
<file path=[Content_Types].xml><?xml version="1.0" encoding="utf-8"?>
<Types xmlns="http://schemas.openxmlformats.org/package/2006/content-types">
  <Default Extension="fntdata" ContentType="application/x-fontdata"/>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2.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p:sldMasterIdLst>
    <p:sldMasterId id="2147483648" r:id="rId1"/>
    <p:sldMasterId id="2147483673" r:id="rId2"/>
    <p:sldMasterId id="2147483694" r:id="rId3"/>
  </p:sldMasterIdLst>
  <p:notesMasterIdLst>
    <p:notesMasterId r:id="rId73"/>
  </p:notesMasterIdLst>
  <p:sldIdLst>
    <p:sldId id="406" r:id="rId4"/>
    <p:sldId id="408" r:id="rId5"/>
    <p:sldId id="317" r:id="rId6"/>
    <p:sldId id="384" r:id="rId7"/>
    <p:sldId id="304" r:id="rId8"/>
    <p:sldId id="385" r:id="rId9"/>
    <p:sldId id="329" r:id="rId10"/>
    <p:sldId id="386" r:id="rId11"/>
    <p:sldId id="328" r:id="rId12"/>
    <p:sldId id="388" r:id="rId13"/>
    <p:sldId id="403" r:id="rId14"/>
    <p:sldId id="387" r:id="rId15"/>
    <p:sldId id="409" r:id="rId16"/>
    <p:sldId id="336" r:id="rId17"/>
    <p:sldId id="410" r:id="rId18"/>
    <p:sldId id="416" r:id="rId19"/>
    <p:sldId id="415" r:id="rId20"/>
    <p:sldId id="412" r:id="rId21"/>
    <p:sldId id="351" r:id="rId22"/>
    <p:sldId id="352" r:id="rId23"/>
    <p:sldId id="366" r:id="rId24"/>
    <p:sldId id="368" r:id="rId25"/>
    <p:sldId id="354" r:id="rId26"/>
    <p:sldId id="425" r:id="rId27"/>
    <p:sldId id="417" r:id="rId28"/>
    <p:sldId id="405" r:id="rId29"/>
    <p:sldId id="421" r:id="rId30"/>
    <p:sldId id="390" r:id="rId31"/>
    <p:sldId id="373" r:id="rId32"/>
    <p:sldId id="420" r:id="rId33"/>
    <p:sldId id="422" r:id="rId34"/>
    <p:sldId id="418" r:id="rId35"/>
    <p:sldId id="374" r:id="rId36"/>
    <p:sldId id="424" r:id="rId37"/>
    <p:sldId id="391" r:id="rId38"/>
    <p:sldId id="358" r:id="rId39"/>
    <p:sldId id="423" r:id="rId40"/>
    <p:sldId id="361" r:id="rId41"/>
    <p:sldId id="393" r:id="rId42"/>
    <p:sldId id="394" r:id="rId43"/>
    <p:sldId id="338" r:id="rId44"/>
    <p:sldId id="339" r:id="rId45"/>
    <p:sldId id="378" r:id="rId46"/>
    <p:sldId id="297" r:id="rId47"/>
    <p:sldId id="375" r:id="rId48"/>
    <p:sldId id="316" r:id="rId49"/>
    <p:sldId id="377" r:id="rId50"/>
    <p:sldId id="340" r:id="rId51"/>
    <p:sldId id="376" r:id="rId52"/>
    <p:sldId id="332" r:id="rId53"/>
    <p:sldId id="327" r:id="rId54"/>
    <p:sldId id="333" r:id="rId55"/>
    <p:sldId id="379" r:id="rId56"/>
    <p:sldId id="350" r:id="rId57"/>
    <p:sldId id="380" r:id="rId58"/>
    <p:sldId id="381" r:id="rId59"/>
    <p:sldId id="382" r:id="rId60"/>
    <p:sldId id="383" r:id="rId61"/>
    <p:sldId id="395" r:id="rId62"/>
    <p:sldId id="396" r:id="rId63"/>
    <p:sldId id="397" r:id="rId64"/>
    <p:sldId id="399" r:id="rId65"/>
    <p:sldId id="398" r:id="rId66"/>
    <p:sldId id="400" r:id="rId67"/>
    <p:sldId id="401" r:id="rId68"/>
    <p:sldId id="402" r:id="rId69"/>
    <p:sldId id="271" r:id="rId70"/>
    <p:sldId id="1723" r:id="rId71"/>
    <p:sldId id="1728" r:id="rId72"/>
  </p:sldIdLst>
  <p:sldSz cx="12192000" cy="6858000"/>
  <p:notesSz cx="6858000" cy="9144000"/>
  <p:embeddedFontLst>
    <p:embeddedFont>
      <p:font typeface="Calibri" panose="020F0502020204030204" pitchFamily="34" charset="0"/>
      <p:regular r:id="rId74"/>
      <p:bold r:id="rId75"/>
      <p:italic r:id="rId76"/>
      <p:boldItalic r:id="rId77"/>
    </p:embeddedFont>
    <p:embeddedFont>
      <p:font typeface="Century Gothic" panose="020B0502020202020204" pitchFamily="34" charset="0"/>
      <p:regular r:id="rId78"/>
      <p:bold r:id="rId79"/>
      <p:italic r:id="rId80"/>
      <p:boldItalic r:id="rId81"/>
    </p:embeddedFont>
    <p:embeddedFont>
      <p:font typeface="Segoe UI" panose="020B0502040204020203" pitchFamily="34" charset="0"/>
      <p:regular r:id="rId82"/>
      <p:bold r:id="rId83"/>
      <p:italic r:id="rId84"/>
      <p:boldItalic r:id="rId85"/>
    </p:embeddedFont>
    <p:embeddedFont>
      <p:font typeface="Segoe UI Light" panose="020B0502040204020203" pitchFamily="34" charset="0"/>
      <p:regular r:id="rId86"/>
      <p:italic r:id="rId87"/>
    </p:embeddedFont>
    <p:embeddedFont>
      <p:font typeface="等线" panose="02010600030101010101" pitchFamily="2" charset="-122"/>
      <p:regular r:id="rId88"/>
      <p:bold r:id="rId89"/>
    </p:embeddedFont>
    <p:embeddedFont>
      <p:font typeface="华文中宋" panose="02010600040101010101" pitchFamily="2" charset="-122"/>
      <p:regular r:id="rId90"/>
    </p:embeddedFont>
    <p:embeddedFont>
      <p:font typeface="华文中宋" panose="02010600040101010101" pitchFamily="2" charset="-122"/>
      <p:regular r:id="rId90"/>
    </p:embeddedFont>
    <p:embeddedFont>
      <p:font typeface="微软雅黑" panose="020B0503020204020204" pitchFamily="34" charset="-122"/>
      <p:regular r:id="rId91"/>
      <p:bold r:id="rId92"/>
    </p:embeddedFont>
  </p:embeddedFontLst>
  <p:custDataLst>
    <p:tags r:id="rId9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2F2F2"/>
    <a:srgbClr val="A9404C"/>
    <a:srgbClr val="E70C1D"/>
    <a:srgbClr val="E8A1AF"/>
    <a:srgbClr val="311128"/>
    <a:srgbClr val="FF9900"/>
    <a:srgbClr val="CCECFF"/>
    <a:srgbClr val="75BBD1"/>
    <a:srgbClr val="FFCC00"/>
    <a:srgbClr val="65C4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中度样式 3 - 强调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85BE263C-DBD7-4A20-BB59-AAB30ACAA65A}" styleName="中度样式 3 - 强调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139" autoAdjust="0"/>
    <p:restoredTop sz="94660" autoAdjust="0"/>
  </p:normalViewPr>
  <p:slideViewPr>
    <p:cSldViewPr snapToGrid="0">
      <p:cViewPr varScale="1">
        <p:scale>
          <a:sx n="67" d="100"/>
          <a:sy n="67" d="100"/>
        </p:scale>
        <p:origin x="96" y="54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slide" Target="slides/slide60.xml"/><Relationship Id="rId68" Type="http://schemas.openxmlformats.org/officeDocument/2006/relationships/slide" Target="slides/slide65.xml"/><Relationship Id="rId76" Type="http://schemas.openxmlformats.org/officeDocument/2006/relationships/font" Target="fonts/font3.fntdata"/><Relationship Id="rId84" Type="http://schemas.openxmlformats.org/officeDocument/2006/relationships/font" Target="fonts/font11.fntdata"/><Relationship Id="rId89" Type="http://schemas.openxmlformats.org/officeDocument/2006/relationships/font" Target="fonts/font16.fntdata"/><Relationship Id="rId97" Type="http://schemas.openxmlformats.org/officeDocument/2006/relationships/tableStyles" Target="tableStyles.xml"/><Relationship Id="rId7" Type="http://schemas.openxmlformats.org/officeDocument/2006/relationships/slide" Target="slides/slide4.xml"/><Relationship Id="rId71" Type="http://schemas.openxmlformats.org/officeDocument/2006/relationships/slide" Target="slides/slide68.xml"/><Relationship Id="rId92" Type="http://schemas.openxmlformats.org/officeDocument/2006/relationships/font" Target="fonts/font19.fntdata"/><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slide" Target="slides/slide63.xml"/><Relationship Id="rId74" Type="http://schemas.openxmlformats.org/officeDocument/2006/relationships/font" Target="fonts/font1.fntdata"/><Relationship Id="rId79" Type="http://schemas.openxmlformats.org/officeDocument/2006/relationships/font" Target="fonts/font6.fntdata"/><Relationship Id="rId87" Type="http://schemas.openxmlformats.org/officeDocument/2006/relationships/font" Target="fonts/font14.fntdata"/><Relationship Id="rId5" Type="http://schemas.openxmlformats.org/officeDocument/2006/relationships/slide" Target="slides/slide2.xml"/><Relationship Id="rId61" Type="http://schemas.openxmlformats.org/officeDocument/2006/relationships/slide" Target="slides/slide58.xml"/><Relationship Id="rId82" Type="http://schemas.openxmlformats.org/officeDocument/2006/relationships/font" Target="fonts/font9.fntdata"/><Relationship Id="rId90" Type="http://schemas.openxmlformats.org/officeDocument/2006/relationships/font" Target="fonts/font17.fntdata"/><Relationship Id="rId95" Type="http://schemas.openxmlformats.org/officeDocument/2006/relationships/viewProps" Target="viewProps.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77" Type="http://schemas.openxmlformats.org/officeDocument/2006/relationships/font" Target="fonts/font4.fntdata"/><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80" Type="http://schemas.openxmlformats.org/officeDocument/2006/relationships/font" Target="fonts/font7.fntdata"/><Relationship Id="rId85" Type="http://schemas.openxmlformats.org/officeDocument/2006/relationships/font" Target="fonts/font12.fntdata"/><Relationship Id="rId93" Type="http://schemas.openxmlformats.org/officeDocument/2006/relationships/tags" Target="tags/tag1.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font" Target="fonts/font2.fntdata"/><Relationship Id="rId83" Type="http://schemas.openxmlformats.org/officeDocument/2006/relationships/font" Target="fonts/font10.fntdata"/><Relationship Id="rId88" Type="http://schemas.openxmlformats.org/officeDocument/2006/relationships/font" Target="fonts/font15.fntdata"/><Relationship Id="rId91" Type="http://schemas.openxmlformats.org/officeDocument/2006/relationships/font" Target="fonts/font18.fntdata"/><Relationship Id="rId9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notesMaster" Target="notesMasters/notesMaster1.xml"/><Relationship Id="rId78" Type="http://schemas.openxmlformats.org/officeDocument/2006/relationships/font" Target="fonts/font5.fntdata"/><Relationship Id="rId81" Type="http://schemas.openxmlformats.org/officeDocument/2006/relationships/font" Target="fonts/font8.fntdata"/><Relationship Id="rId86" Type="http://schemas.openxmlformats.org/officeDocument/2006/relationships/font" Target="fonts/font13.fntdata"/><Relationship Id="rId94"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chemeClr val="tx1"/>
                </a:solidFill>
                <a:latin typeface="+mn-lt"/>
                <a:ea typeface="+mn-ea"/>
                <a:cs typeface="+mn-cs"/>
              </a:defRPr>
            </a:pPr>
            <a:r>
              <a:rPr lang="zh-CN" altLang="zh-CN" sz="2000" b="1" i="0" baseline="0" dirty="0">
                <a:effectLst/>
              </a:rPr>
              <a:t>添加图表标题</a:t>
            </a:r>
            <a:endParaRPr lang="zh-CN" altLang="zh-CN" sz="2000" dirty="0">
              <a:effectLst/>
            </a:endParaRPr>
          </a:p>
        </c:rich>
      </c:tx>
      <c:overlay val="0"/>
      <c:spPr>
        <a:noFill/>
        <a:ln>
          <a:noFill/>
        </a:ln>
        <a:effectLst/>
      </c:spPr>
      <c:txPr>
        <a:bodyPr rot="0" spcFirstLastPara="1" vertOverflow="ellipsis" vert="horz" wrap="square" anchor="ctr" anchorCtr="1"/>
        <a:lstStyle/>
        <a:p>
          <a:pPr>
            <a:defRPr sz="2000" b="1" i="0" u="none" strike="noStrike" kern="1200" spc="0" baseline="0">
              <a:solidFill>
                <a:schemeClr val="tx1"/>
              </a:solidFill>
              <a:latin typeface="+mn-lt"/>
              <a:ea typeface="+mn-ea"/>
              <a:cs typeface="+mn-cs"/>
            </a:defRPr>
          </a:pPr>
          <a:endParaRPr lang="zh-CN"/>
        </a:p>
      </c:txPr>
    </c:title>
    <c:autoTitleDeleted val="0"/>
    <c:plotArea>
      <c:layout>
        <c:manualLayout>
          <c:layoutTarget val="inner"/>
          <c:xMode val="edge"/>
          <c:yMode val="edge"/>
          <c:x val="0"/>
          <c:y val="0.24216704706651077"/>
          <c:w val="1"/>
          <c:h val="0.63920237319645645"/>
        </c:manualLayout>
      </c:layout>
      <c:lineChart>
        <c:grouping val="standard"/>
        <c:varyColors val="0"/>
        <c:ser>
          <c:idx val="0"/>
          <c:order val="0"/>
          <c:tx>
            <c:strRef>
              <c:f>Sheet1!$B$1</c:f>
              <c:strCache>
                <c:ptCount val="1"/>
                <c:pt idx="0">
                  <c:v>系列 1</c:v>
                </c:pt>
              </c:strCache>
            </c:strRef>
          </c:tx>
          <c:spPr>
            <a:ln w="28575" cap="rnd">
              <a:solidFill>
                <a:schemeClr val="accent1"/>
              </a:solidFill>
              <a:round/>
            </a:ln>
            <a:effectLst/>
          </c:spPr>
          <c:marker>
            <c:symbol val="circle"/>
            <c:size val="12"/>
            <c:spPr>
              <a:solidFill>
                <a:schemeClr val="bg1"/>
              </a:solidFill>
              <a:ln w="28575">
                <a:solidFill>
                  <a:schemeClr val="accent1"/>
                </a:solidFill>
              </a:ln>
              <a:effectLst/>
            </c:spPr>
          </c:marker>
          <c:dLbls>
            <c:dLbl>
              <c:idx val="0"/>
              <c:layout>
                <c:manualLayout>
                  <c:x val="-3.5087719298245615E-3"/>
                  <c:y val="-5.958011884012217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6CA7-4074-9E3D-FB66FA51C3E2}"/>
                </c:ext>
              </c:extLst>
            </c:dLbl>
            <c:dLbl>
              <c:idx val="1"/>
              <c:layout>
                <c:manualLayout>
                  <c:x val="-3.5087719298246044E-3"/>
                  <c:y val="-5.958011884012217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6CA7-4074-9E3D-FB66FA51C3E2}"/>
                </c:ext>
              </c:extLst>
            </c:dLbl>
            <c:dLbl>
              <c:idx val="2"/>
              <c:layout>
                <c:manualLayout>
                  <c:x val="-4.6783625730993294E-3"/>
                  <c:y val="-7.359897033191568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6CA7-4074-9E3D-FB66FA51C3E2}"/>
                </c:ext>
              </c:extLst>
            </c:dLbl>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accent1"/>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类别1</c:v>
                </c:pt>
                <c:pt idx="1">
                  <c:v>类别2</c:v>
                </c:pt>
                <c:pt idx="2">
                  <c:v>类别3</c:v>
                </c:pt>
                <c:pt idx="3">
                  <c:v>类别4</c:v>
                </c:pt>
              </c:strCache>
            </c:strRef>
          </c:cat>
          <c:val>
            <c:numRef>
              <c:f>Sheet1!$B$2:$B$5</c:f>
              <c:numCache>
                <c:formatCode>General</c:formatCode>
                <c:ptCount val="4"/>
                <c:pt idx="0">
                  <c:v>4.3</c:v>
                </c:pt>
                <c:pt idx="1">
                  <c:v>2.5</c:v>
                </c:pt>
                <c:pt idx="2">
                  <c:v>3.5</c:v>
                </c:pt>
                <c:pt idx="3">
                  <c:v>4.5</c:v>
                </c:pt>
              </c:numCache>
            </c:numRef>
          </c:val>
          <c:smooth val="0"/>
          <c:extLst>
            <c:ext xmlns:c16="http://schemas.microsoft.com/office/drawing/2014/chart" uri="{C3380CC4-5D6E-409C-BE32-E72D297353CC}">
              <c16:uniqueId val="{00000000-6CA7-4074-9E3D-FB66FA51C3E2}"/>
            </c:ext>
          </c:extLst>
        </c:ser>
        <c:ser>
          <c:idx val="1"/>
          <c:order val="1"/>
          <c:tx>
            <c:strRef>
              <c:f>Sheet1!$C$1</c:f>
              <c:strCache>
                <c:ptCount val="1"/>
                <c:pt idx="0">
                  <c:v>系列 2</c:v>
                </c:pt>
              </c:strCache>
            </c:strRef>
          </c:tx>
          <c:spPr>
            <a:ln w="28575" cap="rnd">
              <a:solidFill>
                <a:schemeClr val="tx2">
                  <a:lumMod val="40000"/>
                  <a:lumOff val="60000"/>
                </a:schemeClr>
              </a:solidFill>
              <a:round/>
            </a:ln>
            <a:effectLst/>
          </c:spPr>
          <c:marker>
            <c:symbol val="circle"/>
            <c:size val="12"/>
            <c:spPr>
              <a:solidFill>
                <a:schemeClr val="bg1"/>
              </a:solidFill>
              <a:ln w="28575">
                <a:solidFill>
                  <a:schemeClr val="tx2">
                    <a:lumMod val="40000"/>
                    <a:lumOff val="60000"/>
                  </a:schemeClr>
                </a:solidFill>
              </a:ln>
              <a:effectLst/>
            </c:spPr>
          </c:marker>
          <c:cat>
            <c:strRef>
              <c:f>Sheet1!$A$2:$A$5</c:f>
              <c:strCache>
                <c:ptCount val="4"/>
                <c:pt idx="0">
                  <c:v>类别1</c:v>
                </c:pt>
                <c:pt idx="1">
                  <c:v>类别2</c:v>
                </c:pt>
                <c:pt idx="2">
                  <c:v>类别3</c:v>
                </c:pt>
                <c:pt idx="3">
                  <c:v>类别4</c:v>
                </c:pt>
              </c:strCache>
            </c:strRef>
          </c:cat>
          <c:val>
            <c:numRef>
              <c:f>Sheet1!$C$2:$C$5</c:f>
              <c:numCache>
                <c:formatCode>General</c:formatCode>
                <c:ptCount val="4"/>
                <c:pt idx="0">
                  <c:v>2.4</c:v>
                </c:pt>
                <c:pt idx="1">
                  <c:v>4.4000000000000004</c:v>
                </c:pt>
                <c:pt idx="2">
                  <c:v>1.8</c:v>
                </c:pt>
                <c:pt idx="3">
                  <c:v>2.8</c:v>
                </c:pt>
              </c:numCache>
            </c:numRef>
          </c:val>
          <c:smooth val="0"/>
          <c:extLst>
            <c:ext xmlns:c16="http://schemas.microsoft.com/office/drawing/2014/chart" uri="{C3380CC4-5D6E-409C-BE32-E72D297353CC}">
              <c16:uniqueId val="{00000001-6CA7-4074-9E3D-FB66FA51C3E2}"/>
            </c:ext>
          </c:extLst>
        </c:ser>
        <c:ser>
          <c:idx val="2"/>
          <c:order val="2"/>
          <c:tx>
            <c:strRef>
              <c:f>Sheet1!$D$1</c:f>
              <c:strCache>
                <c:ptCount val="1"/>
                <c:pt idx="0">
                  <c:v>系列 3</c:v>
                </c:pt>
              </c:strCache>
            </c:strRef>
          </c:tx>
          <c:spPr>
            <a:ln w="28575" cap="rnd">
              <a:solidFill>
                <a:schemeClr val="accent3"/>
              </a:solidFill>
              <a:round/>
            </a:ln>
            <a:effectLst/>
          </c:spPr>
          <c:marker>
            <c:symbol val="circle"/>
            <c:size val="12"/>
            <c:spPr>
              <a:solidFill>
                <a:schemeClr val="bg1"/>
              </a:solidFill>
              <a:ln w="28575">
                <a:solidFill>
                  <a:schemeClr val="accent3"/>
                </a:solidFill>
              </a:ln>
              <a:effectLst/>
            </c:spPr>
          </c:marker>
          <c:cat>
            <c:strRef>
              <c:f>Sheet1!$A$2:$A$5</c:f>
              <c:strCache>
                <c:ptCount val="4"/>
                <c:pt idx="0">
                  <c:v>类别1</c:v>
                </c:pt>
                <c:pt idx="1">
                  <c:v>类别2</c:v>
                </c:pt>
                <c:pt idx="2">
                  <c:v>类别3</c:v>
                </c:pt>
                <c:pt idx="3">
                  <c:v>类别4</c:v>
                </c:pt>
              </c:strCache>
            </c:strRef>
          </c:cat>
          <c:val>
            <c:numRef>
              <c:f>Sheet1!$D$2:$D$5</c:f>
              <c:numCache>
                <c:formatCode>General</c:formatCode>
                <c:ptCount val="4"/>
                <c:pt idx="0">
                  <c:v>2</c:v>
                </c:pt>
                <c:pt idx="1">
                  <c:v>2</c:v>
                </c:pt>
                <c:pt idx="2">
                  <c:v>3</c:v>
                </c:pt>
                <c:pt idx="3">
                  <c:v>5</c:v>
                </c:pt>
              </c:numCache>
            </c:numRef>
          </c:val>
          <c:smooth val="0"/>
          <c:extLst>
            <c:ext xmlns:c16="http://schemas.microsoft.com/office/drawing/2014/chart" uri="{C3380CC4-5D6E-409C-BE32-E72D297353CC}">
              <c16:uniqueId val="{00000002-6CA7-4074-9E3D-FB66FA51C3E2}"/>
            </c:ext>
          </c:extLst>
        </c:ser>
        <c:dLbls>
          <c:showLegendKey val="0"/>
          <c:showVal val="0"/>
          <c:showCatName val="0"/>
          <c:showSerName val="0"/>
          <c:showPercent val="0"/>
          <c:showBubbleSize val="0"/>
        </c:dLbls>
        <c:marker val="1"/>
        <c:smooth val="0"/>
        <c:axId val="496992848"/>
        <c:axId val="496370768"/>
      </c:lineChart>
      <c:catAx>
        <c:axId val="4969928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zh-CN"/>
          </a:p>
        </c:txPr>
        <c:crossAx val="496370768"/>
        <c:crosses val="autoZero"/>
        <c:auto val="1"/>
        <c:lblAlgn val="ctr"/>
        <c:lblOffset val="100"/>
        <c:noMultiLvlLbl val="0"/>
      </c:catAx>
      <c:valAx>
        <c:axId val="496370768"/>
        <c:scaling>
          <c:orientation val="minMax"/>
        </c:scaling>
        <c:delete val="1"/>
        <c:axPos val="l"/>
        <c:numFmt formatCode="General" sourceLinked="1"/>
        <c:majorTickMark val="none"/>
        <c:minorTickMark val="none"/>
        <c:tickLblPos val="nextTo"/>
        <c:crossAx val="496992848"/>
        <c:crosses val="autoZero"/>
        <c:crossBetween val="between"/>
      </c:valAx>
      <c:spPr>
        <a:noFill/>
        <a:ln w="25400">
          <a:noFill/>
        </a:ln>
        <a:effectLst/>
      </c:spPr>
    </c:plotArea>
    <c:legend>
      <c:legendPos val="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ctr">
              <a:defRPr sz="1862" b="0" i="0" u="none" strike="noStrike" kern="1200" spc="0" baseline="0">
                <a:solidFill>
                  <a:schemeClr val="tx1">
                    <a:lumMod val="65000"/>
                    <a:lumOff val="35000"/>
                  </a:schemeClr>
                </a:solidFill>
                <a:latin typeface="+mn-lt"/>
                <a:ea typeface="+mn-ea"/>
                <a:cs typeface="+mn-cs"/>
              </a:defRPr>
            </a:pPr>
            <a:r>
              <a:rPr lang="zh-CN" altLang="zh-CN" sz="2000" b="1" i="0" baseline="0" dirty="0">
                <a:solidFill>
                  <a:schemeClr val="tx1"/>
                </a:solidFill>
                <a:effectLst/>
              </a:rPr>
              <a:t>添加图表标题</a:t>
            </a:r>
            <a:endParaRPr lang="zh-CN" altLang="zh-CN" sz="2000" dirty="0">
              <a:solidFill>
                <a:schemeClr val="tx1"/>
              </a:solidFill>
              <a:effectLst/>
            </a:endParaRPr>
          </a:p>
        </c:rich>
      </c:tx>
      <c:overlay val="0"/>
      <c:spPr>
        <a:noFill/>
        <a:ln>
          <a:noFill/>
        </a:ln>
        <a:effectLst/>
      </c:spPr>
      <c:txPr>
        <a:bodyPr rot="0" spcFirstLastPara="1" vertOverflow="ellipsis" vert="horz" wrap="square" anchor="ctr" anchorCtr="1"/>
        <a:lstStyle/>
        <a:p>
          <a:pPr algn="ct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accent1"/>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0D55-4E09-B4AA-DC1FE34571B8}"/>
            </c:ext>
          </c:extLst>
        </c:ser>
        <c:ser>
          <c:idx val="1"/>
          <c:order val="1"/>
          <c:tx>
            <c:strRef>
              <c:f>Sheet1!$C$1</c:f>
              <c:strCache>
                <c:ptCount val="1"/>
                <c:pt idx="0">
                  <c:v>系列 2</c:v>
                </c:pt>
              </c:strCache>
            </c:strRef>
          </c:tx>
          <c:spPr>
            <a:solidFill>
              <a:schemeClr val="accent2"/>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0D55-4E09-B4AA-DC1FE34571B8}"/>
            </c:ext>
          </c:extLst>
        </c:ser>
        <c:ser>
          <c:idx val="2"/>
          <c:order val="2"/>
          <c:tx>
            <c:strRef>
              <c:f>Sheet1!$D$1</c:f>
              <c:strCache>
                <c:ptCount val="1"/>
                <c:pt idx="0">
                  <c:v>系列 3</c:v>
                </c:pt>
              </c:strCache>
            </c:strRef>
          </c:tx>
          <c:spPr>
            <a:solidFill>
              <a:schemeClr val="accent3"/>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0D55-4E09-B4AA-DC1FE34571B8}"/>
            </c:ext>
          </c:extLst>
        </c:ser>
        <c:dLbls>
          <c:showLegendKey val="0"/>
          <c:showVal val="0"/>
          <c:showCatName val="0"/>
          <c:showSerName val="0"/>
          <c:showPercent val="0"/>
          <c:showBubbleSize val="0"/>
        </c:dLbls>
        <c:gapWidth val="323"/>
        <c:overlap val="-27"/>
        <c:axId val="1021349960"/>
        <c:axId val="810489232"/>
      </c:barChart>
      <c:catAx>
        <c:axId val="102134996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zh-CN"/>
          </a:p>
        </c:txPr>
        <c:crossAx val="810489232"/>
        <c:crosses val="autoZero"/>
        <c:auto val="1"/>
        <c:lblAlgn val="ctr"/>
        <c:lblOffset val="100"/>
        <c:noMultiLvlLbl val="0"/>
      </c:catAx>
      <c:valAx>
        <c:axId val="810489232"/>
        <c:scaling>
          <c:orientation val="minMax"/>
        </c:scaling>
        <c:delete val="1"/>
        <c:axPos val="l"/>
        <c:numFmt formatCode="General" sourceLinked="1"/>
        <c:majorTickMark val="none"/>
        <c:minorTickMark val="none"/>
        <c:tickLblPos val="nextTo"/>
        <c:crossAx val="1021349960"/>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zh-CN" altLang="en-US" sz="2000" b="1" dirty="0">
                <a:solidFill>
                  <a:schemeClr val="tx1"/>
                </a:solidFill>
              </a:rPr>
              <a:t>添加</a:t>
            </a:r>
            <a:r>
              <a:rPr lang="zh-CN" sz="2000" b="1" dirty="0">
                <a:solidFill>
                  <a:schemeClr val="tx1"/>
                </a:solidFill>
              </a:rPr>
              <a:t>图表标题</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bar"/>
        <c:grouping val="clustered"/>
        <c:varyColors val="0"/>
        <c:ser>
          <c:idx val="0"/>
          <c:order val="0"/>
          <c:tx>
            <c:strRef>
              <c:f>Sheet1!$B$1</c:f>
              <c:strCache>
                <c:ptCount val="1"/>
                <c:pt idx="0">
                  <c:v>系列 1</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accent1"/>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47F6-4F94-A3CF-FBBD5267B1B3}"/>
            </c:ext>
          </c:extLst>
        </c:ser>
        <c:ser>
          <c:idx val="1"/>
          <c:order val="1"/>
          <c:tx>
            <c:strRef>
              <c:f>Sheet1!$C$1</c:f>
              <c:strCache>
                <c:ptCount val="1"/>
                <c:pt idx="0">
                  <c:v>系列 2</c:v>
                </c:pt>
              </c:strCache>
            </c:strRef>
          </c:tx>
          <c:spPr>
            <a:solidFill>
              <a:schemeClr val="accent2"/>
            </a:solidFill>
            <a:ln>
              <a:noFill/>
            </a:ln>
            <a:effectLst/>
          </c:spPr>
          <c:invertIfNegative val="0"/>
          <c:dLbls>
            <c:delete val="1"/>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47F6-4F94-A3CF-FBBD5267B1B3}"/>
            </c:ext>
          </c:extLst>
        </c:ser>
        <c:ser>
          <c:idx val="2"/>
          <c:order val="2"/>
          <c:tx>
            <c:strRef>
              <c:f>Sheet1!$D$1</c:f>
              <c:strCache>
                <c:ptCount val="1"/>
                <c:pt idx="0">
                  <c:v>系列 3</c:v>
                </c:pt>
              </c:strCache>
            </c:strRef>
          </c:tx>
          <c:spPr>
            <a:solidFill>
              <a:schemeClr val="accent3"/>
            </a:solidFill>
            <a:ln>
              <a:noFill/>
            </a:ln>
            <a:effectLst/>
          </c:spPr>
          <c:invertIfNegative val="0"/>
          <c:dLbls>
            <c:delete val="1"/>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47F6-4F94-A3CF-FBBD5267B1B3}"/>
            </c:ext>
          </c:extLst>
        </c:ser>
        <c:dLbls>
          <c:showLegendKey val="0"/>
          <c:showVal val="1"/>
          <c:showCatName val="0"/>
          <c:showSerName val="0"/>
          <c:showPercent val="0"/>
          <c:showBubbleSize val="0"/>
        </c:dLbls>
        <c:gapWidth val="150"/>
        <c:overlap val="-25"/>
        <c:axId val="1643350464"/>
        <c:axId val="1643354072"/>
      </c:barChart>
      <c:catAx>
        <c:axId val="1643350464"/>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75000"/>
                    <a:lumOff val="25000"/>
                  </a:schemeClr>
                </a:solidFill>
                <a:latin typeface="+mn-lt"/>
                <a:ea typeface="+mn-ea"/>
                <a:cs typeface="+mn-cs"/>
              </a:defRPr>
            </a:pPr>
            <a:endParaRPr lang="zh-CN"/>
          </a:p>
        </c:txPr>
        <c:crossAx val="1643354072"/>
        <c:crosses val="autoZero"/>
        <c:auto val="1"/>
        <c:lblAlgn val="ctr"/>
        <c:lblOffset val="100"/>
        <c:noMultiLvlLbl val="0"/>
      </c:catAx>
      <c:valAx>
        <c:axId val="1643354072"/>
        <c:scaling>
          <c:orientation val="minMax"/>
        </c:scaling>
        <c:delete val="1"/>
        <c:axPos val="b"/>
        <c:numFmt formatCode="General" sourceLinked="1"/>
        <c:majorTickMark val="none"/>
        <c:minorTickMark val="none"/>
        <c:tickLblPos val="nextTo"/>
        <c:crossAx val="16433504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zh-CN" altLang="en-US" sz="2000" b="1" dirty="0">
                <a:solidFill>
                  <a:schemeClr val="tx1"/>
                </a:solidFill>
              </a:rPr>
              <a:t>添加图表标题</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pieChart>
        <c:varyColors val="1"/>
        <c:ser>
          <c:idx val="0"/>
          <c:order val="0"/>
          <c:tx>
            <c:strRef>
              <c:f>Sheet1!$B$1</c:f>
              <c:strCache>
                <c:ptCount val="1"/>
                <c:pt idx="0">
                  <c:v>销售额</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3-3328-4B95-8139-DE890788CC57}"/>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2-3328-4B95-8139-DE890788CC57}"/>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1-3328-4B95-8139-DE890788CC57}"/>
              </c:ext>
            </c:extLst>
          </c:dPt>
          <c:dLbls>
            <c:dLbl>
              <c:idx val="0"/>
              <c:layout>
                <c:manualLayout>
                  <c:x val="9.0654745165590096E-3"/>
                  <c:y val="-5.3908113585732949E-3"/>
                </c:manualLayout>
              </c:layout>
              <c:tx>
                <c:rich>
                  <a:bodyPr/>
                  <a:lstStyle/>
                  <a:p>
                    <a:fld id="{619818AD-3646-46DB-8BA1-0FB32222A188}" type="PERCENTAGE">
                      <a:rPr lang="en-US" altLang="zh-CN" sz="1800" b="1">
                        <a:solidFill>
                          <a:schemeClr val="accent1"/>
                        </a:solidFill>
                      </a:rPr>
                      <a:pPr/>
                      <a:t>[百分比]</a:t>
                    </a:fld>
                    <a:endParaRPr lang="zh-CN" altLang="en-US"/>
                  </a:p>
                </c:rich>
              </c:tx>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3328-4B95-8139-DE890788CC57}"/>
                </c:ext>
              </c:extLst>
            </c:dLbl>
            <c:dLbl>
              <c:idx val="1"/>
              <c:delete val="1"/>
              <c:extLst>
                <c:ext xmlns:c15="http://schemas.microsoft.com/office/drawing/2012/chart" uri="{CE6537A1-D6FC-4f65-9D91-7224C49458BB}"/>
                <c:ext xmlns:c16="http://schemas.microsoft.com/office/drawing/2014/chart" uri="{C3380CC4-5D6E-409C-BE32-E72D297353CC}">
                  <c16:uniqueId val="{00000002-3328-4B95-8139-DE890788CC57}"/>
                </c:ext>
              </c:extLst>
            </c:dLbl>
            <c:dLbl>
              <c:idx val="2"/>
              <c:delete val="1"/>
              <c:extLst>
                <c:ext xmlns:c15="http://schemas.microsoft.com/office/drawing/2012/chart" uri="{CE6537A1-D6FC-4f65-9D91-7224C49458BB}"/>
                <c:ext xmlns:c16="http://schemas.microsoft.com/office/drawing/2014/chart" uri="{C3380CC4-5D6E-409C-BE32-E72D297353CC}">
                  <c16:uniqueId val="{00000001-3328-4B95-8139-DE890788CC57}"/>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Sheet1!$A$2:$A$4</c:f>
              <c:strCache>
                <c:ptCount val="3"/>
                <c:pt idx="0">
                  <c:v>第一季度</c:v>
                </c:pt>
                <c:pt idx="1">
                  <c:v>第二季度</c:v>
                </c:pt>
                <c:pt idx="2">
                  <c:v>第三季度</c:v>
                </c:pt>
              </c:strCache>
            </c:strRef>
          </c:cat>
          <c:val>
            <c:numRef>
              <c:f>Sheet1!$B$2:$B$4</c:f>
              <c:numCache>
                <c:formatCode>General</c:formatCode>
                <c:ptCount val="3"/>
                <c:pt idx="0">
                  <c:v>8.1999999999999993</c:v>
                </c:pt>
                <c:pt idx="1">
                  <c:v>3.2</c:v>
                </c:pt>
                <c:pt idx="2">
                  <c:v>1.4</c:v>
                </c:pt>
              </c:numCache>
            </c:numRef>
          </c:val>
          <c:extLst>
            <c:ext xmlns:c16="http://schemas.microsoft.com/office/drawing/2014/chart" uri="{C3380CC4-5D6E-409C-BE32-E72D297353CC}">
              <c16:uniqueId val="{00000000-3328-4B95-8139-DE890788CC57}"/>
            </c:ext>
          </c:extLst>
        </c:ser>
        <c:dLbls>
          <c:showLegendKey val="0"/>
          <c:showVal val="0"/>
          <c:showCatName val="0"/>
          <c:showSerName val="0"/>
          <c:showPercent val="0"/>
          <c:showBubbleSize val="0"/>
          <c:showLeaderLines val="0"/>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数值</c:v>
                </c:pt>
              </c:strCache>
            </c:strRef>
          </c:tx>
          <c:dPt>
            <c:idx val="0"/>
            <c:bubble3D val="0"/>
            <c:spPr>
              <a:solidFill>
                <a:schemeClr val="accent3"/>
              </a:solidFill>
              <a:ln w="19050">
                <a:solidFill>
                  <a:schemeClr val="lt1"/>
                </a:solidFill>
              </a:ln>
              <a:effectLst/>
            </c:spPr>
            <c:extLst>
              <c:ext xmlns:c16="http://schemas.microsoft.com/office/drawing/2014/chart" uri="{C3380CC4-5D6E-409C-BE32-E72D297353CC}">
                <c16:uniqueId val="{00000001-D417-45D1-BF07-F9B7CB52B378}"/>
              </c:ext>
            </c:extLst>
          </c:dPt>
          <c:dPt>
            <c:idx val="1"/>
            <c:bubble3D val="0"/>
            <c:spPr>
              <a:pattFill prst="wdDnDiag">
                <a:fgClr>
                  <a:schemeClr val="accent3"/>
                </a:fgClr>
                <a:bgClr>
                  <a:schemeClr val="bg1"/>
                </a:bgClr>
              </a:pattFill>
              <a:ln w="19050">
                <a:solidFill>
                  <a:schemeClr val="lt1"/>
                </a:solidFill>
              </a:ln>
              <a:effectLst/>
            </c:spPr>
            <c:extLst>
              <c:ext xmlns:c16="http://schemas.microsoft.com/office/drawing/2014/chart" uri="{C3380CC4-5D6E-409C-BE32-E72D297353CC}">
                <c16:uniqueId val="{00000001-D762-4844-B1ED-7F7C93FE8C8E}"/>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D417-45D1-BF07-F9B7CB52B378}"/>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D417-45D1-BF07-F9B7CB52B378}"/>
              </c:ext>
            </c:extLst>
          </c:dPt>
          <c:cat>
            <c:strRef>
              <c:f>Sheet1!$A$2:$A$5</c:f>
              <c:strCache>
                <c:ptCount val="2"/>
                <c:pt idx="0">
                  <c:v>类别1</c:v>
                </c:pt>
                <c:pt idx="1">
                  <c:v>类别2</c:v>
                </c:pt>
              </c:strCache>
            </c:strRef>
          </c:cat>
          <c:val>
            <c:numRef>
              <c:f>Sheet1!$B$2:$B$5</c:f>
              <c:numCache>
                <c:formatCode>General</c:formatCode>
                <c:ptCount val="4"/>
                <c:pt idx="0">
                  <c:v>40</c:v>
                </c:pt>
                <c:pt idx="1">
                  <c:v>60</c:v>
                </c:pt>
              </c:numCache>
            </c:numRef>
          </c:val>
          <c:extLst>
            <c:ext xmlns:c16="http://schemas.microsoft.com/office/drawing/2014/chart" uri="{C3380CC4-5D6E-409C-BE32-E72D297353CC}">
              <c16:uniqueId val="{00000000-D762-4844-B1ED-7F7C93FE8C8E}"/>
            </c:ext>
          </c:extLst>
        </c:ser>
        <c:dLbls>
          <c:showLegendKey val="0"/>
          <c:showVal val="0"/>
          <c:showCatName val="0"/>
          <c:showSerName val="0"/>
          <c:showPercent val="0"/>
          <c:showBubbleSize val="0"/>
          <c:showLeaderLines val="1"/>
        </c:dLbls>
        <c:firstSliceAng val="0"/>
        <c:holeSize val="6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数值</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D182-4515-BBE2-C38EE22D40F7}"/>
              </c:ext>
            </c:extLst>
          </c:dPt>
          <c:dPt>
            <c:idx val="1"/>
            <c:bubble3D val="0"/>
            <c:spPr>
              <a:pattFill prst="wdDnDiag">
                <a:fgClr>
                  <a:schemeClr val="accent1"/>
                </a:fgClr>
                <a:bgClr>
                  <a:schemeClr val="bg1"/>
                </a:bgClr>
              </a:pattFill>
              <a:ln w="19050">
                <a:solidFill>
                  <a:schemeClr val="lt1"/>
                </a:solidFill>
              </a:ln>
              <a:effectLst/>
            </c:spPr>
            <c:extLst>
              <c:ext xmlns:c16="http://schemas.microsoft.com/office/drawing/2014/chart" uri="{C3380CC4-5D6E-409C-BE32-E72D297353CC}">
                <c16:uniqueId val="{00000001-D762-4844-B1ED-7F7C93FE8C8E}"/>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D182-4515-BBE2-C38EE22D40F7}"/>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D182-4515-BBE2-C38EE22D40F7}"/>
              </c:ext>
            </c:extLst>
          </c:dPt>
          <c:cat>
            <c:strRef>
              <c:f>Sheet1!$A$2:$A$5</c:f>
              <c:strCache>
                <c:ptCount val="2"/>
                <c:pt idx="0">
                  <c:v>类别1</c:v>
                </c:pt>
                <c:pt idx="1">
                  <c:v>类别2</c:v>
                </c:pt>
              </c:strCache>
            </c:strRef>
          </c:cat>
          <c:val>
            <c:numRef>
              <c:f>Sheet1!$B$2:$B$5</c:f>
              <c:numCache>
                <c:formatCode>General</c:formatCode>
                <c:ptCount val="4"/>
                <c:pt idx="0">
                  <c:v>65</c:v>
                </c:pt>
                <c:pt idx="1">
                  <c:v>35</c:v>
                </c:pt>
              </c:numCache>
            </c:numRef>
          </c:val>
          <c:extLst>
            <c:ext xmlns:c16="http://schemas.microsoft.com/office/drawing/2014/chart" uri="{C3380CC4-5D6E-409C-BE32-E72D297353CC}">
              <c16:uniqueId val="{00000000-D762-4844-B1ED-7F7C93FE8C8E}"/>
            </c:ext>
          </c:extLst>
        </c:ser>
        <c:dLbls>
          <c:showLegendKey val="0"/>
          <c:showVal val="0"/>
          <c:showCatName val="0"/>
          <c:showSerName val="0"/>
          <c:showPercent val="0"/>
          <c:showBubbleSize val="0"/>
          <c:showLeaderLines val="1"/>
        </c:dLbls>
        <c:firstSliceAng val="0"/>
        <c:holeSize val="6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数值</c:v>
                </c:pt>
              </c:strCache>
            </c:strRef>
          </c:tx>
          <c:dPt>
            <c:idx val="0"/>
            <c:bubble3D val="0"/>
            <c:spPr>
              <a:solidFill>
                <a:schemeClr val="tx2">
                  <a:lumMod val="40000"/>
                  <a:lumOff val="60000"/>
                </a:schemeClr>
              </a:solidFill>
              <a:ln w="19050">
                <a:solidFill>
                  <a:schemeClr val="lt1"/>
                </a:solidFill>
              </a:ln>
              <a:effectLst/>
            </c:spPr>
            <c:extLst>
              <c:ext xmlns:c16="http://schemas.microsoft.com/office/drawing/2014/chart" uri="{C3380CC4-5D6E-409C-BE32-E72D297353CC}">
                <c16:uniqueId val="{00000001-D182-4515-BBE2-C38EE22D40F7}"/>
              </c:ext>
            </c:extLst>
          </c:dPt>
          <c:dPt>
            <c:idx val="1"/>
            <c:bubble3D val="0"/>
            <c:spPr>
              <a:pattFill prst="wdDnDiag">
                <a:fgClr>
                  <a:schemeClr val="tx2">
                    <a:lumMod val="40000"/>
                    <a:lumOff val="60000"/>
                  </a:schemeClr>
                </a:fgClr>
                <a:bgClr>
                  <a:schemeClr val="bg1"/>
                </a:bgClr>
              </a:pattFill>
              <a:ln w="19050">
                <a:solidFill>
                  <a:schemeClr val="lt1"/>
                </a:solidFill>
              </a:ln>
              <a:effectLst/>
            </c:spPr>
            <c:extLst>
              <c:ext xmlns:c16="http://schemas.microsoft.com/office/drawing/2014/chart" uri="{C3380CC4-5D6E-409C-BE32-E72D297353CC}">
                <c16:uniqueId val="{00000001-D762-4844-B1ED-7F7C93FE8C8E}"/>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D182-4515-BBE2-C38EE22D40F7}"/>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D182-4515-BBE2-C38EE22D40F7}"/>
              </c:ext>
            </c:extLst>
          </c:dPt>
          <c:cat>
            <c:strRef>
              <c:f>Sheet1!$A$2:$A$5</c:f>
              <c:strCache>
                <c:ptCount val="2"/>
                <c:pt idx="0">
                  <c:v>类别1</c:v>
                </c:pt>
                <c:pt idx="1">
                  <c:v>类别2</c:v>
                </c:pt>
              </c:strCache>
            </c:strRef>
          </c:cat>
          <c:val>
            <c:numRef>
              <c:f>Sheet1!$B$2:$B$5</c:f>
              <c:numCache>
                <c:formatCode>General</c:formatCode>
                <c:ptCount val="4"/>
                <c:pt idx="0">
                  <c:v>90</c:v>
                </c:pt>
                <c:pt idx="1">
                  <c:v>10</c:v>
                </c:pt>
              </c:numCache>
            </c:numRef>
          </c:val>
          <c:extLst>
            <c:ext xmlns:c16="http://schemas.microsoft.com/office/drawing/2014/chart" uri="{C3380CC4-5D6E-409C-BE32-E72D297353CC}">
              <c16:uniqueId val="{00000000-D762-4844-B1ED-7F7C93FE8C8E}"/>
            </c:ext>
          </c:extLst>
        </c:ser>
        <c:dLbls>
          <c:showLegendKey val="0"/>
          <c:showVal val="0"/>
          <c:showCatName val="0"/>
          <c:showSerName val="0"/>
          <c:showPercent val="0"/>
          <c:showBubbleSize val="0"/>
          <c:showLeaderLines val="1"/>
        </c:dLbls>
        <c:firstSliceAng val="0"/>
        <c:holeSize val="6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0538F40-B8E2-4301-990E-BF2FEECF48DB}" type="datetimeFigureOut">
              <a:rPr lang="zh-CN" altLang="en-US" smtClean="0"/>
              <a:t>2019/4/13 Saturday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3E3A6AC-128C-4278-91F0-1278D852ADE8}" type="slidenum">
              <a:rPr lang="zh-CN" altLang="en-US" smtClean="0"/>
              <a:t>‹#›</a:t>
            </a:fld>
            <a:endParaRPr lang="zh-CN" altLang="en-US"/>
          </a:p>
        </p:txBody>
      </p:sp>
    </p:spTree>
    <p:extLst>
      <p:ext uri="{BB962C8B-B14F-4D97-AF65-F5344CB8AC3E}">
        <p14:creationId xmlns:p14="http://schemas.microsoft.com/office/powerpoint/2010/main" val="16901937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幻灯片编号占位符 3"/>
          <p:cNvSpPr>
            <a:spLocks noGrp="1"/>
          </p:cNvSpPr>
          <p:nvPr>
            <p:ph type="sldNum" sz="quarter" idx="10"/>
          </p:nvPr>
        </p:nvSpPr>
        <p:spPr/>
        <p:txBody>
          <a:bodyPr/>
          <a:lstStyle/>
          <a:p>
            <a:fld id="{F3E3A6AC-128C-4278-91F0-1278D852ADE8}" type="slidenum">
              <a:rPr lang="zh-CN" altLang="en-US" smtClean="0"/>
              <a:t>5</a:t>
            </a:fld>
            <a:endParaRPr lang="zh-CN" altLang="en-US"/>
          </a:p>
        </p:txBody>
      </p:sp>
    </p:spTree>
    <p:extLst>
      <p:ext uri="{BB962C8B-B14F-4D97-AF65-F5344CB8AC3E}">
        <p14:creationId xmlns:p14="http://schemas.microsoft.com/office/powerpoint/2010/main" val="5617710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幻灯片编号占位符 3"/>
          <p:cNvSpPr>
            <a:spLocks noGrp="1"/>
          </p:cNvSpPr>
          <p:nvPr>
            <p:ph type="sldNum" sz="quarter" idx="10"/>
          </p:nvPr>
        </p:nvSpPr>
        <p:spPr/>
        <p:txBody>
          <a:bodyPr/>
          <a:lstStyle/>
          <a:p>
            <a:fld id="{F3E3A6AC-128C-4278-91F0-1278D852ADE8}" type="slidenum">
              <a:rPr lang="zh-CN" altLang="en-US" smtClean="0"/>
              <a:t>10</a:t>
            </a:fld>
            <a:endParaRPr lang="zh-CN" altLang="en-US"/>
          </a:p>
        </p:txBody>
      </p:sp>
    </p:spTree>
    <p:extLst>
      <p:ext uri="{BB962C8B-B14F-4D97-AF65-F5344CB8AC3E}">
        <p14:creationId xmlns:p14="http://schemas.microsoft.com/office/powerpoint/2010/main" val="15036003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幻灯片编号占位符 3"/>
          <p:cNvSpPr>
            <a:spLocks noGrp="1"/>
          </p:cNvSpPr>
          <p:nvPr>
            <p:ph type="sldNum" sz="quarter" idx="10"/>
          </p:nvPr>
        </p:nvSpPr>
        <p:spPr/>
        <p:txBody>
          <a:bodyPr/>
          <a:lstStyle/>
          <a:p>
            <a:fld id="{F3E3A6AC-128C-4278-91F0-1278D852ADE8}" type="slidenum">
              <a:rPr lang="zh-CN" altLang="en-US" smtClean="0"/>
              <a:t>13</a:t>
            </a:fld>
            <a:endParaRPr lang="zh-CN" altLang="en-US"/>
          </a:p>
        </p:txBody>
      </p:sp>
    </p:spTree>
    <p:extLst>
      <p:ext uri="{BB962C8B-B14F-4D97-AF65-F5344CB8AC3E}">
        <p14:creationId xmlns:p14="http://schemas.microsoft.com/office/powerpoint/2010/main" val="1235936257"/>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2.png"/><Relationship Id="rId5" Type="http://schemas.microsoft.com/office/2007/relationships/hdphoto" Target="../media/hdphoto2.wdp"/><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2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2.xml"/><Relationship Id="rId6" Type="http://schemas.openxmlformats.org/officeDocument/2006/relationships/image" Target="../media/image2.png"/><Relationship Id="rId5" Type="http://schemas.microsoft.com/office/2007/relationships/hdphoto" Target="../media/hdphoto2.wdp"/><Relationship Id="rId4"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2.xml"/><Relationship Id="rId5" Type="http://schemas.microsoft.com/office/2007/relationships/hdphoto" Target="../media/hdphoto2.wdp"/><Relationship Id="rId4" Type="http://schemas.openxmlformats.org/officeDocument/2006/relationships/image" Target="../media/image3.png"/></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3.xml"/><Relationship Id="rId4" Type="http://schemas.openxmlformats.org/officeDocument/2006/relationships/image" Target="../media/image6.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5" Type="http://schemas.microsoft.com/office/2007/relationships/hdphoto" Target="../media/hdphoto2.wdp"/><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封底">
    <p:spTree>
      <p:nvGrpSpPr>
        <p:cNvPr id="1" name=""/>
        <p:cNvGrpSpPr/>
        <p:nvPr/>
      </p:nvGrpSpPr>
      <p:grpSpPr>
        <a:xfrm>
          <a:off x="0" y="0"/>
          <a:ext cx="0" cy="0"/>
          <a:chOff x="0" y="0"/>
          <a:chExt cx="0" cy="0"/>
        </a:xfrm>
      </p:grpSpPr>
      <p:cxnSp>
        <p:nvCxnSpPr>
          <p:cNvPr id="6" name="直接连接符 5">
            <a:extLst>
              <a:ext uri="{FF2B5EF4-FFF2-40B4-BE49-F238E27FC236}">
                <a16:creationId xmlns:a16="http://schemas.microsoft.com/office/drawing/2014/main" id="{C6DCA751-8648-40F8-8342-AAE385C36919}"/>
              </a:ext>
            </a:extLst>
          </p:cNvPr>
          <p:cNvCxnSpPr>
            <a:cxnSpLocks/>
          </p:cNvCxnSpPr>
          <p:nvPr userDrawn="1"/>
        </p:nvCxnSpPr>
        <p:spPr>
          <a:xfrm flipH="1">
            <a:off x="5675815" y="504676"/>
            <a:ext cx="3185332" cy="6445031"/>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任意多边形: 形状 6">
            <a:extLst>
              <a:ext uri="{FF2B5EF4-FFF2-40B4-BE49-F238E27FC236}">
                <a16:creationId xmlns:a16="http://schemas.microsoft.com/office/drawing/2014/main" id="{428928A7-1EE9-4071-827B-CE2F06C6B127}"/>
              </a:ext>
            </a:extLst>
          </p:cNvPr>
          <p:cNvSpPr/>
          <p:nvPr userDrawn="1"/>
        </p:nvSpPr>
        <p:spPr>
          <a:xfrm rot="11178884">
            <a:off x="7667795" y="-96440"/>
            <a:ext cx="1651460" cy="1910639"/>
          </a:xfrm>
          <a:custGeom>
            <a:avLst/>
            <a:gdLst>
              <a:gd name="connsiteX0" fmla="*/ 1651460 w 1651460"/>
              <a:gd name="connsiteY0" fmla="*/ 1727887 h 1910639"/>
              <a:gd name="connsiteX1" fmla="*/ 0 w 1651460"/>
              <a:gd name="connsiteY1" fmla="*/ 1910639 h 1910639"/>
              <a:gd name="connsiteX2" fmla="*/ 690560 w 1651460"/>
              <a:gd name="connsiteY2" fmla="*/ 0 h 1910639"/>
            </a:gdLst>
            <a:ahLst/>
            <a:cxnLst>
              <a:cxn ang="0">
                <a:pos x="connsiteX0" y="connsiteY0"/>
              </a:cxn>
              <a:cxn ang="0">
                <a:pos x="connsiteX1" y="connsiteY1"/>
              </a:cxn>
              <a:cxn ang="0">
                <a:pos x="connsiteX2" y="connsiteY2"/>
              </a:cxn>
            </a:cxnLst>
            <a:rect l="l" t="t" r="r" b="b"/>
            <a:pathLst>
              <a:path w="1651460" h="1910639">
                <a:moveTo>
                  <a:pt x="1651460" y="1727887"/>
                </a:moveTo>
                <a:lnTo>
                  <a:pt x="0" y="1910639"/>
                </a:lnTo>
                <a:lnTo>
                  <a:pt x="690560" y="0"/>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任意多边形: 形状 7">
            <a:extLst>
              <a:ext uri="{FF2B5EF4-FFF2-40B4-BE49-F238E27FC236}">
                <a16:creationId xmlns:a16="http://schemas.microsoft.com/office/drawing/2014/main" id="{C449035C-BA56-405D-B500-20E4EC326F4B}"/>
              </a:ext>
            </a:extLst>
          </p:cNvPr>
          <p:cNvSpPr/>
          <p:nvPr userDrawn="1"/>
        </p:nvSpPr>
        <p:spPr>
          <a:xfrm>
            <a:off x="5902312" y="474"/>
            <a:ext cx="6289688" cy="6857526"/>
          </a:xfrm>
          <a:custGeom>
            <a:avLst/>
            <a:gdLst>
              <a:gd name="connsiteX0" fmla="*/ 3357512 w 6289688"/>
              <a:gd name="connsiteY0" fmla="*/ 0 h 6857526"/>
              <a:gd name="connsiteX1" fmla="*/ 6289688 w 6289688"/>
              <a:gd name="connsiteY1" fmla="*/ 0 h 6857526"/>
              <a:gd name="connsiteX2" fmla="*/ 6289688 w 6289688"/>
              <a:gd name="connsiteY2" fmla="*/ 5536587 h 6857526"/>
              <a:gd name="connsiteX3" fmla="*/ 5642943 w 6289688"/>
              <a:gd name="connsiteY3" fmla="*/ 6857526 h 6857526"/>
              <a:gd name="connsiteX4" fmla="*/ 0 w 6289688"/>
              <a:gd name="connsiteY4" fmla="*/ 6857526 h 68575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89688" h="6857526">
                <a:moveTo>
                  <a:pt x="3357512" y="0"/>
                </a:moveTo>
                <a:lnTo>
                  <a:pt x="6289688" y="0"/>
                </a:lnTo>
                <a:lnTo>
                  <a:pt x="6289688" y="5536587"/>
                </a:lnTo>
                <a:lnTo>
                  <a:pt x="5642943" y="6857526"/>
                </a:lnTo>
                <a:lnTo>
                  <a:pt x="0" y="685752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a:extLst>
              <a:ext uri="{FF2B5EF4-FFF2-40B4-BE49-F238E27FC236}">
                <a16:creationId xmlns:a16="http://schemas.microsoft.com/office/drawing/2014/main" id="{2B903750-19F5-4748-AAD2-2C6BB5DE5B06}"/>
              </a:ext>
            </a:extLst>
          </p:cNvPr>
          <p:cNvSpPr/>
          <p:nvPr userDrawn="1"/>
        </p:nvSpPr>
        <p:spPr>
          <a:xfrm>
            <a:off x="8545026" y="474"/>
            <a:ext cx="3680687" cy="6266047"/>
          </a:xfrm>
          <a:custGeom>
            <a:avLst/>
            <a:gdLst>
              <a:gd name="connsiteX0" fmla="*/ 1131672 w 3680687"/>
              <a:gd name="connsiteY0" fmla="*/ 6090101 h 6266047"/>
              <a:gd name="connsiteX1" fmla="*/ 1293729 w 3680687"/>
              <a:gd name="connsiteY1" fmla="*/ 6252152 h 6266047"/>
              <a:gd name="connsiteX2" fmla="*/ 1290892 w 3680687"/>
              <a:gd name="connsiteY2" fmla="*/ 6266047 h 6266047"/>
              <a:gd name="connsiteX3" fmla="*/ 972458 w 3680687"/>
              <a:gd name="connsiteY3" fmla="*/ 6266047 h 6266047"/>
              <a:gd name="connsiteX4" fmla="*/ 969621 w 3680687"/>
              <a:gd name="connsiteY4" fmla="*/ 6252152 h 6266047"/>
              <a:gd name="connsiteX5" fmla="*/ 1131672 w 3680687"/>
              <a:gd name="connsiteY5" fmla="*/ 6090101 h 6266047"/>
              <a:gd name="connsiteX6" fmla="*/ 200101 w 3680687"/>
              <a:gd name="connsiteY6" fmla="*/ 4473805 h 6266047"/>
              <a:gd name="connsiteX7" fmla="*/ 258667 w 3680687"/>
              <a:gd name="connsiteY7" fmla="*/ 4495693 h 6266047"/>
              <a:gd name="connsiteX8" fmla="*/ 316172 w 3680687"/>
              <a:gd name="connsiteY8" fmla="*/ 4715250 h 6266047"/>
              <a:gd name="connsiteX9" fmla="*/ 96615 w 3680687"/>
              <a:gd name="connsiteY9" fmla="*/ 4772755 h 6266047"/>
              <a:gd name="connsiteX10" fmla="*/ 39110 w 3680687"/>
              <a:gd name="connsiteY10" fmla="*/ 4553199 h 6266047"/>
              <a:gd name="connsiteX11" fmla="*/ 139088 w 3680687"/>
              <a:gd name="connsiteY11" fmla="*/ 4477399 h 6266047"/>
              <a:gd name="connsiteX12" fmla="*/ 200101 w 3680687"/>
              <a:gd name="connsiteY12" fmla="*/ 4473805 h 6266047"/>
              <a:gd name="connsiteX13" fmla="*/ 3680687 w 3680687"/>
              <a:gd name="connsiteY13" fmla="*/ 3787923 h 6266047"/>
              <a:gd name="connsiteX14" fmla="*/ 3680687 w 3680687"/>
              <a:gd name="connsiteY14" fmla="*/ 5147309 h 6266047"/>
              <a:gd name="connsiteX15" fmla="*/ 3667032 w 3680687"/>
              <a:gd name="connsiteY15" fmla="*/ 5149147 h 6266047"/>
              <a:gd name="connsiteX16" fmla="*/ 3065867 w 3680687"/>
              <a:gd name="connsiteY16" fmla="*/ 4469565 h 6266047"/>
              <a:gd name="connsiteX17" fmla="*/ 3648701 w 3680687"/>
              <a:gd name="connsiteY17" fmla="*/ 3847659 h 6266047"/>
              <a:gd name="connsiteX18" fmla="*/ 142439 w 3680687"/>
              <a:gd name="connsiteY18" fmla="*/ 2592617 h 6266047"/>
              <a:gd name="connsiteX19" fmla="*/ 204437 w 3680687"/>
              <a:gd name="connsiteY19" fmla="*/ 2597437 h 6266047"/>
              <a:gd name="connsiteX20" fmla="*/ 300493 w 3680687"/>
              <a:gd name="connsiteY20" fmla="*/ 2671276 h 6266047"/>
              <a:gd name="connsiteX21" fmla="*/ 242987 w 3680687"/>
              <a:gd name="connsiteY21" fmla="*/ 2890834 h 6266047"/>
              <a:gd name="connsiteX22" fmla="*/ 23429 w 3680687"/>
              <a:gd name="connsiteY22" fmla="*/ 2833329 h 6266047"/>
              <a:gd name="connsiteX23" fmla="*/ 80936 w 3680687"/>
              <a:gd name="connsiteY23" fmla="*/ 2613770 h 6266047"/>
              <a:gd name="connsiteX24" fmla="*/ 142439 w 3680687"/>
              <a:gd name="connsiteY24" fmla="*/ 2592617 h 6266047"/>
              <a:gd name="connsiteX25" fmla="*/ 3627827 w 3680687"/>
              <a:gd name="connsiteY25" fmla="*/ 2213865 h 6266047"/>
              <a:gd name="connsiteX26" fmla="*/ 3680687 w 3680687"/>
              <a:gd name="connsiteY26" fmla="*/ 2215233 h 6266047"/>
              <a:gd name="connsiteX27" fmla="*/ 3680687 w 3680687"/>
              <a:gd name="connsiteY27" fmla="*/ 3077449 h 6266047"/>
              <a:gd name="connsiteX28" fmla="*/ 3509085 w 3680687"/>
              <a:gd name="connsiteY28" fmla="*/ 3072454 h 6266047"/>
              <a:gd name="connsiteX29" fmla="*/ 2569249 w 3680687"/>
              <a:gd name="connsiteY29" fmla="*/ 2566727 h 6266047"/>
              <a:gd name="connsiteX30" fmla="*/ 3627827 w 3680687"/>
              <a:gd name="connsiteY30" fmla="*/ 2213865 h 6266047"/>
              <a:gd name="connsiteX31" fmla="*/ 1089851 w 3680687"/>
              <a:gd name="connsiteY31" fmla="*/ 956636 h 6266047"/>
              <a:gd name="connsiteX32" fmla="*/ 1251909 w 3680687"/>
              <a:gd name="connsiteY32" fmla="*/ 1118687 h 6266047"/>
              <a:gd name="connsiteX33" fmla="*/ 1089851 w 3680687"/>
              <a:gd name="connsiteY33" fmla="*/ 1280744 h 6266047"/>
              <a:gd name="connsiteX34" fmla="*/ 927800 w 3680687"/>
              <a:gd name="connsiteY34" fmla="*/ 1118687 h 6266047"/>
              <a:gd name="connsiteX35" fmla="*/ 1089851 w 3680687"/>
              <a:gd name="connsiteY35" fmla="*/ 956636 h 6266047"/>
              <a:gd name="connsiteX36" fmla="*/ 3520616 w 3680687"/>
              <a:gd name="connsiteY36" fmla="*/ 16937 h 6266047"/>
              <a:gd name="connsiteX37" fmla="*/ 3519351 w 3680687"/>
              <a:gd name="connsiteY37" fmla="*/ 170793 h 6266047"/>
              <a:gd name="connsiteX38" fmla="*/ 2584939 w 3680687"/>
              <a:gd name="connsiteY38" fmla="*/ 1134379 h 6266047"/>
              <a:gd name="connsiteX39" fmla="*/ 1079399 w 3680687"/>
              <a:gd name="connsiteY39" fmla="*/ 3016300 h 6266047"/>
              <a:gd name="connsiteX40" fmla="*/ 2835861 w 3680687"/>
              <a:gd name="connsiteY40" fmla="*/ 6131924 h 6266047"/>
              <a:gd name="connsiteX41" fmla="*/ 3139061 w 3680687"/>
              <a:gd name="connsiteY41" fmla="*/ 5891457 h 6266047"/>
              <a:gd name="connsiteX42" fmla="*/ 2532662 w 3680687"/>
              <a:gd name="connsiteY42" fmla="*/ 5718950 h 6266047"/>
              <a:gd name="connsiteX43" fmla="*/ 1539424 w 3680687"/>
              <a:gd name="connsiteY43" fmla="*/ 3314272 h 6266047"/>
              <a:gd name="connsiteX44" fmla="*/ 2621528 w 3680687"/>
              <a:gd name="connsiteY44" fmla="*/ 1421897 h 6266047"/>
              <a:gd name="connsiteX45" fmla="*/ 3635675 w 3680687"/>
              <a:gd name="connsiteY45" fmla="*/ 1165742 h 6266047"/>
              <a:gd name="connsiteX46" fmla="*/ 3680687 w 3680687"/>
              <a:gd name="connsiteY46" fmla="*/ 1178492 h 6266047"/>
              <a:gd name="connsiteX47" fmla="*/ 3680687 w 3680687"/>
              <a:gd name="connsiteY47" fmla="*/ 1905445 h 6266047"/>
              <a:gd name="connsiteX48" fmla="*/ 3614295 w 3680687"/>
              <a:gd name="connsiteY48" fmla="*/ 1904558 h 6266047"/>
              <a:gd name="connsiteX49" fmla="*/ 2652887 w 3680687"/>
              <a:gd name="connsiteY49" fmla="*/ 3329955 h 6266047"/>
              <a:gd name="connsiteX50" fmla="*/ 2997906 w 3680687"/>
              <a:gd name="connsiteY50" fmla="*/ 3931127 h 6266047"/>
              <a:gd name="connsiteX51" fmla="*/ 3559530 w 3680687"/>
              <a:gd name="connsiteY51" fmla="*/ 5433197 h 6266047"/>
              <a:gd name="connsiteX52" fmla="*/ 3680687 w 3680687"/>
              <a:gd name="connsiteY52" fmla="*/ 5428998 h 6266047"/>
              <a:gd name="connsiteX53" fmla="*/ 3680687 w 3680687"/>
              <a:gd name="connsiteY53" fmla="*/ 6266047 h 6266047"/>
              <a:gd name="connsiteX54" fmla="*/ 1335815 w 3680687"/>
              <a:gd name="connsiteY54" fmla="*/ 6266047 h 6266047"/>
              <a:gd name="connsiteX55" fmla="*/ 1308111 w 3680687"/>
              <a:gd name="connsiteY55" fmla="*/ 6194438 h 6266047"/>
              <a:gd name="connsiteX56" fmla="*/ 1278046 w 3680687"/>
              <a:gd name="connsiteY56" fmla="*/ 6074421 h 6266047"/>
              <a:gd name="connsiteX57" fmla="*/ 399815 w 3680687"/>
              <a:gd name="connsiteY57" fmla="*/ 4547975 h 6266047"/>
              <a:gd name="connsiteX58" fmla="*/ 399815 w 3680687"/>
              <a:gd name="connsiteY58" fmla="*/ 2786285 h 6266047"/>
              <a:gd name="connsiteX59" fmla="*/ 1278046 w 3680687"/>
              <a:gd name="connsiteY59" fmla="*/ 1259837 h 6266047"/>
              <a:gd name="connsiteX60" fmla="*/ 2804496 w 3680687"/>
              <a:gd name="connsiteY60" fmla="*/ 381609 h 6266047"/>
              <a:gd name="connsiteX61" fmla="*/ 3435877 w 3680687"/>
              <a:gd name="connsiteY61" fmla="*/ 25075 h 6266047"/>
              <a:gd name="connsiteX62" fmla="*/ 2727301 w 3680687"/>
              <a:gd name="connsiteY62" fmla="*/ 7181 h 6266047"/>
              <a:gd name="connsiteX63" fmla="*/ 2788806 w 3680687"/>
              <a:gd name="connsiteY63" fmla="*/ 26130 h 6266047"/>
              <a:gd name="connsiteX64" fmla="*/ 2846312 w 3680687"/>
              <a:gd name="connsiteY64" fmla="*/ 245688 h 6266047"/>
              <a:gd name="connsiteX65" fmla="*/ 2626755 w 3680687"/>
              <a:gd name="connsiteY65" fmla="*/ 303194 h 6266047"/>
              <a:gd name="connsiteX66" fmla="*/ 2569249 w 3680687"/>
              <a:gd name="connsiteY66" fmla="*/ 83635 h 6266047"/>
              <a:gd name="connsiteX67" fmla="*/ 2665305 w 3680687"/>
              <a:gd name="connsiteY67" fmla="*/ 11757 h 6266047"/>
              <a:gd name="connsiteX68" fmla="*/ 2727301 w 3680687"/>
              <a:gd name="connsiteY68" fmla="*/ 7181 h 6266047"/>
              <a:gd name="connsiteX69" fmla="*/ 3673578 w 3680687"/>
              <a:gd name="connsiteY69" fmla="*/ 0 h 6266047"/>
              <a:gd name="connsiteX70" fmla="*/ 3680687 w 3680687"/>
              <a:gd name="connsiteY70" fmla="*/ 256 h 6266047"/>
              <a:gd name="connsiteX71" fmla="*/ 3680687 w 3680687"/>
              <a:gd name="connsiteY71" fmla="*/ 1565 h 6266047"/>
              <a:gd name="connsiteX72" fmla="*/ 3520616 w 3680687"/>
              <a:gd name="connsiteY72" fmla="*/ 16937 h 6266047"/>
              <a:gd name="connsiteX73" fmla="*/ 3520669 w 3680687"/>
              <a:gd name="connsiteY73" fmla="*/ 10455 h 6266047"/>
              <a:gd name="connsiteX74" fmla="*/ 3673578 w 3680687"/>
              <a:gd name="connsiteY74" fmla="*/ 0 h 6266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3680687" h="6266047">
                <a:moveTo>
                  <a:pt x="1131672" y="6090101"/>
                </a:moveTo>
                <a:cubicBezTo>
                  <a:pt x="1220544" y="6090101"/>
                  <a:pt x="1293729" y="6163287"/>
                  <a:pt x="1293729" y="6252152"/>
                </a:cubicBezTo>
                <a:lnTo>
                  <a:pt x="1290892" y="6266047"/>
                </a:lnTo>
                <a:lnTo>
                  <a:pt x="972458" y="6266047"/>
                </a:lnTo>
                <a:lnTo>
                  <a:pt x="969621" y="6252152"/>
                </a:lnTo>
                <a:cubicBezTo>
                  <a:pt x="969621" y="6163287"/>
                  <a:pt x="1042806" y="6090101"/>
                  <a:pt x="1131672" y="6090101"/>
                </a:cubicBezTo>
                <a:close/>
                <a:moveTo>
                  <a:pt x="200101" y="4473805"/>
                </a:moveTo>
                <a:cubicBezTo>
                  <a:pt x="220439" y="4476744"/>
                  <a:pt x="240370" y="4483931"/>
                  <a:pt x="258667" y="4495693"/>
                </a:cubicBezTo>
                <a:cubicBezTo>
                  <a:pt x="337084" y="4542743"/>
                  <a:pt x="363217" y="4642063"/>
                  <a:pt x="316172" y="4715250"/>
                </a:cubicBezTo>
                <a:cubicBezTo>
                  <a:pt x="269122" y="4793665"/>
                  <a:pt x="169801" y="4819800"/>
                  <a:pt x="96615" y="4772755"/>
                </a:cubicBezTo>
                <a:cubicBezTo>
                  <a:pt x="18200" y="4725705"/>
                  <a:pt x="-7936" y="4626384"/>
                  <a:pt x="39110" y="4553199"/>
                </a:cubicBezTo>
                <a:cubicBezTo>
                  <a:pt x="62632" y="4513990"/>
                  <a:pt x="99228" y="4487855"/>
                  <a:pt x="139088" y="4477399"/>
                </a:cubicBezTo>
                <a:cubicBezTo>
                  <a:pt x="159016" y="4472172"/>
                  <a:pt x="179762" y="4470864"/>
                  <a:pt x="200101" y="4473805"/>
                </a:cubicBezTo>
                <a:close/>
                <a:moveTo>
                  <a:pt x="3680687" y="3787923"/>
                </a:moveTo>
                <a:lnTo>
                  <a:pt x="3680687" y="5147309"/>
                </a:lnTo>
                <a:lnTo>
                  <a:pt x="3667032" y="5149147"/>
                </a:lnTo>
                <a:cubicBezTo>
                  <a:pt x="3238373" y="5175287"/>
                  <a:pt x="2914265" y="4908684"/>
                  <a:pt x="3065867" y="4469565"/>
                </a:cubicBezTo>
                <a:cubicBezTo>
                  <a:pt x="3180873" y="4196427"/>
                  <a:pt x="3486132" y="4108600"/>
                  <a:pt x="3648701" y="3847659"/>
                </a:cubicBezTo>
                <a:close/>
                <a:moveTo>
                  <a:pt x="142439" y="2592617"/>
                </a:moveTo>
                <a:cubicBezTo>
                  <a:pt x="163431" y="2590085"/>
                  <a:pt x="184507" y="2591882"/>
                  <a:pt x="204437" y="2597437"/>
                </a:cubicBezTo>
                <a:cubicBezTo>
                  <a:pt x="244294" y="2608545"/>
                  <a:pt x="279583" y="2634686"/>
                  <a:pt x="300493" y="2671276"/>
                </a:cubicBezTo>
                <a:cubicBezTo>
                  <a:pt x="347538" y="2749686"/>
                  <a:pt x="316172" y="2849013"/>
                  <a:pt x="242987" y="2890834"/>
                </a:cubicBezTo>
                <a:cubicBezTo>
                  <a:pt x="164577" y="2937879"/>
                  <a:pt x="65250" y="2906514"/>
                  <a:pt x="23429" y="2833329"/>
                </a:cubicBezTo>
                <a:cubicBezTo>
                  <a:pt x="-23617" y="2754917"/>
                  <a:pt x="2519" y="2660822"/>
                  <a:pt x="80936" y="2613770"/>
                </a:cubicBezTo>
                <a:cubicBezTo>
                  <a:pt x="100536" y="2602010"/>
                  <a:pt x="121448" y="2595148"/>
                  <a:pt x="142439" y="2592617"/>
                </a:cubicBezTo>
                <a:close/>
                <a:moveTo>
                  <a:pt x="3627827" y="2213865"/>
                </a:moveTo>
                <a:lnTo>
                  <a:pt x="3680687" y="2215233"/>
                </a:lnTo>
                <a:lnTo>
                  <a:pt x="3680687" y="3077449"/>
                </a:lnTo>
                <a:lnTo>
                  <a:pt x="3509085" y="3072454"/>
                </a:lnTo>
                <a:cubicBezTo>
                  <a:pt x="2976345" y="3073311"/>
                  <a:pt x="2436597" y="3152216"/>
                  <a:pt x="2569249" y="2566727"/>
                </a:cubicBezTo>
                <a:cubicBezTo>
                  <a:pt x="2603227" y="2344554"/>
                  <a:pt x="3114220" y="2216479"/>
                  <a:pt x="3627827" y="2213865"/>
                </a:cubicBezTo>
                <a:close/>
                <a:moveTo>
                  <a:pt x="1089851" y="956636"/>
                </a:moveTo>
                <a:cubicBezTo>
                  <a:pt x="1178722" y="956636"/>
                  <a:pt x="1251909" y="1029821"/>
                  <a:pt x="1251909" y="1118687"/>
                </a:cubicBezTo>
                <a:cubicBezTo>
                  <a:pt x="1251909" y="1207559"/>
                  <a:pt x="1178722" y="1280744"/>
                  <a:pt x="1089851" y="1280744"/>
                </a:cubicBezTo>
                <a:cubicBezTo>
                  <a:pt x="1000985" y="1280744"/>
                  <a:pt x="927800" y="1207559"/>
                  <a:pt x="927800" y="1118687"/>
                </a:cubicBezTo>
                <a:cubicBezTo>
                  <a:pt x="927800" y="1029821"/>
                  <a:pt x="1000985" y="956636"/>
                  <a:pt x="1089851" y="956636"/>
                </a:cubicBezTo>
                <a:close/>
                <a:moveTo>
                  <a:pt x="3520616" y="16937"/>
                </a:moveTo>
                <a:lnTo>
                  <a:pt x="3519351" y="170793"/>
                </a:lnTo>
                <a:cubicBezTo>
                  <a:pt x="3509972" y="922726"/>
                  <a:pt x="3442583" y="948147"/>
                  <a:pt x="2584939" y="1134379"/>
                </a:cubicBezTo>
                <a:cubicBezTo>
                  <a:pt x="1089855" y="1353936"/>
                  <a:pt x="1089855" y="1944652"/>
                  <a:pt x="1079399" y="3016300"/>
                </a:cubicBezTo>
                <a:cubicBezTo>
                  <a:pt x="953938" y="5567348"/>
                  <a:pt x="1732843" y="6011694"/>
                  <a:pt x="2835861" y="6131924"/>
                </a:cubicBezTo>
                <a:cubicBezTo>
                  <a:pt x="3248837" y="6173745"/>
                  <a:pt x="3139061" y="5891457"/>
                  <a:pt x="3139061" y="5891457"/>
                </a:cubicBezTo>
                <a:cubicBezTo>
                  <a:pt x="2919502" y="5818270"/>
                  <a:pt x="2767900" y="5786905"/>
                  <a:pt x="2532662" y="5718950"/>
                </a:cubicBezTo>
                <a:cubicBezTo>
                  <a:pt x="1811258" y="5504617"/>
                  <a:pt x="1502828" y="4851174"/>
                  <a:pt x="1539424" y="3314272"/>
                </a:cubicBezTo>
                <a:cubicBezTo>
                  <a:pt x="1544649" y="1688499"/>
                  <a:pt x="1623065" y="1662364"/>
                  <a:pt x="2621528" y="1421897"/>
                </a:cubicBezTo>
                <a:cubicBezTo>
                  <a:pt x="3071099" y="1312114"/>
                  <a:pt x="3133830" y="1317345"/>
                  <a:pt x="3635675" y="1165742"/>
                </a:cubicBezTo>
                <a:lnTo>
                  <a:pt x="3680687" y="1178492"/>
                </a:lnTo>
                <a:lnTo>
                  <a:pt x="3680687" y="1905445"/>
                </a:lnTo>
                <a:lnTo>
                  <a:pt x="3614295" y="1904558"/>
                </a:lnTo>
                <a:cubicBezTo>
                  <a:pt x="1825871" y="1923109"/>
                  <a:pt x="1844251" y="3212334"/>
                  <a:pt x="2652887" y="3329955"/>
                </a:cubicBezTo>
                <a:cubicBezTo>
                  <a:pt x="3468385" y="3298590"/>
                  <a:pt x="3630443" y="3387461"/>
                  <a:pt x="2997906" y="3931127"/>
                </a:cubicBezTo>
                <a:cubicBezTo>
                  <a:pt x="2257882" y="4563334"/>
                  <a:pt x="2592975" y="5411490"/>
                  <a:pt x="3559530" y="5433197"/>
                </a:cubicBezTo>
                <a:lnTo>
                  <a:pt x="3680687" y="5428998"/>
                </a:lnTo>
                <a:lnTo>
                  <a:pt x="3680687" y="6266047"/>
                </a:lnTo>
                <a:lnTo>
                  <a:pt x="1335815" y="6266047"/>
                </a:lnTo>
                <a:lnTo>
                  <a:pt x="1308111" y="6194438"/>
                </a:lnTo>
                <a:cubicBezTo>
                  <a:pt x="1295648" y="6155305"/>
                  <a:pt x="1285561" y="6115261"/>
                  <a:pt x="1278046" y="6074421"/>
                </a:cubicBezTo>
                <a:cubicBezTo>
                  <a:pt x="624604" y="5954186"/>
                  <a:pt x="169802" y="5175282"/>
                  <a:pt x="399815" y="4547975"/>
                </a:cubicBezTo>
                <a:cubicBezTo>
                  <a:pt x="-107256" y="4119315"/>
                  <a:pt x="-107256" y="3214945"/>
                  <a:pt x="399815" y="2786285"/>
                </a:cubicBezTo>
                <a:cubicBezTo>
                  <a:pt x="175033" y="2158979"/>
                  <a:pt x="624604" y="1380074"/>
                  <a:pt x="1278046" y="1259837"/>
                </a:cubicBezTo>
                <a:cubicBezTo>
                  <a:pt x="1398283" y="606397"/>
                  <a:pt x="2177187" y="156826"/>
                  <a:pt x="2804496" y="381609"/>
                </a:cubicBezTo>
                <a:cubicBezTo>
                  <a:pt x="2965244" y="191457"/>
                  <a:pt x="3192152" y="72612"/>
                  <a:pt x="3435877" y="25075"/>
                </a:cubicBezTo>
                <a:close/>
                <a:moveTo>
                  <a:pt x="2727301" y="7181"/>
                </a:moveTo>
                <a:cubicBezTo>
                  <a:pt x="2748293" y="9467"/>
                  <a:pt x="2769203" y="15676"/>
                  <a:pt x="2788806" y="26130"/>
                </a:cubicBezTo>
                <a:cubicBezTo>
                  <a:pt x="2867218" y="73181"/>
                  <a:pt x="2893359" y="172501"/>
                  <a:pt x="2846312" y="245688"/>
                </a:cubicBezTo>
                <a:cubicBezTo>
                  <a:pt x="2799262" y="324104"/>
                  <a:pt x="2699942" y="350239"/>
                  <a:pt x="2626755" y="303194"/>
                </a:cubicBezTo>
                <a:cubicBezTo>
                  <a:pt x="2548339" y="256142"/>
                  <a:pt x="2522204" y="156822"/>
                  <a:pt x="2569249" y="83635"/>
                </a:cubicBezTo>
                <a:cubicBezTo>
                  <a:pt x="2590159" y="47046"/>
                  <a:pt x="2625443" y="22211"/>
                  <a:pt x="2665305" y="11757"/>
                </a:cubicBezTo>
                <a:cubicBezTo>
                  <a:pt x="2685235" y="6530"/>
                  <a:pt x="2706309" y="4895"/>
                  <a:pt x="2727301" y="7181"/>
                </a:cubicBezTo>
                <a:close/>
                <a:moveTo>
                  <a:pt x="3673578" y="0"/>
                </a:moveTo>
                <a:lnTo>
                  <a:pt x="3680687" y="256"/>
                </a:lnTo>
                <a:lnTo>
                  <a:pt x="3680687" y="1565"/>
                </a:lnTo>
                <a:lnTo>
                  <a:pt x="3520616" y="16937"/>
                </a:lnTo>
                <a:lnTo>
                  <a:pt x="3520669" y="10455"/>
                </a:lnTo>
                <a:cubicBezTo>
                  <a:pt x="3572946" y="5228"/>
                  <a:pt x="3623915" y="1308"/>
                  <a:pt x="3673578" y="0"/>
                </a:cubicBezTo>
                <a:close/>
              </a:path>
            </a:pathLst>
          </a:custGeom>
          <a:solidFill>
            <a:schemeClr val="accent1">
              <a:lumMod val="20000"/>
              <a:lumOff val="80000"/>
              <a:alpha val="10000"/>
            </a:schemeClr>
          </a:solidFill>
          <a:ln w="9525" cap="flat">
            <a:noFill/>
            <a:prstDash val="solid"/>
            <a:miter/>
          </a:ln>
        </p:spPr>
        <p:txBody>
          <a:bodyPr wrap="square" rtlCol="0" anchor="ctr">
            <a:noAutofit/>
          </a:bodyPr>
          <a:lstStyle/>
          <a:p>
            <a:endParaRPr lang="zh-CN" altLang="en-US"/>
          </a:p>
        </p:txBody>
      </p:sp>
      <p:sp>
        <p:nvSpPr>
          <p:cNvPr id="10" name="文本框 98">
            <a:extLst>
              <a:ext uri="{FF2B5EF4-FFF2-40B4-BE49-F238E27FC236}">
                <a16:creationId xmlns:a16="http://schemas.microsoft.com/office/drawing/2014/main" id="{6FA11297-1DDC-4F4A-AA63-545233F16E69}"/>
              </a:ext>
            </a:extLst>
          </p:cNvPr>
          <p:cNvSpPr txBox="1"/>
          <p:nvPr userDrawn="1"/>
        </p:nvSpPr>
        <p:spPr>
          <a:xfrm>
            <a:off x="558874" y="6430979"/>
            <a:ext cx="4267700" cy="276999"/>
          </a:xfrm>
          <a:prstGeom prst="rect">
            <a:avLst/>
          </a:prstGeom>
          <a:noFill/>
        </p:spPr>
        <p:txBody>
          <a:bodyPr wrap="square" lIns="0" rIns="0" rtlCol="0">
            <a:spAutoFit/>
          </a:bodyPr>
          <a:lstStyle/>
          <a:p>
            <a:r>
              <a:rPr kumimoji="1" lang="zh-CN" altLang="en-US" sz="1200" spc="300" dirty="0">
                <a:solidFill>
                  <a:schemeClr val="accent1"/>
                </a:solidFill>
                <a:latin typeface="华文中宋" panose="02010600040101010101" pitchFamily="2" charset="-122"/>
                <a:ea typeface="华文中宋" panose="02010600040101010101" pitchFamily="2" charset="-122"/>
                <a:cs typeface="Hiragino Sans GB W3" charset="-122"/>
              </a:rPr>
              <a:t>厚德博学 和而不同 </a:t>
            </a:r>
            <a:r>
              <a:rPr kumimoji="1" lang="en-US" altLang="zh-CN" sz="1200" spc="300" dirty="0">
                <a:solidFill>
                  <a:schemeClr val="accent1"/>
                </a:solidFill>
                <a:latin typeface="华文中宋" panose="02010600040101010101" pitchFamily="2" charset="-122"/>
                <a:ea typeface="华文中宋" panose="02010600040101010101" pitchFamily="2" charset="-122"/>
                <a:cs typeface="Hiragino Sans GB W3" charset="-122"/>
              </a:rPr>
              <a:t>|</a:t>
            </a:r>
            <a:r>
              <a:rPr kumimoji="1" lang="zh-CN" altLang="en-US" sz="1200" b="1" spc="300" dirty="0">
                <a:solidFill>
                  <a:schemeClr val="accent1"/>
                </a:solidFill>
                <a:latin typeface="华文中宋" panose="02010600040101010101" pitchFamily="2" charset="-122"/>
                <a:ea typeface="华文中宋" panose="02010600040101010101" pitchFamily="2" charset="-122"/>
                <a:cs typeface="Hiragino Sans GB W3" charset="-122"/>
              </a:rPr>
              <a:t> </a:t>
            </a:r>
            <a:r>
              <a:rPr kumimoji="1" lang="en-US" altLang="zh-CN" sz="1200" spc="300" dirty="0" err="1">
                <a:solidFill>
                  <a:schemeClr val="accent1"/>
                </a:solidFill>
                <a:latin typeface="华文中宋" panose="02010600040101010101" pitchFamily="2" charset="-122"/>
                <a:ea typeface="华文中宋" panose="02010600040101010101" pitchFamily="2" charset="-122"/>
                <a:cs typeface="Hiragino Sans GB W3" charset="-122"/>
              </a:rPr>
              <a:t>www.hut.edu.cn</a:t>
            </a:r>
            <a:endParaRPr kumimoji="1" lang="zh-CN" altLang="en-US" sz="1200" spc="300" dirty="0">
              <a:solidFill>
                <a:schemeClr val="accent1"/>
              </a:solidFill>
              <a:latin typeface="华文中宋" panose="02010600040101010101" pitchFamily="2" charset="-122"/>
              <a:ea typeface="华文中宋" panose="02010600040101010101" pitchFamily="2" charset="-122"/>
              <a:cs typeface="Hiragino Sans GB W3" charset="-122"/>
            </a:endParaRPr>
          </a:p>
        </p:txBody>
      </p:sp>
      <p:pic>
        <p:nvPicPr>
          <p:cNvPr id="11" name="图片 10">
            <a:extLst>
              <a:ext uri="{FF2B5EF4-FFF2-40B4-BE49-F238E27FC236}">
                <a16:creationId xmlns:a16="http://schemas.microsoft.com/office/drawing/2014/main" id="{1910FF57-6543-4FEF-B8CE-7962E2EFB30E}"/>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aturation sat="148000"/>
                    </a14:imgEffect>
                    <a14:imgEffect>
                      <a14:brightnessContrast bright="5000"/>
                    </a14:imgEffect>
                  </a14:imgLayer>
                </a14:imgProps>
              </a:ext>
              <a:ext uri="{28A0092B-C50C-407E-A947-70E740481C1C}">
                <a14:useLocalDpi xmlns:a14="http://schemas.microsoft.com/office/drawing/2010/main" val="0"/>
              </a:ext>
            </a:extLst>
          </a:blip>
          <a:srcRect l="47302" r="4336"/>
          <a:stretch/>
        </p:blipFill>
        <p:spPr>
          <a:xfrm>
            <a:off x="4908883" y="2010504"/>
            <a:ext cx="7283117" cy="4847496"/>
          </a:xfrm>
          <a:custGeom>
            <a:avLst/>
            <a:gdLst>
              <a:gd name="connsiteX0" fmla="*/ 0 w 7283117"/>
              <a:gd name="connsiteY0" fmla="*/ 0 h 4847496"/>
              <a:gd name="connsiteX1" fmla="*/ 7283117 w 7283117"/>
              <a:gd name="connsiteY1" fmla="*/ 0 h 4847496"/>
              <a:gd name="connsiteX2" fmla="*/ 7283117 w 7283117"/>
              <a:gd name="connsiteY2" fmla="*/ 4847496 h 4847496"/>
              <a:gd name="connsiteX3" fmla="*/ 0 w 7283117"/>
              <a:gd name="connsiteY3" fmla="*/ 4847496 h 4847496"/>
            </a:gdLst>
            <a:ahLst/>
            <a:cxnLst>
              <a:cxn ang="0">
                <a:pos x="connsiteX0" y="connsiteY0"/>
              </a:cxn>
              <a:cxn ang="0">
                <a:pos x="connsiteX1" y="connsiteY1"/>
              </a:cxn>
              <a:cxn ang="0">
                <a:pos x="connsiteX2" y="connsiteY2"/>
              </a:cxn>
              <a:cxn ang="0">
                <a:pos x="connsiteX3" y="connsiteY3"/>
              </a:cxn>
            </a:cxnLst>
            <a:rect l="l" t="t" r="r" b="b"/>
            <a:pathLst>
              <a:path w="7283117" h="4847496">
                <a:moveTo>
                  <a:pt x="0" y="0"/>
                </a:moveTo>
                <a:lnTo>
                  <a:pt x="7283117" y="0"/>
                </a:lnTo>
                <a:lnTo>
                  <a:pt x="7283117" y="4847496"/>
                </a:lnTo>
                <a:lnTo>
                  <a:pt x="0" y="4847496"/>
                </a:lnTo>
                <a:close/>
              </a:path>
            </a:pathLst>
          </a:custGeom>
          <a:effectLst>
            <a:outerShdw blurRad="127000" dist="139700" algn="l" rotWithShape="0">
              <a:prstClr val="black">
                <a:alpha val="12000"/>
              </a:prstClr>
            </a:outerShdw>
          </a:effectLst>
        </p:spPr>
      </p:pic>
      <p:pic>
        <p:nvPicPr>
          <p:cNvPr id="12" name="图片 11">
            <a:extLst>
              <a:ext uri="{FF2B5EF4-FFF2-40B4-BE49-F238E27FC236}">
                <a16:creationId xmlns:a16="http://schemas.microsoft.com/office/drawing/2014/main" id="{9CCE9BF4-FD66-4B83-814A-07AF6C0684A3}"/>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87976" y="749300"/>
            <a:ext cx="1641068" cy="399511"/>
          </a:xfrm>
          <a:prstGeom prst="rect">
            <a:avLst/>
          </a:prstGeom>
        </p:spPr>
      </p:pic>
      <p:sp>
        <p:nvSpPr>
          <p:cNvPr id="3" name="文本占位符 2">
            <a:extLst>
              <a:ext uri="{FF2B5EF4-FFF2-40B4-BE49-F238E27FC236}">
                <a16:creationId xmlns:a16="http://schemas.microsoft.com/office/drawing/2014/main" id="{18786D00-2C1F-47F8-AB7C-8631BFB5A358}"/>
              </a:ext>
            </a:extLst>
          </p:cNvPr>
          <p:cNvSpPr>
            <a:spLocks noGrp="1"/>
          </p:cNvSpPr>
          <p:nvPr>
            <p:ph type="body" sz="quarter" idx="10" hasCustomPrompt="1"/>
          </p:nvPr>
        </p:nvSpPr>
        <p:spPr>
          <a:xfrm>
            <a:off x="477517" y="1813410"/>
            <a:ext cx="6858000" cy="841229"/>
          </a:xfrm>
          <a:prstGeom prst="rect">
            <a:avLst/>
          </a:prstGeom>
        </p:spPr>
        <p:txBody>
          <a:bodyPr anchor="ctr"/>
          <a:lstStyle>
            <a:lvl1pPr marL="0" indent="0">
              <a:buFontTx/>
              <a:buNone/>
              <a:defRPr sz="5200"/>
            </a:lvl1pPr>
          </a:lstStyle>
          <a:p>
            <a:pPr lvl="0"/>
            <a:r>
              <a:rPr lang="zh-CN" altLang="en-US" dirty="0"/>
              <a:t>请输入模板标题</a:t>
            </a:r>
          </a:p>
        </p:txBody>
      </p:sp>
      <p:sp>
        <p:nvSpPr>
          <p:cNvPr id="14" name="文本占位符 2">
            <a:extLst>
              <a:ext uri="{FF2B5EF4-FFF2-40B4-BE49-F238E27FC236}">
                <a16:creationId xmlns:a16="http://schemas.microsoft.com/office/drawing/2014/main" id="{B838299A-E0B8-47A0-8D84-20AEA68BBA02}"/>
              </a:ext>
            </a:extLst>
          </p:cNvPr>
          <p:cNvSpPr>
            <a:spLocks noGrp="1"/>
          </p:cNvSpPr>
          <p:nvPr>
            <p:ph type="body" sz="quarter" idx="11" hasCustomPrompt="1"/>
          </p:nvPr>
        </p:nvSpPr>
        <p:spPr>
          <a:xfrm>
            <a:off x="477517" y="2645040"/>
            <a:ext cx="6858000" cy="841229"/>
          </a:xfrm>
          <a:prstGeom prst="rect">
            <a:avLst/>
          </a:prstGeom>
        </p:spPr>
        <p:txBody>
          <a:bodyPr anchor="ctr"/>
          <a:lstStyle>
            <a:lvl1pPr marL="0" indent="0">
              <a:buFontTx/>
              <a:buNone/>
              <a:defRPr sz="5200" b="1">
                <a:solidFill>
                  <a:schemeClr val="accent1"/>
                </a:solidFill>
                <a:latin typeface="+mj-ea"/>
                <a:ea typeface="+mj-ea"/>
              </a:defRPr>
            </a:lvl1pPr>
          </a:lstStyle>
          <a:p>
            <a:pPr lvl="0"/>
            <a:r>
              <a:rPr lang="zh-CN" altLang="en-US" dirty="0"/>
              <a:t>请输入模板标题</a:t>
            </a:r>
          </a:p>
        </p:txBody>
      </p:sp>
      <p:sp>
        <p:nvSpPr>
          <p:cNvPr id="17" name="文本占位符 2">
            <a:extLst>
              <a:ext uri="{FF2B5EF4-FFF2-40B4-BE49-F238E27FC236}">
                <a16:creationId xmlns:a16="http://schemas.microsoft.com/office/drawing/2014/main" id="{BAB6E6D2-2240-4041-9499-C4CCC7F5645F}"/>
              </a:ext>
            </a:extLst>
          </p:cNvPr>
          <p:cNvSpPr>
            <a:spLocks noGrp="1"/>
          </p:cNvSpPr>
          <p:nvPr>
            <p:ph type="body" sz="quarter" idx="12" hasCustomPrompt="1"/>
          </p:nvPr>
        </p:nvSpPr>
        <p:spPr>
          <a:xfrm>
            <a:off x="477517" y="3521381"/>
            <a:ext cx="6858000" cy="346076"/>
          </a:xfrm>
          <a:prstGeom prst="rect">
            <a:avLst/>
          </a:prstGeom>
        </p:spPr>
        <p:txBody>
          <a:bodyPr anchor="ctr"/>
          <a:lstStyle>
            <a:lvl1pPr marL="0" indent="0">
              <a:buFontTx/>
              <a:buNone/>
              <a:defRPr sz="2200">
                <a:solidFill>
                  <a:schemeClr val="tx1">
                    <a:lumMod val="25000"/>
                    <a:lumOff val="75000"/>
                  </a:schemeClr>
                </a:solidFill>
                <a:latin typeface="+mj-lt"/>
              </a:defRPr>
            </a:lvl1pPr>
          </a:lstStyle>
          <a:p>
            <a:pPr lvl="0"/>
            <a:r>
              <a:rPr lang="zh-CN" altLang="en-US" dirty="0"/>
              <a:t>请输入模板标题的英文</a:t>
            </a:r>
          </a:p>
        </p:txBody>
      </p:sp>
      <p:sp>
        <p:nvSpPr>
          <p:cNvPr id="18" name="文本占位符 2">
            <a:extLst>
              <a:ext uri="{FF2B5EF4-FFF2-40B4-BE49-F238E27FC236}">
                <a16:creationId xmlns:a16="http://schemas.microsoft.com/office/drawing/2014/main" id="{CB70EFC8-834F-4C16-8161-01A018E037DD}"/>
              </a:ext>
            </a:extLst>
          </p:cNvPr>
          <p:cNvSpPr>
            <a:spLocks noGrp="1"/>
          </p:cNvSpPr>
          <p:nvPr>
            <p:ph type="body" sz="quarter" idx="13" hasCustomPrompt="1"/>
          </p:nvPr>
        </p:nvSpPr>
        <p:spPr>
          <a:xfrm>
            <a:off x="477517" y="4033815"/>
            <a:ext cx="6858000" cy="346076"/>
          </a:xfrm>
          <a:prstGeom prst="rect">
            <a:avLst/>
          </a:prstGeom>
        </p:spPr>
        <p:txBody>
          <a:bodyPr anchor="ctr"/>
          <a:lstStyle>
            <a:lvl1pPr marL="0" indent="0">
              <a:buFontTx/>
              <a:buNone/>
              <a:defRPr sz="1600">
                <a:solidFill>
                  <a:schemeClr val="bg2">
                    <a:lumMod val="10000"/>
                  </a:schemeClr>
                </a:solidFill>
                <a:latin typeface="华文中宋" panose="02010600040101010101" pitchFamily="2" charset="-122"/>
                <a:ea typeface="华文中宋" panose="02010600040101010101" pitchFamily="2" charset="-122"/>
              </a:defRPr>
            </a:lvl1pPr>
          </a:lstStyle>
          <a:p>
            <a:pPr lvl="0"/>
            <a:r>
              <a:rPr lang="zh-CN" altLang="en-US" dirty="0"/>
              <a:t>请输入答辩人、指导老师及答辩日期</a:t>
            </a:r>
          </a:p>
        </p:txBody>
      </p:sp>
      <p:cxnSp>
        <p:nvCxnSpPr>
          <p:cNvPr id="19" name="直接连接符 18">
            <a:extLst>
              <a:ext uri="{FF2B5EF4-FFF2-40B4-BE49-F238E27FC236}">
                <a16:creationId xmlns:a16="http://schemas.microsoft.com/office/drawing/2014/main" id="{2031D117-739C-4A26-BC1B-7C311BD7978A}"/>
              </a:ext>
            </a:extLst>
          </p:cNvPr>
          <p:cNvCxnSpPr>
            <a:cxnSpLocks/>
          </p:cNvCxnSpPr>
          <p:nvPr userDrawn="1"/>
        </p:nvCxnSpPr>
        <p:spPr>
          <a:xfrm>
            <a:off x="347306" y="1861258"/>
            <a:ext cx="0" cy="1906337"/>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458275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含导航正文页">
    <p:spTree>
      <p:nvGrpSpPr>
        <p:cNvPr id="1" name=""/>
        <p:cNvGrpSpPr/>
        <p:nvPr/>
      </p:nvGrpSpPr>
      <p:grpSpPr>
        <a:xfrm>
          <a:off x="0" y="0"/>
          <a:ext cx="0" cy="0"/>
          <a:chOff x="0" y="0"/>
          <a:chExt cx="0" cy="0"/>
        </a:xfrm>
      </p:grpSpPr>
      <p:sp>
        <p:nvSpPr>
          <p:cNvPr id="2" name="任意多边形: 形状 1">
            <a:extLst>
              <a:ext uri="{FF2B5EF4-FFF2-40B4-BE49-F238E27FC236}">
                <a16:creationId xmlns:a16="http://schemas.microsoft.com/office/drawing/2014/main" id="{DF2E88CE-A429-4D58-8ADC-F4644FF7CCB2}"/>
              </a:ext>
            </a:extLst>
          </p:cNvPr>
          <p:cNvSpPr/>
          <p:nvPr userDrawn="1"/>
        </p:nvSpPr>
        <p:spPr>
          <a:xfrm>
            <a:off x="7641704" y="0"/>
            <a:ext cx="4550297" cy="6858000"/>
          </a:xfrm>
          <a:custGeom>
            <a:avLst/>
            <a:gdLst>
              <a:gd name="connsiteX0" fmla="*/ 4550297 w 4550297"/>
              <a:gd name="connsiteY0" fmla="*/ 6797700 h 6858000"/>
              <a:gd name="connsiteX1" fmla="*/ 4550297 w 4550297"/>
              <a:gd name="connsiteY1" fmla="*/ 6858000 h 6858000"/>
              <a:gd name="connsiteX2" fmla="*/ 4499644 w 4550297"/>
              <a:gd name="connsiteY2" fmla="*/ 6858000 h 6858000"/>
              <a:gd name="connsiteX3" fmla="*/ 4503447 w 4550297"/>
              <a:gd name="connsiteY3" fmla="*/ 6847825 h 6858000"/>
              <a:gd name="connsiteX4" fmla="*/ 4547310 w 4550297"/>
              <a:gd name="connsiteY4" fmla="*/ 6799143 h 6858000"/>
              <a:gd name="connsiteX5" fmla="*/ 2740537 w 4550297"/>
              <a:gd name="connsiteY5" fmla="*/ 6779621 h 6858000"/>
              <a:gd name="connsiteX6" fmla="*/ 2802533 w 4550297"/>
              <a:gd name="connsiteY6" fmla="*/ 6784441 h 6858000"/>
              <a:gd name="connsiteX7" fmla="*/ 2857667 w 4550297"/>
              <a:gd name="connsiteY7" fmla="*/ 6811804 h 6858000"/>
              <a:gd name="connsiteX8" fmla="*/ 2898343 w 4550297"/>
              <a:gd name="connsiteY8" fmla="*/ 6858000 h 6858000"/>
              <a:gd name="connsiteX9" fmla="*/ 2624463 w 4550297"/>
              <a:gd name="connsiteY9" fmla="*/ 6858000 h 6858000"/>
              <a:gd name="connsiteX10" fmla="*/ 2632554 w 4550297"/>
              <a:gd name="connsiteY10" fmla="*/ 6841696 h 6858000"/>
              <a:gd name="connsiteX11" fmla="*/ 2679030 w 4550297"/>
              <a:gd name="connsiteY11" fmla="*/ 6800773 h 6858000"/>
              <a:gd name="connsiteX12" fmla="*/ 2740537 w 4550297"/>
              <a:gd name="connsiteY12" fmla="*/ 6779621 h 6858000"/>
              <a:gd name="connsiteX13" fmla="*/ 4550297 w 4550297"/>
              <a:gd name="connsiteY13" fmla="*/ 5916715 h 6858000"/>
              <a:gd name="connsiteX14" fmla="*/ 4550297 w 4550297"/>
              <a:gd name="connsiteY14" fmla="*/ 6733663 h 6858000"/>
              <a:gd name="connsiteX15" fmla="*/ 4480471 w 4550297"/>
              <a:gd name="connsiteY15" fmla="*/ 6806272 h 6858000"/>
              <a:gd name="connsiteX16" fmla="*/ 4416541 w 4550297"/>
              <a:gd name="connsiteY16" fmla="*/ 6858000 h 6858000"/>
              <a:gd name="connsiteX17" fmla="*/ 4120550 w 4550297"/>
              <a:gd name="connsiteY17" fmla="*/ 6858000 h 6858000"/>
              <a:gd name="connsiteX18" fmla="*/ 4097999 w 4550297"/>
              <a:gd name="connsiteY18" fmla="*/ 6803752 h 6858000"/>
              <a:gd name="connsiteX19" fmla="*/ 4370882 w 4550297"/>
              <a:gd name="connsiteY19" fmla="*/ 6004179 h 6858000"/>
              <a:gd name="connsiteX20" fmla="*/ 1131672 w 4550297"/>
              <a:gd name="connsiteY20" fmla="*/ 5854588 h 6858000"/>
              <a:gd name="connsiteX21" fmla="*/ 1293729 w 4550297"/>
              <a:gd name="connsiteY21" fmla="*/ 6016639 h 6858000"/>
              <a:gd name="connsiteX22" fmla="*/ 1131672 w 4550297"/>
              <a:gd name="connsiteY22" fmla="*/ 6178697 h 6858000"/>
              <a:gd name="connsiteX23" fmla="*/ 969621 w 4550297"/>
              <a:gd name="connsiteY23" fmla="*/ 6016639 h 6858000"/>
              <a:gd name="connsiteX24" fmla="*/ 1131672 w 4550297"/>
              <a:gd name="connsiteY24" fmla="*/ 5854588 h 6858000"/>
              <a:gd name="connsiteX25" fmla="*/ 200101 w 4550297"/>
              <a:gd name="connsiteY25" fmla="*/ 4238292 h 6858000"/>
              <a:gd name="connsiteX26" fmla="*/ 258667 w 4550297"/>
              <a:gd name="connsiteY26" fmla="*/ 4260180 h 6858000"/>
              <a:gd name="connsiteX27" fmla="*/ 316172 w 4550297"/>
              <a:gd name="connsiteY27" fmla="*/ 4479737 h 6858000"/>
              <a:gd name="connsiteX28" fmla="*/ 96615 w 4550297"/>
              <a:gd name="connsiteY28" fmla="*/ 4537242 h 6858000"/>
              <a:gd name="connsiteX29" fmla="*/ 39110 w 4550297"/>
              <a:gd name="connsiteY29" fmla="*/ 4317686 h 6858000"/>
              <a:gd name="connsiteX30" fmla="*/ 139088 w 4550297"/>
              <a:gd name="connsiteY30" fmla="*/ 4241886 h 6858000"/>
              <a:gd name="connsiteX31" fmla="*/ 200101 w 4550297"/>
              <a:gd name="connsiteY31" fmla="*/ 4238292 h 6858000"/>
              <a:gd name="connsiteX32" fmla="*/ 4550297 w 4550297"/>
              <a:gd name="connsiteY32" fmla="*/ 3016205 h 6858000"/>
              <a:gd name="connsiteX33" fmla="*/ 4550297 w 4550297"/>
              <a:gd name="connsiteY33" fmla="*/ 3445041 h 6858000"/>
              <a:gd name="connsiteX34" fmla="*/ 4426357 w 4550297"/>
              <a:gd name="connsiteY34" fmla="*/ 3508493 h 6858000"/>
              <a:gd name="connsiteX35" fmla="*/ 4080013 w 4550297"/>
              <a:gd name="connsiteY35" fmla="*/ 4349063 h 6858000"/>
              <a:gd name="connsiteX36" fmla="*/ 3667032 w 4550297"/>
              <a:gd name="connsiteY36" fmla="*/ 4913634 h 6858000"/>
              <a:gd name="connsiteX37" fmla="*/ 3065867 w 4550297"/>
              <a:gd name="connsiteY37" fmla="*/ 4234052 h 6858000"/>
              <a:gd name="connsiteX38" fmla="*/ 3750673 w 4550297"/>
              <a:gd name="connsiteY38" fmla="*/ 3115352 h 6858000"/>
              <a:gd name="connsiteX39" fmla="*/ 4415473 w 4550297"/>
              <a:gd name="connsiteY39" fmla="*/ 3053848 h 6858000"/>
              <a:gd name="connsiteX40" fmla="*/ 142439 w 4550297"/>
              <a:gd name="connsiteY40" fmla="*/ 2357104 h 6858000"/>
              <a:gd name="connsiteX41" fmla="*/ 204437 w 4550297"/>
              <a:gd name="connsiteY41" fmla="*/ 2361925 h 6858000"/>
              <a:gd name="connsiteX42" fmla="*/ 300493 w 4550297"/>
              <a:gd name="connsiteY42" fmla="*/ 2435763 h 6858000"/>
              <a:gd name="connsiteX43" fmla="*/ 242987 w 4550297"/>
              <a:gd name="connsiteY43" fmla="*/ 2655321 h 6858000"/>
              <a:gd name="connsiteX44" fmla="*/ 23429 w 4550297"/>
              <a:gd name="connsiteY44" fmla="*/ 2597816 h 6858000"/>
              <a:gd name="connsiteX45" fmla="*/ 80936 w 4550297"/>
              <a:gd name="connsiteY45" fmla="*/ 2378257 h 6858000"/>
              <a:gd name="connsiteX46" fmla="*/ 142439 w 4550297"/>
              <a:gd name="connsiteY46" fmla="*/ 2357104 h 6858000"/>
              <a:gd name="connsiteX47" fmla="*/ 3627827 w 4550297"/>
              <a:gd name="connsiteY47" fmla="*/ 1978352 h 6858000"/>
              <a:gd name="connsiteX48" fmla="*/ 4478083 w 4550297"/>
              <a:gd name="connsiteY48" fmla="*/ 2128134 h 6858000"/>
              <a:gd name="connsiteX49" fmla="*/ 4550297 w 4550297"/>
              <a:gd name="connsiteY49" fmla="*/ 2173772 h 6858000"/>
              <a:gd name="connsiteX50" fmla="*/ 4550297 w 4550297"/>
              <a:gd name="connsiteY50" fmla="*/ 2726919 h 6858000"/>
              <a:gd name="connsiteX51" fmla="*/ 4541998 w 4550297"/>
              <a:gd name="connsiteY51" fmla="*/ 2732429 h 6858000"/>
              <a:gd name="connsiteX52" fmla="*/ 3734992 w 4550297"/>
              <a:gd name="connsiteY52" fmla="*/ 2843516 h 6858000"/>
              <a:gd name="connsiteX53" fmla="*/ 2569249 w 4550297"/>
              <a:gd name="connsiteY53" fmla="*/ 2331214 h 6858000"/>
              <a:gd name="connsiteX54" fmla="*/ 3627827 w 4550297"/>
              <a:gd name="connsiteY54" fmla="*/ 1978352 h 6858000"/>
              <a:gd name="connsiteX55" fmla="*/ 1089851 w 4550297"/>
              <a:gd name="connsiteY55" fmla="*/ 721123 h 6858000"/>
              <a:gd name="connsiteX56" fmla="*/ 1251909 w 4550297"/>
              <a:gd name="connsiteY56" fmla="*/ 883174 h 6858000"/>
              <a:gd name="connsiteX57" fmla="*/ 1089851 w 4550297"/>
              <a:gd name="connsiteY57" fmla="*/ 1045231 h 6858000"/>
              <a:gd name="connsiteX58" fmla="*/ 927800 w 4550297"/>
              <a:gd name="connsiteY58" fmla="*/ 883174 h 6858000"/>
              <a:gd name="connsiteX59" fmla="*/ 1089851 w 4550297"/>
              <a:gd name="connsiteY59" fmla="*/ 721123 h 6858000"/>
              <a:gd name="connsiteX60" fmla="*/ 4451418 w 4550297"/>
              <a:gd name="connsiteY60" fmla="*/ 0 h 6858000"/>
              <a:gd name="connsiteX61" fmla="*/ 4550297 w 4550297"/>
              <a:gd name="connsiteY61" fmla="*/ 0 h 6858000"/>
              <a:gd name="connsiteX62" fmla="*/ 4550297 w 4550297"/>
              <a:gd name="connsiteY62" fmla="*/ 73797 h 6858000"/>
              <a:gd name="connsiteX63" fmla="*/ 4547229 w 4550297"/>
              <a:gd name="connsiteY63" fmla="*/ 73559 h 6858000"/>
              <a:gd name="connsiteX64" fmla="*/ 4492093 w 4550297"/>
              <a:gd name="connsiteY64" fmla="*/ 46195 h 6858000"/>
              <a:gd name="connsiteX65" fmla="*/ 3848570 w 4550297"/>
              <a:gd name="connsiteY65" fmla="*/ 0 h 6858000"/>
              <a:gd name="connsiteX66" fmla="*/ 4407434 w 4550297"/>
              <a:gd name="connsiteY66" fmla="*/ 0 h 6858000"/>
              <a:gd name="connsiteX67" fmla="*/ 4432659 w 4550297"/>
              <a:gd name="connsiteY67" fmla="*/ 16852 h 6858000"/>
              <a:gd name="connsiteX68" fmla="*/ 4550297 w 4550297"/>
              <a:gd name="connsiteY68" fmla="*/ 130716 h 6858000"/>
              <a:gd name="connsiteX69" fmla="*/ 4550297 w 4550297"/>
              <a:gd name="connsiteY69" fmla="*/ 804696 h 6858000"/>
              <a:gd name="connsiteX70" fmla="*/ 4540728 w 4550297"/>
              <a:gd name="connsiteY70" fmla="*/ 803263 h 6858000"/>
              <a:gd name="connsiteX71" fmla="*/ 3859662 w 4550297"/>
              <a:gd name="connsiteY71" fmla="*/ 97074 h 6858000"/>
              <a:gd name="connsiteX72" fmla="*/ 2961743 w 4550297"/>
              <a:gd name="connsiteY72" fmla="*/ 0 h 6858000"/>
              <a:gd name="connsiteX73" fmla="*/ 3518074 w 4550297"/>
              <a:gd name="connsiteY73" fmla="*/ 0 h 6858000"/>
              <a:gd name="connsiteX74" fmla="*/ 3516734 w 4550297"/>
              <a:gd name="connsiteY74" fmla="*/ 67971 h 6858000"/>
              <a:gd name="connsiteX75" fmla="*/ 2584939 w 4550297"/>
              <a:gd name="connsiteY75" fmla="*/ 898866 h 6858000"/>
              <a:gd name="connsiteX76" fmla="*/ 1079399 w 4550297"/>
              <a:gd name="connsiteY76" fmla="*/ 2780787 h 6858000"/>
              <a:gd name="connsiteX77" fmla="*/ 2835861 w 4550297"/>
              <a:gd name="connsiteY77" fmla="*/ 5896411 h 6858000"/>
              <a:gd name="connsiteX78" fmla="*/ 3139061 w 4550297"/>
              <a:gd name="connsiteY78" fmla="*/ 5655944 h 6858000"/>
              <a:gd name="connsiteX79" fmla="*/ 2532662 w 4550297"/>
              <a:gd name="connsiteY79" fmla="*/ 5483437 h 6858000"/>
              <a:gd name="connsiteX80" fmla="*/ 1539424 w 4550297"/>
              <a:gd name="connsiteY80" fmla="*/ 3078759 h 6858000"/>
              <a:gd name="connsiteX81" fmla="*/ 2621528 w 4550297"/>
              <a:gd name="connsiteY81" fmla="*/ 1186384 h 6858000"/>
              <a:gd name="connsiteX82" fmla="*/ 3635675 w 4550297"/>
              <a:gd name="connsiteY82" fmla="*/ 930229 h 6858000"/>
              <a:gd name="connsiteX83" fmla="*/ 4345318 w 4550297"/>
              <a:gd name="connsiteY83" fmla="*/ 1088366 h 6858000"/>
              <a:gd name="connsiteX84" fmla="*/ 4550297 w 4550297"/>
              <a:gd name="connsiteY84" fmla="*/ 1118680 h 6858000"/>
              <a:gd name="connsiteX85" fmla="*/ 4550297 w 4550297"/>
              <a:gd name="connsiteY85" fmla="*/ 1776356 h 6858000"/>
              <a:gd name="connsiteX86" fmla="*/ 4513245 w 4550297"/>
              <a:gd name="connsiteY86" fmla="*/ 1763700 h 6858000"/>
              <a:gd name="connsiteX87" fmla="*/ 3996372 w 4550297"/>
              <a:gd name="connsiteY87" fmla="*/ 1683000 h 6858000"/>
              <a:gd name="connsiteX88" fmla="*/ 3614295 w 4550297"/>
              <a:gd name="connsiteY88" fmla="*/ 1669045 h 6858000"/>
              <a:gd name="connsiteX89" fmla="*/ 2652887 w 4550297"/>
              <a:gd name="connsiteY89" fmla="*/ 3094442 h 6858000"/>
              <a:gd name="connsiteX90" fmla="*/ 2997906 w 4550297"/>
              <a:gd name="connsiteY90" fmla="*/ 3695614 h 6858000"/>
              <a:gd name="connsiteX91" fmla="*/ 3761129 w 4550297"/>
              <a:gd name="connsiteY91" fmla="*/ 5190697 h 6858000"/>
              <a:gd name="connsiteX92" fmla="*/ 4498217 w 4550297"/>
              <a:gd name="connsiteY92" fmla="*/ 4432699 h 6858000"/>
              <a:gd name="connsiteX93" fmla="*/ 4481226 w 4550297"/>
              <a:gd name="connsiteY93" fmla="*/ 3892299 h 6858000"/>
              <a:gd name="connsiteX94" fmla="*/ 4550297 w 4550297"/>
              <a:gd name="connsiteY94" fmla="*/ 3804888 h 6858000"/>
              <a:gd name="connsiteX95" fmla="*/ 4550297 w 4550297"/>
              <a:gd name="connsiteY95" fmla="*/ 5576903 h 6858000"/>
              <a:gd name="connsiteX96" fmla="*/ 4374725 w 4550297"/>
              <a:gd name="connsiteY96" fmla="*/ 5650065 h 6858000"/>
              <a:gd name="connsiteX97" fmla="*/ 4048656 w 4550297"/>
              <a:gd name="connsiteY97" fmla="*/ 5823225 h 6858000"/>
              <a:gd name="connsiteX98" fmla="*/ 3633585 w 4550297"/>
              <a:gd name="connsiteY98" fmla="*/ 6833466 h 6858000"/>
              <a:gd name="connsiteX99" fmla="*/ 3647348 w 4550297"/>
              <a:gd name="connsiteY99" fmla="*/ 6858000 h 6858000"/>
              <a:gd name="connsiteX100" fmla="*/ 2954142 w 4550297"/>
              <a:gd name="connsiteY100" fmla="*/ 6858000 h 6858000"/>
              <a:gd name="connsiteX101" fmla="*/ 2890212 w 4550297"/>
              <a:gd name="connsiteY101" fmla="*/ 6806273 h 6858000"/>
              <a:gd name="connsiteX102" fmla="*/ 2804496 w 4550297"/>
              <a:gd name="connsiteY102" fmla="*/ 6717139 h 6858000"/>
              <a:gd name="connsiteX103" fmla="*/ 1278046 w 4550297"/>
              <a:gd name="connsiteY103" fmla="*/ 5838908 h 6858000"/>
              <a:gd name="connsiteX104" fmla="*/ 399815 w 4550297"/>
              <a:gd name="connsiteY104" fmla="*/ 4312462 h 6858000"/>
              <a:gd name="connsiteX105" fmla="*/ 399815 w 4550297"/>
              <a:gd name="connsiteY105" fmla="*/ 2550773 h 6858000"/>
              <a:gd name="connsiteX106" fmla="*/ 1278046 w 4550297"/>
              <a:gd name="connsiteY106" fmla="*/ 1024324 h 6858000"/>
              <a:gd name="connsiteX107" fmla="*/ 2804496 w 4550297"/>
              <a:gd name="connsiteY107" fmla="*/ 146096 h 6858000"/>
              <a:gd name="connsiteX108" fmla="*/ 2936691 w 4550297"/>
              <a:gd name="connsiteY108" fmla="*/ 16852 h 6858000"/>
              <a:gd name="connsiteX109" fmla="*/ 2566562 w 4550297"/>
              <a:gd name="connsiteY109" fmla="*/ 0 h 6858000"/>
              <a:gd name="connsiteX110" fmla="*/ 2850115 w 4550297"/>
              <a:gd name="connsiteY110" fmla="*/ 0 h 6858000"/>
              <a:gd name="connsiteX111" fmla="*/ 2846312 w 4550297"/>
              <a:gd name="connsiteY111" fmla="*/ 10175 h 6858000"/>
              <a:gd name="connsiteX112" fmla="*/ 2626755 w 4550297"/>
              <a:gd name="connsiteY112" fmla="*/ 67681 h 6858000"/>
              <a:gd name="connsiteX113" fmla="*/ 2578072 w 4550297"/>
              <a:gd name="connsiteY113" fmla="*/ 2381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4550297" h="6858000">
                <a:moveTo>
                  <a:pt x="4550297" y="6797700"/>
                </a:moveTo>
                <a:lnTo>
                  <a:pt x="4550297" y="6858000"/>
                </a:lnTo>
                <a:lnTo>
                  <a:pt x="4499644" y="6858000"/>
                </a:lnTo>
                <a:lnTo>
                  <a:pt x="4503447" y="6847825"/>
                </a:lnTo>
                <a:cubicBezTo>
                  <a:pt x="4515208" y="6828221"/>
                  <a:pt x="4530238" y="6811885"/>
                  <a:pt x="4547310" y="6799143"/>
                </a:cubicBezTo>
                <a:close/>
                <a:moveTo>
                  <a:pt x="2740537" y="6779621"/>
                </a:moveTo>
                <a:cubicBezTo>
                  <a:pt x="2761529" y="6777089"/>
                  <a:pt x="2782603" y="6778887"/>
                  <a:pt x="2802533" y="6784441"/>
                </a:cubicBezTo>
                <a:cubicBezTo>
                  <a:pt x="2822464" y="6789995"/>
                  <a:pt x="2841250" y="6799307"/>
                  <a:pt x="2857667" y="6811804"/>
                </a:cubicBezTo>
                <a:lnTo>
                  <a:pt x="2898343" y="6858000"/>
                </a:lnTo>
                <a:lnTo>
                  <a:pt x="2624463" y="6858000"/>
                </a:lnTo>
                <a:lnTo>
                  <a:pt x="2632554" y="6841696"/>
                </a:lnTo>
                <a:cubicBezTo>
                  <a:pt x="2645051" y="6825278"/>
                  <a:pt x="2660734" y="6811229"/>
                  <a:pt x="2679030" y="6800773"/>
                </a:cubicBezTo>
                <a:cubicBezTo>
                  <a:pt x="2698635" y="6789013"/>
                  <a:pt x="2719545" y="6782151"/>
                  <a:pt x="2740537" y="6779621"/>
                </a:cubicBezTo>
                <a:close/>
                <a:moveTo>
                  <a:pt x="4550297" y="5916715"/>
                </a:moveTo>
                <a:lnTo>
                  <a:pt x="4550297" y="6733663"/>
                </a:lnTo>
                <a:lnTo>
                  <a:pt x="4480471" y="6806272"/>
                </a:lnTo>
                <a:lnTo>
                  <a:pt x="4416541" y="6858000"/>
                </a:lnTo>
                <a:lnTo>
                  <a:pt x="4120550" y="6858000"/>
                </a:lnTo>
                <a:lnTo>
                  <a:pt x="4097999" y="6803752"/>
                </a:lnTo>
                <a:cubicBezTo>
                  <a:pt x="3986130" y="6472430"/>
                  <a:pt x="4041141" y="6200489"/>
                  <a:pt x="4370882" y="6004179"/>
                </a:cubicBezTo>
                <a:close/>
                <a:moveTo>
                  <a:pt x="1131672" y="5854588"/>
                </a:moveTo>
                <a:cubicBezTo>
                  <a:pt x="1220544" y="5854588"/>
                  <a:pt x="1293729" y="5927774"/>
                  <a:pt x="1293729" y="6016639"/>
                </a:cubicBezTo>
                <a:cubicBezTo>
                  <a:pt x="1293729" y="6105510"/>
                  <a:pt x="1220544" y="6178697"/>
                  <a:pt x="1131672" y="6178697"/>
                </a:cubicBezTo>
                <a:cubicBezTo>
                  <a:pt x="1042806" y="6178697"/>
                  <a:pt x="969621" y="6105510"/>
                  <a:pt x="969621" y="6016639"/>
                </a:cubicBezTo>
                <a:cubicBezTo>
                  <a:pt x="969621" y="5927774"/>
                  <a:pt x="1042806" y="5854588"/>
                  <a:pt x="1131672" y="5854588"/>
                </a:cubicBezTo>
                <a:close/>
                <a:moveTo>
                  <a:pt x="200101" y="4238292"/>
                </a:moveTo>
                <a:cubicBezTo>
                  <a:pt x="220439" y="4241231"/>
                  <a:pt x="240370" y="4248418"/>
                  <a:pt x="258667" y="4260180"/>
                </a:cubicBezTo>
                <a:cubicBezTo>
                  <a:pt x="337084" y="4307230"/>
                  <a:pt x="363217" y="4406550"/>
                  <a:pt x="316172" y="4479737"/>
                </a:cubicBezTo>
                <a:cubicBezTo>
                  <a:pt x="269122" y="4558152"/>
                  <a:pt x="169801" y="4584287"/>
                  <a:pt x="96615" y="4537242"/>
                </a:cubicBezTo>
                <a:cubicBezTo>
                  <a:pt x="18200" y="4490192"/>
                  <a:pt x="-7936" y="4390871"/>
                  <a:pt x="39110" y="4317686"/>
                </a:cubicBezTo>
                <a:cubicBezTo>
                  <a:pt x="62632" y="4278477"/>
                  <a:pt x="99228" y="4252342"/>
                  <a:pt x="139088" y="4241886"/>
                </a:cubicBezTo>
                <a:cubicBezTo>
                  <a:pt x="159016" y="4236659"/>
                  <a:pt x="179762" y="4235351"/>
                  <a:pt x="200101" y="4238292"/>
                </a:cubicBezTo>
                <a:close/>
                <a:moveTo>
                  <a:pt x="4550297" y="3016205"/>
                </a:moveTo>
                <a:lnTo>
                  <a:pt x="4550297" y="3445041"/>
                </a:lnTo>
                <a:lnTo>
                  <a:pt x="4426357" y="3508493"/>
                </a:lnTo>
                <a:cubicBezTo>
                  <a:pt x="4111457" y="3710968"/>
                  <a:pt x="3965657" y="4102055"/>
                  <a:pt x="4080013" y="4349063"/>
                </a:cubicBezTo>
                <a:cubicBezTo>
                  <a:pt x="4236839" y="4673171"/>
                  <a:pt x="4215929" y="4866589"/>
                  <a:pt x="3667032" y="4913634"/>
                </a:cubicBezTo>
                <a:cubicBezTo>
                  <a:pt x="3238373" y="4939774"/>
                  <a:pt x="2914265" y="4673171"/>
                  <a:pt x="3065867" y="4234052"/>
                </a:cubicBezTo>
                <a:cubicBezTo>
                  <a:pt x="3233149" y="3836760"/>
                  <a:pt x="3802949" y="3831532"/>
                  <a:pt x="3750673" y="3115352"/>
                </a:cubicBezTo>
                <a:cubicBezTo>
                  <a:pt x="4008131" y="3114046"/>
                  <a:pt x="4229649" y="3092483"/>
                  <a:pt x="4415473" y="3053848"/>
                </a:cubicBezTo>
                <a:close/>
                <a:moveTo>
                  <a:pt x="142439" y="2357104"/>
                </a:moveTo>
                <a:cubicBezTo>
                  <a:pt x="163431" y="2354572"/>
                  <a:pt x="184507" y="2356369"/>
                  <a:pt x="204437" y="2361925"/>
                </a:cubicBezTo>
                <a:cubicBezTo>
                  <a:pt x="244294" y="2373032"/>
                  <a:pt x="279583" y="2399173"/>
                  <a:pt x="300493" y="2435763"/>
                </a:cubicBezTo>
                <a:cubicBezTo>
                  <a:pt x="347538" y="2514173"/>
                  <a:pt x="316172" y="2613500"/>
                  <a:pt x="242987" y="2655321"/>
                </a:cubicBezTo>
                <a:cubicBezTo>
                  <a:pt x="164577" y="2702366"/>
                  <a:pt x="65250" y="2671001"/>
                  <a:pt x="23429" y="2597816"/>
                </a:cubicBezTo>
                <a:cubicBezTo>
                  <a:pt x="-23617" y="2519403"/>
                  <a:pt x="2519" y="2425309"/>
                  <a:pt x="80936" y="2378257"/>
                </a:cubicBezTo>
                <a:cubicBezTo>
                  <a:pt x="100536" y="2366496"/>
                  <a:pt x="121448" y="2359635"/>
                  <a:pt x="142439" y="2357104"/>
                </a:cubicBezTo>
                <a:close/>
                <a:moveTo>
                  <a:pt x="3627827" y="1978352"/>
                </a:moveTo>
                <a:cubicBezTo>
                  <a:pt x="3948831" y="1976719"/>
                  <a:pt x="4270857" y="2024094"/>
                  <a:pt x="4478083" y="2128134"/>
                </a:cubicBezTo>
                <a:lnTo>
                  <a:pt x="4550297" y="2173772"/>
                </a:lnTo>
                <a:lnTo>
                  <a:pt x="4550297" y="2726919"/>
                </a:lnTo>
                <a:lnTo>
                  <a:pt x="4541998" y="2732429"/>
                </a:lnTo>
                <a:cubicBezTo>
                  <a:pt x="4397587" y="2800388"/>
                  <a:pt x="4145356" y="2827833"/>
                  <a:pt x="3734992" y="2843516"/>
                </a:cubicBezTo>
                <a:cubicBezTo>
                  <a:pt x="3144281" y="2801695"/>
                  <a:pt x="2417647" y="3000344"/>
                  <a:pt x="2569249" y="2331214"/>
                </a:cubicBezTo>
                <a:cubicBezTo>
                  <a:pt x="2603227" y="2109041"/>
                  <a:pt x="3114220" y="1980966"/>
                  <a:pt x="3627827" y="1978352"/>
                </a:cubicBezTo>
                <a:close/>
                <a:moveTo>
                  <a:pt x="1089851" y="721123"/>
                </a:moveTo>
                <a:cubicBezTo>
                  <a:pt x="1178722" y="721123"/>
                  <a:pt x="1251909" y="794308"/>
                  <a:pt x="1251909" y="883174"/>
                </a:cubicBezTo>
                <a:cubicBezTo>
                  <a:pt x="1251909" y="972045"/>
                  <a:pt x="1178722" y="1045231"/>
                  <a:pt x="1089851" y="1045231"/>
                </a:cubicBezTo>
                <a:cubicBezTo>
                  <a:pt x="1000985" y="1045231"/>
                  <a:pt x="927800" y="972045"/>
                  <a:pt x="927800" y="883174"/>
                </a:cubicBezTo>
                <a:cubicBezTo>
                  <a:pt x="927800" y="794308"/>
                  <a:pt x="1000985" y="721123"/>
                  <a:pt x="1089851" y="721123"/>
                </a:cubicBezTo>
                <a:close/>
                <a:moveTo>
                  <a:pt x="4451418" y="0"/>
                </a:moveTo>
                <a:lnTo>
                  <a:pt x="4550297" y="0"/>
                </a:lnTo>
                <a:lnTo>
                  <a:pt x="4550297" y="73797"/>
                </a:lnTo>
                <a:lnTo>
                  <a:pt x="4547229" y="73559"/>
                </a:lnTo>
                <a:cubicBezTo>
                  <a:pt x="4527298" y="68004"/>
                  <a:pt x="4508511" y="58692"/>
                  <a:pt x="4492093" y="46195"/>
                </a:cubicBezTo>
                <a:close/>
                <a:moveTo>
                  <a:pt x="3848570" y="0"/>
                </a:moveTo>
                <a:lnTo>
                  <a:pt x="4407434" y="0"/>
                </a:lnTo>
                <a:lnTo>
                  <a:pt x="4432659" y="16852"/>
                </a:lnTo>
                <a:lnTo>
                  <a:pt x="4550297" y="130716"/>
                </a:lnTo>
                <a:lnTo>
                  <a:pt x="4550297" y="804696"/>
                </a:lnTo>
                <a:lnTo>
                  <a:pt x="4540728" y="803263"/>
                </a:lnTo>
                <a:cubicBezTo>
                  <a:pt x="3884993" y="704418"/>
                  <a:pt x="3922894" y="686966"/>
                  <a:pt x="3859662" y="97074"/>
                </a:cubicBezTo>
                <a:close/>
                <a:moveTo>
                  <a:pt x="2961743" y="0"/>
                </a:moveTo>
                <a:lnTo>
                  <a:pt x="3518074" y="0"/>
                </a:lnTo>
                <a:lnTo>
                  <a:pt x="3516734" y="67971"/>
                </a:lnTo>
                <a:cubicBezTo>
                  <a:pt x="3498462" y="691019"/>
                  <a:pt x="3388980" y="724273"/>
                  <a:pt x="2584939" y="898866"/>
                </a:cubicBezTo>
                <a:cubicBezTo>
                  <a:pt x="1089855" y="1118423"/>
                  <a:pt x="1089855" y="1709139"/>
                  <a:pt x="1079399" y="2780787"/>
                </a:cubicBezTo>
                <a:cubicBezTo>
                  <a:pt x="953938" y="5331835"/>
                  <a:pt x="1732843" y="5776181"/>
                  <a:pt x="2835861" y="5896411"/>
                </a:cubicBezTo>
                <a:cubicBezTo>
                  <a:pt x="3248837" y="5938232"/>
                  <a:pt x="3139061" y="5655944"/>
                  <a:pt x="3139061" y="5655944"/>
                </a:cubicBezTo>
                <a:cubicBezTo>
                  <a:pt x="2919502" y="5582757"/>
                  <a:pt x="2767900" y="5551392"/>
                  <a:pt x="2532662" y="5483437"/>
                </a:cubicBezTo>
                <a:cubicBezTo>
                  <a:pt x="1811258" y="5269104"/>
                  <a:pt x="1502828" y="4615661"/>
                  <a:pt x="1539424" y="3078759"/>
                </a:cubicBezTo>
                <a:cubicBezTo>
                  <a:pt x="1544649" y="1452986"/>
                  <a:pt x="1623065" y="1426851"/>
                  <a:pt x="2621528" y="1186384"/>
                </a:cubicBezTo>
                <a:cubicBezTo>
                  <a:pt x="3071099" y="1076601"/>
                  <a:pt x="3133830" y="1081832"/>
                  <a:pt x="3635675" y="930229"/>
                </a:cubicBezTo>
                <a:cubicBezTo>
                  <a:pt x="3933647" y="1021713"/>
                  <a:pt x="4150591" y="1059614"/>
                  <a:pt x="4345318" y="1088366"/>
                </a:cubicBezTo>
                <a:lnTo>
                  <a:pt x="4550297" y="1118680"/>
                </a:lnTo>
                <a:lnTo>
                  <a:pt x="4550297" y="1776356"/>
                </a:lnTo>
                <a:lnTo>
                  <a:pt x="4513245" y="1763700"/>
                </a:lnTo>
                <a:cubicBezTo>
                  <a:pt x="4374062" y="1726127"/>
                  <a:pt x="4204167" y="1698683"/>
                  <a:pt x="3996372" y="1683000"/>
                </a:cubicBezTo>
                <a:cubicBezTo>
                  <a:pt x="3860783" y="1672218"/>
                  <a:pt x="3733523" y="1667808"/>
                  <a:pt x="3614295" y="1669045"/>
                </a:cubicBezTo>
                <a:cubicBezTo>
                  <a:pt x="1825871" y="1687596"/>
                  <a:pt x="1844251" y="2976821"/>
                  <a:pt x="2652887" y="3094442"/>
                </a:cubicBezTo>
                <a:cubicBezTo>
                  <a:pt x="3468385" y="3063076"/>
                  <a:pt x="3630443" y="3151948"/>
                  <a:pt x="2997906" y="3695614"/>
                </a:cubicBezTo>
                <a:cubicBezTo>
                  <a:pt x="2208547" y="4369968"/>
                  <a:pt x="2642433" y="5290024"/>
                  <a:pt x="3761129" y="5190697"/>
                </a:cubicBezTo>
                <a:cubicBezTo>
                  <a:pt x="4377980" y="5133198"/>
                  <a:pt x="4628903" y="4913634"/>
                  <a:pt x="4498217" y="4432699"/>
                </a:cubicBezTo>
                <a:cubicBezTo>
                  <a:pt x="4443326" y="4176547"/>
                  <a:pt x="4411961" y="4019720"/>
                  <a:pt x="4481226" y="3892299"/>
                </a:cubicBezTo>
                <a:lnTo>
                  <a:pt x="4550297" y="3804888"/>
                </a:lnTo>
                <a:lnTo>
                  <a:pt x="4550297" y="5576903"/>
                </a:lnTo>
                <a:lnTo>
                  <a:pt x="4374725" y="5650065"/>
                </a:lnTo>
                <a:cubicBezTo>
                  <a:pt x="4266906" y="5701687"/>
                  <a:pt x="4174118" y="5757882"/>
                  <a:pt x="4048656" y="5823225"/>
                </a:cubicBezTo>
                <a:cubicBezTo>
                  <a:pt x="3656426" y="6063366"/>
                  <a:pt x="3503210" y="6508817"/>
                  <a:pt x="3633585" y="6833466"/>
                </a:cubicBezTo>
                <a:lnTo>
                  <a:pt x="3647348" y="6858000"/>
                </a:lnTo>
                <a:lnTo>
                  <a:pt x="2954142" y="6858000"/>
                </a:lnTo>
                <a:lnTo>
                  <a:pt x="2890212" y="6806273"/>
                </a:lnTo>
                <a:cubicBezTo>
                  <a:pt x="2859937" y="6778542"/>
                  <a:pt x="2831287" y="6748831"/>
                  <a:pt x="2804496" y="6717139"/>
                </a:cubicBezTo>
                <a:cubicBezTo>
                  <a:pt x="2177187" y="6941922"/>
                  <a:pt x="1398283" y="6492350"/>
                  <a:pt x="1278046" y="5838908"/>
                </a:cubicBezTo>
                <a:cubicBezTo>
                  <a:pt x="624604" y="5718673"/>
                  <a:pt x="169802" y="4939769"/>
                  <a:pt x="399815" y="4312462"/>
                </a:cubicBezTo>
                <a:cubicBezTo>
                  <a:pt x="-107256" y="3883802"/>
                  <a:pt x="-107256" y="2979432"/>
                  <a:pt x="399815" y="2550773"/>
                </a:cubicBezTo>
                <a:cubicBezTo>
                  <a:pt x="175033" y="1923465"/>
                  <a:pt x="624604" y="1144561"/>
                  <a:pt x="1278046" y="1024324"/>
                </a:cubicBezTo>
                <a:cubicBezTo>
                  <a:pt x="1398283" y="370884"/>
                  <a:pt x="2177187" y="-78688"/>
                  <a:pt x="2804496" y="146096"/>
                </a:cubicBezTo>
                <a:cubicBezTo>
                  <a:pt x="2844683" y="98558"/>
                  <a:pt x="2889005" y="55477"/>
                  <a:pt x="2936691" y="16852"/>
                </a:cubicBezTo>
                <a:close/>
                <a:moveTo>
                  <a:pt x="2566562" y="0"/>
                </a:moveTo>
                <a:lnTo>
                  <a:pt x="2850115" y="0"/>
                </a:lnTo>
                <a:lnTo>
                  <a:pt x="2846312" y="10175"/>
                </a:lnTo>
                <a:cubicBezTo>
                  <a:pt x="2799262" y="88591"/>
                  <a:pt x="2699942" y="114726"/>
                  <a:pt x="2626755" y="67681"/>
                </a:cubicBezTo>
                <a:cubicBezTo>
                  <a:pt x="2607151" y="55918"/>
                  <a:pt x="2590815" y="40888"/>
                  <a:pt x="2578072" y="23817"/>
                </a:cubicBezTo>
                <a:close/>
              </a:path>
            </a:pathLst>
          </a:custGeom>
          <a:solidFill>
            <a:schemeClr val="accent1">
              <a:lumMod val="20000"/>
              <a:lumOff val="80000"/>
              <a:alpha val="10000"/>
            </a:schemeClr>
          </a:solidFill>
          <a:ln w="9525" cap="flat">
            <a:noFill/>
            <a:prstDash val="solid"/>
            <a:miter/>
          </a:ln>
        </p:spPr>
        <p:txBody>
          <a:bodyPr wrap="square" rtlCol="0" anchor="ctr">
            <a:noAutofit/>
          </a:bodyPr>
          <a:lstStyle/>
          <a:p>
            <a:endParaRPr lang="zh-CN" altLang="en-US"/>
          </a:p>
        </p:txBody>
      </p:sp>
      <p:sp>
        <p:nvSpPr>
          <p:cNvPr id="3" name="文本框 25">
            <a:extLst>
              <a:ext uri="{FF2B5EF4-FFF2-40B4-BE49-F238E27FC236}">
                <a16:creationId xmlns:a16="http://schemas.microsoft.com/office/drawing/2014/main" id="{8F83B587-6712-4C22-AA3A-24EADF53F78B}"/>
              </a:ext>
            </a:extLst>
          </p:cNvPr>
          <p:cNvSpPr txBox="1"/>
          <p:nvPr userDrawn="1"/>
        </p:nvSpPr>
        <p:spPr>
          <a:xfrm>
            <a:off x="331139" y="6438900"/>
            <a:ext cx="2157464" cy="276999"/>
          </a:xfrm>
          <a:prstGeom prst="rect">
            <a:avLst/>
          </a:prstGeom>
          <a:noFill/>
        </p:spPr>
        <p:txBody>
          <a:bodyPr wrap="square" lIns="0" rtlCol="0">
            <a:spAutoFit/>
          </a:bodyPr>
          <a:lstStyle/>
          <a:p>
            <a:pPr algn="dist"/>
            <a:r>
              <a:rPr kumimoji="1" lang="zh-CN" altLang="en-US" sz="1200" spc="300" dirty="0">
                <a:solidFill>
                  <a:schemeClr val="accent1"/>
                </a:solidFill>
                <a:latin typeface="华文中宋" panose="02010600040101010101" pitchFamily="2" charset="-122"/>
                <a:ea typeface="华文中宋" panose="02010600040101010101" pitchFamily="2" charset="-122"/>
                <a:cs typeface="Hiragino Sans GB W3" charset="-122"/>
              </a:rPr>
              <a:t>厚德博学 和而不同</a:t>
            </a:r>
          </a:p>
        </p:txBody>
      </p:sp>
      <p:sp>
        <p:nvSpPr>
          <p:cNvPr id="4" name="矩形 3">
            <a:extLst>
              <a:ext uri="{FF2B5EF4-FFF2-40B4-BE49-F238E27FC236}">
                <a16:creationId xmlns:a16="http://schemas.microsoft.com/office/drawing/2014/main" id="{282AD200-851C-4CA8-BEB0-8B927F36193C}"/>
              </a:ext>
            </a:extLst>
          </p:cNvPr>
          <p:cNvSpPr/>
          <p:nvPr userDrawn="1"/>
        </p:nvSpPr>
        <p:spPr>
          <a:xfrm>
            <a:off x="9921732" y="6438900"/>
            <a:ext cx="2002970" cy="276999"/>
          </a:xfrm>
          <a:prstGeom prst="rect">
            <a:avLst/>
          </a:prstGeom>
        </p:spPr>
        <p:txBody>
          <a:bodyPr wrap="square" lIns="0" rIns="0">
            <a:spAutoFit/>
          </a:bodyPr>
          <a:lstStyle/>
          <a:p>
            <a:pPr algn="dist"/>
            <a:r>
              <a:rPr kumimoji="1" lang="en-US" altLang="zh-CN" sz="1200" spc="300" dirty="0">
                <a:solidFill>
                  <a:schemeClr val="accent1"/>
                </a:solidFill>
                <a:latin typeface="华文中宋" panose="02010600040101010101" pitchFamily="2" charset="-122"/>
                <a:ea typeface="华文中宋" panose="02010600040101010101" pitchFamily="2" charset="-122"/>
                <a:cs typeface="Hiragino Sans GB W3" charset="-122"/>
              </a:rPr>
              <a:t>www.hut.edu.cn</a:t>
            </a:r>
            <a:endParaRPr lang="zh-CN" altLang="en-US" sz="1200" dirty="0">
              <a:solidFill>
                <a:schemeClr val="accent1"/>
              </a:solidFill>
              <a:latin typeface="华文中宋" panose="02010600040101010101" pitchFamily="2" charset="-122"/>
              <a:ea typeface="华文中宋" panose="02010600040101010101" pitchFamily="2" charset="-122"/>
            </a:endParaRPr>
          </a:p>
        </p:txBody>
      </p:sp>
      <p:pic>
        <p:nvPicPr>
          <p:cNvPr id="5" name="图片 4">
            <a:extLst>
              <a:ext uri="{FF2B5EF4-FFF2-40B4-BE49-F238E27FC236}">
                <a16:creationId xmlns:a16="http://schemas.microsoft.com/office/drawing/2014/main" id="{95B964FA-AAF9-4301-B91F-CA07715BEB5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235493" y="286289"/>
            <a:ext cx="1641068" cy="399511"/>
          </a:xfrm>
          <a:prstGeom prst="rect">
            <a:avLst/>
          </a:prstGeom>
        </p:spPr>
      </p:pic>
      <p:cxnSp>
        <p:nvCxnSpPr>
          <p:cNvPr id="6" name="直接连接符 5">
            <a:extLst>
              <a:ext uri="{FF2B5EF4-FFF2-40B4-BE49-F238E27FC236}">
                <a16:creationId xmlns:a16="http://schemas.microsoft.com/office/drawing/2014/main" id="{8EC7DE12-B080-47AA-8BA2-D9B991B10888}"/>
              </a:ext>
            </a:extLst>
          </p:cNvPr>
          <p:cNvCxnSpPr>
            <a:cxnSpLocks/>
          </p:cNvCxnSpPr>
          <p:nvPr userDrawn="1"/>
        </p:nvCxnSpPr>
        <p:spPr>
          <a:xfrm>
            <a:off x="304800" y="855625"/>
            <a:ext cx="1157176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幻灯片编号占位符 2"/>
          <p:cNvSpPr>
            <a:spLocks noGrp="1"/>
          </p:cNvSpPr>
          <p:nvPr>
            <p:ph type="sldNum" sz="quarter" idx="4"/>
          </p:nvPr>
        </p:nvSpPr>
        <p:spPr>
          <a:xfrm>
            <a:off x="4724400" y="6378575"/>
            <a:ext cx="2743200" cy="365125"/>
          </a:xfrm>
          <a:prstGeom prst="rect">
            <a:avLst/>
          </a:prstGeom>
        </p:spPr>
        <p:txBody>
          <a:bodyPr vert="horz" lIns="91440" tIns="45720" rIns="91440" bIns="45720" rtlCol="0" anchor="ctr"/>
          <a:lstStyle>
            <a:lvl1pPr algn="ctr">
              <a:defRPr sz="1000">
                <a:solidFill>
                  <a:schemeClr val="tx1">
                    <a:lumMod val="25000"/>
                    <a:lumOff val="75000"/>
                  </a:schemeClr>
                </a:solidFill>
                <a:latin typeface="STZhongsong" charset="-122"/>
                <a:ea typeface="STZhongsong" charset="-122"/>
                <a:cs typeface="STZhongsong" charset="-122"/>
              </a:defRPr>
            </a:lvl1pPr>
          </a:lstStyle>
          <a:p>
            <a:fld id="{FCD414FB-FBA3-744C-9B73-3C070CB3E4AB}" type="slidenum">
              <a:rPr kumimoji="1" lang="zh-CN" altLang="en-US" smtClean="0"/>
              <a:pPr/>
              <a:t>‹#›</a:t>
            </a:fld>
            <a:endParaRPr kumimoji="1" lang="zh-CN" altLang="en-US" dirty="0"/>
          </a:p>
        </p:txBody>
      </p:sp>
    </p:spTree>
    <p:extLst>
      <p:ext uri="{BB962C8B-B14F-4D97-AF65-F5344CB8AC3E}">
        <p14:creationId xmlns:p14="http://schemas.microsoft.com/office/powerpoint/2010/main" val="28798637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组织架构">
    <p:spTree>
      <p:nvGrpSpPr>
        <p:cNvPr id="1" name=""/>
        <p:cNvGrpSpPr/>
        <p:nvPr/>
      </p:nvGrpSpPr>
      <p:grpSpPr>
        <a:xfrm>
          <a:off x="0" y="0"/>
          <a:ext cx="0" cy="0"/>
          <a:chOff x="0" y="0"/>
          <a:chExt cx="0" cy="0"/>
        </a:xfrm>
      </p:grpSpPr>
      <p:sp>
        <p:nvSpPr>
          <p:cNvPr id="4" name="图片占位符 3">
            <a:extLst>
              <a:ext uri="{FF2B5EF4-FFF2-40B4-BE49-F238E27FC236}">
                <a16:creationId xmlns:a16="http://schemas.microsoft.com/office/drawing/2014/main" id="{14570AD0-414B-4351-9448-52CBA4F9CD46}"/>
              </a:ext>
            </a:extLst>
          </p:cNvPr>
          <p:cNvSpPr>
            <a:spLocks noGrp="1"/>
          </p:cNvSpPr>
          <p:nvPr>
            <p:ph type="pic" sz="quarter" idx="11" hasCustomPrompt="1"/>
          </p:nvPr>
        </p:nvSpPr>
        <p:spPr>
          <a:xfrm>
            <a:off x="833438" y="1160349"/>
            <a:ext cx="10536237" cy="1741602"/>
          </a:xfrm>
          <a:prstGeom prst="rect">
            <a:avLst/>
          </a:prstGeom>
        </p:spPr>
        <p:txBody>
          <a:bodyPr anchor="ctr"/>
          <a:lstStyle>
            <a:lvl1pPr marL="0" indent="0" algn="ctr">
              <a:buFontTx/>
              <a:buNone/>
              <a:defRPr sz="1800"/>
            </a:lvl1pPr>
          </a:lstStyle>
          <a:p>
            <a:r>
              <a:rPr lang="zh-CN" altLang="en-US" dirty="0"/>
              <a:t>插入图片</a:t>
            </a:r>
          </a:p>
        </p:txBody>
      </p:sp>
      <p:sp>
        <p:nvSpPr>
          <p:cNvPr id="5" name="任意多边形: 形状 4">
            <a:extLst>
              <a:ext uri="{FF2B5EF4-FFF2-40B4-BE49-F238E27FC236}">
                <a16:creationId xmlns:a16="http://schemas.microsoft.com/office/drawing/2014/main" id="{B2CE2167-0461-4AB9-A32B-5B4D92640BFB}"/>
              </a:ext>
            </a:extLst>
          </p:cNvPr>
          <p:cNvSpPr/>
          <p:nvPr userDrawn="1"/>
        </p:nvSpPr>
        <p:spPr>
          <a:xfrm>
            <a:off x="7641704" y="0"/>
            <a:ext cx="4550297" cy="6858000"/>
          </a:xfrm>
          <a:custGeom>
            <a:avLst/>
            <a:gdLst>
              <a:gd name="connsiteX0" fmla="*/ 4550297 w 4550297"/>
              <a:gd name="connsiteY0" fmla="*/ 6797700 h 6858000"/>
              <a:gd name="connsiteX1" fmla="*/ 4550297 w 4550297"/>
              <a:gd name="connsiteY1" fmla="*/ 6858000 h 6858000"/>
              <a:gd name="connsiteX2" fmla="*/ 4499644 w 4550297"/>
              <a:gd name="connsiteY2" fmla="*/ 6858000 h 6858000"/>
              <a:gd name="connsiteX3" fmla="*/ 4503447 w 4550297"/>
              <a:gd name="connsiteY3" fmla="*/ 6847825 h 6858000"/>
              <a:gd name="connsiteX4" fmla="*/ 4547310 w 4550297"/>
              <a:gd name="connsiteY4" fmla="*/ 6799143 h 6858000"/>
              <a:gd name="connsiteX5" fmla="*/ 2740537 w 4550297"/>
              <a:gd name="connsiteY5" fmla="*/ 6779621 h 6858000"/>
              <a:gd name="connsiteX6" fmla="*/ 2802533 w 4550297"/>
              <a:gd name="connsiteY6" fmla="*/ 6784441 h 6858000"/>
              <a:gd name="connsiteX7" fmla="*/ 2857667 w 4550297"/>
              <a:gd name="connsiteY7" fmla="*/ 6811804 h 6858000"/>
              <a:gd name="connsiteX8" fmla="*/ 2898343 w 4550297"/>
              <a:gd name="connsiteY8" fmla="*/ 6858000 h 6858000"/>
              <a:gd name="connsiteX9" fmla="*/ 2624463 w 4550297"/>
              <a:gd name="connsiteY9" fmla="*/ 6858000 h 6858000"/>
              <a:gd name="connsiteX10" fmla="*/ 2632554 w 4550297"/>
              <a:gd name="connsiteY10" fmla="*/ 6841696 h 6858000"/>
              <a:gd name="connsiteX11" fmla="*/ 2679030 w 4550297"/>
              <a:gd name="connsiteY11" fmla="*/ 6800773 h 6858000"/>
              <a:gd name="connsiteX12" fmla="*/ 2740537 w 4550297"/>
              <a:gd name="connsiteY12" fmla="*/ 6779621 h 6858000"/>
              <a:gd name="connsiteX13" fmla="*/ 4550297 w 4550297"/>
              <a:gd name="connsiteY13" fmla="*/ 5916715 h 6858000"/>
              <a:gd name="connsiteX14" fmla="*/ 4550297 w 4550297"/>
              <a:gd name="connsiteY14" fmla="*/ 6733663 h 6858000"/>
              <a:gd name="connsiteX15" fmla="*/ 4480471 w 4550297"/>
              <a:gd name="connsiteY15" fmla="*/ 6806272 h 6858000"/>
              <a:gd name="connsiteX16" fmla="*/ 4416541 w 4550297"/>
              <a:gd name="connsiteY16" fmla="*/ 6858000 h 6858000"/>
              <a:gd name="connsiteX17" fmla="*/ 4120550 w 4550297"/>
              <a:gd name="connsiteY17" fmla="*/ 6858000 h 6858000"/>
              <a:gd name="connsiteX18" fmla="*/ 4097999 w 4550297"/>
              <a:gd name="connsiteY18" fmla="*/ 6803752 h 6858000"/>
              <a:gd name="connsiteX19" fmla="*/ 4370882 w 4550297"/>
              <a:gd name="connsiteY19" fmla="*/ 6004179 h 6858000"/>
              <a:gd name="connsiteX20" fmla="*/ 1131672 w 4550297"/>
              <a:gd name="connsiteY20" fmla="*/ 5854588 h 6858000"/>
              <a:gd name="connsiteX21" fmla="*/ 1293729 w 4550297"/>
              <a:gd name="connsiteY21" fmla="*/ 6016639 h 6858000"/>
              <a:gd name="connsiteX22" fmla="*/ 1131672 w 4550297"/>
              <a:gd name="connsiteY22" fmla="*/ 6178697 h 6858000"/>
              <a:gd name="connsiteX23" fmla="*/ 969621 w 4550297"/>
              <a:gd name="connsiteY23" fmla="*/ 6016639 h 6858000"/>
              <a:gd name="connsiteX24" fmla="*/ 1131672 w 4550297"/>
              <a:gd name="connsiteY24" fmla="*/ 5854588 h 6858000"/>
              <a:gd name="connsiteX25" fmla="*/ 200101 w 4550297"/>
              <a:gd name="connsiteY25" fmla="*/ 4238292 h 6858000"/>
              <a:gd name="connsiteX26" fmla="*/ 258667 w 4550297"/>
              <a:gd name="connsiteY26" fmla="*/ 4260180 h 6858000"/>
              <a:gd name="connsiteX27" fmla="*/ 316172 w 4550297"/>
              <a:gd name="connsiteY27" fmla="*/ 4479737 h 6858000"/>
              <a:gd name="connsiteX28" fmla="*/ 96615 w 4550297"/>
              <a:gd name="connsiteY28" fmla="*/ 4537242 h 6858000"/>
              <a:gd name="connsiteX29" fmla="*/ 39110 w 4550297"/>
              <a:gd name="connsiteY29" fmla="*/ 4317686 h 6858000"/>
              <a:gd name="connsiteX30" fmla="*/ 139088 w 4550297"/>
              <a:gd name="connsiteY30" fmla="*/ 4241886 h 6858000"/>
              <a:gd name="connsiteX31" fmla="*/ 200101 w 4550297"/>
              <a:gd name="connsiteY31" fmla="*/ 4238292 h 6858000"/>
              <a:gd name="connsiteX32" fmla="*/ 4550297 w 4550297"/>
              <a:gd name="connsiteY32" fmla="*/ 3016205 h 6858000"/>
              <a:gd name="connsiteX33" fmla="*/ 4550297 w 4550297"/>
              <a:gd name="connsiteY33" fmla="*/ 3445041 h 6858000"/>
              <a:gd name="connsiteX34" fmla="*/ 4426357 w 4550297"/>
              <a:gd name="connsiteY34" fmla="*/ 3508493 h 6858000"/>
              <a:gd name="connsiteX35" fmla="*/ 4080013 w 4550297"/>
              <a:gd name="connsiteY35" fmla="*/ 4349063 h 6858000"/>
              <a:gd name="connsiteX36" fmla="*/ 3667032 w 4550297"/>
              <a:gd name="connsiteY36" fmla="*/ 4913634 h 6858000"/>
              <a:gd name="connsiteX37" fmla="*/ 3065867 w 4550297"/>
              <a:gd name="connsiteY37" fmla="*/ 4234052 h 6858000"/>
              <a:gd name="connsiteX38" fmla="*/ 3750673 w 4550297"/>
              <a:gd name="connsiteY38" fmla="*/ 3115352 h 6858000"/>
              <a:gd name="connsiteX39" fmla="*/ 4415473 w 4550297"/>
              <a:gd name="connsiteY39" fmla="*/ 3053848 h 6858000"/>
              <a:gd name="connsiteX40" fmla="*/ 142439 w 4550297"/>
              <a:gd name="connsiteY40" fmla="*/ 2357104 h 6858000"/>
              <a:gd name="connsiteX41" fmla="*/ 204437 w 4550297"/>
              <a:gd name="connsiteY41" fmla="*/ 2361925 h 6858000"/>
              <a:gd name="connsiteX42" fmla="*/ 300493 w 4550297"/>
              <a:gd name="connsiteY42" fmla="*/ 2435763 h 6858000"/>
              <a:gd name="connsiteX43" fmla="*/ 242987 w 4550297"/>
              <a:gd name="connsiteY43" fmla="*/ 2655321 h 6858000"/>
              <a:gd name="connsiteX44" fmla="*/ 23429 w 4550297"/>
              <a:gd name="connsiteY44" fmla="*/ 2597816 h 6858000"/>
              <a:gd name="connsiteX45" fmla="*/ 80936 w 4550297"/>
              <a:gd name="connsiteY45" fmla="*/ 2378257 h 6858000"/>
              <a:gd name="connsiteX46" fmla="*/ 142439 w 4550297"/>
              <a:gd name="connsiteY46" fmla="*/ 2357104 h 6858000"/>
              <a:gd name="connsiteX47" fmla="*/ 3627827 w 4550297"/>
              <a:gd name="connsiteY47" fmla="*/ 1978352 h 6858000"/>
              <a:gd name="connsiteX48" fmla="*/ 4478083 w 4550297"/>
              <a:gd name="connsiteY48" fmla="*/ 2128134 h 6858000"/>
              <a:gd name="connsiteX49" fmla="*/ 4550297 w 4550297"/>
              <a:gd name="connsiteY49" fmla="*/ 2173772 h 6858000"/>
              <a:gd name="connsiteX50" fmla="*/ 4550297 w 4550297"/>
              <a:gd name="connsiteY50" fmla="*/ 2726919 h 6858000"/>
              <a:gd name="connsiteX51" fmla="*/ 4541998 w 4550297"/>
              <a:gd name="connsiteY51" fmla="*/ 2732429 h 6858000"/>
              <a:gd name="connsiteX52" fmla="*/ 3734992 w 4550297"/>
              <a:gd name="connsiteY52" fmla="*/ 2843516 h 6858000"/>
              <a:gd name="connsiteX53" fmla="*/ 2569249 w 4550297"/>
              <a:gd name="connsiteY53" fmla="*/ 2331214 h 6858000"/>
              <a:gd name="connsiteX54" fmla="*/ 3627827 w 4550297"/>
              <a:gd name="connsiteY54" fmla="*/ 1978352 h 6858000"/>
              <a:gd name="connsiteX55" fmla="*/ 1089851 w 4550297"/>
              <a:gd name="connsiteY55" fmla="*/ 721123 h 6858000"/>
              <a:gd name="connsiteX56" fmla="*/ 1251909 w 4550297"/>
              <a:gd name="connsiteY56" fmla="*/ 883174 h 6858000"/>
              <a:gd name="connsiteX57" fmla="*/ 1089851 w 4550297"/>
              <a:gd name="connsiteY57" fmla="*/ 1045231 h 6858000"/>
              <a:gd name="connsiteX58" fmla="*/ 927800 w 4550297"/>
              <a:gd name="connsiteY58" fmla="*/ 883174 h 6858000"/>
              <a:gd name="connsiteX59" fmla="*/ 1089851 w 4550297"/>
              <a:gd name="connsiteY59" fmla="*/ 721123 h 6858000"/>
              <a:gd name="connsiteX60" fmla="*/ 4451418 w 4550297"/>
              <a:gd name="connsiteY60" fmla="*/ 0 h 6858000"/>
              <a:gd name="connsiteX61" fmla="*/ 4550297 w 4550297"/>
              <a:gd name="connsiteY61" fmla="*/ 0 h 6858000"/>
              <a:gd name="connsiteX62" fmla="*/ 4550297 w 4550297"/>
              <a:gd name="connsiteY62" fmla="*/ 73797 h 6858000"/>
              <a:gd name="connsiteX63" fmla="*/ 4547229 w 4550297"/>
              <a:gd name="connsiteY63" fmla="*/ 73559 h 6858000"/>
              <a:gd name="connsiteX64" fmla="*/ 4492093 w 4550297"/>
              <a:gd name="connsiteY64" fmla="*/ 46195 h 6858000"/>
              <a:gd name="connsiteX65" fmla="*/ 3848570 w 4550297"/>
              <a:gd name="connsiteY65" fmla="*/ 0 h 6858000"/>
              <a:gd name="connsiteX66" fmla="*/ 4407434 w 4550297"/>
              <a:gd name="connsiteY66" fmla="*/ 0 h 6858000"/>
              <a:gd name="connsiteX67" fmla="*/ 4432659 w 4550297"/>
              <a:gd name="connsiteY67" fmla="*/ 16852 h 6858000"/>
              <a:gd name="connsiteX68" fmla="*/ 4550297 w 4550297"/>
              <a:gd name="connsiteY68" fmla="*/ 130716 h 6858000"/>
              <a:gd name="connsiteX69" fmla="*/ 4550297 w 4550297"/>
              <a:gd name="connsiteY69" fmla="*/ 804696 h 6858000"/>
              <a:gd name="connsiteX70" fmla="*/ 4540728 w 4550297"/>
              <a:gd name="connsiteY70" fmla="*/ 803263 h 6858000"/>
              <a:gd name="connsiteX71" fmla="*/ 3859662 w 4550297"/>
              <a:gd name="connsiteY71" fmla="*/ 97074 h 6858000"/>
              <a:gd name="connsiteX72" fmla="*/ 2961743 w 4550297"/>
              <a:gd name="connsiteY72" fmla="*/ 0 h 6858000"/>
              <a:gd name="connsiteX73" fmla="*/ 3518074 w 4550297"/>
              <a:gd name="connsiteY73" fmla="*/ 0 h 6858000"/>
              <a:gd name="connsiteX74" fmla="*/ 3516734 w 4550297"/>
              <a:gd name="connsiteY74" fmla="*/ 67971 h 6858000"/>
              <a:gd name="connsiteX75" fmla="*/ 2584939 w 4550297"/>
              <a:gd name="connsiteY75" fmla="*/ 898866 h 6858000"/>
              <a:gd name="connsiteX76" fmla="*/ 1079399 w 4550297"/>
              <a:gd name="connsiteY76" fmla="*/ 2780787 h 6858000"/>
              <a:gd name="connsiteX77" fmla="*/ 2835861 w 4550297"/>
              <a:gd name="connsiteY77" fmla="*/ 5896411 h 6858000"/>
              <a:gd name="connsiteX78" fmla="*/ 3139061 w 4550297"/>
              <a:gd name="connsiteY78" fmla="*/ 5655944 h 6858000"/>
              <a:gd name="connsiteX79" fmla="*/ 2532662 w 4550297"/>
              <a:gd name="connsiteY79" fmla="*/ 5483437 h 6858000"/>
              <a:gd name="connsiteX80" fmla="*/ 1539424 w 4550297"/>
              <a:gd name="connsiteY80" fmla="*/ 3078759 h 6858000"/>
              <a:gd name="connsiteX81" fmla="*/ 2621528 w 4550297"/>
              <a:gd name="connsiteY81" fmla="*/ 1186384 h 6858000"/>
              <a:gd name="connsiteX82" fmla="*/ 3635675 w 4550297"/>
              <a:gd name="connsiteY82" fmla="*/ 930229 h 6858000"/>
              <a:gd name="connsiteX83" fmla="*/ 4345318 w 4550297"/>
              <a:gd name="connsiteY83" fmla="*/ 1088366 h 6858000"/>
              <a:gd name="connsiteX84" fmla="*/ 4550297 w 4550297"/>
              <a:gd name="connsiteY84" fmla="*/ 1118680 h 6858000"/>
              <a:gd name="connsiteX85" fmla="*/ 4550297 w 4550297"/>
              <a:gd name="connsiteY85" fmla="*/ 1776356 h 6858000"/>
              <a:gd name="connsiteX86" fmla="*/ 4513245 w 4550297"/>
              <a:gd name="connsiteY86" fmla="*/ 1763700 h 6858000"/>
              <a:gd name="connsiteX87" fmla="*/ 3996372 w 4550297"/>
              <a:gd name="connsiteY87" fmla="*/ 1683000 h 6858000"/>
              <a:gd name="connsiteX88" fmla="*/ 3614295 w 4550297"/>
              <a:gd name="connsiteY88" fmla="*/ 1669045 h 6858000"/>
              <a:gd name="connsiteX89" fmla="*/ 2652887 w 4550297"/>
              <a:gd name="connsiteY89" fmla="*/ 3094442 h 6858000"/>
              <a:gd name="connsiteX90" fmla="*/ 2997906 w 4550297"/>
              <a:gd name="connsiteY90" fmla="*/ 3695614 h 6858000"/>
              <a:gd name="connsiteX91" fmla="*/ 3761129 w 4550297"/>
              <a:gd name="connsiteY91" fmla="*/ 5190697 h 6858000"/>
              <a:gd name="connsiteX92" fmla="*/ 4498217 w 4550297"/>
              <a:gd name="connsiteY92" fmla="*/ 4432699 h 6858000"/>
              <a:gd name="connsiteX93" fmla="*/ 4481226 w 4550297"/>
              <a:gd name="connsiteY93" fmla="*/ 3892299 h 6858000"/>
              <a:gd name="connsiteX94" fmla="*/ 4550297 w 4550297"/>
              <a:gd name="connsiteY94" fmla="*/ 3804888 h 6858000"/>
              <a:gd name="connsiteX95" fmla="*/ 4550297 w 4550297"/>
              <a:gd name="connsiteY95" fmla="*/ 5576903 h 6858000"/>
              <a:gd name="connsiteX96" fmla="*/ 4374725 w 4550297"/>
              <a:gd name="connsiteY96" fmla="*/ 5650065 h 6858000"/>
              <a:gd name="connsiteX97" fmla="*/ 4048656 w 4550297"/>
              <a:gd name="connsiteY97" fmla="*/ 5823225 h 6858000"/>
              <a:gd name="connsiteX98" fmla="*/ 3633585 w 4550297"/>
              <a:gd name="connsiteY98" fmla="*/ 6833466 h 6858000"/>
              <a:gd name="connsiteX99" fmla="*/ 3647348 w 4550297"/>
              <a:gd name="connsiteY99" fmla="*/ 6858000 h 6858000"/>
              <a:gd name="connsiteX100" fmla="*/ 2954142 w 4550297"/>
              <a:gd name="connsiteY100" fmla="*/ 6858000 h 6858000"/>
              <a:gd name="connsiteX101" fmla="*/ 2890212 w 4550297"/>
              <a:gd name="connsiteY101" fmla="*/ 6806273 h 6858000"/>
              <a:gd name="connsiteX102" fmla="*/ 2804496 w 4550297"/>
              <a:gd name="connsiteY102" fmla="*/ 6717139 h 6858000"/>
              <a:gd name="connsiteX103" fmla="*/ 1278046 w 4550297"/>
              <a:gd name="connsiteY103" fmla="*/ 5838908 h 6858000"/>
              <a:gd name="connsiteX104" fmla="*/ 399815 w 4550297"/>
              <a:gd name="connsiteY104" fmla="*/ 4312462 h 6858000"/>
              <a:gd name="connsiteX105" fmla="*/ 399815 w 4550297"/>
              <a:gd name="connsiteY105" fmla="*/ 2550773 h 6858000"/>
              <a:gd name="connsiteX106" fmla="*/ 1278046 w 4550297"/>
              <a:gd name="connsiteY106" fmla="*/ 1024324 h 6858000"/>
              <a:gd name="connsiteX107" fmla="*/ 2804496 w 4550297"/>
              <a:gd name="connsiteY107" fmla="*/ 146096 h 6858000"/>
              <a:gd name="connsiteX108" fmla="*/ 2936691 w 4550297"/>
              <a:gd name="connsiteY108" fmla="*/ 16852 h 6858000"/>
              <a:gd name="connsiteX109" fmla="*/ 2566562 w 4550297"/>
              <a:gd name="connsiteY109" fmla="*/ 0 h 6858000"/>
              <a:gd name="connsiteX110" fmla="*/ 2850115 w 4550297"/>
              <a:gd name="connsiteY110" fmla="*/ 0 h 6858000"/>
              <a:gd name="connsiteX111" fmla="*/ 2846312 w 4550297"/>
              <a:gd name="connsiteY111" fmla="*/ 10175 h 6858000"/>
              <a:gd name="connsiteX112" fmla="*/ 2626755 w 4550297"/>
              <a:gd name="connsiteY112" fmla="*/ 67681 h 6858000"/>
              <a:gd name="connsiteX113" fmla="*/ 2578072 w 4550297"/>
              <a:gd name="connsiteY113" fmla="*/ 2381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4550297" h="6858000">
                <a:moveTo>
                  <a:pt x="4550297" y="6797700"/>
                </a:moveTo>
                <a:lnTo>
                  <a:pt x="4550297" y="6858000"/>
                </a:lnTo>
                <a:lnTo>
                  <a:pt x="4499644" y="6858000"/>
                </a:lnTo>
                <a:lnTo>
                  <a:pt x="4503447" y="6847825"/>
                </a:lnTo>
                <a:cubicBezTo>
                  <a:pt x="4515208" y="6828221"/>
                  <a:pt x="4530238" y="6811885"/>
                  <a:pt x="4547310" y="6799143"/>
                </a:cubicBezTo>
                <a:close/>
                <a:moveTo>
                  <a:pt x="2740537" y="6779621"/>
                </a:moveTo>
                <a:cubicBezTo>
                  <a:pt x="2761529" y="6777089"/>
                  <a:pt x="2782603" y="6778887"/>
                  <a:pt x="2802533" y="6784441"/>
                </a:cubicBezTo>
                <a:cubicBezTo>
                  <a:pt x="2822464" y="6789995"/>
                  <a:pt x="2841250" y="6799307"/>
                  <a:pt x="2857667" y="6811804"/>
                </a:cubicBezTo>
                <a:lnTo>
                  <a:pt x="2898343" y="6858000"/>
                </a:lnTo>
                <a:lnTo>
                  <a:pt x="2624463" y="6858000"/>
                </a:lnTo>
                <a:lnTo>
                  <a:pt x="2632554" y="6841696"/>
                </a:lnTo>
                <a:cubicBezTo>
                  <a:pt x="2645051" y="6825278"/>
                  <a:pt x="2660734" y="6811229"/>
                  <a:pt x="2679030" y="6800773"/>
                </a:cubicBezTo>
                <a:cubicBezTo>
                  <a:pt x="2698635" y="6789013"/>
                  <a:pt x="2719545" y="6782151"/>
                  <a:pt x="2740537" y="6779621"/>
                </a:cubicBezTo>
                <a:close/>
                <a:moveTo>
                  <a:pt x="4550297" y="5916715"/>
                </a:moveTo>
                <a:lnTo>
                  <a:pt x="4550297" y="6733663"/>
                </a:lnTo>
                <a:lnTo>
                  <a:pt x="4480471" y="6806272"/>
                </a:lnTo>
                <a:lnTo>
                  <a:pt x="4416541" y="6858000"/>
                </a:lnTo>
                <a:lnTo>
                  <a:pt x="4120550" y="6858000"/>
                </a:lnTo>
                <a:lnTo>
                  <a:pt x="4097999" y="6803752"/>
                </a:lnTo>
                <a:cubicBezTo>
                  <a:pt x="3986130" y="6472430"/>
                  <a:pt x="4041141" y="6200489"/>
                  <a:pt x="4370882" y="6004179"/>
                </a:cubicBezTo>
                <a:close/>
                <a:moveTo>
                  <a:pt x="1131672" y="5854588"/>
                </a:moveTo>
                <a:cubicBezTo>
                  <a:pt x="1220544" y="5854588"/>
                  <a:pt x="1293729" y="5927774"/>
                  <a:pt x="1293729" y="6016639"/>
                </a:cubicBezTo>
                <a:cubicBezTo>
                  <a:pt x="1293729" y="6105510"/>
                  <a:pt x="1220544" y="6178697"/>
                  <a:pt x="1131672" y="6178697"/>
                </a:cubicBezTo>
                <a:cubicBezTo>
                  <a:pt x="1042806" y="6178697"/>
                  <a:pt x="969621" y="6105510"/>
                  <a:pt x="969621" y="6016639"/>
                </a:cubicBezTo>
                <a:cubicBezTo>
                  <a:pt x="969621" y="5927774"/>
                  <a:pt x="1042806" y="5854588"/>
                  <a:pt x="1131672" y="5854588"/>
                </a:cubicBezTo>
                <a:close/>
                <a:moveTo>
                  <a:pt x="200101" y="4238292"/>
                </a:moveTo>
                <a:cubicBezTo>
                  <a:pt x="220439" y="4241231"/>
                  <a:pt x="240370" y="4248418"/>
                  <a:pt x="258667" y="4260180"/>
                </a:cubicBezTo>
                <a:cubicBezTo>
                  <a:pt x="337084" y="4307230"/>
                  <a:pt x="363217" y="4406550"/>
                  <a:pt x="316172" y="4479737"/>
                </a:cubicBezTo>
                <a:cubicBezTo>
                  <a:pt x="269122" y="4558152"/>
                  <a:pt x="169801" y="4584287"/>
                  <a:pt x="96615" y="4537242"/>
                </a:cubicBezTo>
                <a:cubicBezTo>
                  <a:pt x="18200" y="4490192"/>
                  <a:pt x="-7936" y="4390871"/>
                  <a:pt x="39110" y="4317686"/>
                </a:cubicBezTo>
                <a:cubicBezTo>
                  <a:pt x="62632" y="4278477"/>
                  <a:pt x="99228" y="4252342"/>
                  <a:pt x="139088" y="4241886"/>
                </a:cubicBezTo>
                <a:cubicBezTo>
                  <a:pt x="159016" y="4236659"/>
                  <a:pt x="179762" y="4235351"/>
                  <a:pt x="200101" y="4238292"/>
                </a:cubicBezTo>
                <a:close/>
                <a:moveTo>
                  <a:pt x="4550297" y="3016205"/>
                </a:moveTo>
                <a:lnTo>
                  <a:pt x="4550297" y="3445041"/>
                </a:lnTo>
                <a:lnTo>
                  <a:pt x="4426357" y="3508493"/>
                </a:lnTo>
                <a:cubicBezTo>
                  <a:pt x="4111457" y="3710968"/>
                  <a:pt x="3965657" y="4102055"/>
                  <a:pt x="4080013" y="4349063"/>
                </a:cubicBezTo>
                <a:cubicBezTo>
                  <a:pt x="4236839" y="4673171"/>
                  <a:pt x="4215929" y="4866589"/>
                  <a:pt x="3667032" y="4913634"/>
                </a:cubicBezTo>
                <a:cubicBezTo>
                  <a:pt x="3238373" y="4939774"/>
                  <a:pt x="2914265" y="4673171"/>
                  <a:pt x="3065867" y="4234052"/>
                </a:cubicBezTo>
                <a:cubicBezTo>
                  <a:pt x="3233149" y="3836760"/>
                  <a:pt x="3802949" y="3831532"/>
                  <a:pt x="3750673" y="3115352"/>
                </a:cubicBezTo>
                <a:cubicBezTo>
                  <a:pt x="4008131" y="3114046"/>
                  <a:pt x="4229649" y="3092483"/>
                  <a:pt x="4415473" y="3053848"/>
                </a:cubicBezTo>
                <a:close/>
                <a:moveTo>
                  <a:pt x="142439" y="2357104"/>
                </a:moveTo>
                <a:cubicBezTo>
                  <a:pt x="163431" y="2354572"/>
                  <a:pt x="184507" y="2356369"/>
                  <a:pt x="204437" y="2361925"/>
                </a:cubicBezTo>
                <a:cubicBezTo>
                  <a:pt x="244294" y="2373032"/>
                  <a:pt x="279583" y="2399173"/>
                  <a:pt x="300493" y="2435763"/>
                </a:cubicBezTo>
                <a:cubicBezTo>
                  <a:pt x="347538" y="2514173"/>
                  <a:pt x="316172" y="2613500"/>
                  <a:pt x="242987" y="2655321"/>
                </a:cubicBezTo>
                <a:cubicBezTo>
                  <a:pt x="164577" y="2702366"/>
                  <a:pt x="65250" y="2671001"/>
                  <a:pt x="23429" y="2597816"/>
                </a:cubicBezTo>
                <a:cubicBezTo>
                  <a:pt x="-23617" y="2519403"/>
                  <a:pt x="2519" y="2425309"/>
                  <a:pt x="80936" y="2378257"/>
                </a:cubicBezTo>
                <a:cubicBezTo>
                  <a:pt x="100536" y="2366496"/>
                  <a:pt x="121448" y="2359635"/>
                  <a:pt x="142439" y="2357104"/>
                </a:cubicBezTo>
                <a:close/>
                <a:moveTo>
                  <a:pt x="3627827" y="1978352"/>
                </a:moveTo>
                <a:cubicBezTo>
                  <a:pt x="3948831" y="1976719"/>
                  <a:pt x="4270857" y="2024094"/>
                  <a:pt x="4478083" y="2128134"/>
                </a:cubicBezTo>
                <a:lnTo>
                  <a:pt x="4550297" y="2173772"/>
                </a:lnTo>
                <a:lnTo>
                  <a:pt x="4550297" y="2726919"/>
                </a:lnTo>
                <a:lnTo>
                  <a:pt x="4541998" y="2732429"/>
                </a:lnTo>
                <a:cubicBezTo>
                  <a:pt x="4397587" y="2800388"/>
                  <a:pt x="4145356" y="2827833"/>
                  <a:pt x="3734992" y="2843516"/>
                </a:cubicBezTo>
                <a:cubicBezTo>
                  <a:pt x="3144281" y="2801695"/>
                  <a:pt x="2417647" y="3000344"/>
                  <a:pt x="2569249" y="2331214"/>
                </a:cubicBezTo>
                <a:cubicBezTo>
                  <a:pt x="2603227" y="2109041"/>
                  <a:pt x="3114220" y="1980966"/>
                  <a:pt x="3627827" y="1978352"/>
                </a:cubicBezTo>
                <a:close/>
                <a:moveTo>
                  <a:pt x="1089851" y="721123"/>
                </a:moveTo>
                <a:cubicBezTo>
                  <a:pt x="1178722" y="721123"/>
                  <a:pt x="1251909" y="794308"/>
                  <a:pt x="1251909" y="883174"/>
                </a:cubicBezTo>
                <a:cubicBezTo>
                  <a:pt x="1251909" y="972045"/>
                  <a:pt x="1178722" y="1045231"/>
                  <a:pt x="1089851" y="1045231"/>
                </a:cubicBezTo>
                <a:cubicBezTo>
                  <a:pt x="1000985" y="1045231"/>
                  <a:pt x="927800" y="972045"/>
                  <a:pt x="927800" y="883174"/>
                </a:cubicBezTo>
                <a:cubicBezTo>
                  <a:pt x="927800" y="794308"/>
                  <a:pt x="1000985" y="721123"/>
                  <a:pt x="1089851" y="721123"/>
                </a:cubicBezTo>
                <a:close/>
                <a:moveTo>
                  <a:pt x="4451418" y="0"/>
                </a:moveTo>
                <a:lnTo>
                  <a:pt x="4550297" y="0"/>
                </a:lnTo>
                <a:lnTo>
                  <a:pt x="4550297" y="73797"/>
                </a:lnTo>
                <a:lnTo>
                  <a:pt x="4547229" y="73559"/>
                </a:lnTo>
                <a:cubicBezTo>
                  <a:pt x="4527298" y="68004"/>
                  <a:pt x="4508511" y="58692"/>
                  <a:pt x="4492093" y="46195"/>
                </a:cubicBezTo>
                <a:close/>
                <a:moveTo>
                  <a:pt x="3848570" y="0"/>
                </a:moveTo>
                <a:lnTo>
                  <a:pt x="4407434" y="0"/>
                </a:lnTo>
                <a:lnTo>
                  <a:pt x="4432659" y="16852"/>
                </a:lnTo>
                <a:lnTo>
                  <a:pt x="4550297" y="130716"/>
                </a:lnTo>
                <a:lnTo>
                  <a:pt x="4550297" y="804696"/>
                </a:lnTo>
                <a:lnTo>
                  <a:pt x="4540728" y="803263"/>
                </a:lnTo>
                <a:cubicBezTo>
                  <a:pt x="3884993" y="704418"/>
                  <a:pt x="3922894" y="686966"/>
                  <a:pt x="3859662" y="97074"/>
                </a:cubicBezTo>
                <a:close/>
                <a:moveTo>
                  <a:pt x="2961743" y="0"/>
                </a:moveTo>
                <a:lnTo>
                  <a:pt x="3518074" y="0"/>
                </a:lnTo>
                <a:lnTo>
                  <a:pt x="3516734" y="67971"/>
                </a:lnTo>
                <a:cubicBezTo>
                  <a:pt x="3498462" y="691019"/>
                  <a:pt x="3388980" y="724273"/>
                  <a:pt x="2584939" y="898866"/>
                </a:cubicBezTo>
                <a:cubicBezTo>
                  <a:pt x="1089855" y="1118423"/>
                  <a:pt x="1089855" y="1709139"/>
                  <a:pt x="1079399" y="2780787"/>
                </a:cubicBezTo>
                <a:cubicBezTo>
                  <a:pt x="953938" y="5331835"/>
                  <a:pt x="1732843" y="5776181"/>
                  <a:pt x="2835861" y="5896411"/>
                </a:cubicBezTo>
                <a:cubicBezTo>
                  <a:pt x="3248837" y="5938232"/>
                  <a:pt x="3139061" y="5655944"/>
                  <a:pt x="3139061" y="5655944"/>
                </a:cubicBezTo>
                <a:cubicBezTo>
                  <a:pt x="2919502" y="5582757"/>
                  <a:pt x="2767900" y="5551392"/>
                  <a:pt x="2532662" y="5483437"/>
                </a:cubicBezTo>
                <a:cubicBezTo>
                  <a:pt x="1811258" y="5269104"/>
                  <a:pt x="1502828" y="4615661"/>
                  <a:pt x="1539424" y="3078759"/>
                </a:cubicBezTo>
                <a:cubicBezTo>
                  <a:pt x="1544649" y="1452986"/>
                  <a:pt x="1623065" y="1426851"/>
                  <a:pt x="2621528" y="1186384"/>
                </a:cubicBezTo>
                <a:cubicBezTo>
                  <a:pt x="3071099" y="1076601"/>
                  <a:pt x="3133830" y="1081832"/>
                  <a:pt x="3635675" y="930229"/>
                </a:cubicBezTo>
                <a:cubicBezTo>
                  <a:pt x="3933647" y="1021713"/>
                  <a:pt x="4150591" y="1059614"/>
                  <a:pt x="4345318" y="1088366"/>
                </a:cubicBezTo>
                <a:lnTo>
                  <a:pt x="4550297" y="1118680"/>
                </a:lnTo>
                <a:lnTo>
                  <a:pt x="4550297" y="1776356"/>
                </a:lnTo>
                <a:lnTo>
                  <a:pt x="4513245" y="1763700"/>
                </a:lnTo>
                <a:cubicBezTo>
                  <a:pt x="4374062" y="1726127"/>
                  <a:pt x="4204167" y="1698683"/>
                  <a:pt x="3996372" y="1683000"/>
                </a:cubicBezTo>
                <a:cubicBezTo>
                  <a:pt x="3860783" y="1672218"/>
                  <a:pt x="3733523" y="1667808"/>
                  <a:pt x="3614295" y="1669045"/>
                </a:cubicBezTo>
                <a:cubicBezTo>
                  <a:pt x="1825871" y="1687596"/>
                  <a:pt x="1844251" y="2976821"/>
                  <a:pt x="2652887" y="3094442"/>
                </a:cubicBezTo>
                <a:cubicBezTo>
                  <a:pt x="3468385" y="3063076"/>
                  <a:pt x="3630443" y="3151948"/>
                  <a:pt x="2997906" y="3695614"/>
                </a:cubicBezTo>
                <a:cubicBezTo>
                  <a:pt x="2208547" y="4369968"/>
                  <a:pt x="2642433" y="5290024"/>
                  <a:pt x="3761129" y="5190697"/>
                </a:cubicBezTo>
                <a:cubicBezTo>
                  <a:pt x="4377980" y="5133198"/>
                  <a:pt x="4628903" y="4913634"/>
                  <a:pt x="4498217" y="4432699"/>
                </a:cubicBezTo>
                <a:cubicBezTo>
                  <a:pt x="4443326" y="4176547"/>
                  <a:pt x="4411961" y="4019720"/>
                  <a:pt x="4481226" y="3892299"/>
                </a:cubicBezTo>
                <a:lnTo>
                  <a:pt x="4550297" y="3804888"/>
                </a:lnTo>
                <a:lnTo>
                  <a:pt x="4550297" y="5576903"/>
                </a:lnTo>
                <a:lnTo>
                  <a:pt x="4374725" y="5650065"/>
                </a:lnTo>
                <a:cubicBezTo>
                  <a:pt x="4266906" y="5701687"/>
                  <a:pt x="4174118" y="5757882"/>
                  <a:pt x="4048656" y="5823225"/>
                </a:cubicBezTo>
                <a:cubicBezTo>
                  <a:pt x="3656426" y="6063366"/>
                  <a:pt x="3503210" y="6508817"/>
                  <a:pt x="3633585" y="6833466"/>
                </a:cubicBezTo>
                <a:lnTo>
                  <a:pt x="3647348" y="6858000"/>
                </a:lnTo>
                <a:lnTo>
                  <a:pt x="2954142" y="6858000"/>
                </a:lnTo>
                <a:lnTo>
                  <a:pt x="2890212" y="6806273"/>
                </a:lnTo>
                <a:cubicBezTo>
                  <a:pt x="2859937" y="6778542"/>
                  <a:pt x="2831287" y="6748831"/>
                  <a:pt x="2804496" y="6717139"/>
                </a:cubicBezTo>
                <a:cubicBezTo>
                  <a:pt x="2177187" y="6941922"/>
                  <a:pt x="1398283" y="6492350"/>
                  <a:pt x="1278046" y="5838908"/>
                </a:cubicBezTo>
                <a:cubicBezTo>
                  <a:pt x="624604" y="5718673"/>
                  <a:pt x="169802" y="4939769"/>
                  <a:pt x="399815" y="4312462"/>
                </a:cubicBezTo>
                <a:cubicBezTo>
                  <a:pt x="-107256" y="3883802"/>
                  <a:pt x="-107256" y="2979432"/>
                  <a:pt x="399815" y="2550773"/>
                </a:cubicBezTo>
                <a:cubicBezTo>
                  <a:pt x="175033" y="1923465"/>
                  <a:pt x="624604" y="1144561"/>
                  <a:pt x="1278046" y="1024324"/>
                </a:cubicBezTo>
                <a:cubicBezTo>
                  <a:pt x="1398283" y="370884"/>
                  <a:pt x="2177187" y="-78688"/>
                  <a:pt x="2804496" y="146096"/>
                </a:cubicBezTo>
                <a:cubicBezTo>
                  <a:pt x="2844683" y="98558"/>
                  <a:pt x="2889005" y="55477"/>
                  <a:pt x="2936691" y="16852"/>
                </a:cubicBezTo>
                <a:close/>
                <a:moveTo>
                  <a:pt x="2566562" y="0"/>
                </a:moveTo>
                <a:lnTo>
                  <a:pt x="2850115" y="0"/>
                </a:lnTo>
                <a:lnTo>
                  <a:pt x="2846312" y="10175"/>
                </a:lnTo>
                <a:cubicBezTo>
                  <a:pt x="2799262" y="88591"/>
                  <a:pt x="2699942" y="114726"/>
                  <a:pt x="2626755" y="67681"/>
                </a:cubicBezTo>
                <a:cubicBezTo>
                  <a:pt x="2607151" y="55918"/>
                  <a:pt x="2590815" y="40888"/>
                  <a:pt x="2578072" y="23817"/>
                </a:cubicBezTo>
                <a:close/>
              </a:path>
            </a:pathLst>
          </a:custGeom>
          <a:solidFill>
            <a:schemeClr val="accent1">
              <a:lumMod val="20000"/>
              <a:lumOff val="80000"/>
              <a:alpha val="10000"/>
            </a:schemeClr>
          </a:solidFill>
          <a:ln w="9525" cap="flat">
            <a:noFill/>
            <a:prstDash val="solid"/>
            <a:miter/>
          </a:ln>
        </p:spPr>
        <p:txBody>
          <a:bodyPr wrap="square" rtlCol="0" anchor="ctr">
            <a:noAutofit/>
          </a:bodyPr>
          <a:lstStyle/>
          <a:p>
            <a:endParaRPr lang="zh-CN" altLang="en-US"/>
          </a:p>
        </p:txBody>
      </p:sp>
      <p:sp>
        <p:nvSpPr>
          <p:cNvPr id="6" name="文本框 25">
            <a:extLst>
              <a:ext uri="{FF2B5EF4-FFF2-40B4-BE49-F238E27FC236}">
                <a16:creationId xmlns:a16="http://schemas.microsoft.com/office/drawing/2014/main" id="{1D7C1D2C-918E-47C7-AB6B-D7C9D67D48C4}"/>
              </a:ext>
            </a:extLst>
          </p:cNvPr>
          <p:cNvSpPr txBox="1"/>
          <p:nvPr userDrawn="1"/>
        </p:nvSpPr>
        <p:spPr>
          <a:xfrm>
            <a:off x="302564" y="6438900"/>
            <a:ext cx="2157464" cy="276999"/>
          </a:xfrm>
          <a:prstGeom prst="rect">
            <a:avLst/>
          </a:prstGeom>
          <a:noFill/>
        </p:spPr>
        <p:txBody>
          <a:bodyPr wrap="square" lIns="0" rtlCol="0">
            <a:spAutoFit/>
          </a:bodyPr>
          <a:lstStyle/>
          <a:p>
            <a:pPr algn="dist"/>
            <a:r>
              <a:rPr kumimoji="1" lang="zh-CN" altLang="en-US" sz="1200" spc="300" dirty="0">
                <a:solidFill>
                  <a:schemeClr val="accent1"/>
                </a:solidFill>
                <a:latin typeface="华文中宋" panose="02010600040101010101" pitchFamily="2" charset="-122"/>
                <a:ea typeface="华文中宋" panose="02010600040101010101" pitchFamily="2" charset="-122"/>
                <a:cs typeface="Hiragino Sans GB W3" charset="-122"/>
              </a:rPr>
              <a:t>厚德博学 和而不同</a:t>
            </a:r>
          </a:p>
        </p:txBody>
      </p:sp>
      <p:sp>
        <p:nvSpPr>
          <p:cNvPr id="7" name="矩形 6">
            <a:extLst>
              <a:ext uri="{FF2B5EF4-FFF2-40B4-BE49-F238E27FC236}">
                <a16:creationId xmlns:a16="http://schemas.microsoft.com/office/drawing/2014/main" id="{D75A99EF-45C4-4EE7-964D-5885C363F8FA}"/>
              </a:ext>
            </a:extLst>
          </p:cNvPr>
          <p:cNvSpPr/>
          <p:nvPr userDrawn="1"/>
        </p:nvSpPr>
        <p:spPr>
          <a:xfrm>
            <a:off x="9921732" y="6438900"/>
            <a:ext cx="2002970" cy="276999"/>
          </a:xfrm>
          <a:prstGeom prst="rect">
            <a:avLst/>
          </a:prstGeom>
        </p:spPr>
        <p:txBody>
          <a:bodyPr wrap="square" lIns="0" rIns="0">
            <a:spAutoFit/>
          </a:bodyPr>
          <a:lstStyle/>
          <a:p>
            <a:pPr algn="dist"/>
            <a:r>
              <a:rPr kumimoji="1" lang="en-US" altLang="zh-CN" sz="1200" spc="300" dirty="0">
                <a:solidFill>
                  <a:schemeClr val="accent1"/>
                </a:solidFill>
                <a:latin typeface="华文中宋" panose="02010600040101010101" pitchFamily="2" charset="-122"/>
                <a:ea typeface="华文中宋" panose="02010600040101010101" pitchFamily="2" charset="-122"/>
                <a:cs typeface="Hiragino Sans GB W3" charset="-122"/>
              </a:rPr>
              <a:t>www.hut.edu.cn</a:t>
            </a:r>
            <a:endParaRPr lang="zh-CN" altLang="en-US" sz="1200" dirty="0">
              <a:solidFill>
                <a:schemeClr val="accent1"/>
              </a:solidFill>
              <a:latin typeface="华文中宋" panose="02010600040101010101" pitchFamily="2" charset="-122"/>
              <a:ea typeface="华文中宋" panose="02010600040101010101" pitchFamily="2" charset="-122"/>
            </a:endParaRPr>
          </a:p>
        </p:txBody>
      </p:sp>
      <p:cxnSp>
        <p:nvCxnSpPr>
          <p:cNvPr id="8" name="直接连接符 7">
            <a:extLst>
              <a:ext uri="{FF2B5EF4-FFF2-40B4-BE49-F238E27FC236}">
                <a16:creationId xmlns:a16="http://schemas.microsoft.com/office/drawing/2014/main" id="{8110F592-8830-4097-9080-65235AE733A8}"/>
              </a:ext>
            </a:extLst>
          </p:cNvPr>
          <p:cNvCxnSpPr>
            <a:cxnSpLocks/>
          </p:cNvCxnSpPr>
          <p:nvPr userDrawn="1"/>
        </p:nvCxnSpPr>
        <p:spPr>
          <a:xfrm>
            <a:off x="304800" y="749300"/>
            <a:ext cx="115824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pic>
        <p:nvPicPr>
          <p:cNvPr id="9" name="图片 8">
            <a:extLst>
              <a:ext uri="{FF2B5EF4-FFF2-40B4-BE49-F238E27FC236}">
                <a16:creationId xmlns:a16="http://schemas.microsoft.com/office/drawing/2014/main" id="{7CE4C067-D6A5-456F-8514-A170C1FA976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235493" y="283720"/>
            <a:ext cx="1641068" cy="399511"/>
          </a:xfrm>
          <a:prstGeom prst="rect">
            <a:avLst/>
          </a:prstGeom>
        </p:spPr>
      </p:pic>
      <p:sp>
        <p:nvSpPr>
          <p:cNvPr id="12" name="幻灯片编号占位符 2"/>
          <p:cNvSpPr>
            <a:spLocks noGrp="1"/>
          </p:cNvSpPr>
          <p:nvPr>
            <p:ph type="sldNum" sz="quarter" idx="4"/>
          </p:nvPr>
        </p:nvSpPr>
        <p:spPr>
          <a:xfrm>
            <a:off x="4724400" y="6378575"/>
            <a:ext cx="2743200" cy="365125"/>
          </a:xfrm>
          <a:prstGeom prst="rect">
            <a:avLst/>
          </a:prstGeom>
        </p:spPr>
        <p:txBody>
          <a:bodyPr vert="horz" lIns="91440" tIns="45720" rIns="91440" bIns="45720" rtlCol="0" anchor="ctr"/>
          <a:lstStyle>
            <a:lvl1pPr algn="ctr">
              <a:defRPr sz="1000">
                <a:solidFill>
                  <a:schemeClr val="tx1">
                    <a:lumMod val="25000"/>
                    <a:lumOff val="75000"/>
                  </a:schemeClr>
                </a:solidFill>
                <a:latin typeface="STZhongsong" charset="-122"/>
                <a:ea typeface="STZhongsong" charset="-122"/>
                <a:cs typeface="STZhongsong" charset="-122"/>
              </a:defRPr>
            </a:lvl1pPr>
          </a:lstStyle>
          <a:p>
            <a:fld id="{FCD414FB-FBA3-744C-9B73-3C070CB3E4AB}" type="slidenum">
              <a:rPr kumimoji="1" lang="zh-CN" altLang="en-US" smtClean="0"/>
              <a:pPr/>
              <a:t>‹#›</a:t>
            </a:fld>
            <a:endParaRPr kumimoji="1" lang="zh-CN" altLang="en-US" dirty="0"/>
          </a:p>
        </p:txBody>
      </p:sp>
      <p:sp>
        <p:nvSpPr>
          <p:cNvPr id="11" name="文本占位符 2">
            <a:extLst>
              <a:ext uri="{FF2B5EF4-FFF2-40B4-BE49-F238E27FC236}">
                <a16:creationId xmlns:a16="http://schemas.microsoft.com/office/drawing/2014/main" id="{4C845CA6-2A1C-4947-83FB-F8F09FE17E05}"/>
              </a:ext>
            </a:extLst>
          </p:cNvPr>
          <p:cNvSpPr>
            <a:spLocks noGrp="1"/>
          </p:cNvSpPr>
          <p:nvPr>
            <p:ph type="body" sz="quarter" idx="10"/>
          </p:nvPr>
        </p:nvSpPr>
        <p:spPr>
          <a:xfrm>
            <a:off x="924538" y="236570"/>
            <a:ext cx="9310956" cy="493810"/>
          </a:xfrm>
          <a:prstGeom prst="rect">
            <a:avLst/>
          </a:prstGeom>
        </p:spPr>
        <p:txBody>
          <a:bodyPr/>
          <a:lstStyle>
            <a:lvl1pPr marL="0" indent="0">
              <a:buFontTx/>
              <a:buNone/>
              <a:defRPr sz="3200" b="1">
                <a:solidFill>
                  <a:schemeClr val="accent1"/>
                </a:solidFill>
              </a:defRPr>
            </a:lvl1pPr>
          </a:lstStyle>
          <a:p>
            <a:pPr lvl="0"/>
            <a:r>
              <a:rPr lang="zh-CN" altLang="en-US" dirty="0"/>
              <a:t>编辑母版文本样式</a:t>
            </a:r>
          </a:p>
        </p:txBody>
      </p:sp>
      <p:grpSp>
        <p:nvGrpSpPr>
          <p:cNvPr id="13" name="组合 12">
            <a:extLst>
              <a:ext uri="{FF2B5EF4-FFF2-40B4-BE49-F238E27FC236}">
                <a16:creationId xmlns:a16="http://schemas.microsoft.com/office/drawing/2014/main" id="{E6A41855-1B31-4951-9439-920B9E182E5F}"/>
              </a:ext>
            </a:extLst>
          </p:cNvPr>
          <p:cNvGrpSpPr/>
          <p:nvPr userDrawn="1"/>
        </p:nvGrpSpPr>
        <p:grpSpPr>
          <a:xfrm>
            <a:off x="315439" y="331076"/>
            <a:ext cx="509199" cy="304798"/>
            <a:chOff x="302563" y="340407"/>
            <a:chExt cx="509199" cy="304798"/>
          </a:xfrm>
        </p:grpSpPr>
        <p:cxnSp>
          <p:nvCxnSpPr>
            <p:cNvPr id="14" name="直接连接符 13">
              <a:extLst>
                <a:ext uri="{FF2B5EF4-FFF2-40B4-BE49-F238E27FC236}">
                  <a16:creationId xmlns:a16="http://schemas.microsoft.com/office/drawing/2014/main" id="{117063BC-E5E0-434B-AC1B-0FBCCD0F0FE0}"/>
                </a:ext>
              </a:extLst>
            </p:cNvPr>
            <p:cNvCxnSpPr/>
            <p:nvPr userDrawn="1"/>
          </p:nvCxnSpPr>
          <p:spPr>
            <a:xfrm>
              <a:off x="302563" y="340407"/>
              <a:ext cx="509199" cy="0"/>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7BC3B18C-4771-4275-A5B6-634FDA677B16}"/>
                </a:ext>
              </a:extLst>
            </p:cNvPr>
            <p:cNvCxnSpPr/>
            <p:nvPr userDrawn="1"/>
          </p:nvCxnSpPr>
          <p:spPr>
            <a:xfrm>
              <a:off x="302563" y="492806"/>
              <a:ext cx="509199" cy="0"/>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36E6054F-DA2B-4694-9C00-71EC7CA6B981}"/>
                </a:ext>
              </a:extLst>
            </p:cNvPr>
            <p:cNvCxnSpPr/>
            <p:nvPr userDrawn="1"/>
          </p:nvCxnSpPr>
          <p:spPr>
            <a:xfrm>
              <a:off x="302563" y="645205"/>
              <a:ext cx="509199" cy="0"/>
            </a:xfrm>
            <a:prstGeom prst="line">
              <a:avLst/>
            </a:prstGeom>
            <a:ln w="76200"/>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4886454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样机素材">
    <p:spTree>
      <p:nvGrpSpPr>
        <p:cNvPr id="1" name=""/>
        <p:cNvGrpSpPr/>
        <p:nvPr/>
      </p:nvGrpSpPr>
      <p:grpSpPr>
        <a:xfrm>
          <a:off x="0" y="0"/>
          <a:ext cx="0" cy="0"/>
          <a:chOff x="0" y="0"/>
          <a:chExt cx="0" cy="0"/>
        </a:xfrm>
      </p:grpSpPr>
      <p:sp>
        <p:nvSpPr>
          <p:cNvPr id="12" name="图片占位符 11">
            <a:extLst>
              <a:ext uri="{FF2B5EF4-FFF2-40B4-BE49-F238E27FC236}">
                <a16:creationId xmlns:a16="http://schemas.microsoft.com/office/drawing/2014/main" id="{9742218E-3116-4DFE-AA8E-F7FBAE6B174C}"/>
              </a:ext>
            </a:extLst>
          </p:cNvPr>
          <p:cNvSpPr>
            <a:spLocks noGrp="1"/>
          </p:cNvSpPr>
          <p:nvPr>
            <p:ph type="pic" sz="quarter" idx="11" hasCustomPrompt="1"/>
          </p:nvPr>
        </p:nvSpPr>
        <p:spPr>
          <a:xfrm>
            <a:off x="7048500" y="2011363"/>
            <a:ext cx="5143500" cy="3200400"/>
          </a:xfrm>
          <a:prstGeom prst="rect">
            <a:avLst/>
          </a:prstGeom>
        </p:spPr>
        <p:txBody>
          <a:bodyPr anchor="ctr"/>
          <a:lstStyle>
            <a:lvl1pPr marL="0" indent="0" algn="ctr">
              <a:buFontTx/>
              <a:buNone/>
              <a:defRPr sz="1800"/>
            </a:lvl1pPr>
          </a:lstStyle>
          <a:p>
            <a:r>
              <a:rPr lang="zh-CN" altLang="en-US" dirty="0"/>
              <a:t>插入图片</a:t>
            </a:r>
          </a:p>
        </p:txBody>
      </p:sp>
      <p:sp>
        <p:nvSpPr>
          <p:cNvPr id="5" name="任意多边形: 形状 4">
            <a:extLst>
              <a:ext uri="{FF2B5EF4-FFF2-40B4-BE49-F238E27FC236}">
                <a16:creationId xmlns:a16="http://schemas.microsoft.com/office/drawing/2014/main" id="{B2CE2167-0461-4AB9-A32B-5B4D92640BFB}"/>
              </a:ext>
            </a:extLst>
          </p:cNvPr>
          <p:cNvSpPr/>
          <p:nvPr userDrawn="1"/>
        </p:nvSpPr>
        <p:spPr>
          <a:xfrm>
            <a:off x="7641704" y="0"/>
            <a:ext cx="4550297" cy="6858000"/>
          </a:xfrm>
          <a:custGeom>
            <a:avLst/>
            <a:gdLst>
              <a:gd name="connsiteX0" fmla="*/ 4550297 w 4550297"/>
              <a:gd name="connsiteY0" fmla="*/ 6797700 h 6858000"/>
              <a:gd name="connsiteX1" fmla="*/ 4550297 w 4550297"/>
              <a:gd name="connsiteY1" fmla="*/ 6858000 h 6858000"/>
              <a:gd name="connsiteX2" fmla="*/ 4499644 w 4550297"/>
              <a:gd name="connsiteY2" fmla="*/ 6858000 h 6858000"/>
              <a:gd name="connsiteX3" fmla="*/ 4503447 w 4550297"/>
              <a:gd name="connsiteY3" fmla="*/ 6847825 h 6858000"/>
              <a:gd name="connsiteX4" fmla="*/ 4547310 w 4550297"/>
              <a:gd name="connsiteY4" fmla="*/ 6799143 h 6858000"/>
              <a:gd name="connsiteX5" fmla="*/ 2740537 w 4550297"/>
              <a:gd name="connsiteY5" fmla="*/ 6779621 h 6858000"/>
              <a:gd name="connsiteX6" fmla="*/ 2802533 w 4550297"/>
              <a:gd name="connsiteY6" fmla="*/ 6784441 h 6858000"/>
              <a:gd name="connsiteX7" fmla="*/ 2857667 w 4550297"/>
              <a:gd name="connsiteY7" fmla="*/ 6811804 h 6858000"/>
              <a:gd name="connsiteX8" fmla="*/ 2898343 w 4550297"/>
              <a:gd name="connsiteY8" fmla="*/ 6858000 h 6858000"/>
              <a:gd name="connsiteX9" fmla="*/ 2624463 w 4550297"/>
              <a:gd name="connsiteY9" fmla="*/ 6858000 h 6858000"/>
              <a:gd name="connsiteX10" fmla="*/ 2632554 w 4550297"/>
              <a:gd name="connsiteY10" fmla="*/ 6841696 h 6858000"/>
              <a:gd name="connsiteX11" fmla="*/ 2679030 w 4550297"/>
              <a:gd name="connsiteY11" fmla="*/ 6800773 h 6858000"/>
              <a:gd name="connsiteX12" fmla="*/ 2740537 w 4550297"/>
              <a:gd name="connsiteY12" fmla="*/ 6779621 h 6858000"/>
              <a:gd name="connsiteX13" fmla="*/ 4550297 w 4550297"/>
              <a:gd name="connsiteY13" fmla="*/ 5916715 h 6858000"/>
              <a:gd name="connsiteX14" fmla="*/ 4550297 w 4550297"/>
              <a:gd name="connsiteY14" fmla="*/ 6733663 h 6858000"/>
              <a:gd name="connsiteX15" fmla="*/ 4480471 w 4550297"/>
              <a:gd name="connsiteY15" fmla="*/ 6806272 h 6858000"/>
              <a:gd name="connsiteX16" fmla="*/ 4416541 w 4550297"/>
              <a:gd name="connsiteY16" fmla="*/ 6858000 h 6858000"/>
              <a:gd name="connsiteX17" fmla="*/ 4120550 w 4550297"/>
              <a:gd name="connsiteY17" fmla="*/ 6858000 h 6858000"/>
              <a:gd name="connsiteX18" fmla="*/ 4097999 w 4550297"/>
              <a:gd name="connsiteY18" fmla="*/ 6803752 h 6858000"/>
              <a:gd name="connsiteX19" fmla="*/ 4370882 w 4550297"/>
              <a:gd name="connsiteY19" fmla="*/ 6004179 h 6858000"/>
              <a:gd name="connsiteX20" fmla="*/ 1131672 w 4550297"/>
              <a:gd name="connsiteY20" fmla="*/ 5854588 h 6858000"/>
              <a:gd name="connsiteX21" fmla="*/ 1293729 w 4550297"/>
              <a:gd name="connsiteY21" fmla="*/ 6016639 h 6858000"/>
              <a:gd name="connsiteX22" fmla="*/ 1131672 w 4550297"/>
              <a:gd name="connsiteY22" fmla="*/ 6178697 h 6858000"/>
              <a:gd name="connsiteX23" fmla="*/ 969621 w 4550297"/>
              <a:gd name="connsiteY23" fmla="*/ 6016639 h 6858000"/>
              <a:gd name="connsiteX24" fmla="*/ 1131672 w 4550297"/>
              <a:gd name="connsiteY24" fmla="*/ 5854588 h 6858000"/>
              <a:gd name="connsiteX25" fmla="*/ 200101 w 4550297"/>
              <a:gd name="connsiteY25" fmla="*/ 4238292 h 6858000"/>
              <a:gd name="connsiteX26" fmla="*/ 258667 w 4550297"/>
              <a:gd name="connsiteY26" fmla="*/ 4260180 h 6858000"/>
              <a:gd name="connsiteX27" fmla="*/ 316172 w 4550297"/>
              <a:gd name="connsiteY27" fmla="*/ 4479737 h 6858000"/>
              <a:gd name="connsiteX28" fmla="*/ 96615 w 4550297"/>
              <a:gd name="connsiteY28" fmla="*/ 4537242 h 6858000"/>
              <a:gd name="connsiteX29" fmla="*/ 39110 w 4550297"/>
              <a:gd name="connsiteY29" fmla="*/ 4317686 h 6858000"/>
              <a:gd name="connsiteX30" fmla="*/ 139088 w 4550297"/>
              <a:gd name="connsiteY30" fmla="*/ 4241886 h 6858000"/>
              <a:gd name="connsiteX31" fmla="*/ 200101 w 4550297"/>
              <a:gd name="connsiteY31" fmla="*/ 4238292 h 6858000"/>
              <a:gd name="connsiteX32" fmla="*/ 4550297 w 4550297"/>
              <a:gd name="connsiteY32" fmla="*/ 3016205 h 6858000"/>
              <a:gd name="connsiteX33" fmla="*/ 4550297 w 4550297"/>
              <a:gd name="connsiteY33" fmla="*/ 3445041 h 6858000"/>
              <a:gd name="connsiteX34" fmla="*/ 4426357 w 4550297"/>
              <a:gd name="connsiteY34" fmla="*/ 3508493 h 6858000"/>
              <a:gd name="connsiteX35" fmla="*/ 4080013 w 4550297"/>
              <a:gd name="connsiteY35" fmla="*/ 4349063 h 6858000"/>
              <a:gd name="connsiteX36" fmla="*/ 3667032 w 4550297"/>
              <a:gd name="connsiteY36" fmla="*/ 4913634 h 6858000"/>
              <a:gd name="connsiteX37" fmla="*/ 3065867 w 4550297"/>
              <a:gd name="connsiteY37" fmla="*/ 4234052 h 6858000"/>
              <a:gd name="connsiteX38" fmla="*/ 3750673 w 4550297"/>
              <a:gd name="connsiteY38" fmla="*/ 3115352 h 6858000"/>
              <a:gd name="connsiteX39" fmla="*/ 4415473 w 4550297"/>
              <a:gd name="connsiteY39" fmla="*/ 3053848 h 6858000"/>
              <a:gd name="connsiteX40" fmla="*/ 142439 w 4550297"/>
              <a:gd name="connsiteY40" fmla="*/ 2357104 h 6858000"/>
              <a:gd name="connsiteX41" fmla="*/ 204437 w 4550297"/>
              <a:gd name="connsiteY41" fmla="*/ 2361925 h 6858000"/>
              <a:gd name="connsiteX42" fmla="*/ 300493 w 4550297"/>
              <a:gd name="connsiteY42" fmla="*/ 2435763 h 6858000"/>
              <a:gd name="connsiteX43" fmla="*/ 242987 w 4550297"/>
              <a:gd name="connsiteY43" fmla="*/ 2655321 h 6858000"/>
              <a:gd name="connsiteX44" fmla="*/ 23429 w 4550297"/>
              <a:gd name="connsiteY44" fmla="*/ 2597816 h 6858000"/>
              <a:gd name="connsiteX45" fmla="*/ 80936 w 4550297"/>
              <a:gd name="connsiteY45" fmla="*/ 2378257 h 6858000"/>
              <a:gd name="connsiteX46" fmla="*/ 142439 w 4550297"/>
              <a:gd name="connsiteY46" fmla="*/ 2357104 h 6858000"/>
              <a:gd name="connsiteX47" fmla="*/ 3627827 w 4550297"/>
              <a:gd name="connsiteY47" fmla="*/ 1978352 h 6858000"/>
              <a:gd name="connsiteX48" fmla="*/ 4478083 w 4550297"/>
              <a:gd name="connsiteY48" fmla="*/ 2128134 h 6858000"/>
              <a:gd name="connsiteX49" fmla="*/ 4550297 w 4550297"/>
              <a:gd name="connsiteY49" fmla="*/ 2173772 h 6858000"/>
              <a:gd name="connsiteX50" fmla="*/ 4550297 w 4550297"/>
              <a:gd name="connsiteY50" fmla="*/ 2726919 h 6858000"/>
              <a:gd name="connsiteX51" fmla="*/ 4541998 w 4550297"/>
              <a:gd name="connsiteY51" fmla="*/ 2732429 h 6858000"/>
              <a:gd name="connsiteX52" fmla="*/ 3734992 w 4550297"/>
              <a:gd name="connsiteY52" fmla="*/ 2843516 h 6858000"/>
              <a:gd name="connsiteX53" fmla="*/ 2569249 w 4550297"/>
              <a:gd name="connsiteY53" fmla="*/ 2331214 h 6858000"/>
              <a:gd name="connsiteX54" fmla="*/ 3627827 w 4550297"/>
              <a:gd name="connsiteY54" fmla="*/ 1978352 h 6858000"/>
              <a:gd name="connsiteX55" fmla="*/ 1089851 w 4550297"/>
              <a:gd name="connsiteY55" fmla="*/ 721123 h 6858000"/>
              <a:gd name="connsiteX56" fmla="*/ 1251909 w 4550297"/>
              <a:gd name="connsiteY56" fmla="*/ 883174 h 6858000"/>
              <a:gd name="connsiteX57" fmla="*/ 1089851 w 4550297"/>
              <a:gd name="connsiteY57" fmla="*/ 1045231 h 6858000"/>
              <a:gd name="connsiteX58" fmla="*/ 927800 w 4550297"/>
              <a:gd name="connsiteY58" fmla="*/ 883174 h 6858000"/>
              <a:gd name="connsiteX59" fmla="*/ 1089851 w 4550297"/>
              <a:gd name="connsiteY59" fmla="*/ 721123 h 6858000"/>
              <a:gd name="connsiteX60" fmla="*/ 4451418 w 4550297"/>
              <a:gd name="connsiteY60" fmla="*/ 0 h 6858000"/>
              <a:gd name="connsiteX61" fmla="*/ 4550297 w 4550297"/>
              <a:gd name="connsiteY61" fmla="*/ 0 h 6858000"/>
              <a:gd name="connsiteX62" fmla="*/ 4550297 w 4550297"/>
              <a:gd name="connsiteY62" fmla="*/ 73797 h 6858000"/>
              <a:gd name="connsiteX63" fmla="*/ 4547229 w 4550297"/>
              <a:gd name="connsiteY63" fmla="*/ 73559 h 6858000"/>
              <a:gd name="connsiteX64" fmla="*/ 4492093 w 4550297"/>
              <a:gd name="connsiteY64" fmla="*/ 46195 h 6858000"/>
              <a:gd name="connsiteX65" fmla="*/ 3848570 w 4550297"/>
              <a:gd name="connsiteY65" fmla="*/ 0 h 6858000"/>
              <a:gd name="connsiteX66" fmla="*/ 4407434 w 4550297"/>
              <a:gd name="connsiteY66" fmla="*/ 0 h 6858000"/>
              <a:gd name="connsiteX67" fmla="*/ 4432659 w 4550297"/>
              <a:gd name="connsiteY67" fmla="*/ 16852 h 6858000"/>
              <a:gd name="connsiteX68" fmla="*/ 4550297 w 4550297"/>
              <a:gd name="connsiteY68" fmla="*/ 130716 h 6858000"/>
              <a:gd name="connsiteX69" fmla="*/ 4550297 w 4550297"/>
              <a:gd name="connsiteY69" fmla="*/ 804696 h 6858000"/>
              <a:gd name="connsiteX70" fmla="*/ 4540728 w 4550297"/>
              <a:gd name="connsiteY70" fmla="*/ 803263 h 6858000"/>
              <a:gd name="connsiteX71" fmla="*/ 3859662 w 4550297"/>
              <a:gd name="connsiteY71" fmla="*/ 97074 h 6858000"/>
              <a:gd name="connsiteX72" fmla="*/ 2961743 w 4550297"/>
              <a:gd name="connsiteY72" fmla="*/ 0 h 6858000"/>
              <a:gd name="connsiteX73" fmla="*/ 3518074 w 4550297"/>
              <a:gd name="connsiteY73" fmla="*/ 0 h 6858000"/>
              <a:gd name="connsiteX74" fmla="*/ 3516734 w 4550297"/>
              <a:gd name="connsiteY74" fmla="*/ 67971 h 6858000"/>
              <a:gd name="connsiteX75" fmla="*/ 2584939 w 4550297"/>
              <a:gd name="connsiteY75" fmla="*/ 898866 h 6858000"/>
              <a:gd name="connsiteX76" fmla="*/ 1079399 w 4550297"/>
              <a:gd name="connsiteY76" fmla="*/ 2780787 h 6858000"/>
              <a:gd name="connsiteX77" fmla="*/ 2835861 w 4550297"/>
              <a:gd name="connsiteY77" fmla="*/ 5896411 h 6858000"/>
              <a:gd name="connsiteX78" fmla="*/ 3139061 w 4550297"/>
              <a:gd name="connsiteY78" fmla="*/ 5655944 h 6858000"/>
              <a:gd name="connsiteX79" fmla="*/ 2532662 w 4550297"/>
              <a:gd name="connsiteY79" fmla="*/ 5483437 h 6858000"/>
              <a:gd name="connsiteX80" fmla="*/ 1539424 w 4550297"/>
              <a:gd name="connsiteY80" fmla="*/ 3078759 h 6858000"/>
              <a:gd name="connsiteX81" fmla="*/ 2621528 w 4550297"/>
              <a:gd name="connsiteY81" fmla="*/ 1186384 h 6858000"/>
              <a:gd name="connsiteX82" fmla="*/ 3635675 w 4550297"/>
              <a:gd name="connsiteY82" fmla="*/ 930229 h 6858000"/>
              <a:gd name="connsiteX83" fmla="*/ 4345318 w 4550297"/>
              <a:gd name="connsiteY83" fmla="*/ 1088366 h 6858000"/>
              <a:gd name="connsiteX84" fmla="*/ 4550297 w 4550297"/>
              <a:gd name="connsiteY84" fmla="*/ 1118680 h 6858000"/>
              <a:gd name="connsiteX85" fmla="*/ 4550297 w 4550297"/>
              <a:gd name="connsiteY85" fmla="*/ 1776356 h 6858000"/>
              <a:gd name="connsiteX86" fmla="*/ 4513245 w 4550297"/>
              <a:gd name="connsiteY86" fmla="*/ 1763700 h 6858000"/>
              <a:gd name="connsiteX87" fmla="*/ 3996372 w 4550297"/>
              <a:gd name="connsiteY87" fmla="*/ 1683000 h 6858000"/>
              <a:gd name="connsiteX88" fmla="*/ 3614295 w 4550297"/>
              <a:gd name="connsiteY88" fmla="*/ 1669045 h 6858000"/>
              <a:gd name="connsiteX89" fmla="*/ 2652887 w 4550297"/>
              <a:gd name="connsiteY89" fmla="*/ 3094442 h 6858000"/>
              <a:gd name="connsiteX90" fmla="*/ 2997906 w 4550297"/>
              <a:gd name="connsiteY90" fmla="*/ 3695614 h 6858000"/>
              <a:gd name="connsiteX91" fmla="*/ 3761129 w 4550297"/>
              <a:gd name="connsiteY91" fmla="*/ 5190697 h 6858000"/>
              <a:gd name="connsiteX92" fmla="*/ 4498217 w 4550297"/>
              <a:gd name="connsiteY92" fmla="*/ 4432699 h 6858000"/>
              <a:gd name="connsiteX93" fmla="*/ 4481226 w 4550297"/>
              <a:gd name="connsiteY93" fmla="*/ 3892299 h 6858000"/>
              <a:gd name="connsiteX94" fmla="*/ 4550297 w 4550297"/>
              <a:gd name="connsiteY94" fmla="*/ 3804888 h 6858000"/>
              <a:gd name="connsiteX95" fmla="*/ 4550297 w 4550297"/>
              <a:gd name="connsiteY95" fmla="*/ 5576903 h 6858000"/>
              <a:gd name="connsiteX96" fmla="*/ 4374725 w 4550297"/>
              <a:gd name="connsiteY96" fmla="*/ 5650065 h 6858000"/>
              <a:gd name="connsiteX97" fmla="*/ 4048656 w 4550297"/>
              <a:gd name="connsiteY97" fmla="*/ 5823225 h 6858000"/>
              <a:gd name="connsiteX98" fmla="*/ 3633585 w 4550297"/>
              <a:gd name="connsiteY98" fmla="*/ 6833466 h 6858000"/>
              <a:gd name="connsiteX99" fmla="*/ 3647348 w 4550297"/>
              <a:gd name="connsiteY99" fmla="*/ 6858000 h 6858000"/>
              <a:gd name="connsiteX100" fmla="*/ 2954142 w 4550297"/>
              <a:gd name="connsiteY100" fmla="*/ 6858000 h 6858000"/>
              <a:gd name="connsiteX101" fmla="*/ 2890212 w 4550297"/>
              <a:gd name="connsiteY101" fmla="*/ 6806273 h 6858000"/>
              <a:gd name="connsiteX102" fmla="*/ 2804496 w 4550297"/>
              <a:gd name="connsiteY102" fmla="*/ 6717139 h 6858000"/>
              <a:gd name="connsiteX103" fmla="*/ 1278046 w 4550297"/>
              <a:gd name="connsiteY103" fmla="*/ 5838908 h 6858000"/>
              <a:gd name="connsiteX104" fmla="*/ 399815 w 4550297"/>
              <a:gd name="connsiteY104" fmla="*/ 4312462 h 6858000"/>
              <a:gd name="connsiteX105" fmla="*/ 399815 w 4550297"/>
              <a:gd name="connsiteY105" fmla="*/ 2550773 h 6858000"/>
              <a:gd name="connsiteX106" fmla="*/ 1278046 w 4550297"/>
              <a:gd name="connsiteY106" fmla="*/ 1024324 h 6858000"/>
              <a:gd name="connsiteX107" fmla="*/ 2804496 w 4550297"/>
              <a:gd name="connsiteY107" fmla="*/ 146096 h 6858000"/>
              <a:gd name="connsiteX108" fmla="*/ 2936691 w 4550297"/>
              <a:gd name="connsiteY108" fmla="*/ 16852 h 6858000"/>
              <a:gd name="connsiteX109" fmla="*/ 2566562 w 4550297"/>
              <a:gd name="connsiteY109" fmla="*/ 0 h 6858000"/>
              <a:gd name="connsiteX110" fmla="*/ 2850115 w 4550297"/>
              <a:gd name="connsiteY110" fmla="*/ 0 h 6858000"/>
              <a:gd name="connsiteX111" fmla="*/ 2846312 w 4550297"/>
              <a:gd name="connsiteY111" fmla="*/ 10175 h 6858000"/>
              <a:gd name="connsiteX112" fmla="*/ 2626755 w 4550297"/>
              <a:gd name="connsiteY112" fmla="*/ 67681 h 6858000"/>
              <a:gd name="connsiteX113" fmla="*/ 2578072 w 4550297"/>
              <a:gd name="connsiteY113" fmla="*/ 2381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4550297" h="6858000">
                <a:moveTo>
                  <a:pt x="4550297" y="6797700"/>
                </a:moveTo>
                <a:lnTo>
                  <a:pt x="4550297" y="6858000"/>
                </a:lnTo>
                <a:lnTo>
                  <a:pt x="4499644" y="6858000"/>
                </a:lnTo>
                <a:lnTo>
                  <a:pt x="4503447" y="6847825"/>
                </a:lnTo>
                <a:cubicBezTo>
                  <a:pt x="4515208" y="6828221"/>
                  <a:pt x="4530238" y="6811885"/>
                  <a:pt x="4547310" y="6799143"/>
                </a:cubicBezTo>
                <a:close/>
                <a:moveTo>
                  <a:pt x="2740537" y="6779621"/>
                </a:moveTo>
                <a:cubicBezTo>
                  <a:pt x="2761529" y="6777089"/>
                  <a:pt x="2782603" y="6778887"/>
                  <a:pt x="2802533" y="6784441"/>
                </a:cubicBezTo>
                <a:cubicBezTo>
                  <a:pt x="2822464" y="6789995"/>
                  <a:pt x="2841250" y="6799307"/>
                  <a:pt x="2857667" y="6811804"/>
                </a:cubicBezTo>
                <a:lnTo>
                  <a:pt x="2898343" y="6858000"/>
                </a:lnTo>
                <a:lnTo>
                  <a:pt x="2624463" y="6858000"/>
                </a:lnTo>
                <a:lnTo>
                  <a:pt x="2632554" y="6841696"/>
                </a:lnTo>
                <a:cubicBezTo>
                  <a:pt x="2645051" y="6825278"/>
                  <a:pt x="2660734" y="6811229"/>
                  <a:pt x="2679030" y="6800773"/>
                </a:cubicBezTo>
                <a:cubicBezTo>
                  <a:pt x="2698635" y="6789013"/>
                  <a:pt x="2719545" y="6782151"/>
                  <a:pt x="2740537" y="6779621"/>
                </a:cubicBezTo>
                <a:close/>
                <a:moveTo>
                  <a:pt x="4550297" y="5916715"/>
                </a:moveTo>
                <a:lnTo>
                  <a:pt x="4550297" y="6733663"/>
                </a:lnTo>
                <a:lnTo>
                  <a:pt x="4480471" y="6806272"/>
                </a:lnTo>
                <a:lnTo>
                  <a:pt x="4416541" y="6858000"/>
                </a:lnTo>
                <a:lnTo>
                  <a:pt x="4120550" y="6858000"/>
                </a:lnTo>
                <a:lnTo>
                  <a:pt x="4097999" y="6803752"/>
                </a:lnTo>
                <a:cubicBezTo>
                  <a:pt x="3986130" y="6472430"/>
                  <a:pt x="4041141" y="6200489"/>
                  <a:pt x="4370882" y="6004179"/>
                </a:cubicBezTo>
                <a:close/>
                <a:moveTo>
                  <a:pt x="1131672" y="5854588"/>
                </a:moveTo>
                <a:cubicBezTo>
                  <a:pt x="1220544" y="5854588"/>
                  <a:pt x="1293729" y="5927774"/>
                  <a:pt x="1293729" y="6016639"/>
                </a:cubicBezTo>
                <a:cubicBezTo>
                  <a:pt x="1293729" y="6105510"/>
                  <a:pt x="1220544" y="6178697"/>
                  <a:pt x="1131672" y="6178697"/>
                </a:cubicBezTo>
                <a:cubicBezTo>
                  <a:pt x="1042806" y="6178697"/>
                  <a:pt x="969621" y="6105510"/>
                  <a:pt x="969621" y="6016639"/>
                </a:cubicBezTo>
                <a:cubicBezTo>
                  <a:pt x="969621" y="5927774"/>
                  <a:pt x="1042806" y="5854588"/>
                  <a:pt x="1131672" y="5854588"/>
                </a:cubicBezTo>
                <a:close/>
                <a:moveTo>
                  <a:pt x="200101" y="4238292"/>
                </a:moveTo>
                <a:cubicBezTo>
                  <a:pt x="220439" y="4241231"/>
                  <a:pt x="240370" y="4248418"/>
                  <a:pt x="258667" y="4260180"/>
                </a:cubicBezTo>
                <a:cubicBezTo>
                  <a:pt x="337084" y="4307230"/>
                  <a:pt x="363217" y="4406550"/>
                  <a:pt x="316172" y="4479737"/>
                </a:cubicBezTo>
                <a:cubicBezTo>
                  <a:pt x="269122" y="4558152"/>
                  <a:pt x="169801" y="4584287"/>
                  <a:pt x="96615" y="4537242"/>
                </a:cubicBezTo>
                <a:cubicBezTo>
                  <a:pt x="18200" y="4490192"/>
                  <a:pt x="-7936" y="4390871"/>
                  <a:pt x="39110" y="4317686"/>
                </a:cubicBezTo>
                <a:cubicBezTo>
                  <a:pt x="62632" y="4278477"/>
                  <a:pt x="99228" y="4252342"/>
                  <a:pt x="139088" y="4241886"/>
                </a:cubicBezTo>
                <a:cubicBezTo>
                  <a:pt x="159016" y="4236659"/>
                  <a:pt x="179762" y="4235351"/>
                  <a:pt x="200101" y="4238292"/>
                </a:cubicBezTo>
                <a:close/>
                <a:moveTo>
                  <a:pt x="4550297" y="3016205"/>
                </a:moveTo>
                <a:lnTo>
                  <a:pt x="4550297" y="3445041"/>
                </a:lnTo>
                <a:lnTo>
                  <a:pt x="4426357" y="3508493"/>
                </a:lnTo>
                <a:cubicBezTo>
                  <a:pt x="4111457" y="3710968"/>
                  <a:pt x="3965657" y="4102055"/>
                  <a:pt x="4080013" y="4349063"/>
                </a:cubicBezTo>
                <a:cubicBezTo>
                  <a:pt x="4236839" y="4673171"/>
                  <a:pt x="4215929" y="4866589"/>
                  <a:pt x="3667032" y="4913634"/>
                </a:cubicBezTo>
                <a:cubicBezTo>
                  <a:pt x="3238373" y="4939774"/>
                  <a:pt x="2914265" y="4673171"/>
                  <a:pt x="3065867" y="4234052"/>
                </a:cubicBezTo>
                <a:cubicBezTo>
                  <a:pt x="3233149" y="3836760"/>
                  <a:pt x="3802949" y="3831532"/>
                  <a:pt x="3750673" y="3115352"/>
                </a:cubicBezTo>
                <a:cubicBezTo>
                  <a:pt x="4008131" y="3114046"/>
                  <a:pt x="4229649" y="3092483"/>
                  <a:pt x="4415473" y="3053848"/>
                </a:cubicBezTo>
                <a:close/>
                <a:moveTo>
                  <a:pt x="142439" y="2357104"/>
                </a:moveTo>
                <a:cubicBezTo>
                  <a:pt x="163431" y="2354572"/>
                  <a:pt x="184507" y="2356369"/>
                  <a:pt x="204437" y="2361925"/>
                </a:cubicBezTo>
                <a:cubicBezTo>
                  <a:pt x="244294" y="2373032"/>
                  <a:pt x="279583" y="2399173"/>
                  <a:pt x="300493" y="2435763"/>
                </a:cubicBezTo>
                <a:cubicBezTo>
                  <a:pt x="347538" y="2514173"/>
                  <a:pt x="316172" y="2613500"/>
                  <a:pt x="242987" y="2655321"/>
                </a:cubicBezTo>
                <a:cubicBezTo>
                  <a:pt x="164577" y="2702366"/>
                  <a:pt x="65250" y="2671001"/>
                  <a:pt x="23429" y="2597816"/>
                </a:cubicBezTo>
                <a:cubicBezTo>
                  <a:pt x="-23617" y="2519403"/>
                  <a:pt x="2519" y="2425309"/>
                  <a:pt x="80936" y="2378257"/>
                </a:cubicBezTo>
                <a:cubicBezTo>
                  <a:pt x="100536" y="2366496"/>
                  <a:pt x="121448" y="2359635"/>
                  <a:pt x="142439" y="2357104"/>
                </a:cubicBezTo>
                <a:close/>
                <a:moveTo>
                  <a:pt x="3627827" y="1978352"/>
                </a:moveTo>
                <a:cubicBezTo>
                  <a:pt x="3948831" y="1976719"/>
                  <a:pt x="4270857" y="2024094"/>
                  <a:pt x="4478083" y="2128134"/>
                </a:cubicBezTo>
                <a:lnTo>
                  <a:pt x="4550297" y="2173772"/>
                </a:lnTo>
                <a:lnTo>
                  <a:pt x="4550297" y="2726919"/>
                </a:lnTo>
                <a:lnTo>
                  <a:pt x="4541998" y="2732429"/>
                </a:lnTo>
                <a:cubicBezTo>
                  <a:pt x="4397587" y="2800388"/>
                  <a:pt x="4145356" y="2827833"/>
                  <a:pt x="3734992" y="2843516"/>
                </a:cubicBezTo>
                <a:cubicBezTo>
                  <a:pt x="3144281" y="2801695"/>
                  <a:pt x="2417647" y="3000344"/>
                  <a:pt x="2569249" y="2331214"/>
                </a:cubicBezTo>
                <a:cubicBezTo>
                  <a:pt x="2603227" y="2109041"/>
                  <a:pt x="3114220" y="1980966"/>
                  <a:pt x="3627827" y="1978352"/>
                </a:cubicBezTo>
                <a:close/>
                <a:moveTo>
                  <a:pt x="1089851" y="721123"/>
                </a:moveTo>
                <a:cubicBezTo>
                  <a:pt x="1178722" y="721123"/>
                  <a:pt x="1251909" y="794308"/>
                  <a:pt x="1251909" y="883174"/>
                </a:cubicBezTo>
                <a:cubicBezTo>
                  <a:pt x="1251909" y="972045"/>
                  <a:pt x="1178722" y="1045231"/>
                  <a:pt x="1089851" y="1045231"/>
                </a:cubicBezTo>
                <a:cubicBezTo>
                  <a:pt x="1000985" y="1045231"/>
                  <a:pt x="927800" y="972045"/>
                  <a:pt x="927800" y="883174"/>
                </a:cubicBezTo>
                <a:cubicBezTo>
                  <a:pt x="927800" y="794308"/>
                  <a:pt x="1000985" y="721123"/>
                  <a:pt x="1089851" y="721123"/>
                </a:cubicBezTo>
                <a:close/>
                <a:moveTo>
                  <a:pt x="4451418" y="0"/>
                </a:moveTo>
                <a:lnTo>
                  <a:pt x="4550297" y="0"/>
                </a:lnTo>
                <a:lnTo>
                  <a:pt x="4550297" y="73797"/>
                </a:lnTo>
                <a:lnTo>
                  <a:pt x="4547229" y="73559"/>
                </a:lnTo>
                <a:cubicBezTo>
                  <a:pt x="4527298" y="68004"/>
                  <a:pt x="4508511" y="58692"/>
                  <a:pt x="4492093" y="46195"/>
                </a:cubicBezTo>
                <a:close/>
                <a:moveTo>
                  <a:pt x="3848570" y="0"/>
                </a:moveTo>
                <a:lnTo>
                  <a:pt x="4407434" y="0"/>
                </a:lnTo>
                <a:lnTo>
                  <a:pt x="4432659" y="16852"/>
                </a:lnTo>
                <a:lnTo>
                  <a:pt x="4550297" y="130716"/>
                </a:lnTo>
                <a:lnTo>
                  <a:pt x="4550297" y="804696"/>
                </a:lnTo>
                <a:lnTo>
                  <a:pt x="4540728" y="803263"/>
                </a:lnTo>
                <a:cubicBezTo>
                  <a:pt x="3884993" y="704418"/>
                  <a:pt x="3922894" y="686966"/>
                  <a:pt x="3859662" y="97074"/>
                </a:cubicBezTo>
                <a:close/>
                <a:moveTo>
                  <a:pt x="2961743" y="0"/>
                </a:moveTo>
                <a:lnTo>
                  <a:pt x="3518074" y="0"/>
                </a:lnTo>
                <a:lnTo>
                  <a:pt x="3516734" y="67971"/>
                </a:lnTo>
                <a:cubicBezTo>
                  <a:pt x="3498462" y="691019"/>
                  <a:pt x="3388980" y="724273"/>
                  <a:pt x="2584939" y="898866"/>
                </a:cubicBezTo>
                <a:cubicBezTo>
                  <a:pt x="1089855" y="1118423"/>
                  <a:pt x="1089855" y="1709139"/>
                  <a:pt x="1079399" y="2780787"/>
                </a:cubicBezTo>
                <a:cubicBezTo>
                  <a:pt x="953938" y="5331835"/>
                  <a:pt x="1732843" y="5776181"/>
                  <a:pt x="2835861" y="5896411"/>
                </a:cubicBezTo>
                <a:cubicBezTo>
                  <a:pt x="3248837" y="5938232"/>
                  <a:pt x="3139061" y="5655944"/>
                  <a:pt x="3139061" y="5655944"/>
                </a:cubicBezTo>
                <a:cubicBezTo>
                  <a:pt x="2919502" y="5582757"/>
                  <a:pt x="2767900" y="5551392"/>
                  <a:pt x="2532662" y="5483437"/>
                </a:cubicBezTo>
                <a:cubicBezTo>
                  <a:pt x="1811258" y="5269104"/>
                  <a:pt x="1502828" y="4615661"/>
                  <a:pt x="1539424" y="3078759"/>
                </a:cubicBezTo>
                <a:cubicBezTo>
                  <a:pt x="1544649" y="1452986"/>
                  <a:pt x="1623065" y="1426851"/>
                  <a:pt x="2621528" y="1186384"/>
                </a:cubicBezTo>
                <a:cubicBezTo>
                  <a:pt x="3071099" y="1076601"/>
                  <a:pt x="3133830" y="1081832"/>
                  <a:pt x="3635675" y="930229"/>
                </a:cubicBezTo>
                <a:cubicBezTo>
                  <a:pt x="3933647" y="1021713"/>
                  <a:pt x="4150591" y="1059614"/>
                  <a:pt x="4345318" y="1088366"/>
                </a:cubicBezTo>
                <a:lnTo>
                  <a:pt x="4550297" y="1118680"/>
                </a:lnTo>
                <a:lnTo>
                  <a:pt x="4550297" y="1776356"/>
                </a:lnTo>
                <a:lnTo>
                  <a:pt x="4513245" y="1763700"/>
                </a:lnTo>
                <a:cubicBezTo>
                  <a:pt x="4374062" y="1726127"/>
                  <a:pt x="4204167" y="1698683"/>
                  <a:pt x="3996372" y="1683000"/>
                </a:cubicBezTo>
                <a:cubicBezTo>
                  <a:pt x="3860783" y="1672218"/>
                  <a:pt x="3733523" y="1667808"/>
                  <a:pt x="3614295" y="1669045"/>
                </a:cubicBezTo>
                <a:cubicBezTo>
                  <a:pt x="1825871" y="1687596"/>
                  <a:pt x="1844251" y="2976821"/>
                  <a:pt x="2652887" y="3094442"/>
                </a:cubicBezTo>
                <a:cubicBezTo>
                  <a:pt x="3468385" y="3063076"/>
                  <a:pt x="3630443" y="3151948"/>
                  <a:pt x="2997906" y="3695614"/>
                </a:cubicBezTo>
                <a:cubicBezTo>
                  <a:pt x="2208547" y="4369968"/>
                  <a:pt x="2642433" y="5290024"/>
                  <a:pt x="3761129" y="5190697"/>
                </a:cubicBezTo>
                <a:cubicBezTo>
                  <a:pt x="4377980" y="5133198"/>
                  <a:pt x="4628903" y="4913634"/>
                  <a:pt x="4498217" y="4432699"/>
                </a:cubicBezTo>
                <a:cubicBezTo>
                  <a:pt x="4443326" y="4176547"/>
                  <a:pt x="4411961" y="4019720"/>
                  <a:pt x="4481226" y="3892299"/>
                </a:cubicBezTo>
                <a:lnTo>
                  <a:pt x="4550297" y="3804888"/>
                </a:lnTo>
                <a:lnTo>
                  <a:pt x="4550297" y="5576903"/>
                </a:lnTo>
                <a:lnTo>
                  <a:pt x="4374725" y="5650065"/>
                </a:lnTo>
                <a:cubicBezTo>
                  <a:pt x="4266906" y="5701687"/>
                  <a:pt x="4174118" y="5757882"/>
                  <a:pt x="4048656" y="5823225"/>
                </a:cubicBezTo>
                <a:cubicBezTo>
                  <a:pt x="3656426" y="6063366"/>
                  <a:pt x="3503210" y="6508817"/>
                  <a:pt x="3633585" y="6833466"/>
                </a:cubicBezTo>
                <a:lnTo>
                  <a:pt x="3647348" y="6858000"/>
                </a:lnTo>
                <a:lnTo>
                  <a:pt x="2954142" y="6858000"/>
                </a:lnTo>
                <a:lnTo>
                  <a:pt x="2890212" y="6806273"/>
                </a:lnTo>
                <a:cubicBezTo>
                  <a:pt x="2859937" y="6778542"/>
                  <a:pt x="2831287" y="6748831"/>
                  <a:pt x="2804496" y="6717139"/>
                </a:cubicBezTo>
                <a:cubicBezTo>
                  <a:pt x="2177187" y="6941922"/>
                  <a:pt x="1398283" y="6492350"/>
                  <a:pt x="1278046" y="5838908"/>
                </a:cubicBezTo>
                <a:cubicBezTo>
                  <a:pt x="624604" y="5718673"/>
                  <a:pt x="169802" y="4939769"/>
                  <a:pt x="399815" y="4312462"/>
                </a:cubicBezTo>
                <a:cubicBezTo>
                  <a:pt x="-107256" y="3883802"/>
                  <a:pt x="-107256" y="2979432"/>
                  <a:pt x="399815" y="2550773"/>
                </a:cubicBezTo>
                <a:cubicBezTo>
                  <a:pt x="175033" y="1923465"/>
                  <a:pt x="624604" y="1144561"/>
                  <a:pt x="1278046" y="1024324"/>
                </a:cubicBezTo>
                <a:cubicBezTo>
                  <a:pt x="1398283" y="370884"/>
                  <a:pt x="2177187" y="-78688"/>
                  <a:pt x="2804496" y="146096"/>
                </a:cubicBezTo>
                <a:cubicBezTo>
                  <a:pt x="2844683" y="98558"/>
                  <a:pt x="2889005" y="55477"/>
                  <a:pt x="2936691" y="16852"/>
                </a:cubicBezTo>
                <a:close/>
                <a:moveTo>
                  <a:pt x="2566562" y="0"/>
                </a:moveTo>
                <a:lnTo>
                  <a:pt x="2850115" y="0"/>
                </a:lnTo>
                <a:lnTo>
                  <a:pt x="2846312" y="10175"/>
                </a:lnTo>
                <a:cubicBezTo>
                  <a:pt x="2799262" y="88591"/>
                  <a:pt x="2699942" y="114726"/>
                  <a:pt x="2626755" y="67681"/>
                </a:cubicBezTo>
                <a:cubicBezTo>
                  <a:pt x="2607151" y="55918"/>
                  <a:pt x="2590815" y="40888"/>
                  <a:pt x="2578072" y="23817"/>
                </a:cubicBezTo>
                <a:close/>
              </a:path>
            </a:pathLst>
          </a:custGeom>
          <a:solidFill>
            <a:schemeClr val="accent1">
              <a:lumMod val="20000"/>
              <a:lumOff val="80000"/>
              <a:alpha val="10000"/>
            </a:schemeClr>
          </a:solidFill>
          <a:ln w="9525" cap="flat">
            <a:noFill/>
            <a:prstDash val="solid"/>
            <a:miter/>
          </a:ln>
        </p:spPr>
        <p:txBody>
          <a:bodyPr wrap="square" rtlCol="0" anchor="ctr">
            <a:noAutofit/>
          </a:bodyPr>
          <a:lstStyle/>
          <a:p>
            <a:endParaRPr lang="zh-CN" altLang="en-US"/>
          </a:p>
        </p:txBody>
      </p:sp>
      <p:sp>
        <p:nvSpPr>
          <p:cNvPr id="6" name="文本框 25">
            <a:extLst>
              <a:ext uri="{FF2B5EF4-FFF2-40B4-BE49-F238E27FC236}">
                <a16:creationId xmlns:a16="http://schemas.microsoft.com/office/drawing/2014/main" id="{1D7C1D2C-918E-47C7-AB6B-D7C9D67D48C4}"/>
              </a:ext>
            </a:extLst>
          </p:cNvPr>
          <p:cNvSpPr txBox="1"/>
          <p:nvPr userDrawn="1"/>
        </p:nvSpPr>
        <p:spPr>
          <a:xfrm>
            <a:off x="302564" y="6438900"/>
            <a:ext cx="2157464" cy="276999"/>
          </a:xfrm>
          <a:prstGeom prst="rect">
            <a:avLst/>
          </a:prstGeom>
          <a:noFill/>
        </p:spPr>
        <p:txBody>
          <a:bodyPr wrap="square" lIns="0" rtlCol="0">
            <a:spAutoFit/>
          </a:bodyPr>
          <a:lstStyle/>
          <a:p>
            <a:pPr algn="dist"/>
            <a:r>
              <a:rPr kumimoji="1" lang="zh-CN" altLang="en-US" sz="1200" spc="300" dirty="0">
                <a:solidFill>
                  <a:schemeClr val="accent1"/>
                </a:solidFill>
                <a:latin typeface="华文中宋" panose="02010600040101010101" pitchFamily="2" charset="-122"/>
                <a:ea typeface="华文中宋" panose="02010600040101010101" pitchFamily="2" charset="-122"/>
                <a:cs typeface="Hiragino Sans GB W3" charset="-122"/>
              </a:rPr>
              <a:t>厚德博学 和而不同</a:t>
            </a:r>
          </a:p>
        </p:txBody>
      </p:sp>
      <p:sp>
        <p:nvSpPr>
          <p:cNvPr id="7" name="矩形 6">
            <a:extLst>
              <a:ext uri="{FF2B5EF4-FFF2-40B4-BE49-F238E27FC236}">
                <a16:creationId xmlns:a16="http://schemas.microsoft.com/office/drawing/2014/main" id="{D75A99EF-45C4-4EE7-964D-5885C363F8FA}"/>
              </a:ext>
            </a:extLst>
          </p:cNvPr>
          <p:cNvSpPr/>
          <p:nvPr userDrawn="1"/>
        </p:nvSpPr>
        <p:spPr>
          <a:xfrm>
            <a:off x="9921732" y="6438900"/>
            <a:ext cx="2002970" cy="276999"/>
          </a:xfrm>
          <a:prstGeom prst="rect">
            <a:avLst/>
          </a:prstGeom>
        </p:spPr>
        <p:txBody>
          <a:bodyPr wrap="square" lIns="0" rIns="0">
            <a:spAutoFit/>
          </a:bodyPr>
          <a:lstStyle/>
          <a:p>
            <a:pPr algn="dist"/>
            <a:r>
              <a:rPr kumimoji="1" lang="en-US" altLang="zh-CN" sz="1200" spc="300" dirty="0">
                <a:solidFill>
                  <a:schemeClr val="accent1"/>
                </a:solidFill>
                <a:latin typeface="华文中宋" panose="02010600040101010101" pitchFamily="2" charset="-122"/>
                <a:ea typeface="华文中宋" panose="02010600040101010101" pitchFamily="2" charset="-122"/>
                <a:cs typeface="Hiragino Sans GB W3" charset="-122"/>
              </a:rPr>
              <a:t>www.hut.edu.cn</a:t>
            </a:r>
            <a:endParaRPr lang="zh-CN" altLang="en-US" sz="1200" dirty="0">
              <a:solidFill>
                <a:schemeClr val="accent1"/>
              </a:solidFill>
              <a:latin typeface="华文中宋" panose="02010600040101010101" pitchFamily="2" charset="-122"/>
              <a:ea typeface="华文中宋" panose="02010600040101010101" pitchFamily="2" charset="-122"/>
            </a:endParaRPr>
          </a:p>
        </p:txBody>
      </p:sp>
      <p:cxnSp>
        <p:nvCxnSpPr>
          <p:cNvPr id="8" name="直接连接符 7">
            <a:extLst>
              <a:ext uri="{FF2B5EF4-FFF2-40B4-BE49-F238E27FC236}">
                <a16:creationId xmlns:a16="http://schemas.microsoft.com/office/drawing/2014/main" id="{8110F592-8830-4097-9080-65235AE733A8}"/>
              </a:ext>
            </a:extLst>
          </p:cNvPr>
          <p:cNvCxnSpPr>
            <a:cxnSpLocks/>
          </p:cNvCxnSpPr>
          <p:nvPr userDrawn="1"/>
        </p:nvCxnSpPr>
        <p:spPr>
          <a:xfrm>
            <a:off x="304800" y="749300"/>
            <a:ext cx="115824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pic>
        <p:nvPicPr>
          <p:cNvPr id="9" name="图片 8">
            <a:extLst>
              <a:ext uri="{FF2B5EF4-FFF2-40B4-BE49-F238E27FC236}">
                <a16:creationId xmlns:a16="http://schemas.microsoft.com/office/drawing/2014/main" id="{7CE4C067-D6A5-456F-8514-A170C1FA976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235493" y="283720"/>
            <a:ext cx="1641068" cy="399511"/>
          </a:xfrm>
          <a:prstGeom prst="rect">
            <a:avLst/>
          </a:prstGeom>
        </p:spPr>
      </p:pic>
      <p:sp>
        <p:nvSpPr>
          <p:cNvPr id="13" name="幻灯片编号占位符 2"/>
          <p:cNvSpPr>
            <a:spLocks noGrp="1"/>
          </p:cNvSpPr>
          <p:nvPr>
            <p:ph type="sldNum" sz="quarter" idx="4"/>
          </p:nvPr>
        </p:nvSpPr>
        <p:spPr>
          <a:xfrm>
            <a:off x="4724400" y="6378575"/>
            <a:ext cx="2743200" cy="365125"/>
          </a:xfrm>
          <a:prstGeom prst="rect">
            <a:avLst/>
          </a:prstGeom>
        </p:spPr>
        <p:txBody>
          <a:bodyPr vert="horz" lIns="91440" tIns="45720" rIns="91440" bIns="45720" rtlCol="0" anchor="ctr"/>
          <a:lstStyle>
            <a:lvl1pPr algn="ctr">
              <a:defRPr sz="1000">
                <a:solidFill>
                  <a:schemeClr val="tx1">
                    <a:lumMod val="25000"/>
                    <a:lumOff val="75000"/>
                  </a:schemeClr>
                </a:solidFill>
                <a:latin typeface="STZhongsong" charset="-122"/>
                <a:ea typeface="STZhongsong" charset="-122"/>
                <a:cs typeface="STZhongsong" charset="-122"/>
              </a:defRPr>
            </a:lvl1pPr>
          </a:lstStyle>
          <a:p>
            <a:fld id="{FCD414FB-FBA3-744C-9B73-3C070CB3E4AB}" type="slidenum">
              <a:rPr kumimoji="1" lang="zh-CN" altLang="en-US" smtClean="0"/>
              <a:pPr/>
              <a:t>‹#›</a:t>
            </a:fld>
            <a:endParaRPr kumimoji="1" lang="zh-CN" altLang="en-US" dirty="0"/>
          </a:p>
        </p:txBody>
      </p:sp>
      <p:sp>
        <p:nvSpPr>
          <p:cNvPr id="11" name="文本占位符 2">
            <a:extLst>
              <a:ext uri="{FF2B5EF4-FFF2-40B4-BE49-F238E27FC236}">
                <a16:creationId xmlns:a16="http://schemas.microsoft.com/office/drawing/2014/main" id="{233E32FD-7000-4BE1-9FE6-7950C2A0F05F}"/>
              </a:ext>
            </a:extLst>
          </p:cNvPr>
          <p:cNvSpPr>
            <a:spLocks noGrp="1"/>
          </p:cNvSpPr>
          <p:nvPr>
            <p:ph type="body" sz="quarter" idx="10"/>
          </p:nvPr>
        </p:nvSpPr>
        <p:spPr>
          <a:xfrm>
            <a:off x="924538" y="236570"/>
            <a:ext cx="9310956" cy="493810"/>
          </a:xfrm>
          <a:prstGeom prst="rect">
            <a:avLst/>
          </a:prstGeom>
        </p:spPr>
        <p:txBody>
          <a:bodyPr/>
          <a:lstStyle>
            <a:lvl1pPr marL="0" indent="0">
              <a:buFontTx/>
              <a:buNone/>
              <a:defRPr sz="3200" b="1">
                <a:solidFill>
                  <a:schemeClr val="accent1"/>
                </a:solidFill>
              </a:defRPr>
            </a:lvl1pPr>
          </a:lstStyle>
          <a:p>
            <a:pPr lvl="0"/>
            <a:r>
              <a:rPr lang="zh-CN" altLang="en-US" dirty="0"/>
              <a:t>编辑母版文本样式</a:t>
            </a:r>
          </a:p>
        </p:txBody>
      </p:sp>
      <p:grpSp>
        <p:nvGrpSpPr>
          <p:cNvPr id="14" name="组合 13">
            <a:extLst>
              <a:ext uri="{FF2B5EF4-FFF2-40B4-BE49-F238E27FC236}">
                <a16:creationId xmlns:a16="http://schemas.microsoft.com/office/drawing/2014/main" id="{712DF815-7093-4354-8F12-ABCF122488C7}"/>
              </a:ext>
            </a:extLst>
          </p:cNvPr>
          <p:cNvGrpSpPr/>
          <p:nvPr userDrawn="1"/>
        </p:nvGrpSpPr>
        <p:grpSpPr>
          <a:xfrm>
            <a:off x="315439" y="331076"/>
            <a:ext cx="509199" cy="304798"/>
            <a:chOff x="302563" y="340407"/>
            <a:chExt cx="509199" cy="304798"/>
          </a:xfrm>
        </p:grpSpPr>
        <p:cxnSp>
          <p:nvCxnSpPr>
            <p:cNvPr id="15" name="直接连接符 14">
              <a:extLst>
                <a:ext uri="{FF2B5EF4-FFF2-40B4-BE49-F238E27FC236}">
                  <a16:creationId xmlns:a16="http://schemas.microsoft.com/office/drawing/2014/main" id="{A88AF4BD-9E89-44CE-8FE3-EDA1C32B76B7}"/>
                </a:ext>
              </a:extLst>
            </p:cNvPr>
            <p:cNvCxnSpPr/>
            <p:nvPr userDrawn="1"/>
          </p:nvCxnSpPr>
          <p:spPr>
            <a:xfrm>
              <a:off x="302563" y="340407"/>
              <a:ext cx="509199" cy="0"/>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94A55F93-3F4B-4190-9E3D-9DFEE7AA4D96}"/>
                </a:ext>
              </a:extLst>
            </p:cNvPr>
            <p:cNvCxnSpPr/>
            <p:nvPr userDrawn="1"/>
          </p:nvCxnSpPr>
          <p:spPr>
            <a:xfrm>
              <a:off x="302563" y="492806"/>
              <a:ext cx="509199" cy="0"/>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851EFD4-D12F-47A8-A612-1CA810EF4A9A}"/>
                </a:ext>
              </a:extLst>
            </p:cNvPr>
            <p:cNvCxnSpPr/>
            <p:nvPr userDrawn="1"/>
          </p:nvCxnSpPr>
          <p:spPr>
            <a:xfrm>
              <a:off x="302563" y="645205"/>
              <a:ext cx="509199" cy="0"/>
            </a:xfrm>
            <a:prstGeom prst="line">
              <a:avLst/>
            </a:prstGeom>
            <a:ln w="76200"/>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2134761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图示-图文排版">
    <p:spTree>
      <p:nvGrpSpPr>
        <p:cNvPr id="1" name=""/>
        <p:cNvGrpSpPr/>
        <p:nvPr/>
      </p:nvGrpSpPr>
      <p:grpSpPr>
        <a:xfrm>
          <a:off x="0" y="0"/>
          <a:ext cx="0" cy="0"/>
          <a:chOff x="0" y="0"/>
          <a:chExt cx="0" cy="0"/>
        </a:xfrm>
      </p:grpSpPr>
      <p:sp>
        <p:nvSpPr>
          <p:cNvPr id="17" name="任意多边形: 形状 16">
            <a:extLst>
              <a:ext uri="{FF2B5EF4-FFF2-40B4-BE49-F238E27FC236}">
                <a16:creationId xmlns:a16="http://schemas.microsoft.com/office/drawing/2014/main" id="{117096F7-5E67-4505-8D33-0B6D250FFB99}"/>
              </a:ext>
            </a:extLst>
          </p:cNvPr>
          <p:cNvSpPr/>
          <p:nvPr userDrawn="1"/>
        </p:nvSpPr>
        <p:spPr>
          <a:xfrm>
            <a:off x="7641704" y="0"/>
            <a:ext cx="4550297" cy="6858000"/>
          </a:xfrm>
          <a:custGeom>
            <a:avLst/>
            <a:gdLst>
              <a:gd name="connsiteX0" fmla="*/ 4550297 w 4550297"/>
              <a:gd name="connsiteY0" fmla="*/ 6797700 h 6858000"/>
              <a:gd name="connsiteX1" fmla="*/ 4550297 w 4550297"/>
              <a:gd name="connsiteY1" fmla="*/ 6858000 h 6858000"/>
              <a:gd name="connsiteX2" fmla="*/ 4499644 w 4550297"/>
              <a:gd name="connsiteY2" fmla="*/ 6858000 h 6858000"/>
              <a:gd name="connsiteX3" fmla="*/ 4503447 w 4550297"/>
              <a:gd name="connsiteY3" fmla="*/ 6847825 h 6858000"/>
              <a:gd name="connsiteX4" fmla="*/ 4547310 w 4550297"/>
              <a:gd name="connsiteY4" fmla="*/ 6799143 h 6858000"/>
              <a:gd name="connsiteX5" fmla="*/ 2740537 w 4550297"/>
              <a:gd name="connsiteY5" fmla="*/ 6779621 h 6858000"/>
              <a:gd name="connsiteX6" fmla="*/ 2802533 w 4550297"/>
              <a:gd name="connsiteY6" fmla="*/ 6784441 h 6858000"/>
              <a:gd name="connsiteX7" fmla="*/ 2857667 w 4550297"/>
              <a:gd name="connsiteY7" fmla="*/ 6811804 h 6858000"/>
              <a:gd name="connsiteX8" fmla="*/ 2898343 w 4550297"/>
              <a:gd name="connsiteY8" fmla="*/ 6858000 h 6858000"/>
              <a:gd name="connsiteX9" fmla="*/ 2624463 w 4550297"/>
              <a:gd name="connsiteY9" fmla="*/ 6858000 h 6858000"/>
              <a:gd name="connsiteX10" fmla="*/ 2632554 w 4550297"/>
              <a:gd name="connsiteY10" fmla="*/ 6841696 h 6858000"/>
              <a:gd name="connsiteX11" fmla="*/ 2679030 w 4550297"/>
              <a:gd name="connsiteY11" fmla="*/ 6800773 h 6858000"/>
              <a:gd name="connsiteX12" fmla="*/ 2740537 w 4550297"/>
              <a:gd name="connsiteY12" fmla="*/ 6779621 h 6858000"/>
              <a:gd name="connsiteX13" fmla="*/ 4550297 w 4550297"/>
              <a:gd name="connsiteY13" fmla="*/ 5916715 h 6858000"/>
              <a:gd name="connsiteX14" fmla="*/ 4550297 w 4550297"/>
              <a:gd name="connsiteY14" fmla="*/ 6733663 h 6858000"/>
              <a:gd name="connsiteX15" fmla="*/ 4480471 w 4550297"/>
              <a:gd name="connsiteY15" fmla="*/ 6806272 h 6858000"/>
              <a:gd name="connsiteX16" fmla="*/ 4416541 w 4550297"/>
              <a:gd name="connsiteY16" fmla="*/ 6858000 h 6858000"/>
              <a:gd name="connsiteX17" fmla="*/ 4120550 w 4550297"/>
              <a:gd name="connsiteY17" fmla="*/ 6858000 h 6858000"/>
              <a:gd name="connsiteX18" fmla="*/ 4097999 w 4550297"/>
              <a:gd name="connsiteY18" fmla="*/ 6803752 h 6858000"/>
              <a:gd name="connsiteX19" fmla="*/ 4370882 w 4550297"/>
              <a:gd name="connsiteY19" fmla="*/ 6004179 h 6858000"/>
              <a:gd name="connsiteX20" fmla="*/ 1131672 w 4550297"/>
              <a:gd name="connsiteY20" fmla="*/ 5854588 h 6858000"/>
              <a:gd name="connsiteX21" fmla="*/ 1293729 w 4550297"/>
              <a:gd name="connsiteY21" fmla="*/ 6016639 h 6858000"/>
              <a:gd name="connsiteX22" fmla="*/ 1131672 w 4550297"/>
              <a:gd name="connsiteY22" fmla="*/ 6178697 h 6858000"/>
              <a:gd name="connsiteX23" fmla="*/ 969621 w 4550297"/>
              <a:gd name="connsiteY23" fmla="*/ 6016639 h 6858000"/>
              <a:gd name="connsiteX24" fmla="*/ 1131672 w 4550297"/>
              <a:gd name="connsiteY24" fmla="*/ 5854588 h 6858000"/>
              <a:gd name="connsiteX25" fmla="*/ 200101 w 4550297"/>
              <a:gd name="connsiteY25" fmla="*/ 4238292 h 6858000"/>
              <a:gd name="connsiteX26" fmla="*/ 258667 w 4550297"/>
              <a:gd name="connsiteY26" fmla="*/ 4260180 h 6858000"/>
              <a:gd name="connsiteX27" fmla="*/ 316172 w 4550297"/>
              <a:gd name="connsiteY27" fmla="*/ 4479737 h 6858000"/>
              <a:gd name="connsiteX28" fmla="*/ 96615 w 4550297"/>
              <a:gd name="connsiteY28" fmla="*/ 4537242 h 6858000"/>
              <a:gd name="connsiteX29" fmla="*/ 39110 w 4550297"/>
              <a:gd name="connsiteY29" fmla="*/ 4317686 h 6858000"/>
              <a:gd name="connsiteX30" fmla="*/ 139088 w 4550297"/>
              <a:gd name="connsiteY30" fmla="*/ 4241886 h 6858000"/>
              <a:gd name="connsiteX31" fmla="*/ 200101 w 4550297"/>
              <a:gd name="connsiteY31" fmla="*/ 4238292 h 6858000"/>
              <a:gd name="connsiteX32" fmla="*/ 4550297 w 4550297"/>
              <a:gd name="connsiteY32" fmla="*/ 3016205 h 6858000"/>
              <a:gd name="connsiteX33" fmla="*/ 4550297 w 4550297"/>
              <a:gd name="connsiteY33" fmla="*/ 3445041 h 6858000"/>
              <a:gd name="connsiteX34" fmla="*/ 4426357 w 4550297"/>
              <a:gd name="connsiteY34" fmla="*/ 3508493 h 6858000"/>
              <a:gd name="connsiteX35" fmla="*/ 4080013 w 4550297"/>
              <a:gd name="connsiteY35" fmla="*/ 4349063 h 6858000"/>
              <a:gd name="connsiteX36" fmla="*/ 3667032 w 4550297"/>
              <a:gd name="connsiteY36" fmla="*/ 4913634 h 6858000"/>
              <a:gd name="connsiteX37" fmla="*/ 3065867 w 4550297"/>
              <a:gd name="connsiteY37" fmla="*/ 4234052 h 6858000"/>
              <a:gd name="connsiteX38" fmla="*/ 3750673 w 4550297"/>
              <a:gd name="connsiteY38" fmla="*/ 3115352 h 6858000"/>
              <a:gd name="connsiteX39" fmla="*/ 4415473 w 4550297"/>
              <a:gd name="connsiteY39" fmla="*/ 3053848 h 6858000"/>
              <a:gd name="connsiteX40" fmla="*/ 142439 w 4550297"/>
              <a:gd name="connsiteY40" fmla="*/ 2357104 h 6858000"/>
              <a:gd name="connsiteX41" fmla="*/ 204437 w 4550297"/>
              <a:gd name="connsiteY41" fmla="*/ 2361925 h 6858000"/>
              <a:gd name="connsiteX42" fmla="*/ 300493 w 4550297"/>
              <a:gd name="connsiteY42" fmla="*/ 2435763 h 6858000"/>
              <a:gd name="connsiteX43" fmla="*/ 242987 w 4550297"/>
              <a:gd name="connsiteY43" fmla="*/ 2655321 h 6858000"/>
              <a:gd name="connsiteX44" fmla="*/ 23429 w 4550297"/>
              <a:gd name="connsiteY44" fmla="*/ 2597816 h 6858000"/>
              <a:gd name="connsiteX45" fmla="*/ 80936 w 4550297"/>
              <a:gd name="connsiteY45" fmla="*/ 2378257 h 6858000"/>
              <a:gd name="connsiteX46" fmla="*/ 142439 w 4550297"/>
              <a:gd name="connsiteY46" fmla="*/ 2357104 h 6858000"/>
              <a:gd name="connsiteX47" fmla="*/ 3627827 w 4550297"/>
              <a:gd name="connsiteY47" fmla="*/ 1978352 h 6858000"/>
              <a:gd name="connsiteX48" fmla="*/ 4478083 w 4550297"/>
              <a:gd name="connsiteY48" fmla="*/ 2128134 h 6858000"/>
              <a:gd name="connsiteX49" fmla="*/ 4550297 w 4550297"/>
              <a:gd name="connsiteY49" fmla="*/ 2173772 h 6858000"/>
              <a:gd name="connsiteX50" fmla="*/ 4550297 w 4550297"/>
              <a:gd name="connsiteY50" fmla="*/ 2726919 h 6858000"/>
              <a:gd name="connsiteX51" fmla="*/ 4541998 w 4550297"/>
              <a:gd name="connsiteY51" fmla="*/ 2732429 h 6858000"/>
              <a:gd name="connsiteX52" fmla="*/ 3734992 w 4550297"/>
              <a:gd name="connsiteY52" fmla="*/ 2843516 h 6858000"/>
              <a:gd name="connsiteX53" fmla="*/ 2569249 w 4550297"/>
              <a:gd name="connsiteY53" fmla="*/ 2331214 h 6858000"/>
              <a:gd name="connsiteX54" fmla="*/ 3627827 w 4550297"/>
              <a:gd name="connsiteY54" fmla="*/ 1978352 h 6858000"/>
              <a:gd name="connsiteX55" fmla="*/ 1089851 w 4550297"/>
              <a:gd name="connsiteY55" fmla="*/ 721123 h 6858000"/>
              <a:gd name="connsiteX56" fmla="*/ 1251909 w 4550297"/>
              <a:gd name="connsiteY56" fmla="*/ 883174 h 6858000"/>
              <a:gd name="connsiteX57" fmla="*/ 1089851 w 4550297"/>
              <a:gd name="connsiteY57" fmla="*/ 1045231 h 6858000"/>
              <a:gd name="connsiteX58" fmla="*/ 927800 w 4550297"/>
              <a:gd name="connsiteY58" fmla="*/ 883174 h 6858000"/>
              <a:gd name="connsiteX59" fmla="*/ 1089851 w 4550297"/>
              <a:gd name="connsiteY59" fmla="*/ 721123 h 6858000"/>
              <a:gd name="connsiteX60" fmla="*/ 4451418 w 4550297"/>
              <a:gd name="connsiteY60" fmla="*/ 0 h 6858000"/>
              <a:gd name="connsiteX61" fmla="*/ 4550297 w 4550297"/>
              <a:gd name="connsiteY61" fmla="*/ 0 h 6858000"/>
              <a:gd name="connsiteX62" fmla="*/ 4550297 w 4550297"/>
              <a:gd name="connsiteY62" fmla="*/ 73797 h 6858000"/>
              <a:gd name="connsiteX63" fmla="*/ 4547229 w 4550297"/>
              <a:gd name="connsiteY63" fmla="*/ 73559 h 6858000"/>
              <a:gd name="connsiteX64" fmla="*/ 4492093 w 4550297"/>
              <a:gd name="connsiteY64" fmla="*/ 46195 h 6858000"/>
              <a:gd name="connsiteX65" fmla="*/ 3848570 w 4550297"/>
              <a:gd name="connsiteY65" fmla="*/ 0 h 6858000"/>
              <a:gd name="connsiteX66" fmla="*/ 4407434 w 4550297"/>
              <a:gd name="connsiteY66" fmla="*/ 0 h 6858000"/>
              <a:gd name="connsiteX67" fmla="*/ 4432659 w 4550297"/>
              <a:gd name="connsiteY67" fmla="*/ 16852 h 6858000"/>
              <a:gd name="connsiteX68" fmla="*/ 4550297 w 4550297"/>
              <a:gd name="connsiteY68" fmla="*/ 130716 h 6858000"/>
              <a:gd name="connsiteX69" fmla="*/ 4550297 w 4550297"/>
              <a:gd name="connsiteY69" fmla="*/ 804696 h 6858000"/>
              <a:gd name="connsiteX70" fmla="*/ 4540728 w 4550297"/>
              <a:gd name="connsiteY70" fmla="*/ 803263 h 6858000"/>
              <a:gd name="connsiteX71" fmla="*/ 3859662 w 4550297"/>
              <a:gd name="connsiteY71" fmla="*/ 97074 h 6858000"/>
              <a:gd name="connsiteX72" fmla="*/ 2961743 w 4550297"/>
              <a:gd name="connsiteY72" fmla="*/ 0 h 6858000"/>
              <a:gd name="connsiteX73" fmla="*/ 3518074 w 4550297"/>
              <a:gd name="connsiteY73" fmla="*/ 0 h 6858000"/>
              <a:gd name="connsiteX74" fmla="*/ 3516734 w 4550297"/>
              <a:gd name="connsiteY74" fmla="*/ 67971 h 6858000"/>
              <a:gd name="connsiteX75" fmla="*/ 2584939 w 4550297"/>
              <a:gd name="connsiteY75" fmla="*/ 898866 h 6858000"/>
              <a:gd name="connsiteX76" fmla="*/ 1079399 w 4550297"/>
              <a:gd name="connsiteY76" fmla="*/ 2780787 h 6858000"/>
              <a:gd name="connsiteX77" fmla="*/ 2835861 w 4550297"/>
              <a:gd name="connsiteY77" fmla="*/ 5896411 h 6858000"/>
              <a:gd name="connsiteX78" fmla="*/ 3139061 w 4550297"/>
              <a:gd name="connsiteY78" fmla="*/ 5655944 h 6858000"/>
              <a:gd name="connsiteX79" fmla="*/ 2532662 w 4550297"/>
              <a:gd name="connsiteY79" fmla="*/ 5483437 h 6858000"/>
              <a:gd name="connsiteX80" fmla="*/ 1539424 w 4550297"/>
              <a:gd name="connsiteY80" fmla="*/ 3078759 h 6858000"/>
              <a:gd name="connsiteX81" fmla="*/ 2621528 w 4550297"/>
              <a:gd name="connsiteY81" fmla="*/ 1186384 h 6858000"/>
              <a:gd name="connsiteX82" fmla="*/ 3635675 w 4550297"/>
              <a:gd name="connsiteY82" fmla="*/ 930229 h 6858000"/>
              <a:gd name="connsiteX83" fmla="*/ 4345318 w 4550297"/>
              <a:gd name="connsiteY83" fmla="*/ 1088366 h 6858000"/>
              <a:gd name="connsiteX84" fmla="*/ 4550297 w 4550297"/>
              <a:gd name="connsiteY84" fmla="*/ 1118680 h 6858000"/>
              <a:gd name="connsiteX85" fmla="*/ 4550297 w 4550297"/>
              <a:gd name="connsiteY85" fmla="*/ 1776356 h 6858000"/>
              <a:gd name="connsiteX86" fmla="*/ 4513245 w 4550297"/>
              <a:gd name="connsiteY86" fmla="*/ 1763700 h 6858000"/>
              <a:gd name="connsiteX87" fmla="*/ 3996372 w 4550297"/>
              <a:gd name="connsiteY87" fmla="*/ 1683000 h 6858000"/>
              <a:gd name="connsiteX88" fmla="*/ 3614295 w 4550297"/>
              <a:gd name="connsiteY88" fmla="*/ 1669045 h 6858000"/>
              <a:gd name="connsiteX89" fmla="*/ 2652887 w 4550297"/>
              <a:gd name="connsiteY89" fmla="*/ 3094442 h 6858000"/>
              <a:gd name="connsiteX90" fmla="*/ 2997906 w 4550297"/>
              <a:gd name="connsiteY90" fmla="*/ 3695614 h 6858000"/>
              <a:gd name="connsiteX91" fmla="*/ 3761129 w 4550297"/>
              <a:gd name="connsiteY91" fmla="*/ 5190697 h 6858000"/>
              <a:gd name="connsiteX92" fmla="*/ 4498217 w 4550297"/>
              <a:gd name="connsiteY92" fmla="*/ 4432699 h 6858000"/>
              <a:gd name="connsiteX93" fmla="*/ 4481226 w 4550297"/>
              <a:gd name="connsiteY93" fmla="*/ 3892299 h 6858000"/>
              <a:gd name="connsiteX94" fmla="*/ 4550297 w 4550297"/>
              <a:gd name="connsiteY94" fmla="*/ 3804888 h 6858000"/>
              <a:gd name="connsiteX95" fmla="*/ 4550297 w 4550297"/>
              <a:gd name="connsiteY95" fmla="*/ 5576903 h 6858000"/>
              <a:gd name="connsiteX96" fmla="*/ 4374725 w 4550297"/>
              <a:gd name="connsiteY96" fmla="*/ 5650065 h 6858000"/>
              <a:gd name="connsiteX97" fmla="*/ 4048656 w 4550297"/>
              <a:gd name="connsiteY97" fmla="*/ 5823225 h 6858000"/>
              <a:gd name="connsiteX98" fmla="*/ 3633585 w 4550297"/>
              <a:gd name="connsiteY98" fmla="*/ 6833466 h 6858000"/>
              <a:gd name="connsiteX99" fmla="*/ 3647348 w 4550297"/>
              <a:gd name="connsiteY99" fmla="*/ 6858000 h 6858000"/>
              <a:gd name="connsiteX100" fmla="*/ 2954142 w 4550297"/>
              <a:gd name="connsiteY100" fmla="*/ 6858000 h 6858000"/>
              <a:gd name="connsiteX101" fmla="*/ 2890212 w 4550297"/>
              <a:gd name="connsiteY101" fmla="*/ 6806273 h 6858000"/>
              <a:gd name="connsiteX102" fmla="*/ 2804496 w 4550297"/>
              <a:gd name="connsiteY102" fmla="*/ 6717139 h 6858000"/>
              <a:gd name="connsiteX103" fmla="*/ 1278046 w 4550297"/>
              <a:gd name="connsiteY103" fmla="*/ 5838908 h 6858000"/>
              <a:gd name="connsiteX104" fmla="*/ 399815 w 4550297"/>
              <a:gd name="connsiteY104" fmla="*/ 4312462 h 6858000"/>
              <a:gd name="connsiteX105" fmla="*/ 399815 w 4550297"/>
              <a:gd name="connsiteY105" fmla="*/ 2550773 h 6858000"/>
              <a:gd name="connsiteX106" fmla="*/ 1278046 w 4550297"/>
              <a:gd name="connsiteY106" fmla="*/ 1024324 h 6858000"/>
              <a:gd name="connsiteX107" fmla="*/ 2804496 w 4550297"/>
              <a:gd name="connsiteY107" fmla="*/ 146096 h 6858000"/>
              <a:gd name="connsiteX108" fmla="*/ 2936691 w 4550297"/>
              <a:gd name="connsiteY108" fmla="*/ 16852 h 6858000"/>
              <a:gd name="connsiteX109" fmla="*/ 2566562 w 4550297"/>
              <a:gd name="connsiteY109" fmla="*/ 0 h 6858000"/>
              <a:gd name="connsiteX110" fmla="*/ 2850115 w 4550297"/>
              <a:gd name="connsiteY110" fmla="*/ 0 h 6858000"/>
              <a:gd name="connsiteX111" fmla="*/ 2846312 w 4550297"/>
              <a:gd name="connsiteY111" fmla="*/ 10175 h 6858000"/>
              <a:gd name="connsiteX112" fmla="*/ 2626755 w 4550297"/>
              <a:gd name="connsiteY112" fmla="*/ 67681 h 6858000"/>
              <a:gd name="connsiteX113" fmla="*/ 2578072 w 4550297"/>
              <a:gd name="connsiteY113" fmla="*/ 2381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4550297" h="6858000">
                <a:moveTo>
                  <a:pt x="4550297" y="6797700"/>
                </a:moveTo>
                <a:lnTo>
                  <a:pt x="4550297" y="6858000"/>
                </a:lnTo>
                <a:lnTo>
                  <a:pt x="4499644" y="6858000"/>
                </a:lnTo>
                <a:lnTo>
                  <a:pt x="4503447" y="6847825"/>
                </a:lnTo>
                <a:cubicBezTo>
                  <a:pt x="4515208" y="6828221"/>
                  <a:pt x="4530238" y="6811885"/>
                  <a:pt x="4547310" y="6799143"/>
                </a:cubicBezTo>
                <a:close/>
                <a:moveTo>
                  <a:pt x="2740537" y="6779621"/>
                </a:moveTo>
                <a:cubicBezTo>
                  <a:pt x="2761529" y="6777089"/>
                  <a:pt x="2782603" y="6778887"/>
                  <a:pt x="2802533" y="6784441"/>
                </a:cubicBezTo>
                <a:cubicBezTo>
                  <a:pt x="2822464" y="6789995"/>
                  <a:pt x="2841250" y="6799307"/>
                  <a:pt x="2857667" y="6811804"/>
                </a:cubicBezTo>
                <a:lnTo>
                  <a:pt x="2898343" y="6858000"/>
                </a:lnTo>
                <a:lnTo>
                  <a:pt x="2624463" y="6858000"/>
                </a:lnTo>
                <a:lnTo>
                  <a:pt x="2632554" y="6841696"/>
                </a:lnTo>
                <a:cubicBezTo>
                  <a:pt x="2645051" y="6825278"/>
                  <a:pt x="2660734" y="6811229"/>
                  <a:pt x="2679030" y="6800773"/>
                </a:cubicBezTo>
                <a:cubicBezTo>
                  <a:pt x="2698635" y="6789013"/>
                  <a:pt x="2719545" y="6782151"/>
                  <a:pt x="2740537" y="6779621"/>
                </a:cubicBezTo>
                <a:close/>
                <a:moveTo>
                  <a:pt x="4550297" y="5916715"/>
                </a:moveTo>
                <a:lnTo>
                  <a:pt x="4550297" y="6733663"/>
                </a:lnTo>
                <a:lnTo>
                  <a:pt x="4480471" y="6806272"/>
                </a:lnTo>
                <a:lnTo>
                  <a:pt x="4416541" y="6858000"/>
                </a:lnTo>
                <a:lnTo>
                  <a:pt x="4120550" y="6858000"/>
                </a:lnTo>
                <a:lnTo>
                  <a:pt x="4097999" y="6803752"/>
                </a:lnTo>
                <a:cubicBezTo>
                  <a:pt x="3986130" y="6472430"/>
                  <a:pt x="4041141" y="6200489"/>
                  <a:pt x="4370882" y="6004179"/>
                </a:cubicBezTo>
                <a:close/>
                <a:moveTo>
                  <a:pt x="1131672" y="5854588"/>
                </a:moveTo>
                <a:cubicBezTo>
                  <a:pt x="1220544" y="5854588"/>
                  <a:pt x="1293729" y="5927774"/>
                  <a:pt x="1293729" y="6016639"/>
                </a:cubicBezTo>
                <a:cubicBezTo>
                  <a:pt x="1293729" y="6105510"/>
                  <a:pt x="1220544" y="6178697"/>
                  <a:pt x="1131672" y="6178697"/>
                </a:cubicBezTo>
                <a:cubicBezTo>
                  <a:pt x="1042806" y="6178697"/>
                  <a:pt x="969621" y="6105510"/>
                  <a:pt x="969621" y="6016639"/>
                </a:cubicBezTo>
                <a:cubicBezTo>
                  <a:pt x="969621" y="5927774"/>
                  <a:pt x="1042806" y="5854588"/>
                  <a:pt x="1131672" y="5854588"/>
                </a:cubicBezTo>
                <a:close/>
                <a:moveTo>
                  <a:pt x="200101" y="4238292"/>
                </a:moveTo>
                <a:cubicBezTo>
                  <a:pt x="220439" y="4241231"/>
                  <a:pt x="240370" y="4248418"/>
                  <a:pt x="258667" y="4260180"/>
                </a:cubicBezTo>
                <a:cubicBezTo>
                  <a:pt x="337084" y="4307230"/>
                  <a:pt x="363217" y="4406550"/>
                  <a:pt x="316172" y="4479737"/>
                </a:cubicBezTo>
                <a:cubicBezTo>
                  <a:pt x="269122" y="4558152"/>
                  <a:pt x="169801" y="4584287"/>
                  <a:pt x="96615" y="4537242"/>
                </a:cubicBezTo>
                <a:cubicBezTo>
                  <a:pt x="18200" y="4490192"/>
                  <a:pt x="-7936" y="4390871"/>
                  <a:pt x="39110" y="4317686"/>
                </a:cubicBezTo>
                <a:cubicBezTo>
                  <a:pt x="62632" y="4278477"/>
                  <a:pt x="99228" y="4252342"/>
                  <a:pt x="139088" y="4241886"/>
                </a:cubicBezTo>
                <a:cubicBezTo>
                  <a:pt x="159016" y="4236659"/>
                  <a:pt x="179762" y="4235351"/>
                  <a:pt x="200101" y="4238292"/>
                </a:cubicBezTo>
                <a:close/>
                <a:moveTo>
                  <a:pt x="4550297" y="3016205"/>
                </a:moveTo>
                <a:lnTo>
                  <a:pt x="4550297" y="3445041"/>
                </a:lnTo>
                <a:lnTo>
                  <a:pt x="4426357" y="3508493"/>
                </a:lnTo>
                <a:cubicBezTo>
                  <a:pt x="4111457" y="3710968"/>
                  <a:pt x="3965657" y="4102055"/>
                  <a:pt x="4080013" y="4349063"/>
                </a:cubicBezTo>
                <a:cubicBezTo>
                  <a:pt x="4236839" y="4673171"/>
                  <a:pt x="4215929" y="4866589"/>
                  <a:pt x="3667032" y="4913634"/>
                </a:cubicBezTo>
                <a:cubicBezTo>
                  <a:pt x="3238373" y="4939774"/>
                  <a:pt x="2914265" y="4673171"/>
                  <a:pt x="3065867" y="4234052"/>
                </a:cubicBezTo>
                <a:cubicBezTo>
                  <a:pt x="3233149" y="3836760"/>
                  <a:pt x="3802949" y="3831532"/>
                  <a:pt x="3750673" y="3115352"/>
                </a:cubicBezTo>
                <a:cubicBezTo>
                  <a:pt x="4008131" y="3114046"/>
                  <a:pt x="4229649" y="3092483"/>
                  <a:pt x="4415473" y="3053848"/>
                </a:cubicBezTo>
                <a:close/>
                <a:moveTo>
                  <a:pt x="142439" y="2357104"/>
                </a:moveTo>
                <a:cubicBezTo>
                  <a:pt x="163431" y="2354572"/>
                  <a:pt x="184507" y="2356369"/>
                  <a:pt x="204437" y="2361925"/>
                </a:cubicBezTo>
                <a:cubicBezTo>
                  <a:pt x="244294" y="2373032"/>
                  <a:pt x="279583" y="2399173"/>
                  <a:pt x="300493" y="2435763"/>
                </a:cubicBezTo>
                <a:cubicBezTo>
                  <a:pt x="347538" y="2514173"/>
                  <a:pt x="316172" y="2613500"/>
                  <a:pt x="242987" y="2655321"/>
                </a:cubicBezTo>
                <a:cubicBezTo>
                  <a:pt x="164577" y="2702366"/>
                  <a:pt x="65250" y="2671001"/>
                  <a:pt x="23429" y="2597816"/>
                </a:cubicBezTo>
                <a:cubicBezTo>
                  <a:pt x="-23617" y="2519403"/>
                  <a:pt x="2519" y="2425309"/>
                  <a:pt x="80936" y="2378257"/>
                </a:cubicBezTo>
                <a:cubicBezTo>
                  <a:pt x="100536" y="2366496"/>
                  <a:pt x="121448" y="2359635"/>
                  <a:pt x="142439" y="2357104"/>
                </a:cubicBezTo>
                <a:close/>
                <a:moveTo>
                  <a:pt x="3627827" y="1978352"/>
                </a:moveTo>
                <a:cubicBezTo>
                  <a:pt x="3948831" y="1976719"/>
                  <a:pt x="4270857" y="2024094"/>
                  <a:pt x="4478083" y="2128134"/>
                </a:cubicBezTo>
                <a:lnTo>
                  <a:pt x="4550297" y="2173772"/>
                </a:lnTo>
                <a:lnTo>
                  <a:pt x="4550297" y="2726919"/>
                </a:lnTo>
                <a:lnTo>
                  <a:pt x="4541998" y="2732429"/>
                </a:lnTo>
                <a:cubicBezTo>
                  <a:pt x="4397587" y="2800388"/>
                  <a:pt x="4145356" y="2827833"/>
                  <a:pt x="3734992" y="2843516"/>
                </a:cubicBezTo>
                <a:cubicBezTo>
                  <a:pt x="3144281" y="2801695"/>
                  <a:pt x="2417647" y="3000344"/>
                  <a:pt x="2569249" y="2331214"/>
                </a:cubicBezTo>
                <a:cubicBezTo>
                  <a:pt x="2603227" y="2109041"/>
                  <a:pt x="3114220" y="1980966"/>
                  <a:pt x="3627827" y="1978352"/>
                </a:cubicBezTo>
                <a:close/>
                <a:moveTo>
                  <a:pt x="1089851" y="721123"/>
                </a:moveTo>
                <a:cubicBezTo>
                  <a:pt x="1178722" y="721123"/>
                  <a:pt x="1251909" y="794308"/>
                  <a:pt x="1251909" y="883174"/>
                </a:cubicBezTo>
                <a:cubicBezTo>
                  <a:pt x="1251909" y="972045"/>
                  <a:pt x="1178722" y="1045231"/>
                  <a:pt x="1089851" y="1045231"/>
                </a:cubicBezTo>
                <a:cubicBezTo>
                  <a:pt x="1000985" y="1045231"/>
                  <a:pt x="927800" y="972045"/>
                  <a:pt x="927800" y="883174"/>
                </a:cubicBezTo>
                <a:cubicBezTo>
                  <a:pt x="927800" y="794308"/>
                  <a:pt x="1000985" y="721123"/>
                  <a:pt x="1089851" y="721123"/>
                </a:cubicBezTo>
                <a:close/>
                <a:moveTo>
                  <a:pt x="4451418" y="0"/>
                </a:moveTo>
                <a:lnTo>
                  <a:pt x="4550297" y="0"/>
                </a:lnTo>
                <a:lnTo>
                  <a:pt x="4550297" y="73797"/>
                </a:lnTo>
                <a:lnTo>
                  <a:pt x="4547229" y="73559"/>
                </a:lnTo>
                <a:cubicBezTo>
                  <a:pt x="4527298" y="68004"/>
                  <a:pt x="4508511" y="58692"/>
                  <a:pt x="4492093" y="46195"/>
                </a:cubicBezTo>
                <a:close/>
                <a:moveTo>
                  <a:pt x="3848570" y="0"/>
                </a:moveTo>
                <a:lnTo>
                  <a:pt x="4407434" y="0"/>
                </a:lnTo>
                <a:lnTo>
                  <a:pt x="4432659" y="16852"/>
                </a:lnTo>
                <a:lnTo>
                  <a:pt x="4550297" y="130716"/>
                </a:lnTo>
                <a:lnTo>
                  <a:pt x="4550297" y="804696"/>
                </a:lnTo>
                <a:lnTo>
                  <a:pt x="4540728" y="803263"/>
                </a:lnTo>
                <a:cubicBezTo>
                  <a:pt x="3884993" y="704418"/>
                  <a:pt x="3922894" y="686966"/>
                  <a:pt x="3859662" y="97074"/>
                </a:cubicBezTo>
                <a:close/>
                <a:moveTo>
                  <a:pt x="2961743" y="0"/>
                </a:moveTo>
                <a:lnTo>
                  <a:pt x="3518074" y="0"/>
                </a:lnTo>
                <a:lnTo>
                  <a:pt x="3516734" y="67971"/>
                </a:lnTo>
                <a:cubicBezTo>
                  <a:pt x="3498462" y="691019"/>
                  <a:pt x="3388980" y="724273"/>
                  <a:pt x="2584939" y="898866"/>
                </a:cubicBezTo>
                <a:cubicBezTo>
                  <a:pt x="1089855" y="1118423"/>
                  <a:pt x="1089855" y="1709139"/>
                  <a:pt x="1079399" y="2780787"/>
                </a:cubicBezTo>
                <a:cubicBezTo>
                  <a:pt x="953938" y="5331835"/>
                  <a:pt x="1732843" y="5776181"/>
                  <a:pt x="2835861" y="5896411"/>
                </a:cubicBezTo>
                <a:cubicBezTo>
                  <a:pt x="3248837" y="5938232"/>
                  <a:pt x="3139061" y="5655944"/>
                  <a:pt x="3139061" y="5655944"/>
                </a:cubicBezTo>
                <a:cubicBezTo>
                  <a:pt x="2919502" y="5582757"/>
                  <a:pt x="2767900" y="5551392"/>
                  <a:pt x="2532662" y="5483437"/>
                </a:cubicBezTo>
                <a:cubicBezTo>
                  <a:pt x="1811258" y="5269104"/>
                  <a:pt x="1502828" y="4615661"/>
                  <a:pt x="1539424" y="3078759"/>
                </a:cubicBezTo>
                <a:cubicBezTo>
                  <a:pt x="1544649" y="1452986"/>
                  <a:pt x="1623065" y="1426851"/>
                  <a:pt x="2621528" y="1186384"/>
                </a:cubicBezTo>
                <a:cubicBezTo>
                  <a:pt x="3071099" y="1076601"/>
                  <a:pt x="3133830" y="1081832"/>
                  <a:pt x="3635675" y="930229"/>
                </a:cubicBezTo>
                <a:cubicBezTo>
                  <a:pt x="3933647" y="1021713"/>
                  <a:pt x="4150591" y="1059614"/>
                  <a:pt x="4345318" y="1088366"/>
                </a:cubicBezTo>
                <a:lnTo>
                  <a:pt x="4550297" y="1118680"/>
                </a:lnTo>
                <a:lnTo>
                  <a:pt x="4550297" y="1776356"/>
                </a:lnTo>
                <a:lnTo>
                  <a:pt x="4513245" y="1763700"/>
                </a:lnTo>
                <a:cubicBezTo>
                  <a:pt x="4374062" y="1726127"/>
                  <a:pt x="4204167" y="1698683"/>
                  <a:pt x="3996372" y="1683000"/>
                </a:cubicBezTo>
                <a:cubicBezTo>
                  <a:pt x="3860783" y="1672218"/>
                  <a:pt x="3733523" y="1667808"/>
                  <a:pt x="3614295" y="1669045"/>
                </a:cubicBezTo>
                <a:cubicBezTo>
                  <a:pt x="1825871" y="1687596"/>
                  <a:pt x="1844251" y="2976821"/>
                  <a:pt x="2652887" y="3094442"/>
                </a:cubicBezTo>
                <a:cubicBezTo>
                  <a:pt x="3468385" y="3063076"/>
                  <a:pt x="3630443" y="3151948"/>
                  <a:pt x="2997906" y="3695614"/>
                </a:cubicBezTo>
                <a:cubicBezTo>
                  <a:pt x="2208547" y="4369968"/>
                  <a:pt x="2642433" y="5290024"/>
                  <a:pt x="3761129" y="5190697"/>
                </a:cubicBezTo>
                <a:cubicBezTo>
                  <a:pt x="4377980" y="5133198"/>
                  <a:pt x="4628903" y="4913634"/>
                  <a:pt x="4498217" y="4432699"/>
                </a:cubicBezTo>
                <a:cubicBezTo>
                  <a:pt x="4443326" y="4176547"/>
                  <a:pt x="4411961" y="4019720"/>
                  <a:pt x="4481226" y="3892299"/>
                </a:cubicBezTo>
                <a:lnTo>
                  <a:pt x="4550297" y="3804888"/>
                </a:lnTo>
                <a:lnTo>
                  <a:pt x="4550297" y="5576903"/>
                </a:lnTo>
                <a:lnTo>
                  <a:pt x="4374725" y="5650065"/>
                </a:lnTo>
                <a:cubicBezTo>
                  <a:pt x="4266906" y="5701687"/>
                  <a:pt x="4174118" y="5757882"/>
                  <a:pt x="4048656" y="5823225"/>
                </a:cubicBezTo>
                <a:cubicBezTo>
                  <a:pt x="3656426" y="6063366"/>
                  <a:pt x="3503210" y="6508817"/>
                  <a:pt x="3633585" y="6833466"/>
                </a:cubicBezTo>
                <a:lnTo>
                  <a:pt x="3647348" y="6858000"/>
                </a:lnTo>
                <a:lnTo>
                  <a:pt x="2954142" y="6858000"/>
                </a:lnTo>
                <a:lnTo>
                  <a:pt x="2890212" y="6806273"/>
                </a:lnTo>
                <a:cubicBezTo>
                  <a:pt x="2859937" y="6778542"/>
                  <a:pt x="2831287" y="6748831"/>
                  <a:pt x="2804496" y="6717139"/>
                </a:cubicBezTo>
                <a:cubicBezTo>
                  <a:pt x="2177187" y="6941922"/>
                  <a:pt x="1398283" y="6492350"/>
                  <a:pt x="1278046" y="5838908"/>
                </a:cubicBezTo>
                <a:cubicBezTo>
                  <a:pt x="624604" y="5718673"/>
                  <a:pt x="169802" y="4939769"/>
                  <a:pt x="399815" y="4312462"/>
                </a:cubicBezTo>
                <a:cubicBezTo>
                  <a:pt x="-107256" y="3883802"/>
                  <a:pt x="-107256" y="2979432"/>
                  <a:pt x="399815" y="2550773"/>
                </a:cubicBezTo>
                <a:cubicBezTo>
                  <a:pt x="175033" y="1923465"/>
                  <a:pt x="624604" y="1144561"/>
                  <a:pt x="1278046" y="1024324"/>
                </a:cubicBezTo>
                <a:cubicBezTo>
                  <a:pt x="1398283" y="370884"/>
                  <a:pt x="2177187" y="-78688"/>
                  <a:pt x="2804496" y="146096"/>
                </a:cubicBezTo>
                <a:cubicBezTo>
                  <a:pt x="2844683" y="98558"/>
                  <a:pt x="2889005" y="55477"/>
                  <a:pt x="2936691" y="16852"/>
                </a:cubicBezTo>
                <a:close/>
                <a:moveTo>
                  <a:pt x="2566562" y="0"/>
                </a:moveTo>
                <a:lnTo>
                  <a:pt x="2850115" y="0"/>
                </a:lnTo>
                <a:lnTo>
                  <a:pt x="2846312" y="10175"/>
                </a:lnTo>
                <a:cubicBezTo>
                  <a:pt x="2799262" y="88591"/>
                  <a:pt x="2699942" y="114726"/>
                  <a:pt x="2626755" y="67681"/>
                </a:cubicBezTo>
                <a:cubicBezTo>
                  <a:pt x="2607151" y="55918"/>
                  <a:pt x="2590815" y="40888"/>
                  <a:pt x="2578072" y="23817"/>
                </a:cubicBezTo>
                <a:close/>
              </a:path>
            </a:pathLst>
          </a:custGeom>
          <a:solidFill>
            <a:schemeClr val="accent1">
              <a:lumMod val="20000"/>
              <a:lumOff val="80000"/>
              <a:alpha val="10000"/>
            </a:schemeClr>
          </a:solidFill>
          <a:ln w="9525" cap="flat">
            <a:noFill/>
            <a:prstDash val="solid"/>
            <a:miter/>
          </a:ln>
        </p:spPr>
        <p:txBody>
          <a:bodyPr wrap="square" rtlCol="0" anchor="ctr">
            <a:noAutofit/>
          </a:bodyPr>
          <a:lstStyle/>
          <a:p>
            <a:endParaRPr lang="zh-CN" altLang="en-US"/>
          </a:p>
        </p:txBody>
      </p:sp>
      <p:sp>
        <p:nvSpPr>
          <p:cNvPr id="11" name="图片占位符 10">
            <a:extLst>
              <a:ext uri="{FF2B5EF4-FFF2-40B4-BE49-F238E27FC236}">
                <a16:creationId xmlns:a16="http://schemas.microsoft.com/office/drawing/2014/main" id="{DB0FD52C-C394-4627-B65E-CF128B2103DD}"/>
              </a:ext>
            </a:extLst>
          </p:cNvPr>
          <p:cNvSpPr>
            <a:spLocks noGrp="1"/>
          </p:cNvSpPr>
          <p:nvPr>
            <p:ph type="pic" sz="quarter" idx="10" hasCustomPrompt="1"/>
          </p:nvPr>
        </p:nvSpPr>
        <p:spPr>
          <a:xfrm>
            <a:off x="741363" y="1529807"/>
            <a:ext cx="3281362" cy="2185860"/>
          </a:xfrm>
          <a:prstGeom prst="rect">
            <a:avLst/>
          </a:prstGeom>
        </p:spPr>
        <p:txBody>
          <a:bodyPr anchor="ctr"/>
          <a:lstStyle>
            <a:lvl1pPr marL="0" indent="0" algn="ctr">
              <a:buFontTx/>
              <a:buNone/>
              <a:defRPr sz="1800"/>
            </a:lvl1pPr>
          </a:lstStyle>
          <a:p>
            <a:r>
              <a:rPr lang="zh-CN" altLang="en-US" dirty="0"/>
              <a:t>插入图片</a:t>
            </a:r>
          </a:p>
        </p:txBody>
      </p:sp>
      <p:sp>
        <p:nvSpPr>
          <p:cNvPr id="4" name="ïşḻîḓe">
            <a:extLst>
              <a:ext uri="{FF2B5EF4-FFF2-40B4-BE49-F238E27FC236}">
                <a16:creationId xmlns:a16="http://schemas.microsoft.com/office/drawing/2014/main" id="{A08B2AE9-DF3D-46A1-BF9C-E9A3DF710F84}"/>
              </a:ext>
            </a:extLst>
          </p:cNvPr>
          <p:cNvSpPr/>
          <p:nvPr/>
        </p:nvSpPr>
        <p:spPr>
          <a:xfrm>
            <a:off x="667195" y="1531435"/>
            <a:ext cx="74844" cy="21858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a:p>
        </p:txBody>
      </p:sp>
      <p:sp>
        <p:nvSpPr>
          <p:cNvPr id="12" name="图片占位符 10">
            <a:extLst>
              <a:ext uri="{FF2B5EF4-FFF2-40B4-BE49-F238E27FC236}">
                <a16:creationId xmlns:a16="http://schemas.microsoft.com/office/drawing/2014/main" id="{108B7C77-4F19-4907-AF4D-A3F938F61B85}"/>
              </a:ext>
            </a:extLst>
          </p:cNvPr>
          <p:cNvSpPr>
            <a:spLocks noGrp="1"/>
          </p:cNvSpPr>
          <p:nvPr>
            <p:ph type="pic" sz="quarter" idx="11" hasCustomPrompt="1"/>
          </p:nvPr>
        </p:nvSpPr>
        <p:spPr>
          <a:xfrm>
            <a:off x="8243445" y="1526551"/>
            <a:ext cx="3281362" cy="2185860"/>
          </a:xfrm>
          <a:prstGeom prst="rect">
            <a:avLst/>
          </a:prstGeom>
        </p:spPr>
        <p:txBody>
          <a:bodyPr anchor="ctr"/>
          <a:lstStyle>
            <a:lvl1pPr marL="0" indent="0" algn="ctr">
              <a:buFontTx/>
              <a:buNone/>
              <a:defRPr sz="1800"/>
            </a:lvl1pPr>
          </a:lstStyle>
          <a:p>
            <a:r>
              <a:rPr lang="zh-CN" altLang="en-US" dirty="0"/>
              <a:t>插入图片</a:t>
            </a:r>
          </a:p>
        </p:txBody>
      </p:sp>
      <p:sp>
        <p:nvSpPr>
          <p:cNvPr id="13" name="ïşḻîḓe">
            <a:extLst>
              <a:ext uri="{FF2B5EF4-FFF2-40B4-BE49-F238E27FC236}">
                <a16:creationId xmlns:a16="http://schemas.microsoft.com/office/drawing/2014/main" id="{D47FA1F1-E9C8-4D09-BC6F-6C310524283C}"/>
              </a:ext>
            </a:extLst>
          </p:cNvPr>
          <p:cNvSpPr/>
          <p:nvPr userDrawn="1"/>
        </p:nvSpPr>
        <p:spPr>
          <a:xfrm>
            <a:off x="8169277" y="1528179"/>
            <a:ext cx="74844" cy="21858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a:p>
        </p:txBody>
      </p:sp>
      <p:sp>
        <p:nvSpPr>
          <p:cNvPr id="14" name="图片占位符 10">
            <a:extLst>
              <a:ext uri="{FF2B5EF4-FFF2-40B4-BE49-F238E27FC236}">
                <a16:creationId xmlns:a16="http://schemas.microsoft.com/office/drawing/2014/main" id="{27141952-5FBE-45AE-8B20-5CC7A8680AF9}"/>
              </a:ext>
            </a:extLst>
          </p:cNvPr>
          <p:cNvSpPr>
            <a:spLocks noGrp="1"/>
          </p:cNvSpPr>
          <p:nvPr>
            <p:ph type="pic" sz="quarter" idx="12" hasCustomPrompt="1"/>
          </p:nvPr>
        </p:nvSpPr>
        <p:spPr>
          <a:xfrm>
            <a:off x="4473981" y="1528179"/>
            <a:ext cx="3281362" cy="2185860"/>
          </a:xfrm>
          <a:prstGeom prst="rect">
            <a:avLst/>
          </a:prstGeom>
        </p:spPr>
        <p:txBody>
          <a:bodyPr anchor="ctr"/>
          <a:lstStyle>
            <a:lvl1pPr marL="0" indent="0" algn="ctr">
              <a:buFontTx/>
              <a:buNone/>
              <a:defRPr sz="1800"/>
            </a:lvl1pPr>
          </a:lstStyle>
          <a:p>
            <a:r>
              <a:rPr lang="zh-CN" altLang="en-US" dirty="0"/>
              <a:t>插入图片</a:t>
            </a:r>
          </a:p>
        </p:txBody>
      </p:sp>
      <p:sp>
        <p:nvSpPr>
          <p:cNvPr id="15" name="ïşḻîḓe">
            <a:extLst>
              <a:ext uri="{FF2B5EF4-FFF2-40B4-BE49-F238E27FC236}">
                <a16:creationId xmlns:a16="http://schemas.microsoft.com/office/drawing/2014/main" id="{E6E75B84-53FB-4E02-9C79-D693BDF8B3C9}"/>
              </a:ext>
            </a:extLst>
          </p:cNvPr>
          <p:cNvSpPr/>
          <p:nvPr userDrawn="1"/>
        </p:nvSpPr>
        <p:spPr>
          <a:xfrm>
            <a:off x="4399813" y="1529807"/>
            <a:ext cx="74844" cy="21858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a:p>
        </p:txBody>
      </p:sp>
      <p:sp>
        <p:nvSpPr>
          <p:cNvPr id="18" name="文本框 25">
            <a:extLst>
              <a:ext uri="{FF2B5EF4-FFF2-40B4-BE49-F238E27FC236}">
                <a16:creationId xmlns:a16="http://schemas.microsoft.com/office/drawing/2014/main" id="{0461C95B-355E-4955-992A-52214DFDCCB9}"/>
              </a:ext>
            </a:extLst>
          </p:cNvPr>
          <p:cNvSpPr txBox="1"/>
          <p:nvPr userDrawn="1"/>
        </p:nvSpPr>
        <p:spPr>
          <a:xfrm>
            <a:off x="302564" y="6438900"/>
            <a:ext cx="2157464" cy="276999"/>
          </a:xfrm>
          <a:prstGeom prst="rect">
            <a:avLst/>
          </a:prstGeom>
          <a:noFill/>
        </p:spPr>
        <p:txBody>
          <a:bodyPr wrap="square" lIns="0" rtlCol="0">
            <a:spAutoFit/>
          </a:bodyPr>
          <a:lstStyle/>
          <a:p>
            <a:pPr algn="dist"/>
            <a:r>
              <a:rPr kumimoji="1" lang="zh-CN" altLang="en-US" sz="1200" spc="300" dirty="0">
                <a:solidFill>
                  <a:schemeClr val="accent1"/>
                </a:solidFill>
                <a:latin typeface="华文中宋" panose="02010600040101010101" pitchFamily="2" charset="-122"/>
                <a:ea typeface="华文中宋" panose="02010600040101010101" pitchFamily="2" charset="-122"/>
                <a:cs typeface="Hiragino Sans GB W3" charset="-122"/>
              </a:rPr>
              <a:t>厚德博学 和而不同</a:t>
            </a:r>
          </a:p>
        </p:txBody>
      </p:sp>
      <p:sp>
        <p:nvSpPr>
          <p:cNvPr id="19" name="矩形 18">
            <a:extLst>
              <a:ext uri="{FF2B5EF4-FFF2-40B4-BE49-F238E27FC236}">
                <a16:creationId xmlns:a16="http://schemas.microsoft.com/office/drawing/2014/main" id="{D866DDD0-1EE3-4D87-AFF8-07893FB229DF}"/>
              </a:ext>
            </a:extLst>
          </p:cNvPr>
          <p:cNvSpPr/>
          <p:nvPr userDrawn="1"/>
        </p:nvSpPr>
        <p:spPr>
          <a:xfrm>
            <a:off x="9921732" y="6438900"/>
            <a:ext cx="2002970" cy="276999"/>
          </a:xfrm>
          <a:prstGeom prst="rect">
            <a:avLst/>
          </a:prstGeom>
        </p:spPr>
        <p:txBody>
          <a:bodyPr wrap="square" lIns="0" rIns="0">
            <a:spAutoFit/>
          </a:bodyPr>
          <a:lstStyle/>
          <a:p>
            <a:pPr algn="dist"/>
            <a:r>
              <a:rPr kumimoji="1" lang="en-US" altLang="zh-CN" sz="1200" spc="300" dirty="0">
                <a:solidFill>
                  <a:schemeClr val="accent1"/>
                </a:solidFill>
                <a:latin typeface="华文中宋" panose="02010600040101010101" pitchFamily="2" charset="-122"/>
                <a:ea typeface="华文中宋" panose="02010600040101010101" pitchFamily="2" charset="-122"/>
                <a:cs typeface="Hiragino Sans GB W3" charset="-122"/>
              </a:rPr>
              <a:t>www.hut.edu.cn</a:t>
            </a:r>
            <a:endParaRPr lang="zh-CN" altLang="en-US" sz="1200" dirty="0">
              <a:solidFill>
                <a:schemeClr val="accent1"/>
              </a:solidFill>
              <a:latin typeface="华文中宋" panose="02010600040101010101" pitchFamily="2" charset="-122"/>
              <a:ea typeface="华文中宋" panose="02010600040101010101" pitchFamily="2" charset="-122"/>
            </a:endParaRPr>
          </a:p>
        </p:txBody>
      </p:sp>
      <p:pic>
        <p:nvPicPr>
          <p:cNvPr id="20" name="图片 19">
            <a:extLst>
              <a:ext uri="{FF2B5EF4-FFF2-40B4-BE49-F238E27FC236}">
                <a16:creationId xmlns:a16="http://schemas.microsoft.com/office/drawing/2014/main" id="{F4522D4F-9F3F-46CE-865C-E6103265E5A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235493" y="283720"/>
            <a:ext cx="1641068" cy="399511"/>
          </a:xfrm>
          <a:prstGeom prst="rect">
            <a:avLst/>
          </a:prstGeom>
        </p:spPr>
      </p:pic>
      <p:cxnSp>
        <p:nvCxnSpPr>
          <p:cNvPr id="22" name="直接连接符 21">
            <a:extLst>
              <a:ext uri="{FF2B5EF4-FFF2-40B4-BE49-F238E27FC236}">
                <a16:creationId xmlns:a16="http://schemas.microsoft.com/office/drawing/2014/main" id="{78E45FAC-1822-400F-BDD0-94B2A187374D}"/>
              </a:ext>
            </a:extLst>
          </p:cNvPr>
          <p:cNvCxnSpPr>
            <a:cxnSpLocks/>
          </p:cNvCxnSpPr>
          <p:nvPr userDrawn="1"/>
        </p:nvCxnSpPr>
        <p:spPr>
          <a:xfrm>
            <a:off x="304800" y="749300"/>
            <a:ext cx="115824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4" name="幻灯片编号占位符 2"/>
          <p:cNvSpPr>
            <a:spLocks noGrp="1"/>
          </p:cNvSpPr>
          <p:nvPr>
            <p:ph type="sldNum" sz="quarter" idx="4"/>
          </p:nvPr>
        </p:nvSpPr>
        <p:spPr>
          <a:xfrm>
            <a:off x="4724400" y="6378575"/>
            <a:ext cx="2743200" cy="365125"/>
          </a:xfrm>
          <a:prstGeom prst="rect">
            <a:avLst/>
          </a:prstGeom>
        </p:spPr>
        <p:txBody>
          <a:bodyPr vert="horz" lIns="91440" tIns="45720" rIns="91440" bIns="45720" rtlCol="0" anchor="ctr"/>
          <a:lstStyle>
            <a:lvl1pPr algn="ctr">
              <a:defRPr sz="1000">
                <a:solidFill>
                  <a:schemeClr val="tx1">
                    <a:lumMod val="25000"/>
                    <a:lumOff val="75000"/>
                  </a:schemeClr>
                </a:solidFill>
                <a:latin typeface="STZhongsong" charset="-122"/>
                <a:ea typeface="STZhongsong" charset="-122"/>
                <a:cs typeface="STZhongsong" charset="-122"/>
              </a:defRPr>
            </a:lvl1pPr>
          </a:lstStyle>
          <a:p>
            <a:fld id="{FCD414FB-FBA3-744C-9B73-3C070CB3E4AB}" type="slidenum">
              <a:rPr kumimoji="1" lang="zh-CN" altLang="en-US" smtClean="0"/>
              <a:pPr/>
              <a:t>‹#›</a:t>
            </a:fld>
            <a:endParaRPr kumimoji="1" lang="zh-CN" altLang="en-US" dirty="0"/>
          </a:p>
        </p:txBody>
      </p:sp>
      <p:sp>
        <p:nvSpPr>
          <p:cNvPr id="23" name="文本占位符 2">
            <a:extLst>
              <a:ext uri="{FF2B5EF4-FFF2-40B4-BE49-F238E27FC236}">
                <a16:creationId xmlns:a16="http://schemas.microsoft.com/office/drawing/2014/main" id="{96D12E23-994A-4CBE-ADAF-FCA14B19A7E3}"/>
              </a:ext>
            </a:extLst>
          </p:cNvPr>
          <p:cNvSpPr>
            <a:spLocks noGrp="1"/>
          </p:cNvSpPr>
          <p:nvPr>
            <p:ph type="body" sz="quarter" idx="13"/>
          </p:nvPr>
        </p:nvSpPr>
        <p:spPr>
          <a:xfrm>
            <a:off x="924538" y="236570"/>
            <a:ext cx="9310956" cy="493810"/>
          </a:xfrm>
          <a:prstGeom prst="rect">
            <a:avLst/>
          </a:prstGeom>
        </p:spPr>
        <p:txBody>
          <a:bodyPr/>
          <a:lstStyle>
            <a:lvl1pPr marL="0" indent="0">
              <a:buFontTx/>
              <a:buNone/>
              <a:defRPr sz="3200" b="1">
                <a:solidFill>
                  <a:schemeClr val="accent1"/>
                </a:solidFill>
              </a:defRPr>
            </a:lvl1pPr>
          </a:lstStyle>
          <a:p>
            <a:pPr lvl="0"/>
            <a:r>
              <a:rPr lang="zh-CN" altLang="en-US" dirty="0"/>
              <a:t>编辑母版文本样式</a:t>
            </a:r>
          </a:p>
        </p:txBody>
      </p:sp>
      <p:grpSp>
        <p:nvGrpSpPr>
          <p:cNvPr id="25" name="组合 24">
            <a:extLst>
              <a:ext uri="{FF2B5EF4-FFF2-40B4-BE49-F238E27FC236}">
                <a16:creationId xmlns:a16="http://schemas.microsoft.com/office/drawing/2014/main" id="{75F362BD-E4F3-4D59-82D5-D1E36AC9D18F}"/>
              </a:ext>
            </a:extLst>
          </p:cNvPr>
          <p:cNvGrpSpPr/>
          <p:nvPr userDrawn="1"/>
        </p:nvGrpSpPr>
        <p:grpSpPr>
          <a:xfrm>
            <a:off x="315439" y="331076"/>
            <a:ext cx="509199" cy="304798"/>
            <a:chOff x="302563" y="340407"/>
            <a:chExt cx="509199" cy="304798"/>
          </a:xfrm>
        </p:grpSpPr>
        <p:cxnSp>
          <p:nvCxnSpPr>
            <p:cNvPr id="26" name="直接连接符 25">
              <a:extLst>
                <a:ext uri="{FF2B5EF4-FFF2-40B4-BE49-F238E27FC236}">
                  <a16:creationId xmlns:a16="http://schemas.microsoft.com/office/drawing/2014/main" id="{DEFF6DB6-503B-4343-B9A8-64E6C0DD81B6}"/>
                </a:ext>
              </a:extLst>
            </p:cNvPr>
            <p:cNvCxnSpPr/>
            <p:nvPr userDrawn="1"/>
          </p:nvCxnSpPr>
          <p:spPr>
            <a:xfrm>
              <a:off x="302563" y="340407"/>
              <a:ext cx="509199" cy="0"/>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238CE882-94A9-40F3-8A0E-429098B93B12}"/>
                </a:ext>
              </a:extLst>
            </p:cNvPr>
            <p:cNvCxnSpPr/>
            <p:nvPr userDrawn="1"/>
          </p:nvCxnSpPr>
          <p:spPr>
            <a:xfrm>
              <a:off x="302563" y="492806"/>
              <a:ext cx="509199" cy="0"/>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B6357FA7-3B33-45E7-AF95-8F1BAA9D5EB5}"/>
                </a:ext>
              </a:extLst>
            </p:cNvPr>
            <p:cNvCxnSpPr/>
            <p:nvPr userDrawn="1"/>
          </p:nvCxnSpPr>
          <p:spPr>
            <a:xfrm>
              <a:off x="302563" y="645205"/>
              <a:ext cx="509199" cy="0"/>
            </a:xfrm>
            <a:prstGeom prst="line">
              <a:avLst/>
            </a:prstGeom>
            <a:ln w="76200"/>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94801190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图示-图文排版2">
    <p:spTree>
      <p:nvGrpSpPr>
        <p:cNvPr id="1" name=""/>
        <p:cNvGrpSpPr/>
        <p:nvPr/>
      </p:nvGrpSpPr>
      <p:grpSpPr>
        <a:xfrm>
          <a:off x="0" y="0"/>
          <a:ext cx="0" cy="0"/>
          <a:chOff x="0" y="0"/>
          <a:chExt cx="0" cy="0"/>
        </a:xfrm>
      </p:grpSpPr>
      <p:sp>
        <p:nvSpPr>
          <p:cNvPr id="32" name="图片占位符 10">
            <a:extLst>
              <a:ext uri="{FF2B5EF4-FFF2-40B4-BE49-F238E27FC236}">
                <a16:creationId xmlns:a16="http://schemas.microsoft.com/office/drawing/2014/main" id="{67699A57-DD28-4AD9-B674-CFF73C2D0AAE}"/>
              </a:ext>
            </a:extLst>
          </p:cNvPr>
          <p:cNvSpPr>
            <a:spLocks noGrp="1"/>
          </p:cNvSpPr>
          <p:nvPr>
            <p:ph type="pic" sz="quarter" idx="14" hasCustomPrompt="1"/>
          </p:nvPr>
        </p:nvSpPr>
        <p:spPr>
          <a:xfrm>
            <a:off x="6197060" y="3692616"/>
            <a:ext cx="2617394" cy="1746252"/>
          </a:xfrm>
          <a:prstGeom prst="rect">
            <a:avLst/>
          </a:prstGeom>
          <a:ln>
            <a:solidFill>
              <a:schemeClr val="accent1"/>
            </a:solidFill>
          </a:ln>
        </p:spPr>
        <p:txBody>
          <a:bodyPr anchor="ctr"/>
          <a:lstStyle>
            <a:lvl1pPr marL="0" indent="0" algn="ctr">
              <a:buFontTx/>
              <a:buNone/>
              <a:defRPr sz="1800"/>
            </a:lvl1pPr>
          </a:lstStyle>
          <a:p>
            <a:r>
              <a:rPr lang="zh-CN" altLang="en-US" dirty="0"/>
              <a:t>插入图片</a:t>
            </a:r>
          </a:p>
        </p:txBody>
      </p:sp>
      <p:sp>
        <p:nvSpPr>
          <p:cNvPr id="17" name="任意多边形: 形状 16">
            <a:extLst>
              <a:ext uri="{FF2B5EF4-FFF2-40B4-BE49-F238E27FC236}">
                <a16:creationId xmlns:a16="http://schemas.microsoft.com/office/drawing/2014/main" id="{117096F7-5E67-4505-8D33-0B6D250FFB99}"/>
              </a:ext>
            </a:extLst>
          </p:cNvPr>
          <p:cNvSpPr/>
          <p:nvPr userDrawn="1"/>
        </p:nvSpPr>
        <p:spPr>
          <a:xfrm>
            <a:off x="7641704" y="0"/>
            <a:ext cx="4550297" cy="6858000"/>
          </a:xfrm>
          <a:custGeom>
            <a:avLst/>
            <a:gdLst>
              <a:gd name="connsiteX0" fmla="*/ 4550297 w 4550297"/>
              <a:gd name="connsiteY0" fmla="*/ 6797700 h 6858000"/>
              <a:gd name="connsiteX1" fmla="*/ 4550297 w 4550297"/>
              <a:gd name="connsiteY1" fmla="*/ 6858000 h 6858000"/>
              <a:gd name="connsiteX2" fmla="*/ 4499644 w 4550297"/>
              <a:gd name="connsiteY2" fmla="*/ 6858000 h 6858000"/>
              <a:gd name="connsiteX3" fmla="*/ 4503447 w 4550297"/>
              <a:gd name="connsiteY3" fmla="*/ 6847825 h 6858000"/>
              <a:gd name="connsiteX4" fmla="*/ 4547310 w 4550297"/>
              <a:gd name="connsiteY4" fmla="*/ 6799143 h 6858000"/>
              <a:gd name="connsiteX5" fmla="*/ 2740537 w 4550297"/>
              <a:gd name="connsiteY5" fmla="*/ 6779621 h 6858000"/>
              <a:gd name="connsiteX6" fmla="*/ 2802533 w 4550297"/>
              <a:gd name="connsiteY6" fmla="*/ 6784441 h 6858000"/>
              <a:gd name="connsiteX7" fmla="*/ 2857667 w 4550297"/>
              <a:gd name="connsiteY7" fmla="*/ 6811804 h 6858000"/>
              <a:gd name="connsiteX8" fmla="*/ 2898343 w 4550297"/>
              <a:gd name="connsiteY8" fmla="*/ 6858000 h 6858000"/>
              <a:gd name="connsiteX9" fmla="*/ 2624463 w 4550297"/>
              <a:gd name="connsiteY9" fmla="*/ 6858000 h 6858000"/>
              <a:gd name="connsiteX10" fmla="*/ 2632554 w 4550297"/>
              <a:gd name="connsiteY10" fmla="*/ 6841696 h 6858000"/>
              <a:gd name="connsiteX11" fmla="*/ 2679030 w 4550297"/>
              <a:gd name="connsiteY11" fmla="*/ 6800773 h 6858000"/>
              <a:gd name="connsiteX12" fmla="*/ 2740537 w 4550297"/>
              <a:gd name="connsiteY12" fmla="*/ 6779621 h 6858000"/>
              <a:gd name="connsiteX13" fmla="*/ 4550297 w 4550297"/>
              <a:gd name="connsiteY13" fmla="*/ 5916715 h 6858000"/>
              <a:gd name="connsiteX14" fmla="*/ 4550297 w 4550297"/>
              <a:gd name="connsiteY14" fmla="*/ 6733663 h 6858000"/>
              <a:gd name="connsiteX15" fmla="*/ 4480471 w 4550297"/>
              <a:gd name="connsiteY15" fmla="*/ 6806272 h 6858000"/>
              <a:gd name="connsiteX16" fmla="*/ 4416541 w 4550297"/>
              <a:gd name="connsiteY16" fmla="*/ 6858000 h 6858000"/>
              <a:gd name="connsiteX17" fmla="*/ 4120550 w 4550297"/>
              <a:gd name="connsiteY17" fmla="*/ 6858000 h 6858000"/>
              <a:gd name="connsiteX18" fmla="*/ 4097999 w 4550297"/>
              <a:gd name="connsiteY18" fmla="*/ 6803752 h 6858000"/>
              <a:gd name="connsiteX19" fmla="*/ 4370882 w 4550297"/>
              <a:gd name="connsiteY19" fmla="*/ 6004179 h 6858000"/>
              <a:gd name="connsiteX20" fmla="*/ 1131672 w 4550297"/>
              <a:gd name="connsiteY20" fmla="*/ 5854588 h 6858000"/>
              <a:gd name="connsiteX21" fmla="*/ 1293729 w 4550297"/>
              <a:gd name="connsiteY21" fmla="*/ 6016639 h 6858000"/>
              <a:gd name="connsiteX22" fmla="*/ 1131672 w 4550297"/>
              <a:gd name="connsiteY22" fmla="*/ 6178697 h 6858000"/>
              <a:gd name="connsiteX23" fmla="*/ 969621 w 4550297"/>
              <a:gd name="connsiteY23" fmla="*/ 6016639 h 6858000"/>
              <a:gd name="connsiteX24" fmla="*/ 1131672 w 4550297"/>
              <a:gd name="connsiteY24" fmla="*/ 5854588 h 6858000"/>
              <a:gd name="connsiteX25" fmla="*/ 200101 w 4550297"/>
              <a:gd name="connsiteY25" fmla="*/ 4238292 h 6858000"/>
              <a:gd name="connsiteX26" fmla="*/ 258667 w 4550297"/>
              <a:gd name="connsiteY26" fmla="*/ 4260180 h 6858000"/>
              <a:gd name="connsiteX27" fmla="*/ 316172 w 4550297"/>
              <a:gd name="connsiteY27" fmla="*/ 4479737 h 6858000"/>
              <a:gd name="connsiteX28" fmla="*/ 96615 w 4550297"/>
              <a:gd name="connsiteY28" fmla="*/ 4537242 h 6858000"/>
              <a:gd name="connsiteX29" fmla="*/ 39110 w 4550297"/>
              <a:gd name="connsiteY29" fmla="*/ 4317686 h 6858000"/>
              <a:gd name="connsiteX30" fmla="*/ 139088 w 4550297"/>
              <a:gd name="connsiteY30" fmla="*/ 4241886 h 6858000"/>
              <a:gd name="connsiteX31" fmla="*/ 200101 w 4550297"/>
              <a:gd name="connsiteY31" fmla="*/ 4238292 h 6858000"/>
              <a:gd name="connsiteX32" fmla="*/ 4550297 w 4550297"/>
              <a:gd name="connsiteY32" fmla="*/ 3016205 h 6858000"/>
              <a:gd name="connsiteX33" fmla="*/ 4550297 w 4550297"/>
              <a:gd name="connsiteY33" fmla="*/ 3445041 h 6858000"/>
              <a:gd name="connsiteX34" fmla="*/ 4426357 w 4550297"/>
              <a:gd name="connsiteY34" fmla="*/ 3508493 h 6858000"/>
              <a:gd name="connsiteX35" fmla="*/ 4080013 w 4550297"/>
              <a:gd name="connsiteY35" fmla="*/ 4349063 h 6858000"/>
              <a:gd name="connsiteX36" fmla="*/ 3667032 w 4550297"/>
              <a:gd name="connsiteY36" fmla="*/ 4913634 h 6858000"/>
              <a:gd name="connsiteX37" fmla="*/ 3065867 w 4550297"/>
              <a:gd name="connsiteY37" fmla="*/ 4234052 h 6858000"/>
              <a:gd name="connsiteX38" fmla="*/ 3750673 w 4550297"/>
              <a:gd name="connsiteY38" fmla="*/ 3115352 h 6858000"/>
              <a:gd name="connsiteX39" fmla="*/ 4415473 w 4550297"/>
              <a:gd name="connsiteY39" fmla="*/ 3053848 h 6858000"/>
              <a:gd name="connsiteX40" fmla="*/ 142439 w 4550297"/>
              <a:gd name="connsiteY40" fmla="*/ 2357104 h 6858000"/>
              <a:gd name="connsiteX41" fmla="*/ 204437 w 4550297"/>
              <a:gd name="connsiteY41" fmla="*/ 2361925 h 6858000"/>
              <a:gd name="connsiteX42" fmla="*/ 300493 w 4550297"/>
              <a:gd name="connsiteY42" fmla="*/ 2435763 h 6858000"/>
              <a:gd name="connsiteX43" fmla="*/ 242987 w 4550297"/>
              <a:gd name="connsiteY43" fmla="*/ 2655321 h 6858000"/>
              <a:gd name="connsiteX44" fmla="*/ 23429 w 4550297"/>
              <a:gd name="connsiteY44" fmla="*/ 2597816 h 6858000"/>
              <a:gd name="connsiteX45" fmla="*/ 80936 w 4550297"/>
              <a:gd name="connsiteY45" fmla="*/ 2378257 h 6858000"/>
              <a:gd name="connsiteX46" fmla="*/ 142439 w 4550297"/>
              <a:gd name="connsiteY46" fmla="*/ 2357104 h 6858000"/>
              <a:gd name="connsiteX47" fmla="*/ 3627827 w 4550297"/>
              <a:gd name="connsiteY47" fmla="*/ 1978352 h 6858000"/>
              <a:gd name="connsiteX48" fmla="*/ 4478083 w 4550297"/>
              <a:gd name="connsiteY48" fmla="*/ 2128134 h 6858000"/>
              <a:gd name="connsiteX49" fmla="*/ 4550297 w 4550297"/>
              <a:gd name="connsiteY49" fmla="*/ 2173772 h 6858000"/>
              <a:gd name="connsiteX50" fmla="*/ 4550297 w 4550297"/>
              <a:gd name="connsiteY50" fmla="*/ 2726919 h 6858000"/>
              <a:gd name="connsiteX51" fmla="*/ 4541998 w 4550297"/>
              <a:gd name="connsiteY51" fmla="*/ 2732429 h 6858000"/>
              <a:gd name="connsiteX52" fmla="*/ 3734992 w 4550297"/>
              <a:gd name="connsiteY52" fmla="*/ 2843516 h 6858000"/>
              <a:gd name="connsiteX53" fmla="*/ 2569249 w 4550297"/>
              <a:gd name="connsiteY53" fmla="*/ 2331214 h 6858000"/>
              <a:gd name="connsiteX54" fmla="*/ 3627827 w 4550297"/>
              <a:gd name="connsiteY54" fmla="*/ 1978352 h 6858000"/>
              <a:gd name="connsiteX55" fmla="*/ 1089851 w 4550297"/>
              <a:gd name="connsiteY55" fmla="*/ 721123 h 6858000"/>
              <a:gd name="connsiteX56" fmla="*/ 1251909 w 4550297"/>
              <a:gd name="connsiteY56" fmla="*/ 883174 h 6858000"/>
              <a:gd name="connsiteX57" fmla="*/ 1089851 w 4550297"/>
              <a:gd name="connsiteY57" fmla="*/ 1045231 h 6858000"/>
              <a:gd name="connsiteX58" fmla="*/ 927800 w 4550297"/>
              <a:gd name="connsiteY58" fmla="*/ 883174 h 6858000"/>
              <a:gd name="connsiteX59" fmla="*/ 1089851 w 4550297"/>
              <a:gd name="connsiteY59" fmla="*/ 721123 h 6858000"/>
              <a:gd name="connsiteX60" fmla="*/ 4451418 w 4550297"/>
              <a:gd name="connsiteY60" fmla="*/ 0 h 6858000"/>
              <a:gd name="connsiteX61" fmla="*/ 4550297 w 4550297"/>
              <a:gd name="connsiteY61" fmla="*/ 0 h 6858000"/>
              <a:gd name="connsiteX62" fmla="*/ 4550297 w 4550297"/>
              <a:gd name="connsiteY62" fmla="*/ 73797 h 6858000"/>
              <a:gd name="connsiteX63" fmla="*/ 4547229 w 4550297"/>
              <a:gd name="connsiteY63" fmla="*/ 73559 h 6858000"/>
              <a:gd name="connsiteX64" fmla="*/ 4492093 w 4550297"/>
              <a:gd name="connsiteY64" fmla="*/ 46195 h 6858000"/>
              <a:gd name="connsiteX65" fmla="*/ 3848570 w 4550297"/>
              <a:gd name="connsiteY65" fmla="*/ 0 h 6858000"/>
              <a:gd name="connsiteX66" fmla="*/ 4407434 w 4550297"/>
              <a:gd name="connsiteY66" fmla="*/ 0 h 6858000"/>
              <a:gd name="connsiteX67" fmla="*/ 4432659 w 4550297"/>
              <a:gd name="connsiteY67" fmla="*/ 16852 h 6858000"/>
              <a:gd name="connsiteX68" fmla="*/ 4550297 w 4550297"/>
              <a:gd name="connsiteY68" fmla="*/ 130716 h 6858000"/>
              <a:gd name="connsiteX69" fmla="*/ 4550297 w 4550297"/>
              <a:gd name="connsiteY69" fmla="*/ 804696 h 6858000"/>
              <a:gd name="connsiteX70" fmla="*/ 4540728 w 4550297"/>
              <a:gd name="connsiteY70" fmla="*/ 803263 h 6858000"/>
              <a:gd name="connsiteX71" fmla="*/ 3859662 w 4550297"/>
              <a:gd name="connsiteY71" fmla="*/ 97074 h 6858000"/>
              <a:gd name="connsiteX72" fmla="*/ 2961743 w 4550297"/>
              <a:gd name="connsiteY72" fmla="*/ 0 h 6858000"/>
              <a:gd name="connsiteX73" fmla="*/ 3518074 w 4550297"/>
              <a:gd name="connsiteY73" fmla="*/ 0 h 6858000"/>
              <a:gd name="connsiteX74" fmla="*/ 3516734 w 4550297"/>
              <a:gd name="connsiteY74" fmla="*/ 67971 h 6858000"/>
              <a:gd name="connsiteX75" fmla="*/ 2584939 w 4550297"/>
              <a:gd name="connsiteY75" fmla="*/ 898866 h 6858000"/>
              <a:gd name="connsiteX76" fmla="*/ 1079399 w 4550297"/>
              <a:gd name="connsiteY76" fmla="*/ 2780787 h 6858000"/>
              <a:gd name="connsiteX77" fmla="*/ 2835861 w 4550297"/>
              <a:gd name="connsiteY77" fmla="*/ 5896411 h 6858000"/>
              <a:gd name="connsiteX78" fmla="*/ 3139061 w 4550297"/>
              <a:gd name="connsiteY78" fmla="*/ 5655944 h 6858000"/>
              <a:gd name="connsiteX79" fmla="*/ 2532662 w 4550297"/>
              <a:gd name="connsiteY79" fmla="*/ 5483437 h 6858000"/>
              <a:gd name="connsiteX80" fmla="*/ 1539424 w 4550297"/>
              <a:gd name="connsiteY80" fmla="*/ 3078759 h 6858000"/>
              <a:gd name="connsiteX81" fmla="*/ 2621528 w 4550297"/>
              <a:gd name="connsiteY81" fmla="*/ 1186384 h 6858000"/>
              <a:gd name="connsiteX82" fmla="*/ 3635675 w 4550297"/>
              <a:gd name="connsiteY82" fmla="*/ 930229 h 6858000"/>
              <a:gd name="connsiteX83" fmla="*/ 4345318 w 4550297"/>
              <a:gd name="connsiteY83" fmla="*/ 1088366 h 6858000"/>
              <a:gd name="connsiteX84" fmla="*/ 4550297 w 4550297"/>
              <a:gd name="connsiteY84" fmla="*/ 1118680 h 6858000"/>
              <a:gd name="connsiteX85" fmla="*/ 4550297 w 4550297"/>
              <a:gd name="connsiteY85" fmla="*/ 1776356 h 6858000"/>
              <a:gd name="connsiteX86" fmla="*/ 4513245 w 4550297"/>
              <a:gd name="connsiteY86" fmla="*/ 1763700 h 6858000"/>
              <a:gd name="connsiteX87" fmla="*/ 3996372 w 4550297"/>
              <a:gd name="connsiteY87" fmla="*/ 1683000 h 6858000"/>
              <a:gd name="connsiteX88" fmla="*/ 3614295 w 4550297"/>
              <a:gd name="connsiteY88" fmla="*/ 1669045 h 6858000"/>
              <a:gd name="connsiteX89" fmla="*/ 2652887 w 4550297"/>
              <a:gd name="connsiteY89" fmla="*/ 3094442 h 6858000"/>
              <a:gd name="connsiteX90" fmla="*/ 2997906 w 4550297"/>
              <a:gd name="connsiteY90" fmla="*/ 3695614 h 6858000"/>
              <a:gd name="connsiteX91" fmla="*/ 3761129 w 4550297"/>
              <a:gd name="connsiteY91" fmla="*/ 5190697 h 6858000"/>
              <a:gd name="connsiteX92" fmla="*/ 4498217 w 4550297"/>
              <a:gd name="connsiteY92" fmla="*/ 4432699 h 6858000"/>
              <a:gd name="connsiteX93" fmla="*/ 4481226 w 4550297"/>
              <a:gd name="connsiteY93" fmla="*/ 3892299 h 6858000"/>
              <a:gd name="connsiteX94" fmla="*/ 4550297 w 4550297"/>
              <a:gd name="connsiteY94" fmla="*/ 3804888 h 6858000"/>
              <a:gd name="connsiteX95" fmla="*/ 4550297 w 4550297"/>
              <a:gd name="connsiteY95" fmla="*/ 5576903 h 6858000"/>
              <a:gd name="connsiteX96" fmla="*/ 4374725 w 4550297"/>
              <a:gd name="connsiteY96" fmla="*/ 5650065 h 6858000"/>
              <a:gd name="connsiteX97" fmla="*/ 4048656 w 4550297"/>
              <a:gd name="connsiteY97" fmla="*/ 5823225 h 6858000"/>
              <a:gd name="connsiteX98" fmla="*/ 3633585 w 4550297"/>
              <a:gd name="connsiteY98" fmla="*/ 6833466 h 6858000"/>
              <a:gd name="connsiteX99" fmla="*/ 3647348 w 4550297"/>
              <a:gd name="connsiteY99" fmla="*/ 6858000 h 6858000"/>
              <a:gd name="connsiteX100" fmla="*/ 2954142 w 4550297"/>
              <a:gd name="connsiteY100" fmla="*/ 6858000 h 6858000"/>
              <a:gd name="connsiteX101" fmla="*/ 2890212 w 4550297"/>
              <a:gd name="connsiteY101" fmla="*/ 6806273 h 6858000"/>
              <a:gd name="connsiteX102" fmla="*/ 2804496 w 4550297"/>
              <a:gd name="connsiteY102" fmla="*/ 6717139 h 6858000"/>
              <a:gd name="connsiteX103" fmla="*/ 1278046 w 4550297"/>
              <a:gd name="connsiteY103" fmla="*/ 5838908 h 6858000"/>
              <a:gd name="connsiteX104" fmla="*/ 399815 w 4550297"/>
              <a:gd name="connsiteY104" fmla="*/ 4312462 h 6858000"/>
              <a:gd name="connsiteX105" fmla="*/ 399815 w 4550297"/>
              <a:gd name="connsiteY105" fmla="*/ 2550773 h 6858000"/>
              <a:gd name="connsiteX106" fmla="*/ 1278046 w 4550297"/>
              <a:gd name="connsiteY106" fmla="*/ 1024324 h 6858000"/>
              <a:gd name="connsiteX107" fmla="*/ 2804496 w 4550297"/>
              <a:gd name="connsiteY107" fmla="*/ 146096 h 6858000"/>
              <a:gd name="connsiteX108" fmla="*/ 2936691 w 4550297"/>
              <a:gd name="connsiteY108" fmla="*/ 16852 h 6858000"/>
              <a:gd name="connsiteX109" fmla="*/ 2566562 w 4550297"/>
              <a:gd name="connsiteY109" fmla="*/ 0 h 6858000"/>
              <a:gd name="connsiteX110" fmla="*/ 2850115 w 4550297"/>
              <a:gd name="connsiteY110" fmla="*/ 0 h 6858000"/>
              <a:gd name="connsiteX111" fmla="*/ 2846312 w 4550297"/>
              <a:gd name="connsiteY111" fmla="*/ 10175 h 6858000"/>
              <a:gd name="connsiteX112" fmla="*/ 2626755 w 4550297"/>
              <a:gd name="connsiteY112" fmla="*/ 67681 h 6858000"/>
              <a:gd name="connsiteX113" fmla="*/ 2578072 w 4550297"/>
              <a:gd name="connsiteY113" fmla="*/ 2381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4550297" h="6858000">
                <a:moveTo>
                  <a:pt x="4550297" y="6797700"/>
                </a:moveTo>
                <a:lnTo>
                  <a:pt x="4550297" y="6858000"/>
                </a:lnTo>
                <a:lnTo>
                  <a:pt x="4499644" y="6858000"/>
                </a:lnTo>
                <a:lnTo>
                  <a:pt x="4503447" y="6847825"/>
                </a:lnTo>
                <a:cubicBezTo>
                  <a:pt x="4515208" y="6828221"/>
                  <a:pt x="4530238" y="6811885"/>
                  <a:pt x="4547310" y="6799143"/>
                </a:cubicBezTo>
                <a:close/>
                <a:moveTo>
                  <a:pt x="2740537" y="6779621"/>
                </a:moveTo>
                <a:cubicBezTo>
                  <a:pt x="2761529" y="6777089"/>
                  <a:pt x="2782603" y="6778887"/>
                  <a:pt x="2802533" y="6784441"/>
                </a:cubicBezTo>
                <a:cubicBezTo>
                  <a:pt x="2822464" y="6789995"/>
                  <a:pt x="2841250" y="6799307"/>
                  <a:pt x="2857667" y="6811804"/>
                </a:cubicBezTo>
                <a:lnTo>
                  <a:pt x="2898343" y="6858000"/>
                </a:lnTo>
                <a:lnTo>
                  <a:pt x="2624463" y="6858000"/>
                </a:lnTo>
                <a:lnTo>
                  <a:pt x="2632554" y="6841696"/>
                </a:lnTo>
                <a:cubicBezTo>
                  <a:pt x="2645051" y="6825278"/>
                  <a:pt x="2660734" y="6811229"/>
                  <a:pt x="2679030" y="6800773"/>
                </a:cubicBezTo>
                <a:cubicBezTo>
                  <a:pt x="2698635" y="6789013"/>
                  <a:pt x="2719545" y="6782151"/>
                  <a:pt x="2740537" y="6779621"/>
                </a:cubicBezTo>
                <a:close/>
                <a:moveTo>
                  <a:pt x="4550297" y="5916715"/>
                </a:moveTo>
                <a:lnTo>
                  <a:pt x="4550297" y="6733663"/>
                </a:lnTo>
                <a:lnTo>
                  <a:pt x="4480471" y="6806272"/>
                </a:lnTo>
                <a:lnTo>
                  <a:pt x="4416541" y="6858000"/>
                </a:lnTo>
                <a:lnTo>
                  <a:pt x="4120550" y="6858000"/>
                </a:lnTo>
                <a:lnTo>
                  <a:pt x="4097999" y="6803752"/>
                </a:lnTo>
                <a:cubicBezTo>
                  <a:pt x="3986130" y="6472430"/>
                  <a:pt x="4041141" y="6200489"/>
                  <a:pt x="4370882" y="6004179"/>
                </a:cubicBezTo>
                <a:close/>
                <a:moveTo>
                  <a:pt x="1131672" y="5854588"/>
                </a:moveTo>
                <a:cubicBezTo>
                  <a:pt x="1220544" y="5854588"/>
                  <a:pt x="1293729" y="5927774"/>
                  <a:pt x="1293729" y="6016639"/>
                </a:cubicBezTo>
                <a:cubicBezTo>
                  <a:pt x="1293729" y="6105510"/>
                  <a:pt x="1220544" y="6178697"/>
                  <a:pt x="1131672" y="6178697"/>
                </a:cubicBezTo>
                <a:cubicBezTo>
                  <a:pt x="1042806" y="6178697"/>
                  <a:pt x="969621" y="6105510"/>
                  <a:pt x="969621" y="6016639"/>
                </a:cubicBezTo>
                <a:cubicBezTo>
                  <a:pt x="969621" y="5927774"/>
                  <a:pt x="1042806" y="5854588"/>
                  <a:pt x="1131672" y="5854588"/>
                </a:cubicBezTo>
                <a:close/>
                <a:moveTo>
                  <a:pt x="200101" y="4238292"/>
                </a:moveTo>
                <a:cubicBezTo>
                  <a:pt x="220439" y="4241231"/>
                  <a:pt x="240370" y="4248418"/>
                  <a:pt x="258667" y="4260180"/>
                </a:cubicBezTo>
                <a:cubicBezTo>
                  <a:pt x="337084" y="4307230"/>
                  <a:pt x="363217" y="4406550"/>
                  <a:pt x="316172" y="4479737"/>
                </a:cubicBezTo>
                <a:cubicBezTo>
                  <a:pt x="269122" y="4558152"/>
                  <a:pt x="169801" y="4584287"/>
                  <a:pt x="96615" y="4537242"/>
                </a:cubicBezTo>
                <a:cubicBezTo>
                  <a:pt x="18200" y="4490192"/>
                  <a:pt x="-7936" y="4390871"/>
                  <a:pt x="39110" y="4317686"/>
                </a:cubicBezTo>
                <a:cubicBezTo>
                  <a:pt x="62632" y="4278477"/>
                  <a:pt x="99228" y="4252342"/>
                  <a:pt x="139088" y="4241886"/>
                </a:cubicBezTo>
                <a:cubicBezTo>
                  <a:pt x="159016" y="4236659"/>
                  <a:pt x="179762" y="4235351"/>
                  <a:pt x="200101" y="4238292"/>
                </a:cubicBezTo>
                <a:close/>
                <a:moveTo>
                  <a:pt x="4550297" y="3016205"/>
                </a:moveTo>
                <a:lnTo>
                  <a:pt x="4550297" y="3445041"/>
                </a:lnTo>
                <a:lnTo>
                  <a:pt x="4426357" y="3508493"/>
                </a:lnTo>
                <a:cubicBezTo>
                  <a:pt x="4111457" y="3710968"/>
                  <a:pt x="3965657" y="4102055"/>
                  <a:pt x="4080013" y="4349063"/>
                </a:cubicBezTo>
                <a:cubicBezTo>
                  <a:pt x="4236839" y="4673171"/>
                  <a:pt x="4215929" y="4866589"/>
                  <a:pt x="3667032" y="4913634"/>
                </a:cubicBezTo>
                <a:cubicBezTo>
                  <a:pt x="3238373" y="4939774"/>
                  <a:pt x="2914265" y="4673171"/>
                  <a:pt x="3065867" y="4234052"/>
                </a:cubicBezTo>
                <a:cubicBezTo>
                  <a:pt x="3233149" y="3836760"/>
                  <a:pt x="3802949" y="3831532"/>
                  <a:pt x="3750673" y="3115352"/>
                </a:cubicBezTo>
                <a:cubicBezTo>
                  <a:pt x="4008131" y="3114046"/>
                  <a:pt x="4229649" y="3092483"/>
                  <a:pt x="4415473" y="3053848"/>
                </a:cubicBezTo>
                <a:close/>
                <a:moveTo>
                  <a:pt x="142439" y="2357104"/>
                </a:moveTo>
                <a:cubicBezTo>
                  <a:pt x="163431" y="2354572"/>
                  <a:pt x="184507" y="2356369"/>
                  <a:pt x="204437" y="2361925"/>
                </a:cubicBezTo>
                <a:cubicBezTo>
                  <a:pt x="244294" y="2373032"/>
                  <a:pt x="279583" y="2399173"/>
                  <a:pt x="300493" y="2435763"/>
                </a:cubicBezTo>
                <a:cubicBezTo>
                  <a:pt x="347538" y="2514173"/>
                  <a:pt x="316172" y="2613500"/>
                  <a:pt x="242987" y="2655321"/>
                </a:cubicBezTo>
                <a:cubicBezTo>
                  <a:pt x="164577" y="2702366"/>
                  <a:pt x="65250" y="2671001"/>
                  <a:pt x="23429" y="2597816"/>
                </a:cubicBezTo>
                <a:cubicBezTo>
                  <a:pt x="-23617" y="2519403"/>
                  <a:pt x="2519" y="2425309"/>
                  <a:pt x="80936" y="2378257"/>
                </a:cubicBezTo>
                <a:cubicBezTo>
                  <a:pt x="100536" y="2366496"/>
                  <a:pt x="121448" y="2359635"/>
                  <a:pt x="142439" y="2357104"/>
                </a:cubicBezTo>
                <a:close/>
                <a:moveTo>
                  <a:pt x="3627827" y="1978352"/>
                </a:moveTo>
                <a:cubicBezTo>
                  <a:pt x="3948831" y="1976719"/>
                  <a:pt x="4270857" y="2024094"/>
                  <a:pt x="4478083" y="2128134"/>
                </a:cubicBezTo>
                <a:lnTo>
                  <a:pt x="4550297" y="2173772"/>
                </a:lnTo>
                <a:lnTo>
                  <a:pt x="4550297" y="2726919"/>
                </a:lnTo>
                <a:lnTo>
                  <a:pt x="4541998" y="2732429"/>
                </a:lnTo>
                <a:cubicBezTo>
                  <a:pt x="4397587" y="2800388"/>
                  <a:pt x="4145356" y="2827833"/>
                  <a:pt x="3734992" y="2843516"/>
                </a:cubicBezTo>
                <a:cubicBezTo>
                  <a:pt x="3144281" y="2801695"/>
                  <a:pt x="2417647" y="3000344"/>
                  <a:pt x="2569249" y="2331214"/>
                </a:cubicBezTo>
                <a:cubicBezTo>
                  <a:pt x="2603227" y="2109041"/>
                  <a:pt x="3114220" y="1980966"/>
                  <a:pt x="3627827" y="1978352"/>
                </a:cubicBezTo>
                <a:close/>
                <a:moveTo>
                  <a:pt x="1089851" y="721123"/>
                </a:moveTo>
                <a:cubicBezTo>
                  <a:pt x="1178722" y="721123"/>
                  <a:pt x="1251909" y="794308"/>
                  <a:pt x="1251909" y="883174"/>
                </a:cubicBezTo>
                <a:cubicBezTo>
                  <a:pt x="1251909" y="972045"/>
                  <a:pt x="1178722" y="1045231"/>
                  <a:pt x="1089851" y="1045231"/>
                </a:cubicBezTo>
                <a:cubicBezTo>
                  <a:pt x="1000985" y="1045231"/>
                  <a:pt x="927800" y="972045"/>
                  <a:pt x="927800" y="883174"/>
                </a:cubicBezTo>
                <a:cubicBezTo>
                  <a:pt x="927800" y="794308"/>
                  <a:pt x="1000985" y="721123"/>
                  <a:pt x="1089851" y="721123"/>
                </a:cubicBezTo>
                <a:close/>
                <a:moveTo>
                  <a:pt x="4451418" y="0"/>
                </a:moveTo>
                <a:lnTo>
                  <a:pt x="4550297" y="0"/>
                </a:lnTo>
                <a:lnTo>
                  <a:pt x="4550297" y="73797"/>
                </a:lnTo>
                <a:lnTo>
                  <a:pt x="4547229" y="73559"/>
                </a:lnTo>
                <a:cubicBezTo>
                  <a:pt x="4527298" y="68004"/>
                  <a:pt x="4508511" y="58692"/>
                  <a:pt x="4492093" y="46195"/>
                </a:cubicBezTo>
                <a:close/>
                <a:moveTo>
                  <a:pt x="3848570" y="0"/>
                </a:moveTo>
                <a:lnTo>
                  <a:pt x="4407434" y="0"/>
                </a:lnTo>
                <a:lnTo>
                  <a:pt x="4432659" y="16852"/>
                </a:lnTo>
                <a:lnTo>
                  <a:pt x="4550297" y="130716"/>
                </a:lnTo>
                <a:lnTo>
                  <a:pt x="4550297" y="804696"/>
                </a:lnTo>
                <a:lnTo>
                  <a:pt x="4540728" y="803263"/>
                </a:lnTo>
                <a:cubicBezTo>
                  <a:pt x="3884993" y="704418"/>
                  <a:pt x="3922894" y="686966"/>
                  <a:pt x="3859662" y="97074"/>
                </a:cubicBezTo>
                <a:close/>
                <a:moveTo>
                  <a:pt x="2961743" y="0"/>
                </a:moveTo>
                <a:lnTo>
                  <a:pt x="3518074" y="0"/>
                </a:lnTo>
                <a:lnTo>
                  <a:pt x="3516734" y="67971"/>
                </a:lnTo>
                <a:cubicBezTo>
                  <a:pt x="3498462" y="691019"/>
                  <a:pt x="3388980" y="724273"/>
                  <a:pt x="2584939" y="898866"/>
                </a:cubicBezTo>
                <a:cubicBezTo>
                  <a:pt x="1089855" y="1118423"/>
                  <a:pt x="1089855" y="1709139"/>
                  <a:pt x="1079399" y="2780787"/>
                </a:cubicBezTo>
                <a:cubicBezTo>
                  <a:pt x="953938" y="5331835"/>
                  <a:pt x="1732843" y="5776181"/>
                  <a:pt x="2835861" y="5896411"/>
                </a:cubicBezTo>
                <a:cubicBezTo>
                  <a:pt x="3248837" y="5938232"/>
                  <a:pt x="3139061" y="5655944"/>
                  <a:pt x="3139061" y="5655944"/>
                </a:cubicBezTo>
                <a:cubicBezTo>
                  <a:pt x="2919502" y="5582757"/>
                  <a:pt x="2767900" y="5551392"/>
                  <a:pt x="2532662" y="5483437"/>
                </a:cubicBezTo>
                <a:cubicBezTo>
                  <a:pt x="1811258" y="5269104"/>
                  <a:pt x="1502828" y="4615661"/>
                  <a:pt x="1539424" y="3078759"/>
                </a:cubicBezTo>
                <a:cubicBezTo>
                  <a:pt x="1544649" y="1452986"/>
                  <a:pt x="1623065" y="1426851"/>
                  <a:pt x="2621528" y="1186384"/>
                </a:cubicBezTo>
                <a:cubicBezTo>
                  <a:pt x="3071099" y="1076601"/>
                  <a:pt x="3133830" y="1081832"/>
                  <a:pt x="3635675" y="930229"/>
                </a:cubicBezTo>
                <a:cubicBezTo>
                  <a:pt x="3933647" y="1021713"/>
                  <a:pt x="4150591" y="1059614"/>
                  <a:pt x="4345318" y="1088366"/>
                </a:cubicBezTo>
                <a:lnTo>
                  <a:pt x="4550297" y="1118680"/>
                </a:lnTo>
                <a:lnTo>
                  <a:pt x="4550297" y="1776356"/>
                </a:lnTo>
                <a:lnTo>
                  <a:pt x="4513245" y="1763700"/>
                </a:lnTo>
                <a:cubicBezTo>
                  <a:pt x="4374062" y="1726127"/>
                  <a:pt x="4204167" y="1698683"/>
                  <a:pt x="3996372" y="1683000"/>
                </a:cubicBezTo>
                <a:cubicBezTo>
                  <a:pt x="3860783" y="1672218"/>
                  <a:pt x="3733523" y="1667808"/>
                  <a:pt x="3614295" y="1669045"/>
                </a:cubicBezTo>
                <a:cubicBezTo>
                  <a:pt x="1825871" y="1687596"/>
                  <a:pt x="1844251" y="2976821"/>
                  <a:pt x="2652887" y="3094442"/>
                </a:cubicBezTo>
                <a:cubicBezTo>
                  <a:pt x="3468385" y="3063076"/>
                  <a:pt x="3630443" y="3151948"/>
                  <a:pt x="2997906" y="3695614"/>
                </a:cubicBezTo>
                <a:cubicBezTo>
                  <a:pt x="2208547" y="4369968"/>
                  <a:pt x="2642433" y="5290024"/>
                  <a:pt x="3761129" y="5190697"/>
                </a:cubicBezTo>
                <a:cubicBezTo>
                  <a:pt x="4377980" y="5133198"/>
                  <a:pt x="4628903" y="4913634"/>
                  <a:pt x="4498217" y="4432699"/>
                </a:cubicBezTo>
                <a:cubicBezTo>
                  <a:pt x="4443326" y="4176547"/>
                  <a:pt x="4411961" y="4019720"/>
                  <a:pt x="4481226" y="3892299"/>
                </a:cubicBezTo>
                <a:lnTo>
                  <a:pt x="4550297" y="3804888"/>
                </a:lnTo>
                <a:lnTo>
                  <a:pt x="4550297" y="5576903"/>
                </a:lnTo>
                <a:lnTo>
                  <a:pt x="4374725" y="5650065"/>
                </a:lnTo>
                <a:cubicBezTo>
                  <a:pt x="4266906" y="5701687"/>
                  <a:pt x="4174118" y="5757882"/>
                  <a:pt x="4048656" y="5823225"/>
                </a:cubicBezTo>
                <a:cubicBezTo>
                  <a:pt x="3656426" y="6063366"/>
                  <a:pt x="3503210" y="6508817"/>
                  <a:pt x="3633585" y="6833466"/>
                </a:cubicBezTo>
                <a:lnTo>
                  <a:pt x="3647348" y="6858000"/>
                </a:lnTo>
                <a:lnTo>
                  <a:pt x="2954142" y="6858000"/>
                </a:lnTo>
                <a:lnTo>
                  <a:pt x="2890212" y="6806273"/>
                </a:lnTo>
                <a:cubicBezTo>
                  <a:pt x="2859937" y="6778542"/>
                  <a:pt x="2831287" y="6748831"/>
                  <a:pt x="2804496" y="6717139"/>
                </a:cubicBezTo>
                <a:cubicBezTo>
                  <a:pt x="2177187" y="6941922"/>
                  <a:pt x="1398283" y="6492350"/>
                  <a:pt x="1278046" y="5838908"/>
                </a:cubicBezTo>
                <a:cubicBezTo>
                  <a:pt x="624604" y="5718673"/>
                  <a:pt x="169802" y="4939769"/>
                  <a:pt x="399815" y="4312462"/>
                </a:cubicBezTo>
                <a:cubicBezTo>
                  <a:pt x="-107256" y="3883802"/>
                  <a:pt x="-107256" y="2979432"/>
                  <a:pt x="399815" y="2550773"/>
                </a:cubicBezTo>
                <a:cubicBezTo>
                  <a:pt x="175033" y="1923465"/>
                  <a:pt x="624604" y="1144561"/>
                  <a:pt x="1278046" y="1024324"/>
                </a:cubicBezTo>
                <a:cubicBezTo>
                  <a:pt x="1398283" y="370884"/>
                  <a:pt x="2177187" y="-78688"/>
                  <a:pt x="2804496" y="146096"/>
                </a:cubicBezTo>
                <a:cubicBezTo>
                  <a:pt x="2844683" y="98558"/>
                  <a:pt x="2889005" y="55477"/>
                  <a:pt x="2936691" y="16852"/>
                </a:cubicBezTo>
                <a:close/>
                <a:moveTo>
                  <a:pt x="2566562" y="0"/>
                </a:moveTo>
                <a:lnTo>
                  <a:pt x="2850115" y="0"/>
                </a:lnTo>
                <a:lnTo>
                  <a:pt x="2846312" y="10175"/>
                </a:lnTo>
                <a:cubicBezTo>
                  <a:pt x="2799262" y="88591"/>
                  <a:pt x="2699942" y="114726"/>
                  <a:pt x="2626755" y="67681"/>
                </a:cubicBezTo>
                <a:cubicBezTo>
                  <a:pt x="2607151" y="55918"/>
                  <a:pt x="2590815" y="40888"/>
                  <a:pt x="2578072" y="23817"/>
                </a:cubicBezTo>
                <a:close/>
              </a:path>
            </a:pathLst>
          </a:custGeom>
          <a:solidFill>
            <a:schemeClr val="accent1">
              <a:lumMod val="20000"/>
              <a:lumOff val="80000"/>
              <a:alpha val="10000"/>
            </a:schemeClr>
          </a:solidFill>
          <a:ln w="9525" cap="flat">
            <a:noFill/>
            <a:prstDash val="solid"/>
            <a:miter/>
          </a:ln>
        </p:spPr>
        <p:txBody>
          <a:bodyPr wrap="square" rtlCol="0" anchor="ctr">
            <a:noAutofit/>
          </a:bodyPr>
          <a:lstStyle/>
          <a:p>
            <a:endParaRPr lang="zh-CN" altLang="en-US"/>
          </a:p>
        </p:txBody>
      </p:sp>
      <p:sp>
        <p:nvSpPr>
          <p:cNvPr id="12" name="图片占位符 10">
            <a:extLst>
              <a:ext uri="{FF2B5EF4-FFF2-40B4-BE49-F238E27FC236}">
                <a16:creationId xmlns:a16="http://schemas.microsoft.com/office/drawing/2014/main" id="{108B7C77-4F19-4907-AF4D-A3F938F61B85}"/>
              </a:ext>
            </a:extLst>
          </p:cNvPr>
          <p:cNvSpPr>
            <a:spLocks noGrp="1"/>
          </p:cNvSpPr>
          <p:nvPr>
            <p:ph type="pic" sz="quarter" idx="11" hasCustomPrompt="1"/>
          </p:nvPr>
        </p:nvSpPr>
        <p:spPr>
          <a:xfrm>
            <a:off x="673099" y="3692616"/>
            <a:ext cx="2617394" cy="1746252"/>
          </a:xfrm>
          <a:prstGeom prst="rect">
            <a:avLst/>
          </a:prstGeom>
          <a:ln>
            <a:solidFill>
              <a:schemeClr val="accent1"/>
            </a:solidFill>
          </a:ln>
        </p:spPr>
        <p:txBody>
          <a:bodyPr anchor="ctr"/>
          <a:lstStyle>
            <a:lvl1pPr marL="0" indent="0" algn="ctr">
              <a:buFontTx/>
              <a:buNone/>
              <a:defRPr sz="1800"/>
            </a:lvl1pPr>
          </a:lstStyle>
          <a:p>
            <a:r>
              <a:rPr lang="zh-CN" altLang="en-US" dirty="0"/>
              <a:t>插入图片</a:t>
            </a:r>
          </a:p>
        </p:txBody>
      </p:sp>
      <p:sp>
        <p:nvSpPr>
          <p:cNvPr id="18" name="文本框 25">
            <a:extLst>
              <a:ext uri="{FF2B5EF4-FFF2-40B4-BE49-F238E27FC236}">
                <a16:creationId xmlns:a16="http://schemas.microsoft.com/office/drawing/2014/main" id="{0461C95B-355E-4955-992A-52214DFDCCB9}"/>
              </a:ext>
            </a:extLst>
          </p:cNvPr>
          <p:cNvSpPr txBox="1"/>
          <p:nvPr userDrawn="1"/>
        </p:nvSpPr>
        <p:spPr>
          <a:xfrm>
            <a:off x="302564" y="6438900"/>
            <a:ext cx="2157464" cy="276999"/>
          </a:xfrm>
          <a:prstGeom prst="rect">
            <a:avLst/>
          </a:prstGeom>
          <a:noFill/>
        </p:spPr>
        <p:txBody>
          <a:bodyPr wrap="square" lIns="0" rtlCol="0">
            <a:spAutoFit/>
          </a:bodyPr>
          <a:lstStyle/>
          <a:p>
            <a:pPr algn="dist"/>
            <a:r>
              <a:rPr kumimoji="1" lang="zh-CN" altLang="en-US" sz="1200" spc="300" dirty="0">
                <a:solidFill>
                  <a:schemeClr val="accent1"/>
                </a:solidFill>
                <a:latin typeface="华文中宋" panose="02010600040101010101" pitchFamily="2" charset="-122"/>
                <a:ea typeface="华文中宋" panose="02010600040101010101" pitchFamily="2" charset="-122"/>
                <a:cs typeface="Hiragino Sans GB W3" charset="-122"/>
              </a:rPr>
              <a:t>厚德博学 和而不同</a:t>
            </a:r>
          </a:p>
        </p:txBody>
      </p:sp>
      <p:sp>
        <p:nvSpPr>
          <p:cNvPr id="19" name="矩形 18">
            <a:extLst>
              <a:ext uri="{FF2B5EF4-FFF2-40B4-BE49-F238E27FC236}">
                <a16:creationId xmlns:a16="http://schemas.microsoft.com/office/drawing/2014/main" id="{D866DDD0-1EE3-4D87-AFF8-07893FB229DF}"/>
              </a:ext>
            </a:extLst>
          </p:cNvPr>
          <p:cNvSpPr/>
          <p:nvPr userDrawn="1"/>
        </p:nvSpPr>
        <p:spPr>
          <a:xfrm>
            <a:off x="9921732" y="6438900"/>
            <a:ext cx="2002970" cy="276999"/>
          </a:xfrm>
          <a:prstGeom prst="rect">
            <a:avLst/>
          </a:prstGeom>
        </p:spPr>
        <p:txBody>
          <a:bodyPr wrap="square" lIns="0" rIns="0">
            <a:spAutoFit/>
          </a:bodyPr>
          <a:lstStyle/>
          <a:p>
            <a:pPr algn="dist"/>
            <a:r>
              <a:rPr kumimoji="1" lang="en-US" altLang="zh-CN" sz="1200" spc="300" dirty="0">
                <a:solidFill>
                  <a:schemeClr val="accent1"/>
                </a:solidFill>
                <a:latin typeface="华文中宋" panose="02010600040101010101" pitchFamily="2" charset="-122"/>
                <a:ea typeface="华文中宋" panose="02010600040101010101" pitchFamily="2" charset="-122"/>
                <a:cs typeface="Hiragino Sans GB W3" charset="-122"/>
              </a:rPr>
              <a:t>www.hut.edu.cn</a:t>
            </a:r>
            <a:endParaRPr lang="zh-CN" altLang="en-US" sz="1200" dirty="0">
              <a:solidFill>
                <a:schemeClr val="accent1"/>
              </a:solidFill>
              <a:latin typeface="华文中宋" panose="02010600040101010101" pitchFamily="2" charset="-122"/>
              <a:ea typeface="华文中宋" panose="02010600040101010101" pitchFamily="2" charset="-122"/>
            </a:endParaRPr>
          </a:p>
        </p:txBody>
      </p:sp>
      <p:pic>
        <p:nvPicPr>
          <p:cNvPr id="20" name="图片 19">
            <a:extLst>
              <a:ext uri="{FF2B5EF4-FFF2-40B4-BE49-F238E27FC236}">
                <a16:creationId xmlns:a16="http://schemas.microsoft.com/office/drawing/2014/main" id="{F4522D4F-9F3F-46CE-865C-E6103265E5A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235493" y="283720"/>
            <a:ext cx="1641068" cy="399511"/>
          </a:xfrm>
          <a:prstGeom prst="rect">
            <a:avLst/>
          </a:prstGeom>
        </p:spPr>
      </p:pic>
      <p:cxnSp>
        <p:nvCxnSpPr>
          <p:cNvPr id="22" name="直接连接符 21">
            <a:extLst>
              <a:ext uri="{FF2B5EF4-FFF2-40B4-BE49-F238E27FC236}">
                <a16:creationId xmlns:a16="http://schemas.microsoft.com/office/drawing/2014/main" id="{78E45FAC-1822-400F-BDD0-94B2A187374D}"/>
              </a:ext>
            </a:extLst>
          </p:cNvPr>
          <p:cNvCxnSpPr>
            <a:cxnSpLocks/>
          </p:cNvCxnSpPr>
          <p:nvPr userDrawn="1"/>
        </p:nvCxnSpPr>
        <p:spPr>
          <a:xfrm>
            <a:off x="304800" y="749300"/>
            <a:ext cx="115824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4" name="幻灯片编号占位符 2"/>
          <p:cNvSpPr>
            <a:spLocks noGrp="1"/>
          </p:cNvSpPr>
          <p:nvPr>
            <p:ph type="sldNum" sz="quarter" idx="4"/>
          </p:nvPr>
        </p:nvSpPr>
        <p:spPr>
          <a:xfrm>
            <a:off x="4724400" y="6378575"/>
            <a:ext cx="2743200" cy="365125"/>
          </a:xfrm>
          <a:prstGeom prst="rect">
            <a:avLst/>
          </a:prstGeom>
        </p:spPr>
        <p:txBody>
          <a:bodyPr vert="horz" lIns="91440" tIns="45720" rIns="91440" bIns="45720" rtlCol="0" anchor="ctr"/>
          <a:lstStyle>
            <a:lvl1pPr algn="ctr">
              <a:defRPr sz="1000">
                <a:solidFill>
                  <a:schemeClr val="tx1">
                    <a:lumMod val="25000"/>
                    <a:lumOff val="75000"/>
                  </a:schemeClr>
                </a:solidFill>
                <a:latin typeface="STZhongsong" charset="-122"/>
                <a:ea typeface="STZhongsong" charset="-122"/>
                <a:cs typeface="STZhongsong" charset="-122"/>
              </a:defRPr>
            </a:lvl1pPr>
          </a:lstStyle>
          <a:p>
            <a:fld id="{FCD414FB-FBA3-744C-9B73-3C070CB3E4AB}" type="slidenum">
              <a:rPr kumimoji="1" lang="zh-CN" altLang="en-US" smtClean="0"/>
              <a:pPr/>
              <a:t>‹#›</a:t>
            </a:fld>
            <a:endParaRPr kumimoji="1" lang="zh-CN" altLang="en-US" dirty="0"/>
          </a:p>
        </p:txBody>
      </p:sp>
      <p:sp>
        <p:nvSpPr>
          <p:cNvPr id="23" name="文本占位符 2">
            <a:extLst>
              <a:ext uri="{FF2B5EF4-FFF2-40B4-BE49-F238E27FC236}">
                <a16:creationId xmlns:a16="http://schemas.microsoft.com/office/drawing/2014/main" id="{96D12E23-994A-4CBE-ADAF-FCA14B19A7E3}"/>
              </a:ext>
            </a:extLst>
          </p:cNvPr>
          <p:cNvSpPr>
            <a:spLocks noGrp="1"/>
          </p:cNvSpPr>
          <p:nvPr>
            <p:ph type="body" sz="quarter" idx="13"/>
          </p:nvPr>
        </p:nvSpPr>
        <p:spPr>
          <a:xfrm>
            <a:off x="924538" y="236570"/>
            <a:ext cx="9310956" cy="493810"/>
          </a:xfrm>
          <a:prstGeom prst="rect">
            <a:avLst/>
          </a:prstGeom>
        </p:spPr>
        <p:txBody>
          <a:bodyPr/>
          <a:lstStyle>
            <a:lvl1pPr marL="0" indent="0">
              <a:buFontTx/>
              <a:buNone/>
              <a:defRPr sz="3200" b="1">
                <a:solidFill>
                  <a:schemeClr val="accent1"/>
                </a:solidFill>
              </a:defRPr>
            </a:lvl1pPr>
          </a:lstStyle>
          <a:p>
            <a:pPr lvl="0"/>
            <a:r>
              <a:rPr lang="zh-CN" altLang="en-US" dirty="0"/>
              <a:t>编辑母版文本样式</a:t>
            </a:r>
          </a:p>
        </p:txBody>
      </p:sp>
      <p:grpSp>
        <p:nvGrpSpPr>
          <p:cNvPr id="25" name="组合 24">
            <a:extLst>
              <a:ext uri="{FF2B5EF4-FFF2-40B4-BE49-F238E27FC236}">
                <a16:creationId xmlns:a16="http://schemas.microsoft.com/office/drawing/2014/main" id="{75F362BD-E4F3-4D59-82D5-D1E36AC9D18F}"/>
              </a:ext>
            </a:extLst>
          </p:cNvPr>
          <p:cNvGrpSpPr/>
          <p:nvPr userDrawn="1"/>
        </p:nvGrpSpPr>
        <p:grpSpPr>
          <a:xfrm>
            <a:off x="315439" y="331076"/>
            <a:ext cx="509199" cy="304798"/>
            <a:chOff x="302563" y="340407"/>
            <a:chExt cx="509199" cy="304798"/>
          </a:xfrm>
        </p:grpSpPr>
        <p:cxnSp>
          <p:nvCxnSpPr>
            <p:cNvPr id="26" name="直接连接符 25">
              <a:extLst>
                <a:ext uri="{FF2B5EF4-FFF2-40B4-BE49-F238E27FC236}">
                  <a16:creationId xmlns:a16="http://schemas.microsoft.com/office/drawing/2014/main" id="{DEFF6DB6-503B-4343-B9A8-64E6C0DD81B6}"/>
                </a:ext>
              </a:extLst>
            </p:cNvPr>
            <p:cNvCxnSpPr/>
            <p:nvPr userDrawn="1"/>
          </p:nvCxnSpPr>
          <p:spPr>
            <a:xfrm>
              <a:off x="302563" y="340407"/>
              <a:ext cx="509199" cy="0"/>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238CE882-94A9-40F3-8A0E-429098B93B12}"/>
                </a:ext>
              </a:extLst>
            </p:cNvPr>
            <p:cNvCxnSpPr/>
            <p:nvPr userDrawn="1"/>
          </p:nvCxnSpPr>
          <p:spPr>
            <a:xfrm>
              <a:off x="302563" y="492806"/>
              <a:ext cx="509199" cy="0"/>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B6357FA7-3B33-45E7-AF95-8F1BAA9D5EB5}"/>
                </a:ext>
              </a:extLst>
            </p:cNvPr>
            <p:cNvCxnSpPr/>
            <p:nvPr userDrawn="1"/>
          </p:nvCxnSpPr>
          <p:spPr>
            <a:xfrm>
              <a:off x="302563" y="645205"/>
              <a:ext cx="509199" cy="0"/>
            </a:xfrm>
            <a:prstGeom prst="line">
              <a:avLst/>
            </a:prstGeom>
            <a:ln w="76200"/>
          </p:spPr>
          <p:style>
            <a:lnRef idx="1">
              <a:schemeClr val="accent1"/>
            </a:lnRef>
            <a:fillRef idx="0">
              <a:schemeClr val="accent1"/>
            </a:fillRef>
            <a:effectRef idx="0">
              <a:schemeClr val="accent1"/>
            </a:effectRef>
            <a:fontRef idx="minor">
              <a:schemeClr val="tx1"/>
            </a:fontRef>
          </p:style>
        </p:cxnSp>
      </p:grpSp>
      <p:sp>
        <p:nvSpPr>
          <p:cNvPr id="33" name="图片占位符 10">
            <a:extLst>
              <a:ext uri="{FF2B5EF4-FFF2-40B4-BE49-F238E27FC236}">
                <a16:creationId xmlns:a16="http://schemas.microsoft.com/office/drawing/2014/main" id="{A7163F98-2BB1-4EB7-BC7A-CBD7B6BB35F1}"/>
              </a:ext>
            </a:extLst>
          </p:cNvPr>
          <p:cNvSpPr>
            <a:spLocks noGrp="1"/>
          </p:cNvSpPr>
          <p:nvPr>
            <p:ph type="pic" sz="quarter" idx="15" hasCustomPrompt="1"/>
          </p:nvPr>
        </p:nvSpPr>
        <p:spPr>
          <a:xfrm>
            <a:off x="8901507" y="3692616"/>
            <a:ext cx="2617394" cy="1746252"/>
          </a:xfrm>
          <a:prstGeom prst="rect">
            <a:avLst/>
          </a:prstGeom>
          <a:ln>
            <a:solidFill>
              <a:schemeClr val="accent1"/>
            </a:solidFill>
          </a:ln>
        </p:spPr>
        <p:txBody>
          <a:bodyPr anchor="ctr"/>
          <a:lstStyle>
            <a:lvl1pPr marL="0" indent="0" algn="ctr">
              <a:buFontTx/>
              <a:buNone/>
              <a:defRPr sz="1800"/>
            </a:lvl1pPr>
          </a:lstStyle>
          <a:p>
            <a:r>
              <a:rPr lang="zh-CN" altLang="en-US" dirty="0"/>
              <a:t>插入图片</a:t>
            </a:r>
          </a:p>
        </p:txBody>
      </p:sp>
      <p:sp>
        <p:nvSpPr>
          <p:cNvPr id="34" name="图片占位符 10">
            <a:extLst>
              <a:ext uri="{FF2B5EF4-FFF2-40B4-BE49-F238E27FC236}">
                <a16:creationId xmlns:a16="http://schemas.microsoft.com/office/drawing/2014/main" id="{30D3DA13-35E5-48E6-975E-FFB2FACEFB28}"/>
              </a:ext>
            </a:extLst>
          </p:cNvPr>
          <p:cNvSpPr>
            <a:spLocks noGrp="1"/>
          </p:cNvSpPr>
          <p:nvPr>
            <p:ph type="pic" sz="quarter" idx="16" hasCustomPrompt="1"/>
          </p:nvPr>
        </p:nvSpPr>
        <p:spPr>
          <a:xfrm>
            <a:off x="3150376" y="3495675"/>
            <a:ext cx="3195765" cy="2136124"/>
          </a:xfrm>
          <a:prstGeom prst="rect">
            <a:avLst/>
          </a:prstGeom>
          <a:ln>
            <a:solidFill>
              <a:schemeClr val="accent1"/>
            </a:solidFill>
          </a:ln>
          <a:effectLst>
            <a:outerShdw blurRad="317500" sx="102000" sy="102000" algn="ctr" rotWithShape="0">
              <a:schemeClr val="accent1">
                <a:lumMod val="50000"/>
                <a:alpha val="10000"/>
              </a:schemeClr>
            </a:outerShdw>
          </a:effectLst>
        </p:spPr>
        <p:txBody>
          <a:bodyPr anchor="ctr"/>
          <a:lstStyle>
            <a:lvl1pPr marL="0" indent="0" algn="ctr">
              <a:buFontTx/>
              <a:buNone/>
              <a:defRPr sz="1800"/>
            </a:lvl1pPr>
          </a:lstStyle>
          <a:p>
            <a:r>
              <a:rPr lang="zh-CN" altLang="en-US" dirty="0"/>
              <a:t>插入图片</a:t>
            </a:r>
          </a:p>
        </p:txBody>
      </p:sp>
    </p:spTree>
    <p:extLst>
      <p:ext uri="{BB962C8B-B14F-4D97-AF65-F5344CB8AC3E}">
        <p14:creationId xmlns:p14="http://schemas.microsoft.com/office/powerpoint/2010/main" val="116408382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学校图片素材">
    <p:spTree>
      <p:nvGrpSpPr>
        <p:cNvPr id="1" name=""/>
        <p:cNvGrpSpPr/>
        <p:nvPr/>
      </p:nvGrpSpPr>
      <p:grpSpPr>
        <a:xfrm>
          <a:off x="0" y="0"/>
          <a:ext cx="0" cy="0"/>
          <a:chOff x="0" y="0"/>
          <a:chExt cx="0" cy="0"/>
        </a:xfrm>
      </p:grpSpPr>
      <p:sp>
        <p:nvSpPr>
          <p:cNvPr id="11" name="任意多边形: 形状 10">
            <a:extLst>
              <a:ext uri="{FF2B5EF4-FFF2-40B4-BE49-F238E27FC236}">
                <a16:creationId xmlns:a16="http://schemas.microsoft.com/office/drawing/2014/main" id="{F531B788-007E-4C1A-999C-00D30B260304}"/>
              </a:ext>
            </a:extLst>
          </p:cNvPr>
          <p:cNvSpPr/>
          <p:nvPr userDrawn="1"/>
        </p:nvSpPr>
        <p:spPr>
          <a:xfrm>
            <a:off x="0" y="0"/>
            <a:ext cx="12192000" cy="6858000"/>
          </a:xfrm>
          <a:custGeom>
            <a:avLst/>
            <a:gdLst>
              <a:gd name="connsiteX0" fmla="*/ 11279124 w 12192000"/>
              <a:gd name="connsiteY0" fmla="*/ 6768430 h 6858000"/>
              <a:gd name="connsiteX1" fmla="*/ 11340139 w 12192000"/>
              <a:gd name="connsiteY1" fmla="*/ 6772026 h 6858000"/>
              <a:gd name="connsiteX2" fmla="*/ 11440117 w 12192000"/>
              <a:gd name="connsiteY2" fmla="*/ 6847825 h 6858000"/>
              <a:gd name="connsiteX3" fmla="*/ 11443920 w 12192000"/>
              <a:gd name="connsiteY3" fmla="*/ 6858000 h 6858000"/>
              <a:gd name="connsiteX4" fmla="*/ 11160369 w 12192000"/>
              <a:gd name="connsiteY4" fmla="*/ 6858000 h 6858000"/>
              <a:gd name="connsiteX5" fmla="*/ 11171880 w 12192000"/>
              <a:gd name="connsiteY5" fmla="*/ 6834182 h 6858000"/>
              <a:gd name="connsiteX6" fmla="*/ 11220560 w 12192000"/>
              <a:gd name="connsiteY6" fmla="*/ 6790318 h 6858000"/>
              <a:gd name="connsiteX7" fmla="*/ 11279124 w 12192000"/>
              <a:gd name="connsiteY7" fmla="*/ 6768430 h 6858000"/>
              <a:gd name="connsiteX8" fmla="*/ 924183 w 12192000"/>
              <a:gd name="connsiteY8" fmla="*/ 6768430 h 6858000"/>
              <a:gd name="connsiteX9" fmla="*/ 982747 w 12192000"/>
              <a:gd name="connsiteY9" fmla="*/ 6790318 h 6858000"/>
              <a:gd name="connsiteX10" fmla="*/ 1031427 w 12192000"/>
              <a:gd name="connsiteY10" fmla="*/ 6834182 h 6858000"/>
              <a:gd name="connsiteX11" fmla="*/ 1042938 w 12192000"/>
              <a:gd name="connsiteY11" fmla="*/ 6858000 h 6858000"/>
              <a:gd name="connsiteX12" fmla="*/ 759387 w 12192000"/>
              <a:gd name="connsiteY12" fmla="*/ 6858000 h 6858000"/>
              <a:gd name="connsiteX13" fmla="*/ 763190 w 12192000"/>
              <a:gd name="connsiteY13" fmla="*/ 6847825 h 6858000"/>
              <a:gd name="connsiteX14" fmla="*/ 863168 w 12192000"/>
              <a:gd name="connsiteY14" fmla="*/ 6772026 h 6858000"/>
              <a:gd name="connsiteX15" fmla="*/ 924183 w 12192000"/>
              <a:gd name="connsiteY15" fmla="*/ 6768430 h 6858000"/>
              <a:gd name="connsiteX16" fmla="*/ 9683658 w 12192000"/>
              <a:gd name="connsiteY16" fmla="*/ 5812768 h 6858000"/>
              <a:gd name="connsiteX17" fmla="*/ 9845709 w 12192000"/>
              <a:gd name="connsiteY17" fmla="*/ 5974819 h 6858000"/>
              <a:gd name="connsiteX18" fmla="*/ 9683658 w 12192000"/>
              <a:gd name="connsiteY18" fmla="*/ 6136876 h 6858000"/>
              <a:gd name="connsiteX19" fmla="*/ 9521600 w 12192000"/>
              <a:gd name="connsiteY19" fmla="*/ 5974819 h 6858000"/>
              <a:gd name="connsiteX20" fmla="*/ 9683658 w 12192000"/>
              <a:gd name="connsiteY20" fmla="*/ 5812768 h 6858000"/>
              <a:gd name="connsiteX21" fmla="*/ 2519649 w 12192000"/>
              <a:gd name="connsiteY21" fmla="*/ 5812768 h 6858000"/>
              <a:gd name="connsiteX22" fmla="*/ 2681707 w 12192000"/>
              <a:gd name="connsiteY22" fmla="*/ 5974819 h 6858000"/>
              <a:gd name="connsiteX23" fmla="*/ 2519649 w 12192000"/>
              <a:gd name="connsiteY23" fmla="*/ 6136876 h 6858000"/>
              <a:gd name="connsiteX24" fmla="*/ 2357598 w 12192000"/>
              <a:gd name="connsiteY24" fmla="*/ 5974819 h 6858000"/>
              <a:gd name="connsiteX25" fmla="*/ 2519649 w 12192000"/>
              <a:gd name="connsiteY25" fmla="*/ 5812768 h 6858000"/>
              <a:gd name="connsiteX26" fmla="*/ 8775281 w 12192000"/>
              <a:gd name="connsiteY26" fmla="*/ 4181528 h 6858000"/>
              <a:gd name="connsiteX27" fmla="*/ 8836787 w 12192000"/>
              <a:gd name="connsiteY27" fmla="*/ 4202684 h 6858000"/>
              <a:gd name="connsiteX28" fmla="*/ 8894293 w 12192000"/>
              <a:gd name="connsiteY28" fmla="*/ 4422236 h 6858000"/>
              <a:gd name="connsiteX29" fmla="*/ 8674734 w 12192000"/>
              <a:gd name="connsiteY29" fmla="*/ 4479742 h 6858000"/>
              <a:gd name="connsiteX30" fmla="*/ 8617228 w 12192000"/>
              <a:gd name="connsiteY30" fmla="*/ 4260185 h 6858000"/>
              <a:gd name="connsiteX31" fmla="*/ 8713284 w 12192000"/>
              <a:gd name="connsiteY31" fmla="*/ 4186345 h 6858000"/>
              <a:gd name="connsiteX32" fmla="*/ 8775281 w 12192000"/>
              <a:gd name="connsiteY32" fmla="*/ 4181528 h 6858000"/>
              <a:gd name="connsiteX33" fmla="*/ 3428026 w 12192000"/>
              <a:gd name="connsiteY33" fmla="*/ 4181528 h 6858000"/>
              <a:gd name="connsiteX34" fmla="*/ 3490023 w 12192000"/>
              <a:gd name="connsiteY34" fmla="*/ 4186345 h 6858000"/>
              <a:gd name="connsiteX35" fmla="*/ 3586079 w 12192000"/>
              <a:gd name="connsiteY35" fmla="*/ 4260185 h 6858000"/>
              <a:gd name="connsiteX36" fmla="*/ 3528573 w 12192000"/>
              <a:gd name="connsiteY36" fmla="*/ 4479742 h 6858000"/>
              <a:gd name="connsiteX37" fmla="*/ 3309014 w 12192000"/>
              <a:gd name="connsiteY37" fmla="*/ 4422236 h 6858000"/>
              <a:gd name="connsiteX38" fmla="*/ 3366520 w 12192000"/>
              <a:gd name="connsiteY38" fmla="*/ 4202684 h 6858000"/>
              <a:gd name="connsiteX39" fmla="*/ 3428026 w 12192000"/>
              <a:gd name="connsiteY39" fmla="*/ 4181528 h 6858000"/>
              <a:gd name="connsiteX40" fmla="*/ 8748983 w 12192000"/>
              <a:gd name="connsiteY40" fmla="*/ 2304094 h 6858000"/>
              <a:gd name="connsiteX41" fmla="*/ 8809999 w 12192000"/>
              <a:gd name="connsiteY41" fmla="*/ 2307690 h 6858000"/>
              <a:gd name="connsiteX42" fmla="*/ 8909978 w 12192000"/>
              <a:gd name="connsiteY42" fmla="*/ 2383487 h 6858000"/>
              <a:gd name="connsiteX43" fmla="*/ 8852472 w 12192000"/>
              <a:gd name="connsiteY43" fmla="*/ 2603044 h 6858000"/>
              <a:gd name="connsiteX44" fmla="*/ 8632915 w 12192000"/>
              <a:gd name="connsiteY44" fmla="*/ 2545538 h 6858000"/>
              <a:gd name="connsiteX45" fmla="*/ 8690421 w 12192000"/>
              <a:gd name="connsiteY45" fmla="*/ 2325982 h 6858000"/>
              <a:gd name="connsiteX46" fmla="*/ 8748983 w 12192000"/>
              <a:gd name="connsiteY46" fmla="*/ 2304094 h 6858000"/>
              <a:gd name="connsiteX47" fmla="*/ 3454324 w 12192000"/>
              <a:gd name="connsiteY47" fmla="*/ 2304094 h 6858000"/>
              <a:gd name="connsiteX48" fmla="*/ 3512886 w 12192000"/>
              <a:gd name="connsiteY48" fmla="*/ 2325982 h 6858000"/>
              <a:gd name="connsiteX49" fmla="*/ 3570392 w 12192000"/>
              <a:gd name="connsiteY49" fmla="*/ 2545538 h 6858000"/>
              <a:gd name="connsiteX50" fmla="*/ 3350835 w 12192000"/>
              <a:gd name="connsiteY50" fmla="*/ 2603044 h 6858000"/>
              <a:gd name="connsiteX51" fmla="*/ 3293329 w 12192000"/>
              <a:gd name="connsiteY51" fmla="*/ 2383487 h 6858000"/>
              <a:gd name="connsiteX52" fmla="*/ 3393308 w 12192000"/>
              <a:gd name="connsiteY52" fmla="*/ 2307690 h 6858000"/>
              <a:gd name="connsiteX53" fmla="*/ 3454324 w 12192000"/>
              <a:gd name="connsiteY53" fmla="*/ 2304094 h 6858000"/>
              <a:gd name="connsiteX54" fmla="*/ 12192000 w 12192000"/>
              <a:gd name="connsiteY54" fmla="*/ 1981554 h 6858000"/>
              <a:gd name="connsiteX55" fmla="*/ 12192000 w 12192000"/>
              <a:gd name="connsiteY55" fmla="*/ 2842660 h 6858000"/>
              <a:gd name="connsiteX56" fmla="*/ 11929664 w 12192000"/>
              <a:gd name="connsiteY56" fmla="*/ 2829100 h 6858000"/>
              <a:gd name="connsiteX57" fmla="*/ 11241474 w 12192000"/>
              <a:gd name="connsiteY57" fmla="*/ 2378260 h 6858000"/>
              <a:gd name="connsiteX58" fmla="*/ 12123939 w 12192000"/>
              <a:gd name="connsiteY58" fmla="*/ 1983315 h 6858000"/>
              <a:gd name="connsiteX59" fmla="*/ 0 w 12192000"/>
              <a:gd name="connsiteY59" fmla="*/ 1981261 h 6858000"/>
              <a:gd name="connsiteX60" fmla="*/ 79368 w 12192000"/>
              <a:gd name="connsiteY60" fmla="*/ 1983315 h 6858000"/>
              <a:gd name="connsiteX61" fmla="*/ 961833 w 12192000"/>
              <a:gd name="connsiteY61" fmla="*/ 2378260 h 6858000"/>
              <a:gd name="connsiteX62" fmla="*/ 273644 w 12192000"/>
              <a:gd name="connsiteY62" fmla="*/ 2829100 h 6858000"/>
              <a:gd name="connsiteX63" fmla="*/ 0 w 12192000"/>
              <a:gd name="connsiteY63" fmla="*/ 2843244 h 6858000"/>
              <a:gd name="connsiteX64" fmla="*/ 12192000 w 12192000"/>
              <a:gd name="connsiteY64" fmla="*/ 963057 h 6858000"/>
              <a:gd name="connsiteX65" fmla="*/ 12192000 w 12192000"/>
              <a:gd name="connsiteY65" fmla="*/ 1670879 h 6858000"/>
              <a:gd name="connsiteX66" fmla="*/ 12144366 w 12192000"/>
              <a:gd name="connsiteY66" fmla="*/ 1671516 h 6858000"/>
              <a:gd name="connsiteX67" fmla="*/ 11947193 w 12192000"/>
              <a:gd name="connsiteY67" fmla="*/ 1683000 h 6858000"/>
              <a:gd name="connsiteX68" fmla="*/ 10812817 w 12192000"/>
              <a:gd name="connsiteY68" fmla="*/ 2331217 h 6858000"/>
              <a:gd name="connsiteX69" fmla="*/ 12006533 w 12192000"/>
              <a:gd name="connsiteY69" fmla="*/ 3110624 h 6858000"/>
              <a:gd name="connsiteX70" fmla="*/ 12192000 w 12192000"/>
              <a:gd name="connsiteY70" fmla="*/ 3115330 h 6858000"/>
              <a:gd name="connsiteX71" fmla="*/ 12192000 w 12192000"/>
              <a:gd name="connsiteY71" fmla="*/ 3156121 h 6858000"/>
              <a:gd name="connsiteX72" fmla="*/ 12190130 w 12192000"/>
              <a:gd name="connsiteY72" fmla="*/ 3241574 h 6858000"/>
              <a:gd name="connsiteX73" fmla="*/ 12192000 w 12192000"/>
              <a:gd name="connsiteY73" fmla="*/ 3261723 h 6858000"/>
              <a:gd name="connsiteX74" fmla="*/ 12192000 w 12192000"/>
              <a:gd name="connsiteY74" fmla="*/ 4902253 h 6858000"/>
              <a:gd name="connsiteX75" fmla="*/ 12094761 w 12192000"/>
              <a:gd name="connsiteY75" fmla="*/ 4889162 h 6858000"/>
              <a:gd name="connsiteX76" fmla="*/ 11863552 w 12192000"/>
              <a:gd name="connsiteY76" fmla="*/ 4349063 h 6858000"/>
              <a:gd name="connsiteX77" fmla="*/ 11372163 w 12192000"/>
              <a:gd name="connsiteY77" fmla="*/ 3434236 h 6858000"/>
              <a:gd name="connsiteX78" fmla="*/ 10812817 w 12192000"/>
              <a:gd name="connsiteY78" fmla="*/ 3314006 h 6858000"/>
              <a:gd name="connsiteX79" fmla="*/ 10875546 w 12192000"/>
              <a:gd name="connsiteY79" fmla="*/ 3528332 h 6858000"/>
              <a:gd name="connsiteX80" fmla="*/ 11445348 w 12192000"/>
              <a:gd name="connsiteY80" fmla="*/ 4432699 h 6858000"/>
              <a:gd name="connsiteX81" fmla="*/ 12182436 w 12192000"/>
              <a:gd name="connsiteY81" fmla="*/ 5190697 h 6858000"/>
              <a:gd name="connsiteX82" fmla="*/ 12192000 w 12192000"/>
              <a:gd name="connsiteY82" fmla="*/ 5191159 h 6858000"/>
              <a:gd name="connsiteX83" fmla="*/ 12192000 w 12192000"/>
              <a:gd name="connsiteY83" fmla="*/ 6105017 h 6858000"/>
              <a:gd name="connsiteX84" fmla="*/ 12143570 w 12192000"/>
              <a:gd name="connsiteY84" fmla="*/ 6036731 h 6858000"/>
              <a:gd name="connsiteX85" fmla="*/ 11894909 w 12192000"/>
              <a:gd name="connsiteY85" fmla="*/ 5823225 h 6858000"/>
              <a:gd name="connsiteX86" fmla="*/ 11152594 w 12192000"/>
              <a:gd name="connsiteY86" fmla="*/ 5504347 h 6858000"/>
              <a:gd name="connsiteX87" fmla="*/ 10091401 w 12192000"/>
              <a:gd name="connsiteY87" fmla="*/ 3042165 h 6858000"/>
              <a:gd name="connsiteX88" fmla="*/ 11021908 w 12192000"/>
              <a:gd name="connsiteY88" fmla="*/ 1191608 h 6858000"/>
              <a:gd name="connsiteX89" fmla="*/ 12098685 w 12192000"/>
              <a:gd name="connsiteY89" fmla="*/ 989490 h 6858000"/>
              <a:gd name="connsiteX90" fmla="*/ 0 w 12192000"/>
              <a:gd name="connsiteY90" fmla="*/ 959854 h 6858000"/>
              <a:gd name="connsiteX91" fmla="*/ 104622 w 12192000"/>
              <a:gd name="connsiteY91" fmla="*/ 989490 h 6858000"/>
              <a:gd name="connsiteX92" fmla="*/ 1181399 w 12192000"/>
              <a:gd name="connsiteY92" fmla="*/ 1191608 h 6858000"/>
              <a:gd name="connsiteX93" fmla="*/ 2111906 w 12192000"/>
              <a:gd name="connsiteY93" fmla="*/ 3042165 h 6858000"/>
              <a:gd name="connsiteX94" fmla="*/ 1050713 w 12192000"/>
              <a:gd name="connsiteY94" fmla="*/ 5504347 h 6858000"/>
              <a:gd name="connsiteX95" fmla="*/ 308398 w 12192000"/>
              <a:gd name="connsiteY95" fmla="*/ 5823225 h 6858000"/>
              <a:gd name="connsiteX96" fmla="*/ 59737 w 12192000"/>
              <a:gd name="connsiteY96" fmla="*/ 6036731 h 6858000"/>
              <a:gd name="connsiteX97" fmla="*/ 0 w 12192000"/>
              <a:gd name="connsiteY97" fmla="*/ 6120959 h 6858000"/>
              <a:gd name="connsiteX98" fmla="*/ 0 w 12192000"/>
              <a:gd name="connsiteY98" fmla="*/ 5191705 h 6858000"/>
              <a:gd name="connsiteX99" fmla="*/ 20871 w 12192000"/>
              <a:gd name="connsiteY99" fmla="*/ 5190697 h 6858000"/>
              <a:gd name="connsiteX100" fmla="*/ 757959 w 12192000"/>
              <a:gd name="connsiteY100" fmla="*/ 4432699 h 6858000"/>
              <a:gd name="connsiteX101" fmla="*/ 1327761 w 12192000"/>
              <a:gd name="connsiteY101" fmla="*/ 3528332 h 6858000"/>
              <a:gd name="connsiteX102" fmla="*/ 1390490 w 12192000"/>
              <a:gd name="connsiteY102" fmla="*/ 3314006 h 6858000"/>
              <a:gd name="connsiteX103" fmla="*/ 831144 w 12192000"/>
              <a:gd name="connsiteY103" fmla="*/ 3434236 h 6858000"/>
              <a:gd name="connsiteX104" fmla="*/ 339755 w 12192000"/>
              <a:gd name="connsiteY104" fmla="*/ 4349063 h 6858000"/>
              <a:gd name="connsiteX105" fmla="*/ 108546 w 12192000"/>
              <a:gd name="connsiteY105" fmla="*/ 4889162 h 6858000"/>
              <a:gd name="connsiteX106" fmla="*/ 0 w 12192000"/>
              <a:gd name="connsiteY106" fmla="*/ 4903776 h 6858000"/>
              <a:gd name="connsiteX107" fmla="*/ 0 w 12192000"/>
              <a:gd name="connsiteY107" fmla="*/ 3365514 h 6858000"/>
              <a:gd name="connsiteX108" fmla="*/ 2860 w 12192000"/>
              <a:gd name="connsiteY108" fmla="*/ 3352748 h 6858000"/>
              <a:gd name="connsiteX109" fmla="*/ 10415 w 12192000"/>
              <a:gd name="connsiteY109" fmla="*/ 3115352 h 6858000"/>
              <a:gd name="connsiteX110" fmla="*/ 1390490 w 12192000"/>
              <a:gd name="connsiteY110" fmla="*/ 2331217 h 6858000"/>
              <a:gd name="connsiteX111" fmla="*/ 256114 w 12192000"/>
              <a:gd name="connsiteY111" fmla="*/ 1683000 h 6858000"/>
              <a:gd name="connsiteX112" fmla="*/ 58941 w 12192000"/>
              <a:gd name="connsiteY112" fmla="*/ 1671516 h 6858000"/>
              <a:gd name="connsiteX113" fmla="*/ 0 w 12192000"/>
              <a:gd name="connsiteY113" fmla="*/ 1670728 h 6858000"/>
              <a:gd name="connsiteX114" fmla="*/ 9725478 w 12192000"/>
              <a:gd name="connsiteY114" fmla="*/ 679302 h 6858000"/>
              <a:gd name="connsiteX115" fmla="*/ 9887529 w 12192000"/>
              <a:gd name="connsiteY115" fmla="*/ 841353 h 6858000"/>
              <a:gd name="connsiteX116" fmla="*/ 9725478 w 12192000"/>
              <a:gd name="connsiteY116" fmla="*/ 1003411 h 6858000"/>
              <a:gd name="connsiteX117" fmla="*/ 9563421 w 12192000"/>
              <a:gd name="connsiteY117" fmla="*/ 841353 h 6858000"/>
              <a:gd name="connsiteX118" fmla="*/ 9725478 w 12192000"/>
              <a:gd name="connsiteY118" fmla="*/ 679302 h 6858000"/>
              <a:gd name="connsiteX119" fmla="*/ 2477829 w 12192000"/>
              <a:gd name="connsiteY119" fmla="*/ 679302 h 6858000"/>
              <a:gd name="connsiteX120" fmla="*/ 2639886 w 12192000"/>
              <a:gd name="connsiteY120" fmla="*/ 841353 h 6858000"/>
              <a:gd name="connsiteX121" fmla="*/ 2477829 w 12192000"/>
              <a:gd name="connsiteY121" fmla="*/ 1003411 h 6858000"/>
              <a:gd name="connsiteX122" fmla="*/ 2315778 w 12192000"/>
              <a:gd name="connsiteY122" fmla="*/ 841353 h 6858000"/>
              <a:gd name="connsiteX123" fmla="*/ 2477829 w 12192000"/>
              <a:gd name="connsiteY123" fmla="*/ 679302 h 6858000"/>
              <a:gd name="connsiteX124" fmla="*/ 11536131 w 12192000"/>
              <a:gd name="connsiteY124" fmla="*/ 0 h 6858000"/>
              <a:gd name="connsiteX125" fmla="*/ 12094994 w 12192000"/>
              <a:gd name="connsiteY125" fmla="*/ 0 h 6858000"/>
              <a:gd name="connsiteX126" fmla="*/ 12083903 w 12192000"/>
              <a:gd name="connsiteY126" fmla="*/ 97074 h 6858000"/>
              <a:gd name="connsiteX127" fmla="*/ 11048043 w 12192000"/>
              <a:gd name="connsiteY127" fmla="*/ 857044 h 6858000"/>
              <a:gd name="connsiteX128" fmla="*/ 9647055 w 12192000"/>
              <a:gd name="connsiteY128" fmla="*/ 2780787 h 6858000"/>
              <a:gd name="connsiteX129" fmla="*/ 11147370 w 12192000"/>
              <a:gd name="connsiteY129" fmla="*/ 5833680 h 6858000"/>
              <a:gd name="connsiteX130" fmla="*/ 11845566 w 12192000"/>
              <a:gd name="connsiteY130" fmla="*/ 6803752 h 6858000"/>
              <a:gd name="connsiteX131" fmla="*/ 11823015 w 12192000"/>
              <a:gd name="connsiteY131" fmla="*/ 6858000 h 6858000"/>
              <a:gd name="connsiteX132" fmla="*/ 11527024 w 12192000"/>
              <a:gd name="connsiteY132" fmla="*/ 6858000 h 6858000"/>
              <a:gd name="connsiteX133" fmla="*/ 11463093 w 12192000"/>
              <a:gd name="connsiteY133" fmla="*/ 6806272 h 6858000"/>
              <a:gd name="connsiteX134" fmla="*/ 11377378 w 12192000"/>
              <a:gd name="connsiteY134" fmla="*/ 6717139 h 6858000"/>
              <a:gd name="connsiteX135" fmla="*/ 9850928 w 12192000"/>
              <a:gd name="connsiteY135" fmla="*/ 5838908 h 6858000"/>
              <a:gd name="connsiteX136" fmla="*/ 8972698 w 12192000"/>
              <a:gd name="connsiteY136" fmla="*/ 4312462 h 6858000"/>
              <a:gd name="connsiteX137" fmla="*/ 8972698 w 12192000"/>
              <a:gd name="connsiteY137" fmla="*/ 2550773 h 6858000"/>
              <a:gd name="connsiteX138" fmla="*/ 9850928 w 12192000"/>
              <a:gd name="connsiteY138" fmla="*/ 1024324 h 6858000"/>
              <a:gd name="connsiteX139" fmla="*/ 11377378 w 12192000"/>
              <a:gd name="connsiteY139" fmla="*/ 146096 h 6858000"/>
              <a:gd name="connsiteX140" fmla="*/ 11510905 w 12192000"/>
              <a:gd name="connsiteY140" fmla="*/ 16852 h 6858000"/>
              <a:gd name="connsiteX141" fmla="*/ 11218267 w 12192000"/>
              <a:gd name="connsiteY141" fmla="*/ 0 h 6858000"/>
              <a:gd name="connsiteX142" fmla="*/ 11492147 w 12192000"/>
              <a:gd name="connsiteY142" fmla="*/ 0 h 6858000"/>
              <a:gd name="connsiteX143" fmla="*/ 11451471 w 12192000"/>
              <a:gd name="connsiteY143" fmla="*/ 46195 h 6858000"/>
              <a:gd name="connsiteX144" fmla="*/ 11272836 w 12192000"/>
              <a:gd name="connsiteY144" fmla="*/ 57225 h 6858000"/>
              <a:gd name="connsiteX145" fmla="*/ 11226358 w 12192000"/>
              <a:gd name="connsiteY145" fmla="*/ 16303 h 6858000"/>
              <a:gd name="connsiteX146" fmla="*/ 711160 w 12192000"/>
              <a:gd name="connsiteY146" fmla="*/ 0 h 6858000"/>
              <a:gd name="connsiteX147" fmla="*/ 985040 w 12192000"/>
              <a:gd name="connsiteY147" fmla="*/ 0 h 6858000"/>
              <a:gd name="connsiteX148" fmla="*/ 976949 w 12192000"/>
              <a:gd name="connsiteY148" fmla="*/ 16303 h 6858000"/>
              <a:gd name="connsiteX149" fmla="*/ 930471 w 12192000"/>
              <a:gd name="connsiteY149" fmla="*/ 57225 h 6858000"/>
              <a:gd name="connsiteX150" fmla="*/ 751836 w 12192000"/>
              <a:gd name="connsiteY150" fmla="*/ 46195 h 6858000"/>
              <a:gd name="connsiteX151" fmla="*/ 108313 w 12192000"/>
              <a:gd name="connsiteY151" fmla="*/ 0 h 6858000"/>
              <a:gd name="connsiteX152" fmla="*/ 667176 w 12192000"/>
              <a:gd name="connsiteY152" fmla="*/ 0 h 6858000"/>
              <a:gd name="connsiteX153" fmla="*/ 692402 w 12192000"/>
              <a:gd name="connsiteY153" fmla="*/ 16852 h 6858000"/>
              <a:gd name="connsiteX154" fmla="*/ 825929 w 12192000"/>
              <a:gd name="connsiteY154" fmla="*/ 146096 h 6858000"/>
              <a:gd name="connsiteX155" fmla="*/ 2352379 w 12192000"/>
              <a:gd name="connsiteY155" fmla="*/ 1024324 h 6858000"/>
              <a:gd name="connsiteX156" fmla="*/ 3230609 w 12192000"/>
              <a:gd name="connsiteY156" fmla="*/ 2550773 h 6858000"/>
              <a:gd name="connsiteX157" fmla="*/ 3230609 w 12192000"/>
              <a:gd name="connsiteY157" fmla="*/ 4312462 h 6858000"/>
              <a:gd name="connsiteX158" fmla="*/ 2352379 w 12192000"/>
              <a:gd name="connsiteY158" fmla="*/ 5838908 h 6858000"/>
              <a:gd name="connsiteX159" fmla="*/ 825929 w 12192000"/>
              <a:gd name="connsiteY159" fmla="*/ 6717139 h 6858000"/>
              <a:gd name="connsiteX160" fmla="*/ 740214 w 12192000"/>
              <a:gd name="connsiteY160" fmla="*/ 6806272 h 6858000"/>
              <a:gd name="connsiteX161" fmla="*/ 676283 w 12192000"/>
              <a:gd name="connsiteY161" fmla="*/ 6858000 h 6858000"/>
              <a:gd name="connsiteX162" fmla="*/ 380292 w 12192000"/>
              <a:gd name="connsiteY162" fmla="*/ 6858000 h 6858000"/>
              <a:gd name="connsiteX163" fmla="*/ 357741 w 12192000"/>
              <a:gd name="connsiteY163" fmla="*/ 6803752 h 6858000"/>
              <a:gd name="connsiteX164" fmla="*/ 1055937 w 12192000"/>
              <a:gd name="connsiteY164" fmla="*/ 5833680 h 6858000"/>
              <a:gd name="connsiteX165" fmla="*/ 2556252 w 12192000"/>
              <a:gd name="connsiteY165" fmla="*/ 2780787 h 6858000"/>
              <a:gd name="connsiteX166" fmla="*/ 1155264 w 12192000"/>
              <a:gd name="connsiteY166" fmla="*/ 857044 h 6858000"/>
              <a:gd name="connsiteX167" fmla="*/ 119404 w 12192000"/>
              <a:gd name="connsiteY167" fmla="*/ 9707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Lst>
            <a:rect l="l" t="t" r="r" b="b"/>
            <a:pathLst>
              <a:path w="12192000" h="6858000">
                <a:moveTo>
                  <a:pt x="11279124" y="6768430"/>
                </a:moveTo>
                <a:cubicBezTo>
                  <a:pt x="11299463" y="6765491"/>
                  <a:pt x="11320211" y="6766799"/>
                  <a:pt x="11340139" y="6772026"/>
                </a:cubicBezTo>
                <a:cubicBezTo>
                  <a:pt x="11379999" y="6782481"/>
                  <a:pt x="11416595" y="6808617"/>
                  <a:pt x="11440117" y="6847825"/>
                </a:cubicBezTo>
                <a:lnTo>
                  <a:pt x="11443920" y="6858000"/>
                </a:lnTo>
                <a:lnTo>
                  <a:pt x="11160369" y="6858000"/>
                </a:lnTo>
                <a:lnTo>
                  <a:pt x="11171880" y="6834182"/>
                </a:lnTo>
                <a:cubicBezTo>
                  <a:pt x="11184622" y="6817110"/>
                  <a:pt x="11200958" y="6802081"/>
                  <a:pt x="11220560" y="6790318"/>
                </a:cubicBezTo>
                <a:cubicBezTo>
                  <a:pt x="11238856" y="6778557"/>
                  <a:pt x="11258786" y="6771371"/>
                  <a:pt x="11279124" y="6768430"/>
                </a:cubicBezTo>
                <a:close/>
                <a:moveTo>
                  <a:pt x="924183" y="6768430"/>
                </a:moveTo>
                <a:cubicBezTo>
                  <a:pt x="944521" y="6771371"/>
                  <a:pt x="964451" y="6778557"/>
                  <a:pt x="982747" y="6790318"/>
                </a:cubicBezTo>
                <a:cubicBezTo>
                  <a:pt x="1002349" y="6802081"/>
                  <a:pt x="1018685" y="6817110"/>
                  <a:pt x="1031427" y="6834182"/>
                </a:cubicBezTo>
                <a:lnTo>
                  <a:pt x="1042938" y="6858000"/>
                </a:lnTo>
                <a:lnTo>
                  <a:pt x="759387" y="6858000"/>
                </a:lnTo>
                <a:lnTo>
                  <a:pt x="763190" y="6847825"/>
                </a:lnTo>
                <a:cubicBezTo>
                  <a:pt x="786712" y="6808617"/>
                  <a:pt x="823308" y="6782481"/>
                  <a:pt x="863168" y="6772026"/>
                </a:cubicBezTo>
                <a:cubicBezTo>
                  <a:pt x="883096" y="6766799"/>
                  <a:pt x="903844" y="6765491"/>
                  <a:pt x="924183" y="6768430"/>
                </a:cubicBezTo>
                <a:close/>
                <a:moveTo>
                  <a:pt x="9683658" y="5812768"/>
                </a:moveTo>
                <a:cubicBezTo>
                  <a:pt x="9772523" y="5812768"/>
                  <a:pt x="9845709" y="5885953"/>
                  <a:pt x="9845709" y="5974819"/>
                </a:cubicBezTo>
                <a:cubicBezTo>
                  <a:pt x="9845709" y="6063691"/>
                  <a:pt x="9772523" y="6136876"/>
                  <a:pt x="9683658" y="6136876"/>
                </a:cubicBezTo>
                <a:cubicBezTo>
                  <a:pt x="9594787" y="6136876"/>
                  <a:pt x="9521600" y="6063691"/>
                  <a:pt x="9521600" y="5974819"/>
                </a:cubicBezTo>
                <a:cubicBezTo>
                  <a:pt x="9521600" y="5885953"/>
                  <a:pt x="9594787" y="5812768"/>
                  <a:pt x="9683658" y="5812768"/>
                </a:cubicBezTo>
                <a:close/>
                <a:moveTo>
                  <a:pt x="2519649" y="5812768"/>
                </a:moveTo>
                <a:cubicBezTo>
                  <a:pt x="2608520" y="5812768"/>
                  <a:pt x="2681707" y="5885953"/>
                  <a:pt x="2681707" y="5974819"/>
                </a:cubicBezTo>
                <a:cubicBezTo>
                  <a:pt x="2681707" y="6063691"/>
                  <a:pt x="2608520" y="6136876"/>
                  <a:pt x="2519649" y="6136876"/>
                </a:cubicBezTo>
                <a:cubicBezTo>
                  <a:pt x="2430784" y="6136876"/>
                  <a:pt x="2357598" y="6063691"/>
                  <a:pt x="2357598" y="5974819"/>
                </a:cubicBezTo>
                <a:cubicBezTo>
                  <a:pt x="2357598" y="5885953"/>
                  <a:pt x="2430784" y="5812768"/>
                  <a:pt x="2519649" y="5812768"/>
                </a:cubicBezTo>
                <a:close/>
                <a:moveTo>
                  <a:pt x="8775281" y="4181528"/>
                </a:moveTo>
                <a:cubicBezTo>
                  <a:pt x="8796272" y="4184061"/>
                  <a:pt x="8817182" y="4190922"/>
                  <a:pt x="8836787" y="4202684"/>
                </a:cubicBezTo>
                <a:cubicBezTo>
                  <a:pt x="8909972" y="4244504"/>
                  <a:pt x="8941338" y="4343826"/>
                  <a:pt x="8894293" y="4422236"/>
                </a:cubicBezTo>
                <a:cubicBezTo>
                  <a:pt x="8852472" y="4495421"/>
                  <a:pt x="8753146" y="4526787"/>
                  <a:pt x="8674734" y="4479742"/>
                </a:cubicBezTo>
                <a:cubicBezTo>
                  <a:pt x="8596318" y="4437922"/>
                  <a:pt x="8570184" y="4338595"/>
                  <a:pt x="8617228" y="4260185"/>
                </a:cubicBezTo>
                <a:cubicBezTo>
                  <a:pt x="8638140" y="4223594"/>
                  <a:pt x="8673422" y="4197454"/>
                  <a:pt x="8713284" y="4186345"/>
                </a:cubicBezTo>
                <a:cubicBezTo>
                  <a:pt x="8733215" y="4180791"/>
                  <a:pt x="8754289" y="4178996"/>
                  <a:pt x="8775281" y="4181528"/>
                </a:cubicBezTo>
                <a:close/>
                <a:moveTo>
                  <a:pt x="3428026" y="4181528"/>
                </a:moveTo>
                <a:cubicBezTo>
                  <a:pt x="3449018" y="4178996"/>
                  <a:pt x="3470092" y="4180791"/>
                  <a:pt x="3490023" y="4186345"/>
                </a:cubicBezTo>
                <a:cubicBezTo>
                  <a:pt x="3529885" y="4197454"/>
                  <a:pt x="3565167" y="4223594"/>
                  <a:pt x="3586079" y="4260185"/>
                </a:cubicBezTo>
                <a:cubicBezTo>
                  <a:pt x="3633123" y="4338595"/>
                  <a:pt x="3606989" y="4437922"/>
                  <a:pt x="3528573" y="4479742"/>
                </a:cubicBezTo>
                <a:cubicBezTo>
                  <a:pt x="3450161" y="4526787"/>
                  <a:pt x="3350835" y="4495421"/>
                  <a:pt x="3309014" y="4422236"/>
                </a:cubicBezTo>
                <a:cubicBezTo>
                  <a:pt x="3261969" y="4343826"/>
                  <a:pt x="3293335" y="4244504"/>
                  <a:pt x="3366520" y="4202684"/>
                </a:cubicBezTo>
                <a:cubicBezTo>
                  <a:pt x="3386125" y="4190922"/>
                  <a:pt x="3407035" y="4184061"/>
                  <a:pt x="3428026" y="4181528"/>
                </a:cubicBezTo>
                <a:close/>
                <a:moveTo>
                  <a:pt x="8748983" y="2304094"/>
                </a:moveTo>
                <a:cubicBezTo>
                  <a:pt x="8769322" y="2301155"/>
                  <a:pt x="8790069" y="2302461"/>
                  <a:pt x="8809999" y="2307690"/>
                </a:cubicBezTo>
                <a:cubicBezTo>
                  <a:pt x="8849859" y="2318144"/>
                  <a:pt x="8886449" y="2344279"/>
                  <a:pt x="8909978" y="2383487"/>
                </a:cubicBezTo>
                <a:cubicBezTo>
                  <a:pt x="8957024" y="2456674"/>
                  <a:pt x="8930889" y="2555994"/>
                  <a:pt x="8852472" y="2603044"/>
                </a:cubicBezTo>
                <a:cubicBezTo>
                  <a:pt x="8779287" y="2650091"/>
                  <a:pt x="8679964" y="2623956"/>
                  <a:pt x="8632915" y="2545538"/>
                </a:cubicBezTo>
                <a:cubicBezTo>
                  <a:pt x="8585870" y="2467128"/>
                  <a:pt x="8612005" y="2367803"/>
                  <a:pt x="8690421" y="2325982"/>
                </a:cubicBezTo>
                <a:cubicBezTo>
                  <a:pt x="8708715" y="2314219"/>
                  <a:pt x="8728644" y="2307033"/>
                  <a:pt x="8748983" y="2304094"/>
                </a:cubicBezTo>
                <a:close/>
                <a:moveTo>
                  <a:pt x="3454324" y="2304094"/>
                </a:moveTo>
                <a:cubicBezTo>
                  <a:pt x="3474663" y="2307033"/>
                  <a:pt x="3494592" y="2314219"/>
                  <a:pt x="3512886" y="2325982"/>
                </a:cubicBezTo>
                <a:cubicBezTo>
                  <a:pt x="3591302" y="2367803"/>
                  <a:pt x="3617437" y="2467128"/>
                  <a:pt x="3570392" y="2545538"/>
                </a:cubicBezTo>
                <a:cubicBezTo>
                  <a:pt x="3523343" y="2623956"/>
                  <a:pt x="3424020" y="2650091"/>
                  <a:pt x="3350835" y="2603044"/>
                </a:cubicBezTo>
                <a:cubicBezTo>
                  <a:pt x="3272418" y="2555994"/>
                  <a:pt x="3246283" y="2456674"/>
                  <a:pt x="3293329" y="2383487"/>
                </a:cubicBezTo>
                <a:cubicBezTo>
                  <a:pt x="3316858" y="2344279"/>
                  <a:pt x="3353448" y="2318144"/>
                  <a:pt x="3393308" y="2307690"/>
                </a:cubicBezTo>
                <a:cubicBezTo>
                  <a:pt x="3413238" y="2302461"/>
                  <a:pt x="3433985" y="2301155"/>
                  <a:pt x="3454324" y="2304094"/>
                </a:cubicBezTo>
                <a:close/>
                <a:moveTo>
                  <a:pt x="12192000" y="1981554"/>
                </a:moveTo>
                <a:lnTo>
                  <a:pt x="12192000" y="2842660"/>
                </a:lnTo>
                <a:lnTo>
                  <a:pt x="11929664" y="2829100"/>
                </a:lnTo>
                <a:cubicBezTo>
                  <a:pt x="11344390" y="2788218"/>
                  <a:pt x="11204880" y="2689301"/>
                  <a:pt x="11241474" y="2378260"/>
                </a:cubicBezTo>
                <a:cubicBezTo>
                  <a:pt x="11280355" y="2133546"/>
                  <a:pt x="11680447" y="2008902"/>
                  <a:pt x="12123939" y="1983315"/>
                </a:cubicBezTo>
                <a:close/>
                <a:moveTo>
                  <a:pt x="0" y="1981261"/>
                </a:moveTo>
                <a:lnTo>
                  <a:pt x="79368" y="1983315"/>
                </a:lnTo>
                <a:cubicBezTo>
                  <a:pt x="522860" y="2008902"/>
                  <a:pt x="922953" y="2133546"/>
                  <a:pt x="961833" y="2378260"/>
                </a:cubicBezTo>
                <a:cubicBezTo>
                  <a:pt x="998428" y="2689301"/>
                  <a:pt x="858917" y="2788218"/>
                  <a:pt x="273644" y="2829100"/>
                </a:cubicBezTo>
                <a:lnTo>
                  <a:pt x="0" y="2843244"/>
                </a:lnTo>
                <a:close/>
                <a:moveTo>
                  <a:pt x="12192000" y="963057"/>
                </a:moveTo>
                <a:lnTo>
                  <a:pt x="12192000" y="1670879"/>
                </a:lnTo>
                <a:lnTo>
                  <a:pt x="12144366" y="1671516"/>
                </a:lnTo>
                <a:cubicBezTo>
                  <a:pt x="12080699" y="1673811"/>
                  <a:pt x="12014987" y="1677609"/>
                  <a:pt x="11947193" y="1683000"/>
                </a:cubicBezTo>
                <a:cubicBezTo>
                  <a:pt x="11116015" y="1745730"/>
                  <a:pt x="10891227" y="1996654"/>
                  <a:pt x="10812817" y="2331217"/>
                </a:cubicBezTo>
                <a:cubicBezTo>
                  <a:pt x="10714799" y="2752690"/>
                  <a:pt x="11108396" y="3068491"/>
                  <a:pt x="12006533" y="3110624"/>
                </a:cubicBezTo>
                <a:lnTo>
                  <a:pt x="12192000" y="3115330"/>
                </a:lnTo>
                <a:lnTo>
                  <a:pt x="12192000" y="3156121"/>
                </a:lnTo>
                <a:lnTo>
                  <a:pt x="12190130" y="3241574"/>
                </a:lnTo>
                <a:lnTo>
                  <a:pt x="12192000" y="3261723"/>
                </a:lnTo>
                <a:lnTo>
                  <a:pt x="12192000" y="4902253"/>
                </a:lnTo>
                <a:lnTo>
                  <a:pt x="12094761" y="4889162"/>
                </a:lnTo>
                <a:cubicBezTo>
                  <a:pt x="11725186" y="4816193"/>
                  <a:pt x="11726329" y="4632658"/>
                  <a:pt x="11863552" y="4349063"/>
                </a:cubicBezTo>
                <a:cubicBezTo>
                  <a:pt x="11994245" y="4066768"/>
                  <a:pt x="11785141" y="3596289"/>
                  <a:pt x="11372163" y="3434236"/>
                </a:cubicBezTo>
                <a:cubicBezTo>
                  <a:pt x="11157834" y="3355825"/>
                  <a:pt x="11016688" y="3308776"/>
                  <a:pt x="10812817" y="3314006"/>
                </a:cubicBezTo>
                <a:cubicBezTo>
                  <a:pt x="10718720" y="3314006"/>
                  <a:pt x="10608939" y="3423782"/>
                  <a:pt x="10875546" y="3528332"/>
                </a:cubicBezTo>
                <a:cubicBezTo>
                  <a:pt x="11570810" y="3805390"/>
                  <a:pt x="11555129" y="3920396"/>
                  <a:pt x="11445348" y="4432699"/>
                </a:cubicBezTo>
                <a:cubicBezTo>
                  <a:pt x="11314662" y="4913634"/>
                  <a:pt x="11565585" y="5133198"/>
                  <a:pt x="12182436" y="5190697"/>
                </a:cubicBezTo>
                <a:lnTo>
                  <a:pt x="12192000" y="5191159"/>
                </a:lnTo>
                <a:lnTo>
                  <a:pt x="12192000" y="6105017"/>
                </a:lnTo>
                <a:lnTo>
                  <a:pt x="12143570" y="6036731"/>
                </a:lnTo>
                <a:cubicBezTo>
                  <a:pt x="12076086" y="5956128"/>
                  <a:pt x="11992966" y="5883261"/>
                  <a:pt x="11894909" y="5823225"/>
                </a:cubicBezTo>
                <a:cubicBezTo>
                  <a:pt x="11643985" y="5692540"/>
                  <a:pt x="11523755" y="5598443"/>
                  <a:pt x="11152594" y="5504347"/>
                </a:cubicBezTo>
                <a:cubicBezTo>
                  <a:pt x="10321414" y="5295244"/>
                  <a:pt x="10107083" y="4782945"/>
                  <a:pt x="10091401" y="3042165"/>
                </a:cubicBezTo>
                <a:cubicBezTo>
                  <a:pt x="10054805" y="1369345"/>
                  <a:pt x="10310960" y="1353666"/>
                  <a:pt x="11021908" y="1191608"/>
                </a:cubicBezTo>
                <a:cubicBezTo>
                  <a:pt x="11387838" y="1095554"/>
                  <a:pt x="11641701" y="1107561"/>
                  <a:pt x="12098685" y="989490"/>
                </a:cubicBezTo>
                <a:close/>
                <a:moveTo>
                  <a:pt x="0" y="959854"/>
                </a:moveTo>
                <a:lnTo>
                  <a:pt x="104622" y="989490"/>
                </a:lnTo>
                <a:cubicBezTo>
                  <a:pt x="561606" y="1107561"/>
                  <a:pt x="815469" y="1095554"/>
                  <a:pt x="1181399" y="1191608"/>
                </a:cubicBezTo>
                <a:cubicBezTo>
                  <a:pt x="1892347" y="1353666"/>
                  <a:pt x="2148502" y="1369345"/>
                  <a:pt x="2111906" y="3042165"/>
                </a:cubicBezTo>
                <a:cubicBezTo>
                  <a:pt x="2096224" y="4782945"/>
                  <a:pt x="1881893" y="5295244"/>
                  <a:pt x="1050713" y="5504347"/>
                </a:cubicBezTo>
                <a:cubicBezTo>
                  <a:pt x="679552" y="5598443"/>
                  <a:pt x="559322" y="5692540"/>
                  <a:pt x="308398" y="5823225"/>
                </a:cubicBezTo>
                <a:cubicBezTo>
                  <a:pt x="210341" y="5883261"/>
                  <a:pt x="127222" y="5956128"/>
                  <a:pt x="59737" y="6036731"/>
                </a:cubicBezTo>
                <a:lnTo>
                  <a:pt x="0" y="6120959"/>
                </a:lnTo>
                <a:lnTo>
                  <a:pt x="0" y="5191705"/>
                </a:lnTo>
                <a:lnTo>
                  <a:pt x="20871" y="5190697"/>
                </a:lnTo>
                <a:cubicBezTo>
                  <a:pt x="637722" y="5133198"/>
                  <a:pt x="888645" y="4913634"/>
                  <a:pt x="757959" y="4432699"/>
                </a:cubicBezTo>
                <a:cubicBezTo>
                  <a:pt x="648178" y="3920396"/>
                  <a:pt x="632497" y="3805390"/>
                  <a:pt x="1327761" y="3528332"/>
                </a:cubicBezTo>
                <a:cubicBezTo>
                  <a:pt x="1594368" y="3423782"/>
                  <a:pt x="1484587" y="3314006"/>
                  <a:pt x="1390490" y="3314006"/>
                </a:cubicBezTo>
                <a:cubicBezTo>
                  <a:pt x="1186619" y="3308776"/>
                  <a:pt x="1045473" y="3355825"/>
                  <a:pt x="831144" y="3434236"/>
                </a:cubicBezTo>
                <a:cubicBezTo>
                  <a:pt x="418166" y="3596289"/>
                  <a:pt x="209062" y="4066768"/>
                  <a:pt x="339755" y="4349063"/>
                </a:cubicBezTo>
                <a:cubicBezTo>
                  <a:pt x="476978" y="4632658"/>
                  <a:pt x="478122" y="4816193"/>
                  <a:pt x="108546" y="4889162"/>
                </a:cubicBezTo>
                <a:lnTo>
                  <a:pt x="0" y="4903776"/>
                </a:lnTo>
                <a:lnTo>
                  <a:pt x="0" y="3365514"/>
                </a:lnTo>
                <a:lnTo>
                  <a:pt x="2860" y="3352748"/>
                </a:lnTo>
                <a:cubicBezTo>
                  <a:pt x="13764" y="3283289"/>
                  <a:pt x="16950" y="3204875"/>
                  <a:pt x="10415" y="3115352"/>
                </a:cubicBezTo>
                <a:cubicBezTo>
                  <a:pt x="1040247" y="3110128"/>
                  <a:pt x="1495042" y="2780788"/>
                  <a:pt x="1390490" y="2331217"/>
                </a:cubicBezTo>
                <a:cubicBezTo>
                  <a:pt x="1312080" y="1996654"/>
                  <a:pt x="1087292" y="1745730"/>
                  <a:pt x="256114" y="1683000"/>
                </a:cubicBezTo>
                <a:cubicBezTo>
                  <a:pt x="188320" y="1677609"/>
                  <a:pt x="122608" y="1673811"/>
                  <a:pt x="58941" y="1671516"/>
                </a:cubicBezTo>
                <a:lnTo>
                  <a:pt x="0" y="1670728"/>
                </a:lnTo>
                <a:close/>
                <a:moveTo>
                  <a:pt x="9725478" y="679302"/>
                </a:moveTo>
                <a:cubicBezTo>
                  <a:pt x="9814344" y="679302"/>
                  <a:pt x="9887529" y="752489"/>
                  <a:pt x="9887529" y="841353"/>
                </a:cubicBezTo>
                <a:cubicBezTo>
                  <a:pt x="9887529" y="930224"/>
                  <a:pt x="9814344" y="1003411"/>
                  <a:pt x="9725478" y="1003411"/>
                </a:cubicBezTo>
                <a:cubicBezTo>
                  <a:pt x="9636606" y="1003411"/>
                  <a:pt x="9563421" y="930224"/>
                  <a:pt x="9563421" y="841353"/>
                </a:cubicBezTo>
                <a:cubicBezTo>
                  <a:pt x="9563421" y="752489"/>
                  <a:pt x="9631381" y="679302"/>
                  <a:pt x="9725478" y="679302"/>
                </a:cubicBezTo>
                <a:close/>
                <a:moveTo>
                  <a:pt x="2477829" y="679302"/>
                </a:moveTo>
                <a:cubicBezTo>
                  <a:pt x="2571926" y="679302"/>
                  <a:pt x="2639886" y="752489"/>
                  <a:pt x="2639886" y="841353"/>
                </a:cubicBezTo>
                <a:cubicBezTo>
                  <a:pt x="2639886" y="930224"/>
                  <a:pt x="2566701" y="1003411"/>
                  <a:pt x="2477829" y="1003411"/>
                </a:cubicBezTo>
                <a:cubicBezTo>
                  <a:pt x="2388963" y="1003411"/>
                  <a:pt x="2315778" y="930224"/>
                  <a:pt x="2315778" y="841353"/>
                </a:cubicBezTo>
                <a:cubicBezTo>
                  <a:pt x="2315778" y="752489"/>
                  <a:pt x="2388963" y="679302"/>
                  <a:pt x="2477829" y="679302"/>
                </a:cubicBezTo>
                <a:close/>
                <a:moveTo>
                  <a:pt x="11536131" y="0"/>
                </a:moveTo>
                <a:lnTo>
                  <a:pt x="12094994" y="0"/>
                </a:lnTo>
                <a:lnTo>
                  <a:pt x="12083903" y="97074"/>
                </a:lnTo>
                <a:cubicBezTo>
                  <a:pt x="12010942" y="777718"/>
                  <a:pt x="12072627" y="696239"/>
                  <a:pt x="11048043" y="857044"/>
                </a:cubicBezTo>
                <a:cubicBezTo>
                  <a:pt x="9877068" y="1165473"/>
                  <a:pt x="9636601" y="1348435"/>
                  <a:pt x="9647055" y="2780787"/>
                </a:cubicBezTo>
                <a:cubicBezTo>
                  <a:pt x="9647055" y="4751579"/>
                  <a:pt x="9756838" y="5509572"/>
                  <a:pt x="11147370" y="5833680"/>
                </a:cubicBezTo>
                <a:cubicBezTo>
                  <a:pt x="11847207" y="6025793"/>
                  <a:pt x="11994725" y="6361990"/>
                  <a:pt x="11845566" y="6803752"/>
                </a:cubicBezTo>
                <a:lnTo>
                  <a:pt x="11823015" y="6858000"/>
                </a:lnTo>
                <a:lnTo>
                  <a:pt x="11527024" y="6858000"/>
                </a:lnTo>
                <a:lnTo>
                  <a:pt x="11463093" y="6806272"/>
                </a:lnTo>
                <a:cubicBezTo>
                  <a:pt x="11432818" y="6778542"/>
                  <a:pt x="11404168" y="6748831"/>
                  <a:pt x="11377378" y="6717139"/>
                </a:cubicBezTo>
                <a:cubicBezTo>
                  <a:pt x="10750069" y="6947152"/>
                  <a:pt x="9971165" y="6492350"/>
                  <a:pt x="9850928" y="5838908"/>
                </a:cubicBezTo>
                <a:cubicBezTo>
                  <a:pt x="9197486" y="5718673"/>
                  <a:pt x="8747914" y="4939769"/>
                  <a:pt x="8972698" y="4312462"/>
                </a:cubicBezTo>
                <a:cubicBezTo>
                  <a:pt x="8465626" y="3878571"/>
                  <a:pt x="8465626" y="2984663"/>
                  <a:pt x="8972698" y="2550773"/>
                </a:cubicBezTo>
                <a:cubicBezTo>
                  <a:pt x="8747914" y="1923465"/>
                  <a:pt x="9197486" y="1144561"/>
                  <a:pt x="9850928" y="1024324"/>
                </a:cubicBezTo>
                <a:cubicBezTo>
                  <a:pt x="9971165" y="370884"/>
                  <a:pt x="10750069" y="-78688"/>
                  <a:pt x="11377378" y="146096"/>
                </a:cubicBezTo>
                <a:cubicBezTo>
                  <a:pt x="11418055" y="98558"/>
                  <a:pt x="11462821" y="55477"/>
                  <a:pt x="11510905" y="16852"/>
                </a:cubicBezTo>
                <a:close/>
                <a:moveTo>
                  <a:pt x="11218267" y="0"/>
                </a:moveTo>
                <a:lnTo>
                  <a:pt x="11492147" y="0"/>
                </a:lnTo>
                <a:lnTo>
                  <a:pt x="11451471" y="46195"/>
                </a:lnTo>
                <a:cubicBezTo>
                  <a:pt x="11402217" y="83687"/>
                  <a:pt x="11331644" y="92509"/>
                  <a:pt x="11272836" y="57225"/>
                </a:cubicBezTo>
                <a:cubicBezTo>
                  <a:pt x="11254538" y="46770"/>
                  <a:pt x="11238855" y="32721"/>
                  <a:pt x="11226358" y="16303"/>
                </a:cubicBezTo>
                <a:close/>
                <a:moveTo>
                  <a:pt x="711160" y="0"/>
                </a:moveTo>
                <a:lnTo>
                  <a:pt x="985040" y="0"/>
                </a:lnTo>
                <a:lnTo>
                  <a:pt x="976949" y="16303"/>
                </a:lnTo>
                <a:cubicBezTo>
                  <a:pt x="964452" y="32721"/>
                  <a:pt x="948769" y="46770"/>
                  <a:pt x="930471" y="57225"/>
                </a:cubicBezTo>
                <a:cubicBezTo>
                  <a:pt x="871663" y="92509"/>
                  <a:pt x="801090" y="83687"/>
                  <a:pt x="751836" y="46195"/>
                </a:cubicBezTo>
                <a:close/>
                <a:moveTo>
                  <a:pt x="108313" y="0"/>
                </a:moveTo>
                <a:lnTo>
                  <a:pt x="667176" y="0"/>
                </a:lnTo>
                <a:lnTo>
                  <a:pt x="692402" y="16852"/>
                </a:lnTo>
                <a:cubicBezTo>
                  <a:pt x="740486" y="55477"/>
                  <a:pt x="785252" y="98558"/>
                  <a:pt x="825929" y="146096"/>
                </a:cubicBezTo>
                <a:cubicBezTo>
                  <a:pt x="1453238" y="-78688"/>
                  <a:pt x="2232142" y="370884"/>
                  <a:pt x="2352379" y="1024324"/>
                </a:cubicBezTo>
                <a:cubicBezTo>
                  <a:pt x="3005821" y="1144561"/>
                  <a:pt x="3455393" y="1923465"/>
                  <a:pt x="3230609" y="2550773"/>
                </a:cubicBezTo>
                <a:cubicBezTo>
                  <a:pt x="3737681" y="2984663"/>
                  <a:pt x="3737681" y="3878571"/>
                  <a:pt x="3230609" y="4312462"/>
                </a:cubicBezTo>
                <a:cubicBezTo>
                  <a:pt x="3455393" y="4939769"/>
                  <a:pt x="3005821" y="5718673"/>
                  <a:pt x="2352379" y="5838908"/>
                </a:cubicBezTo>
                <a:cubicBezTo>
                  <a:pt x="2232142" y="6492350"/>
                  <a:pt x="1453238" y="6947152"/>
                  <a:pt x="825929" y="6717139"/>
                </a:cubicBezTo>
                <a:cubicBezTo>
                  <a:pt x="799139" y="6748831"/>
                  <a:pt x="770489" y="6778542"/>
                  <a:pt x="740214" y="6806272"/>
                </a:cubicBezTo>
                <a:lnTo>
                  <a:pt x="676283" y="6858000"/>
                </a:lnTo>
                <a:lnTo>
                  <a:pt x="380292" y="6858000"/>
                </a:lnTo>
                <a:lnTo>
                  <a:pt x="357741" y="6803752"/>
                </a:lnTo>
                <a:cubicBezTo>
                  <a:pt x="208582" y="6361990"/>
                  <a:pt x="356100" y="6025793"/>
                  <a:pt x="1055937" y="5833680"/>
                </a:cubicBezTo>
                <a:cubicBezTo>
                  <a:pt x="2446469" y="5509572"/>
                  <a:pt x="2556252" y="4751579"/>
                  <a:pt x="2556252" y="2780787"/>
                </a:cubicBezTo>
                <a:cubicBezTo>
                  <a:pt x="2566706" y="1348435"/>
                  <a:pt x="2326239" y="1165473"/>
                  <a:pt x="1155264" y="857044"/>
                </a:cubicBezTo>
                <a:cubicBezTo>
                  <a:pt x="130680" y="696239"/>
                  <a:pt x="192365" y="777718"/>
                  <a:pt x="119404" y="97074"/>
                </a:cubicBezTo>
                <a:close/>
              </a:path>
            </a:pathLst>
          </a:custGeom>
          <a:solidFill>
            <a:schemeClr val="accent1">
              <a:lumMod val="20000"/>
              <a:lumOff val="80000"/>
              <a:alpha val="10000"/>
            </a:schemeClr>
          </a:solidFill>
          <a:ln w="9525" cap="flat">
            <a:noFill/>
            <a:prstDash val="solid"/>
            <a:miter/>
          </a:ln>
        </p:spPr>
        <p:txBody>
          <a:bodyPr wrap="square" rtlCol="0" anchor="ctr">
            <a:noAutofit/>
          </a:bodyPr>
          <a:lstStyle/>
          <a:p>
            <a:endParaRPr lang="zh-CN" altLang="en-US"/>
          </a:p>
        </p:txBody>
      </p:sp>
      <p:sp>
        <p:nvSpPr>
          <p:cNvPr id="9" name="图片占位符 8">
            <a:extLst>
              <a:ext uri="{FF2B5EF4-FFF2-40B4-BE49-F238E27FC236}">
                <a16:creationId xmlns:a16="http://schemas.microsoft.com/office/drawing/2014/main" id="{CB007B78-9112-4800-A5A5-B480B9781C5C}"/>
              </a:ext>
            </a:extLst>
          </p:cNvPr>
          <p:cNvSpPr>
            <a:spLocks noGrp="1"/>
          </p:cNvSpPr>
          <p:nvPr>
            <p:ph type="pic" sz="quarter" idx="10"/>
          </p:nvPr>
        </p:nvSpPr>
        <p:spPr>
          <a:xfrm>
            <a:off x="660400" y="1930724"/>
            <a:ext cx="5295900" cy="3467100"/>
          </a:xfrm>
          <a:prstGeom prst="rect">
            <a:avLst/>
          </a:prstGeom>
        </p:spPr>
        <p:txBody>
          <a:bodyPr anchor="ctr"/>
          <a:lstStyle>
            <a:lvl1pPr marL="0" indent="0" algn="ctr">
              <a:buFontTx/>
              <a:buNone/>
              <a:defRPr/>
            </a:lvl1pPr>
          </a:lstStyle>
          <a:p>
            <a:endParaRPr lang="zh-CN" altLang="en-US"/>
          </a:p>
        </p:txBody>
      </p:sp>
      <p:sp>
        <p:nvSpPr>
          <p:cNvPr id="10" name="图片占位符 8">
            <a:extLst>
              <a:ext uri="{FF2B5EF4-FFF2-40B4-BE49-F238E27FC236}">
                <a16:creationId xmlns:a16="http://schemas.microsoft.com/office/drawing/2014/main" id="{7B268253-C7A3-4026-8225-87C584D0FD85}"/>
              </a:ext>
            </a:extLst>
          </p:cNvPr>
          <p:cNvSpPr>
            <a:spLocks noGrp="1"/>
          </p:cNvSpPr>
          <p:nvPr>
            <p:ph type="pic" sz="quarter" idx="11"/>
          </p:nvPr>
        </p:nvSpPr>
        <p:spPr>
          <a:xfrm>
            <a:off x="6223000" y="1930724"/>
            <a:ext cx="5295900" cy="3467100"/>
          </a:xfrm>
          <a:prstGeom prst="rect">
            <a:avLst/>
          </a:prstGeom>
        </p:spPr>
        <p:txBody>
          <a:bodyPr anchor="ctr"/>
          <a:lstStyle>
            <a:lvl1pPr marL="0" indent="0" algn="ctr">
              <a:buFontTx/>
              <a:buNone/>
              <a:defRPr/>
            </a:lvl1pPr>
          </a:lstStyle>
          <a:p>
            <a:endParaRPr lang="zh-CN" altLang="en-US"/>
          </a:p>
        </p:txBody>
      </p:sp>
      <p:cxnSp>
        <p:nvCxnSpPr>
          <p:cNvPr id="13" name="直接连接符 12">
            <a:extLst>
              <a:ext uri="{FF2B5EF4-FFF2-40B4-BE49-F238E27FC236}">
                <a16:creationId xmlns:a16="http://schemas.microsoft.com/office/drawing/2014/main" id="{003F7BCB-AFAB-4C72-9AE4-50406A7A3CE7}"/>
              </a:ext>
            </a:extLst>
          </p:cNvPr>
          <p:cNvCxnSpPr>
            <a:cxnSpLocks/>
          </p:cNvCxnSpPr>
          <p:nvPr userDrawn="1"/>
        </p:nvCxnSpPr>
        <p:spPr>
          <a:xfrm>
            <a:off x="304800" y="749300"/>
            <a:ext cx="115824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4" name="图片 13">
            <a:extLst>
              <a:ext uri="{FF2B5EF4-FFF2-40B4-BE49-F238E27FC236}">
                <a16:creationId xmlns:a16="http://schemas.microsoft.com/office/drawing/2014/main" id="{68E2A1E7-5182-49CC-8AB2-EC637A862EA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235493" y="283720"/>
            <a:ext cx="1641068" cy="399511"/>
          </a:xfrm>
          <a:prstGeom prst="rect">
            <a:avLst/>
          </a:prstGeom>
        </p:spPr>
      </p:pic>
      <p:sp>
        <p:nvSpPr>
          <p:cNvPr id="16" name="文本框 25">
            <a:extLst>
              <a:ext uri="{FF2B5EF4-FFF2-40B4-BE49-F238E27FC236}">
                <a16:creationId xmlns:a16="http://schemas.microsoft.com/office/drawing/2014/main" id="{6BCF3D48-D602-401C-BBC5-7258A3BC3A42}"/>
              </a:ext>
            </a:extLst>
          </p:cNvPr>
          <p:cNvSpPr txBox="1"/>
          <p:nvPr userDrawn="1"/>
        </p:nvSpPr>
        <p:spPr>
          <a:xfrm>
            <a:off x="302564" y="6438900"/>
            <a:ext cx="2157464" cy="276999"/>
          </a:xfrm>
          <a:prstGeom prst="rect">
            <a:avLst/>
          </a:prstGeom>
          <a:noFill/>
        </p:spPr>
        <p:txBody>
          <a:bodyPr wrap="square" lIns="0" rtlCol="0">
            <a:spAutoFit/>
          </a:bodyPr>
          <a:lstStyle/>
          <a:p>
            <a:pPr algn="dist"/>
            <a:r>
              <a:rPr kumimoji="1" lang="zh-CN" altLang="en-US" sz="1200" spc="300" dirty="0">
                <a:solidFill>
                  <a:schemeClr val="accent1"/>
                </a:solidFill>
                <a:latin typeface="华文中宋" panose="02010600040101010101" pitchFamily="2" charset="-122"/>
                <a:ea typeface="华文中宋" panose="02010600040101010101" pitchFamily="2" charset="-122"/>
                <a:cs typeface="Hiragino Sans GB W3" charset="-122"/>
              </a:rPr>
              <a:t>厚德博学 和而不同</a:t>
            </a:r>
          </a:p>
        </p:txBody>
      </p:sp>
      <p:sp>
        <p:nvSpPr>
          <p:cNvPr id="17" name="矩形 16">
            <a:extLst>
              <a:ext uri="{FF2B5EF4-FFF2-40B4-BE49-F238E27FC236}">
                <a16:creationId xmlns:a16="http://schemas.microsoft.com/office/drawing/2014/main" id="{14675F71-F496-479D-86E8-AF417997E1B2}"/>
              </a:ext>
            </a:extLst>
          </p:cNvPr>
          <p:cNvSpPr/>
          <p:nvPr userDrawn="1"/>
        </p:nvSpPr>
        <p:spPr>
          <a:xfrm>
            <a:off x="9921732" y="6438900"/>
            <a:ext cx="2002970" cy="276999"/>
          </a:xfrm>
          <a:prstGeom prst="rect">
            <a:avLst/>
          </a:prstGeom>
        </p:spPr>
        <p:txBody>
          <a:bodyPr wrap="square" lIns="0" rIns="0">
            <a:spAutoFit/>
          </a:bodyPr>
          <a:lstStyle/>
          <a:p>
            <a:pPr algn="dist"/>
            <a:r>
              <a:rPr kumimoji="1" lang="en-US" altLang="zh-CN" sz="1200" spc="300" dirty="0">
                <a:solidFill>
                  <a:schemeClr val="accent1"/>
                </a:solidFill>
                <a:latin typeface="华文中宋" panose="02010600040101010101" pitchFamily="2" charset="-122"/>
                <a:ea typeface="华文中宋" panose="02010600040101010101" pitchFamily="2" charset="-122"/>
                <a:cs typeface="Hiragino Sans GB W3" charset="-122"/>
              </a:rPr>
              <a:t>www.hut.edu.cn</a:t>
            </a:r>
            <a:endParaRPr lang="zh-CN" altLang="en-US" sz="1200" dirty="0">
              <a:solidFill>
                <a:schemeClr val="accent1"/>
              </a:solidFill>
              <a:latin typeface="华文中宋" panose="02010600040101010101" pitchFamily="2" charset="-122"/>
              <a:ea typeface="华文中宋" panose="02010600040101010101" pitchFamily="2" charset="-122"/>
            </a:endParaRPr>
          </a:p>
        </p:txBody>
      </p:sp>
      <p:sp>
        <p:nvSpPr>
          <p:cNvPr id="19" name="幻灯片编号占位符 2"/>
          <p:cNvSpPr>
            <a:spLocks noGrp="1"/>
          </p:cNvSpPr>
          <p:nvPr>
            <p:ph type="sldNum" sz="quarter" idx="4"/>
          </p:nvPr>
        </p:nvSpPr>
        <p:spPr>
          <a:xfrm>
            <a:off x="4724400" y="6378575"/>
            <a:ext cx="2743200" cy="365125"/>
          </a:xfrm>
          <a:prstGeom prst="rect">
            <a:avLst/>
          </a:prstGeom>
        </p:spPr>
        <p:txBody>
          <a:bodyPr vert="horz" lIns="91440" tIns="45720" rIns="91440" bIns="45720" rtlCol="0" anchor="ctr"/>
          <a:lstStyle>
            <a:lvl1pPr algn="ctr">
              <a:defRPr sz="1000">
                <a:solidFill>
                  <a:schemeClr val="tx1">
                    <a:lumMod val="25000"/>
                    <a:lumOff val="75000"/>
                  </a:schemeClr>
                </a:solidFill>
                <a:latin typeface="STZhongsong" charset="-122"/>
                <a:ea typeface="STZhongsong" charset="-122"/>
                <a:cs typeface="STZhongsong" charset="-122"/>
              </a:defRPr>
            </a:lvl1pPr>
          </a:lstStyle>
          <a:p>
            <a:fld id="{FCD414FB-FBA3-744C-9B73-3C070CB3E4AB}" type="slidenum">
              <a:rPr kumimoji="1" lang="zh-CN" altLang="en-US" smtClean="0"/>
              <a:pPr/>
              <a:t>‹#›</a:t>
            </a:fld>
            <a:endParaRPr kumimoji="1" lang="zh-CN" altLang="en-US" dirty="0"/>
          </a:p>
        </p:txBody>
      </p:sp>
      <p:sp>
        <p:nvSpPr>
          <p:cNvPr id="18" name="文本占位符 2">
            <a:extLst>
              <a:ext uri="{FF2B5EF4-FFF2-40B4-BE49-F238E27FC236}">
                <a16:creationId xmlns:a16="http://schemas.microsoft.com/office/drawing/2014/main" id="{AA6C2C98-698E-47AB-937F-5B7382424C0C}"/>
              </a:ext>
            </a:extLst>
          </p:cNvPr>
          <p:cNvSpPr>
            <a:spLocks noGrp="1"/>
          </p:cNvSpPr>
          <p:nvPr>
            <p:ph type="body" sz="quarter" idx="12"/>
          </p:nvPr>
        </p:nvSpPr>
        <p:spPr>
          <a:xfrm>
            <a:off x="924538" y="236570"/>
            <a:ext cx="9310956" cy="493810"/>
          </a:xfrm>
          <a:prstGeom prst="rect">
            <a:avLst/>
          </a:prstGeom>
        </p:spPr>
        <p:txBody>
          <a:bodyPr/>
          <a:lstStyle>
            <a:lvl1pPr marL="0" indent="0">
              <a:buFontTx/>
              <a:buNone/>
              <a:defRPr sz="3200" b="1">
                <a:solidFill>
                  <a:schemeClr val="accent1"/>
                </a:solidFill>
              </a:defRPr>
            </a:lvl1pPr>
          </a:lstStyle>
          <a:p>
            <a:pPr lvl="0"/>
            <a:r>
              <a:rPr lang="zh-CN" altLang="en-US" dirty="0"/>
              <a:t>编辑母版文本样式</a:t>
            </a:r>
          </a:p>
        </p:txBody>
      </p:sp>
      <p:grpSp>
        <p:nvGrpSpPr>
          <p:cNvPr id="20" name="组合 19">
            <a:extLst>
              <a:ext uri="{FF2B5EF4-FFF2-40B4-BE49-F238E27FC236}">
                <a16:creationId xmlns:a16="http://schemas.microsoft.com/office/drawing/2014/main" id="{1433DA9A-93FB-4811-98A9-06414522FA55}"/>
              </a:ext>
            </a:extLst>
          </p:cNvPr>
          <p:cNvGrpSpPr/>
          <p:nvPr userDrawn="1"/>
        </p:nvGrpSpPr>
        <p:grpSpPr>
          <a:xfrm>
            <a:off x="315439" y="331076"/>
            <a:ext cx="509199" cy="304798"/>
            <a:chOff x="302563" y="340407"/>
            <a:chExt cx="509199" cy="304798"/>
          </a:xfrm>
        </p:grpSpPr>
        <p:cxnSp>
          <p:nvCxnSpPr>
            <p:cNvPr id="21" name="直接连接符 20">
              <a:extLst>
                <a:ext uri="{FF2B5EF4-FFF2-40B4-BE49-F238E27FC236}">
                  <a16:creationId xmlns:a16="http://schemas.microsoft.com/office/drawing/2014/main" id="{661E5E58-2439-4CA7-8710-790CF0B96AFB}"/>
                </a:ext>
              </a:extLst>
            </p:cNvPr>
            <p:cNvCxnSpPr/>
            <p:nvPr userDrawn="1"/>
          </p:nvCxnSpPr>
          <p:spPr>
            <a:xfrm>
              <a:off x="302563" y="340407"/>
              <a:ext cx="509199" cy="0"/>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id="{9EF06E33-8E72-428C-8206-E2D045164FEC}"/>
                </a:ext>
              </a:extLst>
            </p:cNvPr>
            <p:cNvCxnSpPr/>
            <p:nvPr userDrawn="1"/>
          </p:nvCxnSpPr>
          <p:spPr>
            <a:xfrm>
              <a:off x="302563" y="492806"/>
              <a:ext cx="509199" cy="0"/>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43164356-A73C-408A-AD89-ADCA82405642}"/>
                </a:ext>
              </a:extLst>
            </p:cNvPr>
            <p:cNvCxnSpPr/>
            <p:nvPr userDrawn="1"/>
          </p:nvCxnSpPr>
          <p:spPr>
            <a:xfrm>
              <a:off x="302563" y="645205"/>
              <a:ext cx="509199" cy="0"/>
            </a:xfrm>
            <a:prstGeom prst="line">
              <a:avLst/>
            </a:prstGeom>
            <a:ln w="76200"/>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52443206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单人物介绍">
    <p:spTree>
      <p:nvGrpSpPr>
        <p:cNvPr id="1" name=""/>
        <p:cNvGrpSpPr/>
        <p:nvPr/>
      </p:nvGrpSpPr>
      <p:grpSpPr>
        <a:xfrm>
          <a:off x="0" y="0"/>
          <a:ext cx="0" cy="0"/>
          <a:chOff x="0" y="0"/>
          <a:chExt cx="0" cy="0"/>
        </a:xfrm>
      </p:grpSpPr>
      <p:sp>
        <p:nvSpPr>
          <p:cNvPr id="14" name="图片占位符 13">
            <a:extLst>
              <a:ext uri="{FF2B5EF4-FFF2-40B4-BE49-F238E27FC236}">
                <a16:creationId xmlns:a16="http://schemas.microsoft.com/office/drawing/2014/main" id="{5C842BBC-9E12-4596-BE6F-05E0E0A1EB46}"/>
              </a:ext>
            </a:extLst>
          </p:cNvPr>
          <p:cNvSpPr>
            <a:spLocks noGrp="1"/>
          </p:cNvSpPr>
          <p:nvPr>
            <p:ph type="pic" sz="quarter" idx="12" hasCustomPrompt="1"/>
          </p:nvPr>
        </p:nvSpPr>
        <p:spPr>
          <a:xfrm>
            <a:off x="660400" y="1130300"/>
            <a:ext cx="3889375" cy="5003800"/>
          </a:xfrm>
          <a:prstGeom prst="rect">
            <a:avLst/>
          </a:prstGeom>
        </p:spPr>
        <p:txBody>
          <a:bodyPr anchor="ctr"/>
          <a:lstStyle>
            <a:lvl1pPr marL="0" indent="0" algn="ctr">
              <a:buFontTx/>
              <a:buNone/>
              <a:defRPr sz="1800"/>
            </a:lvl1pPr>
          </a:lstStyle>
          <a:p>
            <a:r>
              <a:rPr lang="zh-CN" altLang="en-US" dirty="0"/>
              <a:t>插入图片</a:t>
            </a:r>
          </a:p>
        </p:txBody>
      </p:sp>
      <p:sp>
        <p:nvSpPr>
          <p:cNvPr id="5" name="任意多边形: 形状 4">
            <a:extLst>
              <a:ext uri="{FF2B5EF4-FFF2-40B4-BE49-F238E27FC236}">
                <a16:creationId xmlns:a16="http://schemas.microsoft.com/office/drawing/2014/main" id="{B2CE2167-0461-4AB9-A32B-5B4D92640BFB}"/>
              </a:ext>
            </a:extLst>
          </p:cNvPr>
          <p:cNvSpPr/>
          <p:nvPr userDrawn="1"/>
        </p:nvSpPr>
        <p:spPr>
          <a:xfrm>
            <a:off x="7641704" y="0"/>
            <a:ext cx="4550297" cy="6858000"/>
          </a:xfrm>
          <a:custGeom>
            <a:avLst/>
            <a:gdLst>
              <a:gd name="connsiteX0" fmla="*/ 4550297 w 4550297"/>
              <a:gd name="connsiteY0" fmla="*/ 6797700 h 6858000"/>
              <a:gd name="connsiteX1" fmla="*/ 4550297 w 4550297"/>
              <a:gd name="connsiteY1" fmla="*/ 6858000 h 6858000"/>
              <a:gd name="connsiteX2" fmla="*/ 4499644 w 4550297"/>
              <a:gd name="connsiteY2" fmla="*/ 6858000 h 6858000"/>
              <a:gd name="connsiteX3" fmla="*/ 4503447 w 4550297"/>
              <a:gd name="connsiteY3" fmla="*/ 6847825 h 6858000"/>
              <a:gd name="connsiteX4" fmla="*/ 4547310 w 4550297"/>
              <a:gd name="connsiteY4" fmla="*/ 6799143 h 6858000"/>
              <a:gd name="connsiteX5" fmla="*/ 2740537 w 4550297"/>
              <a:gd name="connsiteY5" fmla="*/ 6779621 h 6858000"/>
              <a:gd name="connsiteX6" fmla="*/ 2802533 w 4550297"/>
              <a:gd name="connsiteY6" fmla="*/ 6784441 h 6858000"/>
              <a:gd name="connsiteX7" fmla="*/ 2857667 w 4550297"/>
              <a:gd name="connsiteY7" fmla="*/ 6811804 h 6858000"/>
              <a:gd name="connsiteX8" fmla="*/ 2898343 w 4550297"/>
              <a:gd name="connsiteY8" fmla="*/ 6858000 h 6858000"/>
              <a:gd name="connsiteX9" fmla="*/ 2624463 w 4550297"/>
              <a:gd name="connsiteY9" fmla="*/ 6858000 h 6858000"/>
              <a:gd name="connsiteX10" fmla="*/ 2632554 w 4550297"/>
              <a:gd name="connsiteY10" fmla="*/ 6841696 h 6858000"/>
              <a:gd name="connsiteX11" fmla="*/ 2679030 w 4550297"/>
              <a:gd name="connsiteY11" fmla="*/ 6800773 h 6858000"/>
              <a:gd name="connsiteX12" fmla="*/ 2740537 w 4550297"/>
              <a:gd name="connsiteY12" fmla="*/ 6779621 h 6858000"/>
              <a:gd name="connsiteX13" fmla="*/ 4550297 w 4550297"/>
              <a:gd name="connsiteY13" fmla="*/ 5916715 h 6858000"/>
              <a:gd name="connsiteX14" fmla="*/ 4550297 w 4550297"/>
              <a:gd name="connsiteY14" fmla="*/ 6733663 h 6858000"/>
              <a:gd name="connsiteX15" fmla="*/ 4480471 w 4550297"/>
              <a:gd name="connsiteY15" fmla="*/ 6806272 h 6858000"/>
              <a:gd name="connsiteX16" fmla="*/ 4416541 w 4550297"/>
              <a:gd name="connsiteY16" fmla="*/ 6858000 h 6858000"/>
              <a:gd name="connsiteX17" fmla="*/ 4120550 w 4550297"/>
              <a:gd name="connsiteY17" fmla="*/ 6858000 h 6858000"/>
              <a:gd name="connsiteX18" fmla="*/ 4097999 w 4550297"/>
              <a:gd name="connsiteY18" fmla="*/ 6803752 h 6858000"/>
              <a:gd name="connsiteX19" fmla="*/ 4370882 w 4550297"/>
              <a:gd name="connsiteY19" fmla="*/ 6004179 h 6858000"/>
              <a:gd name="connsiteX20" fmla="*/ 1131672 w 4550297"/>
              <a:gd name="connsiteY20" fmla="*/ 5854588 h 6858000"/>
              <a:gd name="connsiteX21" fmla="*/ 1293729 w 4550297"/>
              <a:gd name="connsiteY21" fmla="*/ 6016639 h 6858000"/>
              <a:gd name="connsiteX22" fmla="*/ 1131672 w 4550297"/>
              <a:gd name="connsiteY22" fmla="*/ 6178697 h 6858000"/>
              <a:gd name="connsiteX23" fmla="*/ 969621 w 4550297"/>
              <a:gd name="connsiteY23" fmla="*/ 6016639 h 6858000"/>
              <a:gd name="connsiteX24" fmla="*/ 1131672 w 4550297"/>
              <a:gd name="connsiteY24" fmla="*/ 5854588 h 6858000"/>
              <a:gd name="connsiteX25" fmla="*/ 200101 w 4550297"/>
              <a:gd name="connsiteY25" fmla="*/ 4238292 h 6858000"/>
              <a:gd name="connsiteX26" fmla="*/ 258667 w 4550297"/>
              <a:gd name="connsiteY26" fmla="*/ 4260180 h 6858000"/>
              <a:gd name="connsiteX27" fmla="*/ 316172 w 4550297"/>
              <a:gd name="connsiteY27" fmla="*/ 4479737 h 6858000"/>
              <a:gd name="connsiteX28" fmla="*/ 96615 w 4550297"/>
              <a:gd name="connsiteY28" fmla="*/ 4537242 h 6858000"/>
              <a:gd name="connsiteX29" fmla="*/ 39110 w 4550297"/>
              <a:gd name="connsiteY29" fmla="*/ 4317686 h 6858000"/>
              <a:gd name="connsiteX30" fmla="*/ 139088 w 4550297"/>
              <a:gd name="connsiteY30" fmla="*/ 4241886 h 6858000"/>
              <a:gd name="connsiteX31" fmla="*/ 200101 w 4550297"/>
              <a:gd name="connsiteY31" fmla="*/ 4238292 h 6858000"/>
              <a:gd name="connsiteX32" fmla="*/ 4550297 w 4550297"/>
              <a:gd name="connsiteY32" fmla="*/ 3016205 h 6858000"/>
              <a:gd name="connsiteX33" fmla="*/ 4550297 w 4550297"/>
              <a:gd name="connsiteY33" fmla="*/ 3445041 h 6858000"/>
              <a:gd name="connsiteX34" fmla="*/ 4426357 w 4550297"/>
              <a:gd name="connsiteY34" fmla="*/ 3508493 h 6858000"/>
              <a:gd name="connsiteX35" fmla="*/ 4080013 w 4550297"/>
              <a:gd name="connsiteY35" fmla="*/ 4349063 h 6858000"/>
              <a:gd name="connsiteX36" fmla="*/ 3667032 w 4550297"/>
              <a:gd name="connsiteY36" fmla="*/ 4913634 h 6858000"/>
              <a:gd name="connsiteX37" fmla="*/ 3065867 w 4550297"/>
              <a:gd name="connsiteY37" fmla="*/ 4234052 h 6858000"/>
              <a:gd name="connsiteX38" fmla="*/ 3750673 w 4550297"/>
              <a:gd name="connsiteY38" fmla="*/ 3115352 h 6858000"/>
              <a:gd name="connsiteX39" fmla="*/ 4415473 w 4550297"/>
              <a:gd name="connsiteY39" fmla="*/ 3053848 h 6858000"/>
              <a:gd name="connsiteX40" fmla="*/ 142439 w 4550297"/>
              <a:gd name="connsiteY40" fmla="*/ 2357104 h 6858000"/>
              <a:gd name="connsiteX41" fmla="*/ 204437 w 4550297"/>
              <a:gd name="connsiteY41" fmla="*/ 2361925 h 6858000"/>
              <a:gd name="connsiteX42" fmla="*/ 300493 w 4550297"/>
              <a:gd name="connsiteY42" fmla="*/ 2435763 h 6858000"/>
              <a:gd name="connsiteX43" fmla="*/ 242987 w 4550297"/>
              <a:gd name="connsiteY43" fmla="*/ 2655321 h 6858000"/>
              <a:gd name="connsiteX44" fmla="*/ 23429 w 4550297"/>
              <a:gd name="connsiteY44" fmla="*/ 2597816 h 6858000"/>
              <a:gd name="connsiteX45" fmla="*/ 80936 w 4550297"/>
              <a:gd name="connsiteY45" fmla="*/ 2378257 h 6858000"/>
              <a:gd name="connsiteX46" fmla="*/ 142439 w 4550297"/>
              <a:gd name="connsiteY46" fmla="*/ 2357104 h 6858000"/>
              <a:gd name="connsiteX47" fmla="*/ 3627827 w 4550297"/>
              <a:gd name="connsiteY47" fmla="*/ 1978352 h 6858000"/>
              <a:gd name="connsiteX48" fmla="*/ 4478083 w 4550297"/>
              <a:gd name="connsiteY48" fmla="*/ 2128134 h 6858000"/>
              <a:gd name="connsiteX49" fmla="*/ 4550297 w 4550297"/>
              <a:gd name="connsiteY49" fmla="*/ 2173772 h 6858000"/>
              <a:gd name="connsiteX50" fmla="*/ 4550297 w 4550297"/>
              <a:gd name="connsiteY50" fmla="*/ 2726919 h 6858000"/>
              <a:gd name="connsiteX51" fmla="*/ 4541998 w 4550297"/>
              <a:gd name="connsiteY51" fmla="*/ 2732429 h 6858000"/>
              <a:gd name="connsiteX52" fmla="*/ 3734992 w 4550297"/>
              <a:gd name="connsiteY52" fmla="*/ 2843516 h 6858000"/>
              <a:gd name="connsiteX53" fmla="*/ 2569249 w 4550297"/>
              <a:gd name="connsiteY53" fmla="*/ 2331214 h 6858000"/>
              <a:gd name="connsiteX54" fmla="*/ 3627827 w 4550297"/>
              <a:gd name="connsiteY54" fmla="*/ 1978352 h 6858000"/>
              <a:gd name="connsiteX55" fmla="*/ 1089851 w 4550297"/>
              <a:gd name="connsiteY55" fmla="*/ 721123 h 6858000"/>
              <a:gd name="connsiteX56" fmla="*/ 1251909 w 4550297"/>
              <a:gd name="connsiteY56" fmla="*/ 883174 h 6858000"/>
              <a:gd name="connsiteX57" fmla="*/ 1089851 w 4550297"/>
              <a:gd name="connsiteY57" fmla="*/ 1045231 h 6858000"/>
              <a:gd name="connsiteX58" fmla="*/ 927800 w 4550297"/>
              <a:gd name="connsiteY58" fmla="*/ 883174 h 6858000"/>
              <a:gd name="connsiteX59" fmla="*/ 1089851 w 4550297"/>
              <a:gd name="connsiteY59" fmla="*/ 721123 h 6858000"/>
              <a:gd name="connsiteX60" fmla="*/ 4451418 w 4550297"/>
              <a:gd name="connsiteY60" fmla="*/ 0 h 6858000"/>
              <a:gd name="connsiteX61" fmla="*/ 4550297 w 4550297"/>
              <a:gd name="connsiteY61" fmla="*/ 0 h 6858000"/>
              <a:gd name="connsiteX62" fmla="*/ 4550297 w 4550297"/>
              <a:gd name="connsiteY62" fmla="*/ 73797 h 6858000"/>
              <a:gd name="connsiteX63" fmla="*/ 4547229 w 4550297"/>
              <a:gd name="connsiteY63" fmla="*/ 73559 h 6858000"/>
              <a:gd name="connsiteX64" fmla="*/ 4492093 w 4550297"/>
              <a:gd name="connsiteY64" fmla="*/ 46195 h 6858000"/>
              <a:gd name="connsiteX65" fmla="*/ 3848570 w 4550297"/>
              <a:gd name="connsiteY65" fmla="*/ 0 h 6858000"/>
              <a:gd name="connsiteX66" fmla="*/ 4407434 w 4550297"/>
              <a:gd name="connsiteY66" fmla="*/ 0 h 6858000"/>
              <a:gd name="connsiteX67" fmla="*/ 4432659 w 4550297"/>
              <a:gd name="connsiteY67" fmla="*/ 16852 h 6858000"/>
              <a:gd name="connsiteX68" fmla="*/ 4550297 w 4550297"/>
              <a:gd name="connsiteY68" fmla="*/ 130716 h 6858000"/>
              <a:gd name="connsiteX69" fmla="*/ 4550297 w 4550297"/>
              <a:gd name="connsiteY69" fmla="*/ 804696 h 6858000"/>
              <a:gd name="connsiteX70" fmla="*/ 4540728 w 4550297"/>
              <a:gd name="connsiteY70" fmla="*/ 803263 h 6858000"/>
              <a:gd name="connsiteX71" fmla="*/ 3859662 w 4550297"/>
              <a:gd name="connsiteY71" fmla="*/ 97074 h 6858000"/>
              <a:gd name="connsiteX72" fmla="*/ 2961743 w 4550297"/>
              <a:gd name="connsiteY72" fmla="*/ 0 h 6858000"/>
              <a:gd name="connsiteX73" fmla="*/ 3518074 w 4550297"/>
              <a:gd name="connsiteY73" fmla="*/ 0 h 6858000"/>
              <a:gd name="connsiteX74" fmla="*/ 3516734 w 4550297"/>
              <a:gd name="connsiteY74" fmla="*/ 67971 h 6858000"/>
              <a:gd name="connsiteX75" fmla="*/ 2584939 w 4550297"/>
              <a:gd name="connsiteY75" fmla="*/ 898866 h 6858000"/>
              <a:gd name="connsiteX76" fmla="*/ 1079399 w 4550297"/>
              <a:gd name="connsiteY76" fmla="*/ 2780787 h 6858000"/>
              <a:gd name="connsiteX77" fmla="*/ 2835861 w 4550297"/>
              <a:gd name="connsiteY77" fmla="*/ 5896411 h 6858000"/>
              <a:gd name="connsiteX78" fmla="*/ 3139061 w 4550297"/>
              <a:gd name="connsiteY78" fmla="*/ 5655944 h 6858000"/>
              <a:gd name="connsiteX79" fmla="*/ 2532662 w 4550297"/>
              <a:gd name="connsiteY79" fmla="*/ 5483437 h 6858000"/>
              <a:gd name="connsiteX80" fmla="*/ 1539424 w 4550297"/>
              <a:gd name="connsiteY80" fmla="*/ 3078759 h 6858000"/>
              <a:gd name="connsiteX81" fmla="*/ 2621528 w 4550297"/>
              <a:gd name="connsiteY81" fmla="*/ 1186384 h 6858000"/>
              <a:gd name="connsiteX82" fmla="*/ 3635675 w 4550297"/>
              <a:gd name="connsiteY82" fmla="*/ 930229 h 6858000"/>
              <a:gd name="connsiteX83" fmla="*/ 4345318 w 4550297"/>
              <a:gd name="connsiteY83" fmla="*/ 1088366 h 6858000"/>
              <a:gd name="connsiteX84" fmla="*/ 4550297 w 4550297"/>
              <a:gd name="connsiteY84" fmla="*/ 1118680 h 6858000"/>
              <a:gd name="connsiteX85" fmla="*/ 4550297 w 4550297"/>
              <a:gd name="connsiteY85" fmla="*/ 1776356 h 6858000"/>
              <a:gd name="connsiteX86" fmla="*/ 4513245 w 4550297"/>
              <a:gd name="connsiteY86" fmla="*/ 1763700 h 6858000"/>
              <a:gd name="connsiteX87" fmla="*/ 3996372 w 4550297"/>
              <a:gd name="connsiteY87" fmla="*/ 1683000 h 6858000"/>
              <a:gd name="connsiteX88" fmla="*/ 3614295 w 4550297"/>
              <a:gd name="connsiteY88" fmla="*/ 1669045 h 6858000"/>
              <a:gd name="connsiteX89" fmla="*/ 2652887 w 4550297"/>
              <a:gd name="connsiteY89" fmla="*/ 3094442 h 6858000"/>
              <a:gd name="connsiteX90" fmla="*/ 2997906 w 4550297"/>
              <a:gd name="connsiteY90" fmla="*/ 3695614 h 6858000"/>
              <a:gd name="connsiteX91" fmla="*/ 3761129 w 4550297"/>
              <a:gd name="connsiteY91" fmla="*/ 5190697 h 6858000"/>
              <a:gd name="connsiteX92" fmla="*/ 4498217 w 4550297"/>
              <a:gd name="connsiteY92" fmla="*/ 4432699 h 6858000"/>
              <a:gd name="connsiteX93" fmla="*/ 4481226 w 4550297"/>
              <a:gd name="connsiteY93" fmla="*/ 3892299 h 6858000"/>
              <a:gd name="connsiteX94" fmla="*/ 4550297 w 4550297"/>
              <a:gd name="connsiteY94" fmla="*/ 3804888 h 6858000"/>
              <a:gd name="connsiteX95" fmla="*/ 4550297 w 4550297"/>
              <a:gd name="connsiteY95" fmla="*/ 5576903 h 6858000"/>
              <a:gd name="connsiteX96" fmla="*/ 4374725 w 4550297"/>
              <a:gd name="connsiteY96" fmla="*/ 5650065 h 6858000"/>
              <a:gd name="connsiteX97" fmla="*/ 4048656 w 4550297"/>
              <a:gd name="connsiteY97" fmla="*/ 5823225 h 6858000"/>
              <a:gd name="connsiteX98" fmla="*/ 3633585 w 4550297"/>
              <a:gd name="connsiteY98" fmla="*/ 6833466 h 6858000"/>
              <a:gd name="connsiteX99" fmla="*/ 3647348 w 4550297"/>
              <a:gd name="connsiteY99" fmla="*/ 6858000 h 6858000"/>
              <a:gd name="connsiteX100" fmla="*/ 2954142 w 4550297"/>
              <a:gd name="connsiteY100" fmla="*/ 6858000 h 6858000"/>
              <a:gd name="connsiteX101" fmla="*/ 2890212 w 4550297"/>
              <a:gd name="connsiteY101" fmla="*/ 6806273 h 6858000"/>
              <a:gd name="connsiteX102" fmla="*/ 2804496 w 4550297"/>
              <a:gd name="connsiteY102" fmla="*/ 6717139 h 6858000"/>
              <a:gd name="connsiteX103" fmla="*/ 1278046 w 4550297"/>
              <a:gd name="connsiteY103" fmla="*/ 5838908 h 6858000"/>
              <a:gd name="connsiteX104" fmla="*/ 399815 w 4550297"/>
              <a:gd name="connsiteY104" fmla="*/ 4312462 h 6858000"/>
              <a:gd name="connsiteX105" fmla="*/ 399815 w 4550297"/>
              <a:gd name="connsiteY105" fmla="*/ 2550773 h 6858000"/>
              <a:gd name="connsiteX106" fmla="*/ 1278046 w 4550297"/>
              <a:gd name="connsiteY106" fmla="*/ 1024324 h 6858000"/>
              <a:gd name="connsiteX107" fmla="*/ 2804496 w 4550297"/>
              <a:gd name="connsiteY107" fmla="*/ 146096 h 6858000"/>
              <a:gd name="connsiteX108" fmla="*/ 2936691 w 4550297"/>
              <a:gd name="connsiteY108" fmla="*/ 16852 h 6858000"/>
              <a:gd name="connsiteX109" fmla="*/ 2566562 w 4550297"/>
              <a:gd name="connsiteY109" fmla="*/ 0 h 6858000"/>
              <a:gd name="connsiteX110" fmla="*/ 2850115 w 4550297"/>
              <a:gd name="connsiteY110" fmla="*/ 0 h 6858000"/>
              <a:gd name="connsiteX111" fmla="*/ 2846312 w 4550297"/>
              <a:gd name="connsiteY111" fmla="*/ 10175 h 6858000"/>
              <a:gd name="connsiteX112" fmla="*/ 2626755 w 4550297"/>
              <a:gd name="connsiteY112" fmla="*/ 67681 h 6858000"/>
              <a:gd name="connsiteX113" fmla="*/ 2578072 w 4550297"/>
              <a:gd name="connsiteY113" fmla="*/ 2381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4550297" h="6858000">
                <a:moveTo>
                  <a:pt x="4550297" y="6797700"/>
                </a:moveTo>
                <a:lnTo>
                  <a:pt x="4550297" y="6858000"/>
                </a:lnTo>
                <a:lnTo>
                  <a:pt x="4499644" y="6858000"/>
                </a:lnTo>
                <a:lnTo>
                  <a:pt x="4503447" y="6847825"/>
                </a:lnTo>
                <a:cubicBezTo>
                  <a:pt x="4515208" y="6828221"/>
                  <a:pt x="4530238" y="6811885"/>
                  <a:pt x="4547310" y="6799143"/>
                </a:cubicBezTo>
                <a:close/>
                <a:moveTo>
                  <a:pt x="2740537" y="6779621"/>
                </a:moveTo>
                <a:cubicBezTo>
                  <a:pt x="2761529" y="6777089"/>
                  <a:pt x="2782603" y="6778887"/>
                  <a:pt x="2802533" y="6784441"/>
                </a:cubicBezTo>
                <a:cubicBezTo>
                  <a:pt x="2822464" y="6789995"/>
                  <a:pt x="2841250" y="6799307"/>
                  <a:pt x="2857667" y="6811804"/>
                </a:cubicBezTo>
                <a:lnTo>
                  <a:pt x="2898343" y="6858000"/>
                </a:lnTo>
                <a:lnTo>
                  <a:pt x="2624463" y="6858000"/>
                </a:lnTo>
                <a:lnTo>
                  <a:pt x="2632554" y="6841696"/>
                </a:lnTo>
                <a:cubicBezTo>
                  <a:pt x="2645051" y="6825278"/>
                  <a:pt x="2660734" y="6811229"/>
                  <a:pt x="2679030" y="6800773"/>
                </a:cubicBezTo>
                <a:cubicBezTo>
                  <a:pt x="2698635" y="6789013"/>
                  <a:pt x="2719545" y="6782151"/>
                  <a:pt x="2740537" y="6779621"/>
                </a:cubicBezTo>
                <a:close/>
                <a:moveTo>
                  <a:pt x="4550297" y="5916715"/>
                </a:moveTo>
                <a:lnTo>
                  <a:pt x="4550297" y="6733663"/>
                </a:lnTo>
                <a:lnTo>
                  <a:pt x="4480471" y="6806272"/>
                </a:lnTo>
                <a:lnTo>
                  <a:pt x="4416541" y="6858000"/>
                </a:lnTo>
                <a:lnTo>
                  <a:pt x="4120550" y="6858000"/>
                </a:lnTo>
                <a:lnTo>
                  <a:pt x="4097999" y="6803752"/>
                </a:lnTo>
                <a:cubicBezTo>
                  <a:pt x="3986130" y="6472430"/>
                  <a:pt x="4041141" y="6200489"/>
                  <a:pt x="4370882" y="6004179"/>
                </a:cubicBezTo>
                <a:close/>
                <a:moveTo>
                  <a:pt x="1131672" y="5854588"/>
                </a:moveTo>
                <a:cubicBezTo>
                  <a:pt x="1220544" y="5854588"/>
                  <a:pt x="1293729" y="5927774"/>
                  <a:pt x="1293729" y="6016639"/>
                </a:cubicBezTo>
                <a:cubicBezTo>
                  <a:pt x="1293729" y="6105510"/>
                  <a:pt x="1220544" y="6178697"/>
                  <a:pt x="1131672" y="6178697"/>
                </a:cubicBezTo>
                <a:cubicBezTo>
                  <a:pt x="1042806" y="6178697"/>
                  <a:pt x="969621" y="6105510"/>
                  <a:pt x="969621" y="6016639"/>
                </a:cubicBezTo>
                <a:cubicBezTo>
                  <a:pt x="969621" y="5927774"/>
                  <a:pt x="1042806" y="5854588"/>
                  <a:pt x="1131672" y="5854588"/>
                </a:cubicBezTo>
                <a:close/>
                <a:moveTo>
                  <a:pt x="200101" y="4238292"/>
                </a:moveTo>
                <a:cubicBezTo>
                  <a:pt x="220439" y="4241231"/>
                  <a:pt x="240370" y="4248418"/>
                  <a:pt x="258667" y="4260180"/>
                </a:cubicBezTo>
                <a:cubicBezTo>
                  <a:pt x="337084" y="4307230"/>
                  <a:pt x="363217" y="4406550"/>
                  <a:pt x="316172" y="4479737"/>
                </a:cubicBezTo>
                <a:cubicBezTo>
                  <a:pt x="269122" y="4558152"/>
                  <a:pt x="169801" y="4584287"/>
                  <a:pt x="96615" y="4537242"/>
                </a:cubicBezTo>
                <a:cubicBezTo>
                  <a:pt x="18200" y="4490192"/>
                  <a:pt x="-7936" y="4390871"/>
                  <a:pt x="39110" y="4317686"/>
                </a:cubicBezTo>
                <a:cubicBezTo>
                  <a:pt x="62632" y="4278477"/>
                  <a:pt x="99228" y="4252342"/>
                  <a:pt x="139088" y="4241886"/>
                </a:cubicBezTo>
                <a:cubicBezTo>
                  <a:pt x="159016" y="4236659"/>
                  <a:pt x="179762" y="4235351"/>
                  <a:pt x="200101" y="4238292"/>
                </a:cubicBezTo>
                <a:close/>
                <a:moveTo>
                  <a:pt x="4550297" y="3016205"/>
                </a:moveTo>
                <a:lnTo>
                  <a:pt x="4550297" y="3445041"/>
                </a:lnTo>
                <a:lnTo>
                  <a:pt x="4426357" y="3508493"/>
                </a:lnTo>
                <a:cubicBezTo>
                  <a:pt x="4111457" y="3710968"/>
                  <a:pt x="3965657" y="4102055"/>
                  <a:pt x="4080013" y="4349063"/>
                </a:cubicBezTo>
                <a:cubicBezTo>
                  <a:pt x="4236839" y="4673171"/>
                  <a:pt x="4215929" y="4866589"/>
                  <a:pt x="3667032" y="4913634"/>
                </a:cubicBezTo>
                <a:cubicBezTo>
                  <a:pt x="3238373" y="4939774"/>
                  <a:pt x="2914265" y="4673171"/>
                  <a:pt x="3065867" y="4234052"/>
                </a:cubicBezTo>
                <a:cubicBezTo>
                  <a:pt x="3233149" y="3836760"/>
                  <a:pt x="3802949" y="3831532"/>
                  <a:pt x="3750673" y="3115352"/>
                </a:cubicBezTo>
                <a:cubicBezTo>
                  <a:pt x="4008131" y="3114046"/>
                  <a:pt x="4229649" y="3092483"/>
                  <a:pt x="4415473" y="3053848"/>
                </a:cubicBezTo>
                <a:close/>
                <a:moveTo>
                  <a:pt x="142439" y="2357104"/>
                </a:moveTo>
                <a:cubicBezTo>
                  <a:pt x="163431" y="2354572"/>
                  <a:pt x="184507" y="2356369"/>
                  <a:pt x="204437" y="2361925"/>
                </a:cubicBezTo>
                <a:cubicBezTo>
                  <a:pt x="244294" y="2373032"/>
                  <a:pt x="279583" y="2399173"/>
                  <a:pt x="300493" y="2435763"/>
                </a:cubicBezTo>
                <a:cubicBezTo>
                  <a:pt x="347538" y="2514173"/>
                  <a:pt x="316172" y="2613500"/>
                  <a:pt x="242987" y="2655321"/>
                </a:cubicBezTo>
                <a:cubicBezTo>
                  <a:pt x="164577" y="2702366"/>
                  <a:pt x="65250" y="2671001"/>
                  <a:pt x="23429" y="2597816"/>
                </a:cubicBezTo>
                <a:cubicBezTo>
                  <a:pt x="-23617" y="2519403"/>
                  <a:pt x="2519" y="2425309"/>
                  <a:pt x="80936" y="2378257"/>
                </a:cubicBezTo>
                <a:cubicBezTo>
                  <a:pt x="100536" y="2366496"/>
                  <a:pt x="121448" y="2359635"/>
                  <a:pt x="142439" y="2357104"/>
                </a:cubicBezTo>
                <a:close/>
                <a:moveTo>
                  <a:pt x="3627827" y="1978352"/>
                </a:moveTo>
                <a:cubicBezTo>
                  <a:pt x="3948831" y="1976719"/>
                  <a:pt x="4270857" y="2024094"/>
                  <a:pt x="4478083" y="2128134"/>
                </a:cubicBezTo>
                <a:lnTo>
                  <a:pt x="4550297" y="2173772"/>
                </a:lnTo>
                <a:lnTo>
                  <a:pt x="4550297" y="2726919"/>
                </a:lnTo>
                <a:lnTo>
                  <a:pt x="4541998" y="2732429"/>
                </a:lnTo>
                <a:cubicBezTo>
                  <a:pt x="4397587" y="2800388"/>
                  <a:pt x="4145356" y="2827833"/>
                  <a:pt x="3734992" y="2843516"/>
                </a:cubicBezTo>
                <a:cubicBezTo>
                  <a:pt x="3144281" y="2801695"/>
                  <a:pt x="2417647" y="3000344"/>
                  <a:pt x="2569249" y="2331214"/>
                </a:cubicBezTo>
                <a:cubicBezTo>
                  <a:pt x="2603227" y="2109041"/>
                  <a:pt x="3114220" y="1980966"/>
                  <a:pt x="3627827" y="1978352"/>
                </a:cubicBezTo>
                <a:close/>
                <a:moveTo>
                  <a:pt x="1089851" y="721123"/>
                </a:moveTo>
                <a:cubicBezTo>
                  <a:pt x="1178722" y="721123"/>
                  <a:pt x="1251909" y="794308"/>
                  <a:pt x="1251909" y="883174"/>
                </a:cubicBezTo>
                <a:cubicBezTo>
                  <a:pt x="1251909" y="972045"/>
                  <a:pt x="1178722" y="1045231"/>
                  <a:pt x="1089851" y="1045231"/>
                </a:cubicBezTo>
                <a:cubicBezTo>
                  <a:pt x="1000985" y="1045231"/>
                  <a:pt x="927800" y="972045"/>
                  <a:pt x="927800" y="883174"/>
                </a:cubicBezTo>
                <a:cubicBezTo>
                  <a:pt x="927800" y="794308"/>
                  <a:pt x="1000985" y="721123"/>
                  <a:pt x="1089851" y="721123"/>
                </a:cubicBezTo>
                <a:close/>
                <a:moveTo>
                  <a:pt x="4451418" y="0"/>
                </a:moveTo>
                <a:lnTo>
                  <a:pt x="4550297" y="0"/>
                </a:lnTo>
                <a:lnTo>
                  <a:pt x="4550297" y="73797"/>
                </a:lnTo>
                <a:lnTo>
                  <a:pt x="4547229" y="73559"/>
                </a:lnTo>
                <a:cubicBezTo>
                  <a:pt x="4527298" y="68004"/>
                  <a:pt x="4508511" y="58692"/>
                  <a:pt x="4492093" y="46195"/>
                </a:cubicBezTo>
                <a:close/>
                <a:moveTo>
                  <a:pt x="3848570" y="0"/>
                </a:moveTo>
                <a:lnTo>
                  <a:pt x="4407434" y="0"/>
                </a:lnTo>
                <a:lnTo>
                  <a:pt x="4432659" y="16852"/>
                </a:lnTo>
                <a:lnTo>
                  <a:pt x="4550297" y="130716"/>
                </a:lnTo>
                <a:lnTo>
                  <a:pt x="4550297" y="804696"/>
                </a:lnTo>
                <a:lnTo>
                  <a:pt x="4540728" y="803263"/>
                </a:lnTo>
                <a:cubicBezTo>
                  <a:pt x="3884993" y="704418"/>
                  <a:pt x="3922894" y="686966"/>
                  <a:pt x="3859662" y="97074"/>
                </a:cubicBezTo>
                <a:close/>
                <a:moveTo>
                  <a:pt x="2961743" y="0"/>
                </a:moveTo>
                <a:lnTo>
                  <a:pt x="3518074" y="0"/>
                </a:lnTo>
                <a:lnTo>
                  <a:pt x="3516734" y="67971"/>
                </a:lnTo>
                <a:cubicBezTo>
                  <a:pt x="3498462" y="691019"/>
                  <a:pt x="3388980" y="724273"/>
                  <a:pt x="2584939" y="898866"/>
                </a:cubicBezTo>
                <a:cubicBezTo>
                  <a:pt x="1089855" y="1118423"/>
                  <a:pt x="1089855" y="1709139"/>
                  <a:pt x="1079399" y="2780787"/>
                </a:cubicBezTo>
                <a:cubicBezTo>
                  <a:pt x="953938" y="5331835"/>
                  <a:pt x="1732843" y="5776181"/>
                  <a:pt x="2835861" y="5896411"/>
                </a:cubicBezTo>
                <a:cubicBezTo>
                  <a:pt x="3248837" y="5938232"/>
                  <a:pt x="3139061" y="5655944"/>
                  <a:pt x="3139061" y="5655944"/>
                </a:cubicBezTo>
                <a:cubicBezTo>
                  <a:pt x="2919502" y="5582757"/>
                  <a:pt x="2767900" y="5551392"/>
                  <a:pt x="2532662" y="5483437"/>
                </a:cubicBezTo>
                <a:cubicBezTo>
                  <a:pt x="1811258" y="5269104"/>
                  <a:pt x="1502828" y="4615661"/>
                  <a:pt x="1539424" y="3078759"/>
                </a:cubicBezTo>
                <a:cubicBezTo>
                  <a:pt x="1544649" y="1452986"/>
                  <a:pt x="1623065" y="1426851"/>
                  <a:pt x="2621528" y="1186384"/>
                </a:cubicBezTo>
                <a:cubicBezTo>
                  <a:pt x="3071099" y="1076601"/>
                  <a:pt x="3133830" y="1081832"/>
                  <a:pt x="3635675" y="930229"/>
                </a:cubicBezTo>
                <a:cubicBezTo>
                  <a:pt x="3933647" y="1021713"/>
                  <a:pt x="4150591" y="1059614"/>
                  <a:pt x="4345318" y="1088366"/>
                </a:cubicBezTo>
                <a:lnTo>
                  <a:pt x="4550297" y="1118680"/>
                </a:lnTo>
                <a:lnTo>
                  <a:pt x="4550297" y="1776356"/>
                </a:lnTo>
                <a:lnTo>
                  <a:pt x="4513245" y="1763700"/>
                </a:lnTo>
                <a:cubicBezTo>
                  <a:pt x="4374062" y="1726127"/>
                  <a:pt x="4204167" y="1698683"/>
                  <a:pt x="3996372" y="1683000"/>
                </a:cubicBezTo>
                <a:cubicBezTo>
                  <a:pt x="3860783" y="1672218"/>
                  <a:pt x="3733523" y="1667808"/>
                  <a:pt x="3614295" y="1669045"/>
                </a:cubicBezTo>
                <a:cubicBezTo>
                  <a:pt x="1825871" y="1687596"/>
                  <a:pt x="1844251" y="2976821"/>
                  <a:pt x="2652887" y="3094442"/>
                </a:cubicBezTo>
                <a:cubicBezTo>
                  <a:pt x="3468385" y="3063076"/>
                  <a:pt x="3630443" y="3151948"/>
                  <a:pt x="2997906" y="3695614"/>
                </a:cubicBezTo>
                <a:cubicBezTo>
                  <a:pt x="2208547" y="4369968"/>
                  <a:pt x="2642433" y="5290024"/>
                  <a:pt x="3761129" y="5190697"/>
                </a:cubicBezTo>
                <a:cubicBezTo>
                  <a:pt x="4377980" y="5133198"/>
                  <a:pt x="4628903" y="4913634"/>
                  <a:pt x="4498217" y="4432699"/>
                </a:cubicBezTo>
                <a:cubicBezTo>
                  <a:pt x="4443326" y="4176547"/>
                  <a:pt x="4411961" y="4019720"/>
                  <a:pt x="4481226" y="3892299"/>
                </a:cubicBezTo>
                <a:lnTo>
                  <a:pt x="4550297" y="3804888"/>
                </a:lnTo>
                <a:lnTo>
                  <a:pt x="4550297" y="5576903"/>
                </a:lnTo>
                <a:lnTo>
                  <a:pt x="4374725" y="5650065"/>
                </a:lnTo>
                <a:cubicBezTo>
                  <a:pt x="4266906" y="5701687"/>
                  <a:pt x="4174118" y="5757882"/>
                  <a:pt x="4048656" y="5823225"/>
                </a:cubicBezTo>
                <a:cubicBezTo>
                  <a:pt x="3656426" y="6063366"/>
                  <a:pt x="3503210" y="6508817"/>
                  <a:pt x="3633585" y="6833466"/>
                </a:cubicBezTo>
                <a:lnTo>
                  <a:pt x="3647348" y="6858000"/>
                </a:lnTo>
                <a:lnTo>
                  <a:pt x="2954142" y="6858000"/>
                </a:lnTo>
                <a:lnTo>
                  <a:pt x="2890212" y="6806273"/>
                </a:lnTo>
                <a:cubicBezTo>
                  <a:pt x="2859937" y="6778542"/>
                  <a:pt x="2831287" y="6748831"/>
                  <a:pt x="2804496" y="6717139"/>
                </a:cubicBezTo>
                <a:cubicBezTo>
                  <a:pt x="2177187" y="6941922"/>
                  <a:pt x="1398283" y="6492350"/>
                  <a:pt x="1278046" y="5838908"/>
                </a:cubicBezTo>
                <a:cubicBezTo>
                  <a:pt x="624604" y="5718673"/>
                  <a:pt x="169802" y="4939769"/>
                  <a:pt x="399815" y="4312462"/>
                </a:cubicBezTo>
                <a:cubicBezTo>
                  <a:pt x="-107256" y="3883802"/>
                  <a:pt x="-107256" y="2979432"/>
                  <a:pt x="399815" y="2550773"/>
                </a:cubicBezTo>
                <a:cubicBezTo>
                  <a:pt x="175033" y="1923465"/>
                  <a:pt x="624604" y="1144561"/>
                  <a:pt x="1278046" y="1024324"/>
                </a:cubicBezTo>
                <a:cubicBezTo>
                  <a:pt x="1398283" y="370884"/>
                  <a:pt x="2177187" y="-78688"/>
                  <a:pt x="2804496" y="146096"/>
                </a:cubicBezTo>
                <a:cubicBezTo>
                  <a:pt x="2844683" y="98558"/>
                  <a:pt x="2889005" y="55477"/>
                  <a:pt x="2936691" y="16852"/>
                </a:cubicBezTo>
                <a:close/>
                <a:moveTo>
                  <a:pt x="2566562" y="0"/>
                </a:moveTo>
                <a:lnTo>
                  <a:pt x="2850115" y="0"/>
                </a:lnTo>
                <a:lnTo>
                  <a:pt x="2846312" y="10175"/>
                </a:lnTo>
                <a:cubicBezTo>
                  <a:pt x="2799262" y="88591"/>
                  <a:pt x="2699942" y="114726"/>
                  <a:pt x="2626755" y="67681"/>
                </a:cubicBezTo>
                <a:cubicBezTo>
                  <a:pt x="2607151" y="55918"/>
                  <a:pt x="2590815" y="40888"/>
                  <a:pt x="2578072" y="23817"/>
                </a:cubicBezTo>
                <a:close/>
              </a:path>
            </a:pathLst>
          </a:custGeom>
          <a:solidFill>
            <a:schemeClr val="accent1">
              <a:lumMod val="20000"/>
              <a:lumOff val="80000"/>
              <a:alpha val="10000"/>
            </a:schemeClr>
          </a:solidFill>
          <a:ln w="9525" cap="flat">
            <a:noFill/>
            <a:prstDash val="solid"/>
            <a:miter/>
          </a:ln>
        </p:spPr>
        <p:txBody>
          <a:bodyPr wrap="square" rtlCol="0" anchor="ctr">
            <a:noAutofit/>
          </a:bodyPr>
          <a:lstStyle/>
          <a:p>
            <a:endParaRPr lang="zh-CN" altLang="en-US"/>
          </a:p>
        </p:txBody>
      </p:sp>
      <p:sp>
        <p:nvSpPr>
          <p:cNvPr id="6" name="文本框 25">
            <a:extLst>
              <a:ext uri="{FF2B5EF4-FFF2-40B4-BE49-F238E27FC236}">
                <a16:creationId xmlns:a16="http://schemas.microsoft.com/office/drawing/2014/main" id="{1D7C1D2C-918E-47C7-AB6B-D7C9D67D48C4}"/>
              </a:ext>
            </a:extLst>
          </p:cNvPr>
          <p:cNvSpPr txBox="1"/>
          <p:nvPr userDrawn="1"/>
        </p:nvSpPr>
        <p:spPr>
          <a:xfrm>
            <a:off x="302564" y="6438900"/>
            <a:ext cx="2157464" cy="276999"/>
          </a:xfrm>
          <a:prstGeom prst="rect">
            <a:avLst/>
          </a:prstGeom>
          <a:noFill/>
        </p:spPr>
        <p:txBody>
          <a:bodyPr wrap="square" lIns="0" rtlCol="0">
            <a:spAutoFit/>
          </a:bodyPr>
          <a:lstStyle/>
          <a:p>
            <a:pPr algn="dist"/>
            <a:r>
              <a:rPr kumimoji="1" lang="zh-CN" altLang="en-US" sz="1200" spc="300" dirty="0">
                <a:solidFill>
                  <a:schemeClr val="accent1"/>
                </a:solidFill>
                <a:latin typeface="华文中宋" panose="02010600040101010101" pitchFamily="2" charset="-122"/>
                <a:ea typeface="华文中宋" panose="02010600040101010101" pitchFamily="2" charset="-122"/>
                <a:cs typeface="Hiragino Sans GB W3" charset="-122"/>
              </a:rPr>
              <a:t>厚德博学 和而不同</a:t>
            </a:r>
          </a:p>
        </p:txBody>
      </p:sp>
      <p:sp>
        <p:nvSpPr>
          <p:cNvPr id="7" name="矩形 6">
            <a:extLst>
              <a:ext uri="{FF2B5EF4-FFF2-40B4-BE49-F238E27FC236}">
                <a16:creationId xmlns:a16="http://schemas.microsoft.com/office/drawing/2014/main" id="{D75A99EF-45C4-4EE7-964D-5885C363F8FA}"/>
              </a:ext>
            </a:extLst>
          </p:cNvPr>
          <p:cNvSpPr/>
          <p:nvPr userDrawn="1"/>
        </p:nvSpPr>
        <p:spPr>
          <a:xfrm>
            <a:off x="9921732" y="6438900"/>
            <a:ext cx="2002970" cy="276999"/>
          </a:xfrm>
          <a:prstGeom prst="rect">
            <a:avLst/>
          </a:prstGeom>
        </p:spPr>
        <p:txBody>
          <a:bodyPr wrap="square" lIns="0" rIns="0">
            <a:spAutoFit/>
          </a:bodyPr>
          <a:lstStyle/>
          <a:p>
            <a:pPr algn="dist"/>
            <a:r>
              <a:rPr kumimoji="1" lang="en-US" altLang="zh-CN" sz="1200" spc="300" dirty="0">
                <a:solidFill>
                  <a:schemeClr val="accent1"/>
                </a:solidFill>
                <a:latin typeface="华文中宋" panose="02010600040101010101" pitchFamily="2" charset="-122"/>
                <a:ea typeface="华文中宋" panose="02010600040101010101" pitchFamily="2" charset="-122"/>
                <a:cs typeface="Hiragino Sans GB W3" charset="-122"/>
              </a:rPr>
              <a:t>www.hut.edu.cn</a:t>
            </a:r>
            <a:endParaRPr lang="zh-CN" altLang="en-US" sz="1200" dirty="0">
              <a:solidFill>
                <a:schemeClr val="accent1"/>
              </a:solidFill>
              <a:latin typeface="华文中宋" panose="02010600040101010101" pitchFamily="2" charset="-122"/>
              <a:ea typeface="华文中宋" panose="02010600040101010101" pitchFamily="2" charset="-122"/>
            </a:endParaRPr>
          </a:p>
        </p:txBody>
      </p:sp>
      <p:cxnSp>
        <p:nvCxnSpPr>
          <p:cNvPr id="8" name="直接连接符 7">
            <a:extLst>
              <a:ext uri="{FF2B5EF4-FFF2-40B4-BE49-F238E27FC236}">
                <a16:creationId xmlns:a16="http://schemas.microsoft.com/office/drawing/2014/main" id="{8110F592-8830-4097-9080-65235AE733A8}"/>
              </a:ext>
            </a:extLst>
          </p:cNvPr>
          <p:cNvCxnSpPr>
            <a:cxnSpLocks/>
          </p:cNvCxnSpPr>
          <p:nvPr userDrawn="1"/>
        </p:nvCxnSpPr>
        <p:spPr>
          <a:xfrm>
            <a:off x="304800" y="749300"/>
            <a:ext cx="115824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pic>
        <p:nvPicPr>
          <p:cNvPr id="9" name="图片 8">
            <a:extLst>
              <a:ext uri="{FF2B5EF4-FFF2-40B4-BE49-F238E27FC236}">
                <a16:creationId xmlns:a16="http://schemas.microsoft.com/office/drawing/2014/main" id="{7CE4C067-D6A5-456F-8514-A170C1FA976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235493" y="283720"/>
            <a:ext cx="1641068" cy="399511"/>
          </a:xfrm>
          <a:prstGeom prst="rect">
            <a:avLst/>
          </a:prstGeom>
        </p:spPr>
      </p:pic>
      <p:sp>
        <p:nvSpPr>
          <p:cNvPr id="12" name="幻灯片编号占位符 2"/>
          <p:cNvSpPr>
            <a:spLocks noGrp="1"/>
          </p:cNvSpPr>
          <p:nvPr>
            <p:ph type="sldNum" sz="quarter" idx="4"/>
          </p:nvPr>
        </p:nvSpPr>
        <p:spPr>
          <a:xfrm>
            <a:off x="4724400" y="6378575"/>
            <a:ext cx="2743200" cy="365125"/>
          </a:xfrm>
          <a:prstGeom prst="rect">
            <a:avLst/>
          </a:prstGeom>
        </p:spPr>
        <p:txBody>
          <a:bodyPr vert="horz" lIns="91440" tIns="45720" rIns="91440" bIns="45720" rtlCol="0" anchor="ctr"/>
          <a:lstStyle>
            <a:lvl1pPr algn="ctr">
              <a:defRPr sz="1000">
                <a:solidFill>
                  <a:schemeClr val="tx1">
                    <a:lumMod val="25000"/>
                    <a:lumOff val="75000"/>
                  </a:schemeClr>
                </a:solidFill>
                <a:latin typeface="STZhongsong" charset="-122"/>
                <a:ea typeface="STZhongsong" charset="-122"/>
                <a:cs typeface="STZhongsong" charset="-122"/>
              </a:defRPr>
            </a:lvl1pPr>
          </a:lstStyle>
          <a:p>
            <a:fld id="{FCD414FB-FBA3-744C-9B73-3C070CB3E4AB}" type="slidenum">
              <a:rPr kumimoji="1" lang="zh-CN" altLang="en-US" smtClean="0"/>
              <a:pPr/>
              <a:t>‹#›</a:t>
            </a:fld>
            <a:endParaRPr kumimoji="1" lang="zh-CN" altLang="en-US" dirty="0"/>
          </a:p>
        </p:txBody>
      </p:sp>
      <p:sp>
        <p:nvSpPr>
          <p:cNvPr id="11" name="文本占位符 2">
            <a:extLst>
              <a:ext uri="{FF2B5EF4-FFF2-40B4-BE49-F238E27FC236}">
                <a16:creationId xmlns:a16="http://schemas.microsoft.com/office/drawing/2014/main" id="{1170C113-7177-4C00-A191-80A2906AEFE0}"/>
              </a:ext>
            </a:extLst>
          </p:cNvPr>
          <p:cNvSpPr>
            <a:spLocks noGrp="1"/>
          </p:cNvSpPr>
          <p:nvPr>
            <p:ph type="body" sz="quarter" idx="10"/>
          </p:nvPr>
        </p:nvSpPr>
        <p:spPr>
          <a:xfrm>
            <a:off x="924538" y="236570"/>
            <a:ext cx="9310956" cy="493810"/>
          </a:xfrm>
          <a:prstGeom prst="rect">
            <a:avLst/>
          </a:prstGeom>
        </p:spPr>
        <p:txBody>
          <a:bodyPr/>
          <a:lstStyle>
            <a:lvl1pPr marL="0" indent="0">
              <a:buFontTx/>
              <a:buNone/>
              <a:defRPr sz="3200" b="1">
                <a:solidFill>
                  <a:schemeClr val="accent1"/>
                </a:solidFill>
              </a:defRPr>
            </a:lvl1pPr>
          </a:lstStyle>
          <a:p>
            <a:pPr lvl="0"/>
            <a:r>
              <a:rPr lang="zh-CN" altLang="en-US" dirty="0"/>
              <a:t>编辑母版文本样式</a:t>
            </a:r>
          </a:p>
        </p:txBody>
      </p:sp>
      <p:grpSp>
        <p:nvGrpSpPr>
          <p:cNvPr id="13" name="组合 12">
            <a:extLst>
              <a:ext uri="{FF2B5EF4-FFF2-40B4-BE49-F238E27FC236}">
                <a16:creationId xmlns:a16="http://schemas.microsoft.com/office/drawing/2014/main" id="{78DD94E7-BE1C-4885-B8BA-564F35DF61F7}"/>
              </a:ext>
            </a:extLst>
          </p:cNvPr>
          <p:cNvGrpSpPr/>
          <p:nvPr userDrawn="1"/>
        </p:nvGrpSpPr>
        <p:grpSpPr>
          <a:xfrm>
            <a:off x="315439" y="331076"/>
            <a:ext cx="509199" cy="304798"/>
            <a:chOff x="302563" y="340407"/>
            <a:chExt cx="509199" cy="304798"/>
          </a:xfrm>
        </p:grpSpPr>
        <p:cxnSp>
          <p:nvCxnSpPr>
            <p:cNvPr id="15" name="直接连接符 14">
              <a:extLst>
                <a:ext uri="{FF2B5EF4-FFF2-40B4-BE49-F238E27FC236}">
                  <a16:creationId xmlns:a16="http://schemas.microsoft.com/office/drawing/2014/main" id="{F831529F-2BC5-48A6-84B6-81F3DC2B23EA}"/>
                </a:ext>
              </a:extLst>
            </p:cNvPr>
            <p:cNvCxnSpPr/>
            <p:nvPr userDrawn="1"/>
          </p:nvCxnSpPr>
          <p:spPr>
            <a:xfrm>
              <a:off x="302563" y="340407"/>
              <a:ext cx="509199" cy="0"/>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49CE9C60-0B2C-4E8C-9B78-5CF53597B6E1}"/>
                </a:ext>
              </a:extLst>
            </p:cNvPr>
            <p:cNvCxnSpPr/>
            <p:nvPr userDrawn="1"/>
          </p:nvCxnSpPr>
          <p:spPr>
            <a:xfrm>
              <a:off x="302563" y="492806"/>
              <a:ext cx="509199" cy="0"/>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D266637F-B3A7-41AC-8BBF-779730EFA9D4}"/>
                </a:ext>
              </a:extLst>
            </p:cNvPr>
            <p:cNvCxnSpPr/>
            <p:nvPr userDrawn="1"/>
          </p:nvCxnSpPr>
          <p:spPr>
            <a:xfrm>
              <a:off x="302563" y="645205"/>
              <a:ext cx="509199" cy="0"/>
            </a:xfrm>
            <a:prstGeom prst="line">
              <a:avLst/>
            </a:prstGeom>
            <a:ln w="76200"/>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65698942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多人物介绍">
    <p:spTree>
      <p:nvGrpSpPr>
        <p:cNvPr id="1" name=""/>
        <p:cNvGrpSpPr/>
        <p:nvPr/>
      </p:nvGrpSpPr>
      <p:grpSpPr>
        <a:xfrm>
          <a:off x="0" y="0"/>
          <a:ext cx="0" cy="0"/>
          <a:chOff x="0" y="0"/>
          <a:chExt cx="0" cy="0"/>
        </a:xfrm>
      </p:grpSpPr>
      <p:sp>
        <p:nvSpPr>
          <p:cNvPr id="21" name="图片占位符 20">
            <a:extLst>
              <a:ext uri="{FF2B5EF4-FFF2-40B4-BE49-F238E27FC236}">
                <a16:creationId xmlns:a16="http://schemas.microsoft.com/office/drawing/2014/main" id="{8C5B9463-6D24-47FE-A5FE-531018E04C6A}"/>
              </a:ext>
            </a:extLst>
          </p:cNvPr>
          <p:cNvSpPr>
            <a:spLocks noGrp="1"/>
          </p:cNvSpPr>
          <p:nvPr>
            <p:ph type="pic" sz="quarter" idx="11" hasCustomPrompt="1"/>
          </p:nvPr>
        </p:nvSpPr>
        <p:spPr>
          <a:xfrm>
            <a:off x="936389" y="1672431"/>
            <a:ext cx="1676400" cy="1669919"/>
          </a:xfrm>
          <a:custGeom>
            <a:avLst/>
            <a:gdLst>
              <a:gd name="connsiteX0" fmla="*/ 774017 w 1676400"/>
              <a:gd name="connsiteY0" fmla="*/ 0 h 1669919"/>
              <a:gd name="connsiteX1" fmla="*/ 902384 w 1676400"/>
              <a:gd name="connsiteY1" fmla="*/ 0 h 1669919"/>
              <a:gd name="connsiteX2" fmla="*/ 923901 w 1676400"/>
              <a:gd name="connsiteY2" fmla="*/ 1087 h 1669919"/>
              <a:gd name="connsiteX3" fmla="*/ 1676400 w 1676400"/>
              <a:gd name="connsiteY3" fmla="*/ 834959 h 1669919"/>
              <a:gd name="connsiteX4" fmla="*/ 923901 w 1676400"/>
              <a:gd name="connsiteY4" fmla="*/ 1668832 h 1669919"/>
              <a:gd name="connsiteX5" fmla="*/ 902364 w 1676400"/>
              <a:gd name="connsiteY5" fmla="*/ 1669919 h 1669919"/>
              <a:gd name="connsiteX6" fmla="*/ 774036 w 1676400"/>
              <a:gd name="connsiteY6" fmla="*/ 1669919 h 1669919"/>
              <a:gd name="connsiteX7" fmla="*/ 752499 w 1676400"/>
              <a:gd name="connsiteY7" fmla="*/ 1668832 h 1669919"/>
              <a:gd name="connsiteX8" fmla="*/ 0 w 1676400"/>
              <a:gd name="connsiteY8" fmla="*/ 834959 h 1669919"/>
              <a:gd name="connsiteX9" fmla="*/ 752499 w 1676400"/>
              <a:gd name="connsiteY9" fmla="*/ 1087 h 1669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76400" h="1669919">
                <a:moveTo>
                  <a:pt x="774017" y="0"/>
                </a:moveTo>
                <a:lnTo>
                  <a:pt x="902384" y="0"/>
                </a:lnTo>
                <a:lnTo>
                  <a:pt x="923901" y="1087"/>
                </a:lnTo>
                <a:cubicBezTo>
                  <a:pt x="1346569" y="44011"/>
                  <a:pt x="1676400" y="400967"/>
                  <a:pt x="1676400" y="834959"/>
                </a:cubicBezTo>
                <a:cubicBezTo>
                  <a:pt x="1676400" y="1268951"/>
                  <a:pt x="1346569" y="1625907"/>
                  <a:pt x="923901" y="1668832"/>
                </a:cubicBezTo>
                <a:lnTo>
                  <a:pt x="902364" y="1669919"/>
                </a:lnTo>
                <a:lnTo>
                  <a:pt x="774036" y="1669919"/>
                </a:lnTo>
                <a:lnTo>
                  <a:pt x="752499" y="1668832"/>
                </a:lnTo>
                <a:cubicBezTo>
                  <a:pt x="329832" y="1625907"/>
                  <a:pt x="0" y="1268951"/>
                  <a:pt x="0" y="834959"/>
                </a:cubicBezTo>
                <a:cubicBezTo>
                  <a:pt x="0" y="400967"/>
                  <a:pt x="329832" y="44011"/>
                  <a:pt x="752499" y="1087"/>
                </a:cubicBezTo>
                <a:close/>
              </a:path>
            </a:pathLst>
          </a:custGeom>
        </p:spPr>
        <p:txBody>
          <a:bodyPr wrap="square" anchor="ctr">
            <a:noAutofit/>
          </a:bodyPr>
          <a:lstStyle>
            <a:lvl1pPr marL="0" indent="0" algn="ctr">
              <a:buFontTx/>
              <a:buNone/>
              <a:defRPr sz="1800"/>
            </a:lvl1pPr>
          </a:lstStyle>
          <a:p>
            <a:r>
              <a:rPr lang="zh-CN" altLang="en-US" dirty="0"/>
              <a:t>插入图片</a:t>
            </a:r>
          </a:p>
        </p:txBody>
      </p:sp>
      <p:sp>
        <p:nvSpPr>
          <p:cNvPr id="22" name="图片占位符 21">
            <a:extLst>
              <a:ext uri="{FF2B5EF4-FFF2-40B4-BE49-F238E27FC236}">
                <a16:creationId xmlns:a16="http://schemas.microsoft.com/office/drawing/2014/main" id="{D9897E9E-9338-488C-A19D-A871E7F04BCC}"/>
              </a:ext>
            </a:extLst>
          </p:cNvPr>
          <p:cNvSpPr>
            <a:spLocks noGrp="1"/>
          </p:cNvSpPr>
          <p:nvPr>
            <p:ph type="pic" sz="quarter" idx="12" hasCustomPrompt="1"/>
          </p:nvPr>
        </p:nvSpPr>
        <p:spPr>
          <a:xfrm>
            <a:off x="3807195" y="1672431"/>
            <a:ext cx="1676400" cy="1669919"/>
          </a:xfrm>
          <a:custGeom>
            <a:avLst/>
            <a:gdLst>
              <a:gd name="connsiteX0" fmla="*/ 774017 w 1676400"/>
              <a:gd name="connsiteY0" fmla="*/ 0 h 1669919"/>
              <a:gd name="connsiteX1" fmla="*/ 902384 w 1676400"/>
              <a:gd name="connsiteY1" fmla="*/ 0 h 1669919"/>
              <a:gd name="connsiteX2" fmla="*/ 923901 w 1676400"/>
              <a:gd name="connsiteY2" fmla="*/ 1087 h 1669919"/>
              <a:gd name="connsiteX3" fmla="*/ 1676400 w 1676400"/>
              <a:gd name="connsiteY3" fmla="*/ 834959 h 1669919"/>
              <a:gd name="connsiteX4" fmla="*/ 923901 w 1676400"/>
              <a:gd name="connsiteY4" fmla="*/ 1668832 h 1669919"/>
              <a:gd name="connsiteX5" fmla="*/ 902364 w 1676400"/>
              <a:gd name="connsiteY5" fmla="*/ 1669919 h 1669919"/>
              <a:gd name="connsiteX6" fmla="*/ 774036 w 1676400"/>
              <a:gd name="connsiteY6" fmla="*/ 1669919 h 1669919"/>
              <a:gd name="connsiteX7" fmla="*/ 752499 w 1676400"/>
              <a:gd name="connsiteY7" fmla="*/ 1668832 h 1669919"/>
              <a:gd name="connsiteX8" fmla="*/ 0 w 1676400"/>
              <a:gd name="connsiteY8" fmla="*/ 834959 h 1669919"/>
              <a:gd name="connsiteX9" fmla="*/ 752499 w 1676400"/>
              <a:gd name="connsiteY9" fmla="*/ 1087 h 1669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76400" h="1669919">
                <a:moveTo>
                  <a:pt x="774017" y="0"/>
                </a:moveTo>
                <a:lnTo>
                  <a:pt x="902384" y="0"/>
                </a:lnTo>
                <a:lnTo>
                  <a:pt x="923901" y="1087"/>
                </a:lnTo>
                <a:cubicBezTo>
                  <a:pt x="1346569" y="44011"/>
                  <a:pt x="1676400" y="400967"/>
                  <a:pt x="1676400" y="834959"/>
                </a:cubicBezTo>
                <a:cubicBezTo>
                  <a:pt x="1676400" y="1268951"/>
                  <a:pt x="1346569" y="1625907"/>
                  <a:pt x="923901" y="1668832"/>
                </a:cubicBezTo>
                <a:lnTo>
                  <a:pt x="902364" y="1669919"/>
                </a:lnTo>
                <a:lnTo>
                  <a:pt x="774036" y="1669919"/>
                </a:lnTo>
                <a:lnTo>
                  <a:pt x="752499" y="1668832"/>
                </a:lnTo>
                <a:cubicBezTo>
                  <a:pt x="329832" y="1625907"/>
                  <a:pt x="0" y="1268951"/>
                  <a:pt x="0" y="834959"/>
                </a:cubicBezTo>
                <a:cubicBezTo>
                  <a:pt x="0" y="400967"/>
                  <a:pt x="329832" y="44011"/>
                  <a:pt x="752499" y="1087"/>
                </a:cubicBezTo>
                <a:close/>
              </a:path>
            </a:pathLst>
          </a:custGeom>
        </p:spPr>
        <p:txBody>
          <a:bodyPr wrap="square" anchor="ctr">
            <a:noAutofit/>
          </a:bodyPr>
          <a:lstStyle>
            <a:lvl1pPr marL="0" indent="0" algn="ctr">
              <a:buFontTx/>
              <a:buNone/>
              <a:defRPr sz="1800"/>
            </a:lvl1pPr>
          </a:lstStyle>
          <a:p>
            <a:r>
              <a:rPr lang="zh-CN" altLang="en-US" dirty="0"/>
              <a:t>插入图片</a:t>
            </a:r>
          </a:p>
        </p:txBody>
      </p:sp>
      <p:sp>
        <p:nvSpPr>
          <p:cNvPr id="23" name="图片占位符 22">
            <a:extLst>
              <a:ext uri="{FF2B5EF4-FFF2-40B4-BE49-F238E27FC236}">
                <a16:creationId xmlns:a16="http://schemas.microsoft.com/office/drawing/2014/main" id="{89F42D76-2D52-46CF-BAC2-575157E3DB59}"/>
              </a:ext>
            </a:extLst>
          </p:cNvPr>
          <p:cNvSpPr>
            <a:spLocks noGrp="1"/>
          </p:cNvSpPr>
          <p:nvPr>
            <p:ph type="pic" sz="quarter" idx="13" hasCustomPrompt="1"/>
          </p:nvPr>
        </p:nvSpPr>
        <p:spPr>
          <a:xfrm>
            <a:off x="6678001" y="1672431"/>
            <a:ext cx="1676400" cy="1669919"/>
          </a:xfrm>
          <a:custGeom>
            <a:avLst/>
            <a:gdLst>
              <a:gd name="connsiteX0" fmla="*/ 774017 w 1676400"/>
              <a:gd name="connsiteY0" fmla="*/ 0 h 1669919"/>
              <a:gd name="connsiteX1" fmla="*/ 902384 w 1676400"/>
              <a:gd name="connsiteY1" fmla="*/ 0 h 1669919"/>
              <a:gd name="connsiteX2" fmla="*/ 923901 w 1676400"/>
              <a:gd name="connsiteY2" fmla="*/ 1087 h 1669919"/>
              <a:gd name="connsiteX3" fmla="*/ 1676400 w 1676400"/>
              <a:gd name="connsiteY3" fmla="*/ 834959 h 1669919"/>
              <a:gd name="connsiteX4" fmla="*/ 923901 w 1676400"/>
              <a:gd name="connsiteY4" fmla="*/ 1668832 h 1669919"/>
              <a:gd name="connsiteX5" fmla="*/ 902364 w 1676400"/>
              <a:gd name="connsiteY5" fmla="*/ 1669919 h 1669919"/>
              <a:gd name="connsiteX6" fmla="*/ 774036 w 1676400"/>
              <a:gd name="connsiteY6" fmla="*/ 1669919 h 1669919"/>
              <a:gd name="connsiteX7" fmla="*/ 752499 w 1676400"/>
              <a:gd name="connsiteY7" fmla="*/ 1668832 h 1669919"/>
              <a:gd name="connsiteX8" fmla="*/ 0 w 1676400"/>
              <a:gd name="connsiteY8" fmla="*/ 834959 h 1669919"/>
              <a:gd name="connsiteX9" fmla="*/ 752499 w 1676400"/>
              <a:gd name="connsiteY9" fmla="*/ 1087 h 1669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76400" h="1669919">
                <a:moveTo>
                  <a:pt x="774017" y="0"/>
                </a:moveTo>
                <a:lnTo>
                  <a:pt x="902384" y="0"/>
                </a:lnTo>
                <a:lnTo>
                  <a:pt x="923901" y="1087"/>
                </a:lnTo>
                <a:cubicBezTo>
                  <a:pt x="1346569" y="44011"/>
                  <a:pt x="1676400" y="400967"/>
                  <a:pt x="1676400" y="834959"/>
                </a:cubicBezTo>
                <a:cubicBezTo>
                  <a:pt x="1676400" y="1268951"/>
                  <a:pt x="1346569" y="1625907"/>
                  <a:pt x="923901" y="1668832"/>
                </a:cubicBezTo>
                <a:lnTo>
                  <a:pt x="902364" y="1669919"/>
                </a:lnTo>
                <a:lnTo>
                  <a:pt x="774036" y="1669919"/>
                </a:lnTo>
                <a:lnTo>
                  <a:pt x="752499" y="1668832"/>
                </a:lnTo>
                <a:cubicBezTo>
                  <a:pt x="329832" y="1625907"/>
                  <a:pt x="0" y="1268951"/>
                  <a:pt x="0" y="834959"/>
                </a:cubicBezTo>
                <a:cubicBezTo>
                  <a:pt x="0" y="400967"/>
                  <a:pt x="329832" y="44011"/>
                  <a:pt x="752499" y="1087"/>
                </a:cubicBezTo>
                <a:close/>
              </a:path>
            </a:pathLst>
          </a:custGeom>
        </p:spPr>
        <p:txBody>
          <a:bodyPr wrap="square" anchor="ctr">
            <a:noAutofit/>
          </a:bodyPr>
          <a:lstStyle>
            <a:lvl1pPr marL="0" indent="0" algn="ctr">
              <a:buFontTx/>
              <a:buNone/>
              <a:defRPr sz="1800"/>
            </a:lvl1pPr>
          </a:lstStyle>
          <a:p>
            <a:r>
              <a:rPr lang="zh-CN" altLang="en-US" dirty="0"/>
              <a:t>插入图片</a:t>
            </a:r>
          </a:p>
        </p:txBody>
      </p:sp>
      <p:sp>
        <p:nvSpPr>
          <p:cNvPr id="24" name="图片占位符 23">
            <a:extLst>
              <a:ext uri="{FF2B5EF4-FFF2-40B4-BE49-F238E27FC236}">
                <a16:creationId xmlns:a16="http://schemas.microsoft.com/office/drawing/2014/main" id="{A12D20DA-EF31-4B58-9768-104B93012768}"/>
              </a:ext>
            </a:extLst>
          </p:cNvPr>
          <p:cNvSpPr>
            <a:spLocks noGrp="1"/>
          </p:cNvSpPr>
          <p:nvPr>
            <p:ph type="pic" sz="quarter" idx="14" hasCustomPrompt="1"/>
          </p:nvPr>
        </p:nvSpPr>
        <p:spPr>
          <a:xfrm>
            <a:off x="9548807" y="1672431"/>
            <a:ext cx="1676400" cy="1669919"/>
          </a:xfrm>
          <a:custGeom>
            <a:avLst/>
            <a:gdLst>
              <a:gd name="connsiteX0" fmla="*/ 774017 w 1676400"/>
              <a:gd name="connsiteY0" fmla="*/ 0 h 1669919"/>
              <a:gd name="connsiteX1" fmla="*/ 902384 w 1676400"/>
              <a:gd name="connsiteY1" fmla="*/ 0 h 1669919"/>
              <a:gd name="connsiteX2" fmla="*/ 923901 w 1676400"/>
              <a:gd name="connsiteY2" fmla="*/ 1087 h 1669919"/>
              <a:gd name="connsiteX3" fmla="*/ 1676400 w 1676400"/>
              <a:gd name="connsiteY3" fmla="*/ 834959 h 1669919"/>
              <a:gd name="connsiteX4" fmla="*/ 923901 w 1676400"/>
              <a:gd name="connsiteY4" fmla="*/ 1668832 h 1669919"/>
              <a:gd name="connsiteX5" fmla="*/ 902364 w 1676400"/>
              <a:gd name="connsiteY5" fmla="*/ 1669919 h 1669919"/>
              <a:gd name="connsiteX6" fmla="*/ 774036 w 1676400"/>
              <a:gd name="connsiteY6" fmla="*/ 1669919 h 1669919"/>
              <a:gd name="connsiteX7" fmla="*/ 752499 w 1676400"/>
              <a:gd name="connsiteY7" fmla="*/ 1668832 h 1669919"/>
              <a:gd name="connsiteX8" fmla="*/ 0 w 1676400"/>
              <a:gd name="connsiteY8" fmla="*/ 834959 h 1669919"/>
              <a:gd name="connsiteX9" fmla="*/ 752499 w 1676400"/>
              <a:gd name="connsiteY9" fmla="*/ 1087 h 1669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76400" h="1669919">
                <a:moveTo>
                  <a:pt x="774017" y="0"/>
                </a:moveTo>
                <a:lnTo>
                  <a:pt x="902384" y="0"/>
                </a:lnTo>
                <a:lnTo>
                  <a:pt x="923901" y="1087"/>
                </a:lnTo>
                <a:cubicBezTo>
                  <a:pt x="1346569" y="44011"/>
                  <a:pt x="1676400" y="400967"/>
                  <a:pt x="1676400" y="834959"/>
                </a:cubicBezTo>
                <a:cubicBezTo>
                  <a:pt x="1676400" y="1268951"/>
                  <a:pt x="1346569" y="1625907"/>
                  <a:pt x="923901" y="1668832"/>
                </a:cubicBezTo>
                <a:lnTo>
                  <a:pt x="902364" y="1669919"/>
                </a:lnTo>
                <a:lnTo>
                  <a:pt x="774036" y="1669919"/>
                </a:lnTo>
                <a:lnTo>
                  <a:pt x="752499" y="1668832"/>
                </a:lnTo>
                <a:cubicBezTo>
                  <a:pt x="329832" y="1625907"/>
                  <a:pt x="0" y="1268951"/>
                  <a:pt x="0" y="834959"/>
                </a:cubicBezTo>
                <a:cubicBezTo>
                  <a:pt x="0" y="400967"/>
                  <a:pt x="329832" y="44011"/>
                  <a:pt x="752499" y="1087"/>
                </a:cubicBezTo>
                <a:close/>
              </a:path>
            </a:pathLst>
          </a:custGeom>
        </p:spPr>
        <p:txBody>
          <a:bodyPr wrap="square" anchor="ctr">
            <a:noAutofit/>
          </a:bodyPr>
          <a:lstStyle>
            <a:lvl1pPr marL="0" indent="0" algn="ctr">
              <a:buFontTx/>
              <a:buNone/>
              <a:defRPr sz="1800"/>
            </a:lvl1pPr>
          </a:lstStyle>
          <a:p>
            <a:r>
              <a:rPr lang="zh-CN" altLang="en-US" dirty="0"/>
              <a:t>插入图片</a:t>
            </a:r>
          </a:p>
        </p:txBody>
      </p:sp>
      <p:sp>
        <p:nvSpPr>
          <p:cNvPr id="5" name="任意多边形: 形状 4">
            <a:extLst>
              <a:ext uri="{FF2B5EF4-FFF2-40B4-BE49-F238E27FC236}">
                <a16:creationId xmlns:a16="http://schemas.microsoft.com/office/drawing/2014/main" id="{B2CE2167-0461-4AB9-A32B-5B4D92640BFB}"/>
              </a:ext>
            </a:extLst>
          </p:cNvPr>
          <p:cNvSpPr/>
          <p:nvPr userDrawn="1"/>
        </p:nvSpPr>
        <p:spPr>
          <a:xfrm>
            <a:off x="7641704" y="0"/>
            <a:ext cx="4550297" cy="6858000"/>
          </a:xfrm>
          <a:custGeom>
            <a:avLst/>
            <a:gdLst>
              <a:gd name="connsiteX0" fmla="*/ 4550297 w 4550297"/>
              <a:gd name="connsiteY0" fmla="*/ 6797700 h 6858000"/>
              <a:gd name="connsiteX1" fmla="*/ 4550297 w 4550297"/>
              <a:gd name="connsiteY1" fmla="*/ 6858000 h 6858000"/>
              <a:gd name="connsiteX2" fmla="*/ 4499644 w 4550297"/>
              <a:gd name="connsiteY2" fmla="*/ 6858000 h 6858000"/>
              <a:gd name="connsiteX3" fmla="*/ 4503447 w 4550297"/>
              <a:gd name="connsiteY3" fmla="*/ 6847825 h 6858000"/>
              <a:gd name="connsiteX4" fmla="*/ 4547310 w 4550297"/>
              <a:gd name="connsiteY4" fmla="*/ 6799143 h 6858000"/>
              <a:gd name="connsiteX5" fmla="*/ 2740537 w 4550297"/>
              <a:gd name="connsiteY5" fmla="*/ 6779621 h 6858000"/>
              <a:gd name="connsiteX6" fmla="*/ 2802533 w 4550297"/>
              <a:gd name="connsiteY6" fmla="*/ 6784441 h 6858000"/>
              <a:gd name="connsiteX7" fmla="*/ 2857667 w 4550297"/>
              <a:gd name="connsiteY7" fmla="*/ 6811804 h 6858000"/>
              <a:gd name="connsiteX8" fmla="*/ 2898343 w 4550297"/>
              <a:gd name="connsiteY8" fmla="*/ 6858000 h 6858000"/>
              <a:gd name="connsiteX9" fmla="*/ 2624463 w 4550297"/>
              <a:gd name="connsiteY9" fmla="*/ 6858000 h 6858000"/>
              <a:gd name="connsiteX10" fmla="*/ 2632554 w 4550297"/>
              <a:gd name="connsiteY10" fmla="*/ 6841696 h 6858000"/>
              <a:gd name="connsiteX11" fmla="*/ 2679030 w 4550297"/>
              <a:gd name="connsiteY11" fmla="*/ 6800773 h 6858000"/>
              <a:gd name="connsiteX12" fmla="*/ 2740537 w 4550297"/>
              <a:gd name="connsiteY12" fmla="*/ 6779621 h 6858000"/>
              <a:gd name="connsiteX13" fmla="*/ 4550297 w 4550297"/>
              <a:gd name="connsiteY13" fmla="*/ 5916715 h 6858000"/>
              <a:gd name="connsiteX14" fmla="*/ 4550297 w 4550297"/>
              <a:gd name="connsiteY14" fmla="*/ 6733663 h 6858000"/>
              <a:gd name="connsiteX15" fmla="*/ 4480471 w 4550297"/>
              <a:gd name="connsiteY15" fmla="*/ 6806272 h 6858000"/>
              <a:gd name="connsiteX16" fmla="*/ 4416541 w 4550297"/>
              <a:gd name="connsiteY16" fmla="*/ 6858000 h 6858000"/>
              <a:gd name="connsiteX17" fmla="*/ 4120550 w 4550297"/>
              <a:gd name="connsiteY17" fmla="*/ 6858000 h 6858000"/>
              <a:gd name="connsiteX18" fmla="*/ 4097999 w 4550297"/>
              <a:gd name="connsiteY18" fmla="*/ 6803752 h 6858000"/>
              <a:gd name="connsiteX19" fmla="*/ 4370882 w 4550297"/>
              <a:gd name="connsiteY19" fmla="*/ 6004179 h 6858000"/>
              <a:gd name="connsiteX20" fmla="*/ 1131672 w 4550297"/>
              <a:gd name="connsiteY20" fmla="*/ 5854588 h 6858000"/>
              <a:gd name="connsiteX21" fmla="*/ 1293729 w 4550297"/>
              <a:gd name="connsiteY21" fmla="*/ 6016639 h 6858000"/>
              <a:gd name="connsiteX22" fmla="*/ 1131672 w 4550297"/>
              <a:gd name="connsiteY22" fmla="*/ 6178697 h 6858000"/>
              <a:gd name="connsiteX23" fmla="*/ 969621 w 4550297"/>
              <a:gd name="connsiteY23" fmla="*/ 6016639 h 6858000"/>
              <a:gd name="connsiteX24" fmla="*/ 1131672 w 4550297"/>
              <a:gd name="connsiteY24" fmla="*/ 5854588 h 6858000"/>
              <a:gd name="connsiteX25" fmla="*/ 200101 w 4550297"/>
              <a:gd name="connsiteY25" fmla="*/ 4238292 h 6858000"/>
              <a:gd name="connsiteX26" fmla="*/ 258667 w 4550297"/>
              <a:gd name="connsiteY26" fmla="*/ 4260180 h 6858000"/>
              <a:gd name="connsiteX27" fmla="*/ 316172 w 4550297"/>
              <a:gd name="connsiteY27" fmla="*/ 4479737 h 6858000"/>
              <a:gd name="connsiteX28" fmla="*/ 96615 w 4550297"/>
              <a:gd name="connsiteY28" fmla="*/ 4537242 h 6858000"/>
              <a:gd name="connsiteX29" fmla="*/ 39110 w 4550297"/>
              <a:gd name="connsiteY29" fmla="*/ 4317686 h 6858000"/>
              <a:gd name="connsiteX30" fmla="*/ 139088 w 4550297"/>
              <a:gd name="connsiteY30" fmla="*/ 4241886 h 6858000"/>
              <a:gd name="connsiteX31" fmla="*/ 200101 w 4550297"/>
              <a:gd name="connsiteY31" fmla="*/ 4238292 h 6858000"/>
              <a:gd name="connsiteX32" fmla="*/ 4550297 w 4550297"/>
              <a:gd name="connsiteY32" fmla="*/ 3016205 h 6858000"/>
              <a:gd name="connsiteX33" fmla="*/ 4550297 w 4550297"/>
              <a:gd name="connsiteY33" fmla="*/ 3445041 h 6858000"/>
              <a:gd name="connsiteX34" fmla="*/ 4426357 w 4550297"/>
              <a:gd name="connsiteY34" fmla="*/ 3508493 h 6858000"/>
              <a:gd name="connsiteX35" fmla="*/ 4080013 w 4550297"/>
              <a:gd name="connsiteY35" fmla="*/ 4349063 h 6858000"/>
              <a:gd name="connsiteX36" fmla="*/ 3667032 w 4550297"/>
              <a:gd name="connsiteY36" fmla="*/ 4913634 h 6858000"/>
              <a:gd name="connsiteX37" fmla="*/ 3065867 w 4550297"/>
              <a:gd name="connsiteY37" fmla="*/ 4234052 h 6858000"/>
              <a:gd name="connsiteX38" fmla="*/ 3750673 w 4550297"/>
              <a:gd name="connsiteY38" fmla="*/ 3115352 h 6858000"/>
              <a:gd name="connsiteX39" fmla="*/ 4415473 w 4550297"/>
              <a:gd name="connsiteY39" fmla="*/ 3053848 h 6858000"/>
              <a:gd name="connsiteX40" fmla="*/ 142439 w 4550297"/>
              <a:gd name="connsiteY40" fmla="*/ 2357104 h 6858000"/>
              <a:gd name="connsiteX41" fmla="*/ 204437 w 4550297"/>
              <a:gd name="connsiteY41" fmla="*/ 2361925 h 6858000"/>
              <a:gd name="connsiteX42" fmla="*/ 300493 w 4550297"/>
              <a:gd name="connsiteY42" fmla="*/ 2435763 h 6858000"/>
              <a:gd name="connsiteX43" fmla="*/ 242987 w 4550297"/>
              <a:gd name="connsiteY43" fmla="*/ 2655321 h 6858000"/>
              <a:gd name="connsiteX44" fmla="*/ 23429 w 4550297"/>
              <a:gd name="connsiteY44" fmla="*/ 2597816 h 6858000"/>
              <a:gd name="connsiteX45" fmla="*/ 80936 w 4550297"/>
              <a:gd name="connsiteY45" fmla="*/ 2378257 h 6858000"/>
              <a:gd name="connsiteX46" fmla="*/ 142439 w 4550297"/>
              <a:gd name="connsiteY46" fmla="*/ 2357104 h 6858000"/>
              <a:gd name="connsiteX47" fmla="*/ 3627827 w 4550297"/>
              <a:gd name="connsiteY47" fmla="*/ 1978352 h 6858000"/>
              <a:gd name="connsiteX48" fmla="*/ 4478083 w 4550297"/>
              <a:gd name="connsiteY48" fmla="*/ 2128134 h 6858000"/>
              <a:gd name="connsiteX49" fmla="*/ 4550297 w 4550297"/>
              <a:gd name="connsiteY49" fmla="*/ 2173772 h 6858000"/>
              <a:gd name="connsiteX50" fmla="*/ 4550297 w 4550297"/>
              <a:gd name="connsiteY50" fmla="*/ 2726919 h 6858000"/>
              <a:gd name="connsiteX51" fmla="*/ 4541998 w 4550297"/>
              <a:gd name="connsiteY51" fmla="*/ 2732429 h 6858000"/>
              <a:gd name="connsiteX52" fmla="*/ 3734992 w 4550297"/>
              <a:gd name="connsiteY52" fmla="*/ 2843516 h 6858000"/>
              <a:gd name="connsiteX53" fmla="*/ 2569249 w 4550297"/>
              <a:gd name="connsiteY53" fmla="*/ 2331214 h 6858000"/>
              <a:gd name="connsiteX54" fmla="*/ 3627827 w 4550297"/>
              <a:gd name="connsiteY54" fmla="*/ 1978352 h 6858000"/>
              <a:gd name="connsiteX55" fmla="*/ 1089851 w 4550297"/>
              <a:gd name="connsiteY55" fmla="*/ 721123 h 6858000"/>
              <a:gd name="connsiteX56" fmla="*/ 1251909 w 4550297"/>
              <a:gd name="connsiteY56" fmla="*/ 883174 h 6858000"/>
              <a:gd name="connsiteX57" fmla="*/ 1089851 w 4550297"/>
              <a:gd name="connsiteY57" fmla="*/ 1045231 h 6858000"/>
              <a:gd name="connsiteX58" fmla="*/ 927800 w 4550297"/>
              <a:gd name="connsiteY58" fmla="*/ 883174 h 6858000"/>
              <a:gd name="connsiteX59" fmla="*/ 1089851 w 4550297"/>
              <a:gd name="connsiteY59" fmla="*/ 721123 h 6858000"/>
              <a:gd name="connsiteX60" fmla="*/ 4451418 w 4550297"/>
              <a:gd name="connsiteY60" fmla="*/ 0 h 6858000"/>
              <a:gd name="connsiteX61" fmla="*/ 4550297 w 4550297"/>
              <a:gd name="connsiteY61" fmla="*/ 0 h 6858000"/>
              <a:gd name="connsiteX62" fmla="*/ 4550297 w 4550297"/>
              <a:gd name="connsiteY62" fmla="*/ 73797 h 6858000"/>
              <a:gd name="connsiteX63" fmla="*/ 4547229 w 4550297"/>
              <a:gd name="connsiteY63" fmla="*/ 73559 h 6858000"/>
              <a:gd name="connsiteX64" fmla="*/ 4492093 w 4550297"/>
              <a:gd name="connsiteY64" fmla="*/ 46195 h 6858000"/>
              <a:gd name="connsiteX65" fmla="*/ 3848570 w 4550297"/>
              <a:gd name="connsiteY65" fmla="*/ 0 h 6858000"/>
              <a:gd name="connsiteX66" fmla="*/ 4407434 w 4550297"/>
              <a:gd name="connsiteY66" fmla="*/ 0 h 6858000"/>
              <a:gd name="connsiteX67" fmla="*/ 4432659 w 4550297"/>
              <a:gd name="connsiteY67" fmla="*/ 16852 h 6858000"/>
              <a:gd name="connsiteX68" fmla="*/ 4550297 w 4550297"/>
              <a:gd name="connsiteY68" fmla="*/ 130716 h 6858000"/>
              <a:gd name="connsiteX69" fmla="*/ 4550297 w 4550297"/>
              <a:gd name="connsiteY69" fmla="*/ 804696 h 6858000"/>
              <a:gd name="connsiteX70" fmla="*/ 4540728 w 4550297"/>
              <a:gd name="connsiteY70" fmla="*/ 803263 h 6858000"/>
              <a:gd name="connsiteX71" fmla="*/ 3859662 w 4550297"/>
              <a:gd name="connsiteY71" fmla="*/ 97074 h 6858000"/>
              <a:gd name="connsiteX72" fmla="*/ 2961743 w 4550297"/>
              <a:gd name="connsiteY72" fmla="*/ 0 h 6858000"/>
              <a:gd name="connsiteX73" fmla="*/ 3518074 w 4550297"/>
              <a:gd name="connsiteY73" fmla="*/ 0 h 6858000"/>
              <a:gd name="connsiteX74" fmla="*/ 3516734 w 4550297"/>
              <a:gd name="connsiteY74" fmla="*/ 67971 h 6858000"/>
              <a:gd name="connsiteX75" fmla="*/ 2584939 w 4550297"/>
              <a:gd name="connsiteY75" fmla="*/ 898866 h 6858000"/>
              <a:gd name="connsiteX76" fmla="*/ 1079399 w 4550297"/>
              <a:gd name="connsiteY76" fmla="*/ 2780787 h 6858000"/>
              <a:gd name="connsiteX77" fmla="*/ 2835861 w 4550297"/>
              <a:gd name="connsiteY77" fmla="*/ 5896411 h 6858000"/>
              <a:gd name="connsiteX78" fmla="*/ 3139061 w 4550297"/>
              <a:gd name="connsiteY78" fmla="*/ 5655944 h 6858000"/>
              <a:gd name="connsiteX79" fmla="*/ 2532662 w 4550297"/>
              <a:gd name="connsiteY79" fmla="*/ 5483437 h 6858000"/>
              <a:gd name="connsiteX80" fmla="*/ 1539424 w 4550297"/>
              <a:gd name="connsiteY80" fmla="*/ 3078759 h 6858000"/>
              <a:gd name="connsiteX81" fmla="*/ 2621528 w 4550297"/>
              <a:gd name="connsiteY81" fmla="*/ 1186384 h 6858000"/>
              <a:gd name="connsiteX82" fmla="*/ 3635675 w 4550297"/>
              <a:gd name="connsiteY82" fmla="*/ 930229 h 6858000"/>
              <a:gd name="connsiteX83" fmla="*/ 4345318 w 4550297"/>
              <a:gd name="connsiteY83" fmla="*/ 1088366 h 6858000"/>
              <a:gd name="connsiteX84" fmla="*/ 4550297 w 4550297"/>
              <a:gd name="connsiteY84" fmla="*/ 1118680 h 6858000"/>
              <a:gd name="connsiteX85" fmla="*/ 4550297 w 4550297"/>
              <a:gd name="connsiteY85" fmla="*/ 1776356 h 6858000"/>
              <a:gd name="connsiteX86" fmla="*/ 4513245 w 4550297"/>
              <a:gd name="connsiteY86" fmla="*/ 1763700 h 6858000"/>
              <a:gd name="connsiteX87" fmla="*/ 3996372 w 4550297"/>
              <a:gd name="connsiteY87" fmla="*/ 1683000 h 6858000"/>
              <a:gd name="connsiteX88" fmla="*/ 3614295 w 4550297"/>
              <a:gd name="connsiteY88" fmla="*/ 1669045 h 6858000"/>
              <a:gd name="connsiteX89" fmla="*/ 2652887 w 4550297"/>
              <a:gd name="connsiteY89" fmla="*/ 3094442 h 6858000"/>
              <a:gd name="connsiteX90" fmla="*/ 2997906 w 4550297"/>
              <a:gd name="connsiteY90" fmla="*/ 3695614 h 6858000"/>
              <a:gd name="connsiteX91" fmla="*/ 3761129 w 4550297"/>
              <a:gd name="connsiteY91" fmla="*/ 5190697 h 6858000"/>
              <a:gd name="connsiteX92" fmla="*/ 4498217 w 4550297"/>
              <a:gd name="connsiteY92" fmla="*/ 4432699 h 6858000"/>
              <a:gd name="connsiteX93" fmla="*/ 4481226 w 4550297"/>
              <a:gd name="connsiteY93" fmla="*/ 3892299 h 6858000"/>
              <a:gd name="connsiteX94" fmla="*/ 4550297 w 4550297"/>
              <a:gd name="connsiteY94" fmla="*/ 3804888 h 6858000"/>
              <a:gd name="connsiteX95" fmla="*/ 4550297 w 4550297"/>
              <a:gd name="connsiteY95" fmla="*/ 5576903 h 6858000"/>
              <a:gd name="connsiteX96" fmla="*/ 4374725 w 4550297"/>
              <a:gd name="connsiteY96" fmla="*/ 5650065 h 6858000"/>
              <a:gd name="connsiteX97" fmla="*/ 4048656 w 4550297"/>
              <a:gd name="connsiteY97" fmla="*/ 5823225 h 6858000"/>
              <a:gd name="connsiteX98" fmla="*/ 3633585 w 4550297"/>
              <a:gd name="connsiteY98" fmla="*/ 6833466 h 6858000"/>
              <a:gd name="connsiteX99" fmla="*/ 3647348 w 4550297"/>
              <a:gd name="connsiteY99" fmla="*/ 6858000 h 6858000"/>
              <a:gd name="connsiteX100" fmla="*/ 2954142 w 4550297"/>
              <a:gd name="connsiteY100" fmla="*/ 6858000 h 6858000"/>
              <a:gd name="connsiteX101" fmla="*/ 2890212 w 4550297"/>
              <a:gd name="connsiteY101" fmla="*/ 6806273 h 6858000"/>
              <a:gd name="connsiteX102" fmla="*/ 2804496 w 4550297"/>
              <a:gd name="connsiteY102" fmla="*/ 6717139 h 6858000"/>
              <a:gd name="connsiteX103" fmla="*/ 1278046 w 4550297"/>
              <a:gd name="connsiteY103" fmla="*/ 5838908 h 6858000"/>
              <a:gd name="connsiteX104" fmla="*/ 399815 w 4550297"/>
              <a:gd name="connsiteY104" fmla="*/ 4312462 h 6858000"/>
              <a:gd name="connsiteX105" fmla="*/ 399815 w 4550297"/>
              <a:gd name="connsiteY105" fmla="*/ 2550773 h 6858000"/>
              <a:gd name="connsiteX106" fmla="*/ 1278046 w 4550297"/>
              <a:gd name="connsiteY106" fmla="*/ 1024324 h 6858000"/>
              <a:gd name="connsiteX107" fmla="*/ 2804496 w 4550297"/>
              <a:gd name="connsiteY107" fmla="*/ 146096 h 6858000"/>
              <a:gd name="connsiteX108" fmla="*/ 2936691 w 4550297"/>
              <a:gd name="connsiteY108" fmla="*/ 16852 h 6858000"/>
              <a:gd name="connsiteX109" fmla="*/ 2566562 w 4550297"/>
              <a:gd name="connsiteY109" fmla="*/ 0 h 6858000"/>
              <a:gd name="connsiteX110" fmla="*/ 2850115 w 4550297"/>
              <a:gd name="connsiteY110" fmla="*/ 0 h 6858000"/>
              <a:gd name="connsiteX111" fmla="*/ 2846312 w 4550297"/>
              <a:gd name="connsiteY111" fmla="*/ 10175 h 6858000"/>
              <a:gd name="connsiteX112" fmla="*/ 2626755 w 4550297"/>
              <a:gd name="connsiteY112" fmla="*/ 67681 h 6858000"/>
              <a:gd name="connsiteX113" fmla="*/ 2578072 w 4550297"/>
              <a:gd name="connsiteY113" fmla="*/ 2381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4550297" h="6858000">
                <a:moveTo>
                  <a:pt x="4550297" y="6797700"/>
                </a:moveTo>
                <a:lnTo>
                  <a:pt x="4550297" y="6858000"/>
                </a:lnTo>
                <a:lnTo>
                  <a:pt x="4499644" y="6858000"/>
                </a:lnTo>
                <a:lnTo>
                  <a:pt x="4503447" y="6847825"/>
                </a:lnTo>
                <a:cubicBezTo>
                  <a:pt x="4515208" y="6828221"/>
                  <a:pt x="4530238" y="6811885"/>
                  <a:pt x="4547310" y="6799143"/>
                </a:cubicBezTo>
                <a:close/>
                <a:moveTo>
                  <a:pt x="2740537" y="6779621"/>
                </a:moveTo>
                <a:cubicBezTo>
                  <a:pt x="2761529" y="6777089"/>
                  <a:pt x="2782603" y="6778887"/>
                  <a:pt x="2802533" y="6784441"/>
                </a:cubicBezTo>
                <a:cubicBezTo>
                  <a:pt x="2822464" y="6789995"/>
                  <a:pt x="2841250" y="6799307"/>
                  <a:pt x="2857667" y="6811804"/>
                </a:cubicBezTo>
                <a:lnTo>
                  <a:pt x="2898343" y="6858000"/>
                </a:lnTo>
                <a:lnTo>
                  <a:pt x="2624463" y="6858000"/>
                </a:lnTo>
                <a:lnTo>
                  <a:pt x="2632554" y="6841696"/>
                </a:lnTo>
                <a:cubicBezTo>
                  <a:pt x="2645051" y="6825278"/>
                  <a:pt x="2660734" y="6811229"/>
                  <a:pt x="2679030" y="6800773"/>
                </a:cubicBezTo>
                <a:cubicBezTo>
                  <a:pt x="2698635" y="6789013"/>
                  <a:pt x="2719545" y="6782151"/>
                  <a:pt x="2740537" y="6779621"/>
                </a:cubicBezTo>
                <a:close/>
                <a:moveTo>
                  <a:pt x="4550297" y="5916715"/>
                </a:moveTo>
                <a:lnTo>
                  <a:pt x="4550297" y="6733663"/>
                </a:lnTo>
                <a:lnTo>
                  <a:pt x="4480471" y="6806272"/>
                </a:lnTo>
                <a:lnTo>
                  <a:pt x="4416541" y="6858000"/>
                </a:lnTo>
                <a:lnTo>
                  <a:pt x="4120550" y="6858000"/>
                </a:lnTo>
                <a:lnTo>
                  <a:pt x="4097999" y="6803752"/>
                </a:lnTo>
                <a:cubicBezTo>
                  <a:pt x="3986130" y="6472430"/>
                  <a:pt x="4041141" y="6200489"/>
                  <a:pt x="4370882" y="6004179"/>
                </a:cubicBezTo>
                <a:close/>
                <a:moveTo>
                  <a:pt x="1131672" y="5854588"/>
                </a:moveTo>
                <a:cubicBezTo>
                  <a:pt x="1220544" y="5854588"/>
                  <a:pt x="1293729" y="5927774"/>
                  <a:pt x="1293729" y="6016639"/>
                </a:cubicBezTo>
                <a:cubicBezTo>
                  <a:pt x="1293729" y="6105510"/>
                  <a:pt x="1220544" y="6178697"/>
                  <a:pt x="1131672" y="6178697"/>
                </a:cubicBezTo>
                <a:cubicBezTo>
                  <a:pt x="1042806" y="6178697"/>
                  <a:pt x="969621" y="6105510"/>
                  <a:pt x="969621" y="6016639"/>
                </a:cubicBezTo>
                <a:cubicBezTo>
                  <a:pt x="969621" y="5927774"/>
                  <a:pt x="1042806" y="5854588"/>
                  <a:pt x="1131672" y="5854588"/>
                </a:cubicBezTo>
                <a:close/>
                <a:moveTo>
                  <a:pt x="200101" y="4238292"/>
                </a:moveTo>
                <a:cubicBezTo>
                  <a:pt x="220439" y="4241231"/>
                  <a:pt x="240370" y="4248418"/>
                  <a:pt x="258667" y="4260180"/>
                </a:cubicBezTo>
                <a:cubicBezTo>
                  <a:pt x="337084" y="4307230"/>
                  <a:pt x="363217" y="4406550"/>
                  <a:pt x="316172" y="4479737"/>
                </a:cubicBezTo>
                <a:cubicBezTo>
                  <a:pt x="269122" y="4558152"/>
                  <a:pt x="169801" y="4584287"/>
                  <a:pt x="96615" y="4537242"/>
                </a:cubicBezTo>
                <a:cubicBezTo>
                  <a:pt x="18200" y="4490192"/>
                  <a:pt x="-7936" y="4390871"/>
                  <a:pt x="39110" y="4317686"/>
                </a:cubicBezTo>
                <a:cubicBezTo>
                  <a:pt x="62632" y="4278477"/>
                  <a:pt x="99228" y="4252342"/>
                  <a:pt x="139088" y="4241886"/>
                </a:cubicBezTo>
                <a:cubicBezTo>
                  <a:pt x="159016" y="4236659"/>
                  <a:pt x="179762" y="4235351"/>
                  <a:pt x="200101" y="4238292"/>
                </a:cubicBezTo>
                <a:close/>
                <a:moveTo>
                  <a:pt x="4550297" y="3016205"/>
                </a:moveTo>
                <a:lnTo>
                  <a:pt x="4550297" y="3445041"/>
                </a:lnTo>
                <a:lnTo>
                  <a:pt x="4426357" y="3508493"/>
                </a:lnTo>
                <a:cubicBezTo>
                  <a:pt x="4111457" y="3710968"/>
                  <a:pt x="3965657" y="4102055"/>
                  <a:pt x="4080013" y="4349063"/>
                </a:cubicBezTo>
                <a:cubicBezTo>
                  <a:pt x="4236839" y="4673171"/>
                  <a:pt x="4215929" y="4866589"/>
                  <a:pt x="3667032" y="4913634"/>
                </a:cubicBezTo>
                <a:cubicBezTo>
                  <a:pt x="3238373" y="4939774"/>
                  <a:pt x="2914265" y="4673171"/>
                  <a:pt x="3065867" y="4234052"/>
                </a:cubicBezTo>
                <a:cubicBezTo>
                  <a:pt x="3233149" y="3836760"/>
                  <a:pt x="3802949" y="3831532"/>
                  <a:pt x="3750673" y="3115352"/>
                </a:cubicBezTo>
                <a:cubicBezTo>
                  <a:pt x="4008131" y="3114046"/>
                  <a:pt x="4229649" y="3092483"/>
                  <a:pt x="4415473" y="3053848"/>
                </a:cubicBezTo>
                <a:close/>
                <a:moveTo>
                  <a:pt x="142439" y="2357104"/>
                </a:moveTo>
                <a:cubicBezTo>
                  <a:pt x="163431" y="2354572"/>
                  <a:pt x="184507" y="2356369"/>
                  <a:pt x="204437" y="2361925"/>
                </a:cubicBezTo>
                <a:cubicBezTo>
                  <a:pt x="244294" y="2373032"/>
                  <a:pt x="279583" y="2399173"/>
                  <a:pt x="300493" y="2435763"/>
                </a:cubicBezTo>
                <a:cubicBezTo>
                  <a:pt x="347538" y="2514173"/>
                  <a:pt x="316172" y="2613500"/>
                  <a:pt x="242987" y="2655321"/>
                </a:cubicBezTo>
                <a:cubicBezTo>
                  <a:pt x="164577" y="2702366"/>
                  <a:pt x="65250" y="2671001"/>
                  <a:pt x="23429" y="2597816"/>
                </a:cubicBezTo>
                <a:cubicBezTo>
                  <a:pt x="-23617" y="2519403"/>
                  <a:pt x="2519" y="2425309"/>
                  <a:pt x="80936" y="2378257"/>
                </a:cubicBezTo>
                <a:cubicBezTo>
                  <a:pt x="100536" y="2366496"/>
                  <a:pt x="121448" y="2359635"/>
                  <a:pt x="142439" y="2357104"/>
                </a:cubicBezTo>
                <a:close/>
                <a:moveTo>
                  <a:pt x="3627827" y="1978352"/>
                </a:moveTo>
                <a:cubicBezTo>
                  <a:pt x="3948831" y="1976719"/>
                  <a:pt x="4270857" y="2024094"/>
                  <a:pt x="4478083" y="2128134"/>
                </a:cubicBezTo>
                <a:lnTo>
                  <a:pt x="4550297" y="2173772"/>
                </a:lnTo>
                <a:lnTo>
                  <a:pt x="4550297" y="2726919"/>
                </a:lnTo>
                <a:lnTo>
                  <a:pt x="4541998" y="2732429"/>
                </a:lnTo>
                <a:cubicBezTo>
                  <a:pt x="4397587" y="2800388"/>
                  <a:pt x="4145356" y="2827833"/>
                  <a:pt x="3734992" y="2843516"/>
                </a:cubicBezTo>
                <a:cubicBezTo>
                  <a:pt x="3144281" y="2801695"/>
                  <a:pt x="2417647" y="3000344"/>
                  <a:pt x="2569249" y="2331214"/>
                </a:cubicBezTo>
                <a:cubicBezTo>
                  <a:pt x="2603227" y="2109041"/>
                  <a:pt x="3114220" y="1980966"/>
                  <a:pt x="3627827" y="1978352"/>
                </a:cubicBezTo>
                <a:close/>
                <a:moveTo>
                  <a:pt x="1089851" y="721123"/>
                </a:moveTo>
                <a:cubicBezTo>
                  <a:pt x="1178722" y="721123"/>
                  <a:pt x="1251909" y="794308"/>
                  <a:pt x="1251909" y="883174"/>
                </a:cubicBezTo>
                <a:cubicBezTo>
                  <a:pt x="1251909" y="972045"/>
                  <a:pt x="1178722" y="1045231"/>
                  <a:pt x="1089851" y="1045231"/>
                </a:cubicBezTo>
                <a:cubicBezTo>
                  <a:pt x="1000985" y="1045231"/>
                  <a:pt x="927800" y="972045"/>
                  <a:pt x="927800" y="883174"/>
                </a:cubicBezTo>
                <a:cubicBezTo>
                  <a:pt x="927800" y="794308"/>
                  <a:pt x="1000985" y="721123"/>
                  <a:pt x="1089851" y="721123"/>
                </a:cubicBezTo>
                <a:close/>
                <a:moveTo>
                  <a:pt x="4451418" y="0"/>
                </a:moveTo>
                <a:lnTo>
                  <a:pt x="4550297" y="0"/>
                </a:lnTo>
                <a:lnTo>
                  <a:pt x="4550297" y="73797"/>
                </a:lnTo>
                <a:lnTo>
                  <a:pt x="4547229" y="73559"/>
                </a:lnTo>
                <a:cubicBezTo>
                  <a:pt x="4527298" y="68004"/>
                  <a:pt x="4508511" y="58692"/>
                  <a:pt x="4492093" y="46195"/>
                </a:cubicBezTo>
                <a:close/>
                <a:moveTo>
                  <a:pt x="3848570" y="0"/>
                </a:moveTo>
                <a:lnTo>
                  <a:pt x="4407434" y="0"/>
                </a:lnTo>
                <a:lnTo>
                  <a:pt x="4432659" y="16852"/>
                </a:lnTo>
                <a:lnTo>
                  <a:pt x="4550297" y="130716"/>
                </a:lnTo>
                <a:lnTo>
                  <a:pt x="4550297" y="804696"/>
                </a:lnTo>
                <a:lnTo>
                  <a:pt x="4540728" y="803263"/>
                </a:lnTo>
                <a:cubicBezTo>
                  <a:pt x="3884993" y="704418"/>
                  <a:pt x="3922894" y="686966"/>
                  <a:pt x="3859662" y="97074"/>
                </a:cubicBezTo>
                <a:close/>
                <a:moveTo>
                  <a:pt x="2961743" y="0"/>
                </a:moveTo>
                <a:lnTo>
                  <a:pt x="3518074" y="0"/>
                </a:lnTo>
                <a:lnTo>
                  <a:pt x="3516734" y="67971"/>
                </a:lnTo>
                <a:cubicBezTo>
                  <a:pt x="3498462" y="691019"/>
                  <a:pt x="3388980" y="724273"/>
                  <a:pt x="2584939" y="898866"/>
                </a:cubicBezTo>
                <a:cubicBezTo>
                  <a:pt x="1089855" y="1118423"/>
                  <a:pt x="1089855" y="1709139"/>
                  <a:pt x="1079399" y="2780787"/>
                </a:cubicBezTo>
                <a:cubicBezTo>
                  <a:pt x="953938" y="5331835"/>
                  <a:pt x="1732843" y="5776181"/>
                  <a:pt x="2835861" y="5896411"/>
                </a:cubicBezTo>
                <a:cubicBezTo>
                  <a:pt x="3248837" y="5938232"/>
                  <a:pt x="3139061" y="5655944"/>
                  <a:pt x="3139061" y="5655944"/>
                </a:cubicBezTo>
                <a:cubicBezTo>
                  <a:pt x="2919502" y="5582757"/>
                  <a:pt x="2767900" y="5551392"/>
                  <a:pt x="2532662" y="5483437"/>
                </a:cubicBezTo>
                <a:cubicBezTo>
                  <a:pt x="1811258" y="5269104"/>
                  <a:pt x="1502828" y="4615661"/>
                  <a:pt x="1539424" y="3078759"/>
                </a:cubicBezTo>
                <a:cubicBezTo>
                  <a:pt x="1544649" y="1452986"/>
                  <a:pt x="1623065" y="1426851"/>
                  <a:pt x="2621528" y="1186384"/>
                </a:cubicBezTo>
                <a:cubicBezTo>
                  <a:pt x="3071099" y="1076601"/>
                  <a:pt x="3133830" y="1081832"/>
                  <a:pt x="3635675" y="930229"/>
                </a:cubicBezTo>
                <a:cubicBezTo>
                  <a:pt x="3933647" y="1021713"/>
                  <a:pt x="4150591" y="1059614"/>
                  <a:pt x="4345318" y="1088366"/>
                </a:cubicBezTo>
                <a:lnTo>
                  <a:pt x="4550297" y="1118680"/>
                </a:lnTo>
                <a:lnTo>
                  <a:pt x="4550297" y="1776356"/>
                </a:lnTo>
                <a:lnTo>
                  <a:pt x="4513245" y="1763700"/>
                </a:lnTo>
                <a:cubicBezTo>
                  <a:pt x="4374062" y="1726127"/>
                  <a:pt x="4204167" y="1698683"/>
                  <a:pt x="3996372" y="1683000"/>
                </a:cubicBezTo>
                <a:cubicBezTo>
                  <a:pt x="3860783" y="1672218"/>
                  <a:pt x="3733523" y="1667808"/>
                  <a:pt x="3614295" y="1669045"/>
                </a:cubicBezTo>
                <a:cubicBezTo>
                  <a:pt x="1825871" y="1687596"/>
                  <a:pt x="1844251" y="2976821"/>
                  <a:pt x="2652887" y="3094442"/>
                </a:cubicBezTo>
                <a:cubicBezTo>
                  <a:pt x="3468385" y="3063076"/>
                  <a:pt x="3630443" y="3151948"/>
                  <a:pt x="2997906" y="3695614"/>
                </a:cubicBezTo>
                <a:cubicBezTo>
                  <a:pt x="2208547" y="4369968"/>
                  <a:pt x="2642433" y="5290024"/>
                  <a:pt x="3761129" y="5190697"/>
                </a:cubicBezTo>
                <a:cubicBezTo>
                  <a:pt x="4377980" y="5133198"/>
                  <a:pt x="4628903" y="4913634"/>
                  <a:pt x="4498217" y="4432699"/>
                </a:cubicBezTo>
                <a:cubicBezTo>
                  <a:pt x="4443326" y="4176547"/>
                  <a:pt x="4411961" y="4019720"/>
                  <a:pt x="4481226" y="3892299"/>
                </a:cubicBezTo>
                <a:lnTo>
                  <a:pt x="4550297" y="3804888"/>
                </a:lnTo>
                <a:lnTo>
                  <a:pt x="4550297" y="5576903"/>
                </a:lnTo>
                <a:lnTo>
                  <a:pt x="4374725" y="5650065"/>
                </a:lnTo>
                <a:cubicBezTo>
                  <a:pt x="4266906" y="5701687"/>
                  <a:pt x="4174118" y="5757882"/>
                  <a:pt x="4048656" y="5823225"/>
                </a:cubicBezTo>
                <a:cubicBezTo>
                  <a:pt x="3656426" y="6063366"/>
                  <a:pt x="3503210" y="6508817"/>
                  <a:pt x="3633585" y="6833466"/>
                </a:cubicBezTo>
                <a:lnTo>
                  <a:pt x="3647348" y="6858000"/>
                </a:lnTo>
                <a:lnTo>
                  <a:pt x="2954142" y="6858000"/>
                </a:lnTo>
                <a:lnTo>
                  <a:pt x="2890212" y="6806273"/>
                </a:lnTo>
                <a:cubicBezTo>
                  <a:pt x="2859937" y="6778542"/>
                  <a:pt x="2831287" y="6748831"/>
                  <a:pt x="2804496" y="6717139"/>
                </a:cubicBezTo>
                <a:cubicBezTo>
                  <a:pt x="2177187" y="6941922"/>
                  <a:pt x="1398283" y="6492350"/>
                  <a:pt x="1278046" y="5838908"/>
                </a:cubicBezTo>
                <a:cubicBezTo>
                  <a:pt x="624604" y="5718673"/>
                  <a:pt x="169802" y="4939769"/>
                  <a:pt x="399815" y="4312462"/>
                </a:cubicBezTo>
                <a:cubicBezTo>
                  <a:pt x="-107256" y="3883802"/>
                  <a:pt x="-107256" y="2979432"/>
                  <a:pt x="399815" y="2550773"/>
                </a:cubicBezTo>
                <a:cubicBezTo>
                  <a:pt x="175033" y="1923465"/>
                  <a:pt x="624604" y="1144561"/>
                  <a:pt x="1278046" y="1024324"/>
                </a:cubicBezTo>
                <a:cubicBezTo>
                  <a:pt x="1398283" y="370884"/>
                  <a:pt x="2177187" y="-78688"/>
                  <a:pt x="2804496" y="146096"/>
                </a:cubicBezTo>
                <a:cubicBezTo>
                  <a:pt x="2844683" y="98558"/>
                  <a:pt x="2889005" y="55477"/>
                  <a:pt x="2936691" y="16852"/>
                </a:cubicBezTo>
                <a:close/>
                <a:moveTo>
                  <a:pt x="2566562" y="0"/>
                </a:moveTo>
                <a:lnTo>
                  <a:pt x="2850115" y="0"/>
                </a:lnTo>
                <a:lnTo>
                  <a:pt x="2846312" y="10175"/>
                </a:lnTo>
                <a:cubicBezTo>
                  <a:pt x="2799262" y="88591"/>
                  <a:pt x="2699942" y="114726"/>
                  <a:pt x="2626755" y="67681"/>
                </a:cubicBezTo>
                <a:cubicBezTo>
                  <a:pt x="2607151" y="55918"/>
                  <a:pt x="2590815" y="40888"/>
                  <a:pt x="2578072" y="23817"/>
                </a:cubicBezTo>
                <a:close/>
              </a:path>
            </a:pathLst>
          </a:custGeom>
          <a:solidFill>
            <a:schemeClr val="accent1">
              <a:lumMod val="20000"/>
              <a:lumOff val="80000"/>
              <a:alpha val="10000"/>
            </a:schemeClr>
          </a:solidFill>
          <a:ln w="9525" cap="flat">
            <a:noFill/>
            <a:prstDash val="solid"/>
            <a:miter/>
          </a:ln>
        </p:spPr>
        <p:txBody>
          <a:bodyPr wrap="square" rtlCol="0" anchor="ctr">
            <a:noAutofit/>
          </a:bodyPr>
          <a:lstStyle/>
          <a:p>
            <a:endParaRPr lang="zh-CN" altLang="en-US"/>
          </a:p>
        </p:txBody>
      </p:sp>
      <p:sp>
        <p:nvSpPr>
          <p:cNvPr id="6" name="文本框 25">
            <a:extLst>
              <a:ext uri="{FF2B5EF4-FFF2-40B4-BE49-F238E27FC236}">
                <a16:creationId xmlns:a16="http://schemas.microsoft.com/office/drawing/2014/main" id="{1D7C1D2C-918E-47C7-AB6B-D7C9D67D48C4}"/>
              </a:ext>
            </a:extLst>
          </p:cNvPr>
          <p:cNvSpPr txBox="1"/>
          <p:nvPr userDrawn="1"/>
        </p:nvSpPr>
        <p:spPr>
          <a:xfrm>
            <a:off x="302564" y="6438900"/>
            <a:ext cx="2157464" cy="276999"/>
          </a:xfrm>
          <a:prstGeom prst="rect">
            <a:avLst/>
          </a:prstGeom>
          <a:noFill/>
        </p:spPr>
        <p:txBody>
          <a:bodyPr wrap="square" lIns="0" rtlCol="0">
            <a:spAutoFit/>
          </a:bodyPr>
          <a:lstStyle/>
          <a:p>
            <a:pPr algn="dist"/>
            <a:r>
              <a:rPr kumimoji="1" lang="zh-CN" altLang="en-US" sz="1200" spc="300" dirty="0">
                <a:solidFill>
                  <a:schemeClr val="accent1"/>
                </a:solidFill>
                <a:latin typeface="华文中宋" panose="02010600040101010101" pitchFamily="2" charset="-122"/>
                <a:ea typeface="华文中宋" panose="02010600040101010101" pitchFamily="2" charset="-122"/>
                <a:cs typeface="Hiragino Sans GB W3" charset="-122"/>
              </a:rPr>
              <a:t>厚德博学 和而不同</a:t>
            </a:r>
          </a:p>
        </p:txBody>
      </p:sp>
      <p:sp>
        <p:nvSpPr>
          <p:cNvPr id="7" name="矩形 6">
            <a:extLst>
              <a:ext uri="{FF2B5EF4-FFF2-40B4-BE49-F238E27FC236}">
                <a16:creationId xmlns:a16="http://schemas.microsoft.com/office/drawing/2014/main" id="{D75A99EF-45C4-4EE7-964D-5885C363F8FA}"/>
              </a:ext>
            </a:extLst>
          </p:cNvPr>
          <p:cNvSpPr/>
          <p:nvPr userDrawn="1"/>
        </p:nvSpPr>
        <p:spPr>
          <a:xfrm>
            <a:off x="9921732" y="6438900"/>
            <a:ext cx="2002970" cy="276999"/>
          </a:xfrm>
          <a:prstGeom prst="rect">
            <a:avLst/>
          </a:prstGeom>
        </p:spPr>
        <p:txBody>
          <a:bodyPr wrap="square" lIns="0" rIns="0">
            <a:spAutoFit/>
          </a:bodyPr>
          <a:lstStyle/>
          <a:p>
            <a:pPr algn="dist"/>
            <a:r>
              <a:rPr kumimoji="1" lang="en-US" altLang="zh-CN" sz="1200" spc="300" dirty="0">
                <a:solidFill>
                  <a:schemeClr val="accent1"/>
                </a:solidFill>
                <a:latin typeface="华文中宋" panose="02010600040101010101" pitchFamily="2" charset="-122"/>
                <a:ea typeface="华文中宋" panose="02010600040101010101" pitchFamily="2" charset="-122"/>
                <a:cs typeface="Hiragino Sans GB W3" charset="-122"/>
              </a:rPr>
              <a:t>www.hut.edu.cn</a:t>
            </a:r>
            <a:endParaRPr lang="zh-CN" altLang="en-US" sz="1200" dirty="0">
              <a:solidFill>
                <a:schemeClr val="accent1"/>
              </a:solidFill>
              <a:latin typeface="华文中宋" panose="02010600040101010101" pitchFamily="2" charset="-122"/>
              <a:ea typeface="华文中宋" panose="02010600040101010101" pitchFamily="2" charset="-122"/>
            </a:endParaRPr>
          </a:p>
        </p:txBody>
      </p:sp>
      <p:cxnSp>
        <p:nvCxnSpPr>
          <p:cNvPr id="8" name="直接连接符 7">
            <a:extLst>
              <a:ext uri="{FF2B5EF4-FFF2-40B4-BE49-F238E27FC236}">
                <a16:creationId xmlns:a16="http://schemas.microsoft.com/office/drawing/2014/main" id="{8110F592-8830-4097-9080-65235AE733A8}"/>
              </a:ext>
            </a:extLst>
          </p:cNvPr>
          <p:cNvCxnSpPr>
            <a:cxnSpLocks/>
          </p:cNvCxnSpPr>
          <p:nvPr userDrawn="1"/>
        </p:nvCxnSpPr>
        <p:spPr>
          <a:xfrm>
            <a:off x="304800" y="749300"/>
            <a:ext cx="115824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pic>
        <p:nvPicPr>
          <p:cNvPr id="9" name="图片 8">
            <a:extLst>
              <a:ext uri="{FF2B5EF4-FFF2-40B4-BE49-F238E27FC236}">
                <a16:creationId xmlns:a16="http://schemas.microsoft.com/office/drawing/2014/main" id="{7CE4C067-D6A5-456F-8514-A170C1FA976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235493" y="283720"/>
            <a:ext cx="1641068" cy="399511"/>
          </a:xfrm>
          <a:prstGeom prst="rect">
            <a:avLst/>
          </a:prstGeom>
        </p:spPr>
      </p:pic>
      <p:sp>
        <p:nvSpPr>
          <p:cNvPr id="12" name="幻灯片编号占位符 2" hidden="1"/>
          <p:cNvSpPr>
            <a:spLocks noGrp="1"/>
          </p:cNvSpPr>
          <p:nvPr>
            <p:ph type="sldNum" sz="quarter" idx="4"/>
          </p:nvPr>
        </p:nvSpPr>
        <p:spPr>
          <a:xfrm>
            <a:off x="4724400" y="6378575"/>
            <a:ext cx="2743200" cy="365125"/>
          </a:xfrm>
          <a:prstGeom prst="rect">
            <a:avLst/>
          </a:prstGeom>
        </p:spPr>
        <p:txBody>
          <a:bodyPr vert="horz" lIns="91440" tIns="45720" rIns="91440" bIns="45720" rtlCol="0" anchor="ctr"/>
          <a:lstStyle>
            <a:lvl1pPr algn="ctr">
              <a:defRPr sz="1000">
                <a:solidFill>
                  <a:schemeClr val="tx1">
                    <a:lumMod val="25000"/>
                    <a:lumOff val="75000"/>
                  </a:schemeClr>
                </a:solidFill>
                <a:latin typeface="STZhongsong" charset="-122"/>
                <a:ea typeface="STZhongsong" charset="-122"/>
                <a:cs typeface="STZhongsong" charset="-122"/>
              </a:defRPr>
            </a:lvl1pPr>
          </a:lstStyle>
          <a:p>
            <a:fld id="{FCD414FB-FBA3-744C-9B73-3C070CB3E4AB}" type="slidenum">
              <a:rPr kumimoji="1" lang="zh-CN" altLang="en-US" smtClean="0"/>
              <a:pPr/>
              <a:t>‹#›</a:t>
            </a:fld>
            <a:endParaRPr kumimoji="1" lang="zh-CN" altLang="en-US" dirty="0"/>
          </a:p>
        </p:txBody>
      </p:sp>
      <p:sp>
        <p:nvSpPr>
          <p:cNvPr id="14" name="文本占位符 2">
            <a:extLst>
              <a:ext uri="{FF2B5EF4-FFF2-40B4-BE49-F238E27FC236}">
                <a16:creationId xmlns:a16="http://schemas.microsoft.com/office/drawing/2014/main" id="{283E65E0-3F3B-4EA8-8F8E-D3884E8B00E3}"/>
              </a:ext>
            </a:extLst>
          </p:cNvPr>
          <p:cNvSpPr>
            <a:spLocks noGrp="1"/>
          </p:cNvSpPr>
          <p:nvPr>
            <p:ph type="body" sz="quarter" idx="10"/>
          </p:nvPr>
        </p:nvSpPr>
        <p:spPr>
          <a:xfrm>
            <a:off x="924538" y="236570"/>
            <a:ext cx="9310956" cy="493810"/>
          </a:xfrm>
          <a:prstGeom prst="rect">
            <a:avLst/>
          </a:prstGeom>
        </p:spPr>
        <p:txBody>
          <a:bodyPr/>
          <a:lstStyle>
            <a:lvl1pPr marL="0" indent="0">
              <a:buFontTx/>
              <a:buNone/>
              <a:defRPr sz="3200" b="1">
                <a:solidFill>
                  <a:schemeClr val="accent1"/>
                </a:solidFill>
              </a:defRPr>
            </a:lvl1pPr>
          </a:lstStyle>
          <a:p>
            <a:pPr lvl="0"/>
            <a:r>
              <a:rPr lang="zh-CN" altLang="en-US" dirty="0"/>
              <a:t>编辑母版文本样式</a:t>
            </a:r>
          </a:p>
        </p:txBody>
      </p:sp>
      <p:grpSp>
        <p:nvGrpSpPr>
          <p:cNvPr id="15" name="组合 14">
            <a:extLst>
              <a:ext uri="{FF2B5EF4-FFF2-40B4-BE49-F238E27FC236}">
                <a16:creationId xmlns:a16="http://schemas.microsoft.com/office/drawing/2014/main" id="{099E6808-0E32-4A57-A9BA-B9DA795586D0}"/>
              </a:ext>
            </a:extLst>
          </p:cNvPr>
          <p:cNvGrpSpPr/>
          <p:nvPr userDrawn="1"/>
        </p:nvGrpSpPr>
        <p:grpSpPr>
          <a:xfrm>
            <a:off x="315439" y="331076"/>
            <a:ext cx="509199" cy="304798"/>
            <a:chOff x="302563" y="340407"/>
            <a:chExt cx="509199" cy="304798"/>
          </a:xfrm>
        </p:grpSpPr>
        <p:cxnSp>
          <p:nvCxnSpPr>
            <p:cNvPr id="16" name="直接连接符 15">
              <a:extLst>
                <a:ext uri="{FF2B5EF4-FFF2-40B4-BE49-F238E27FC236}">
                  <a16:creationId xmlns:a16="http://schemas.microsoft.com/office/drawing/2014/main" id="{F4D9AF0C-7045-4C08-A0F4-8230911CAFAF}"/>
                </a:ext>
              </a:extLst>
            </p:cNvPr>
            <p:cNvCxnSpPr/>
            <p:nvPr userDrawn="1"/>
          </p:nvCxnSpPr>
          <p:spPr>
            <a:xfrm>
              <a:off x="302563" y="340407"/>
              <a:ext cx="509199" cy="0"/>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64F3AC44-0F41-4A2B-957D-8C31FDADB2AA}"/>
                </a:ext>
              </a:extLst>
            </p:cNvPr>
            <p:cNvCxnSpPr/>
            <p:nvPr userDrawn="1"/>
          </p:nvCxnSpPr>
          <p:spPr>
            <a:xfrm>
              <a:off x="302563" y="492806"/>
              <a:ext cx="509199" cy="0"/>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1FBAFD44-651E-4F8A-A929-F5C394194E88}"/>
                </a:ext>
              </a:extLst>
            </p:cNvPr>
            <p:cNvCxnSpPr/>
            <p:nvPr userDrawn="1"/>
          </p:nvCxnSpPr>
          <p:spPr>
            <a:xfrm>
              <a:off x="302563" y="645205"/>
              <a:ext cx="509199" cy="0"/>
            </a:xfrm>
            <a:prstGeom prst="line">
              <a:avLst/>
            </a:prstGeom>
            <a:ln w="76200"/>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7991288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不含底纹的正文页">
    <p:spTree>
      <p:nvGrpSpPr>
        <p:cNvPr id="1" name=""/>
        <p:cNvGrpSpPr/>
        <p:nvPr/>
      </p:nvGrpSpPr>
      <p:grpSpPr>
        <a:xfrm>
          <a:off x="0" y="0"/>
          <a:ext cx="0" cy="0"/>
          <a:chOff x="0" y="0"/>
          <a:chExt cx="0" cy="0"/>
        </a:xfrm>
      </p:grpSpPr>
      <p:sp>
        <p:nvSpPr>
          <p:cNvPr id="6" name="文本框 25">
            <a:extLst>
              <a:ext uri="{FF2B5EF4-FFF2-40B4-BE49-F238E27FC236}">
                <a16:creationId xmlns:a16="http://schemas.microsoft.com/office/drawing/2014/main" id="{1D7C1D2C-918E-47C7-AB6B-D7C9D67D48C4}"/>
              </a:ext>
            </a:extLst>
          </p:cNvPr>
          <p:cNvSpPr txBox="1"/>
          <p:nvPr userDrawn="1"/>
        </p:nvSpPr>
        <p:spPr>
          <a:xfrm>
            <a:off x="302564" y="6438900"/>
            <a:ext cx="2157464" cy="276999"/>
          </a:xfrm>
          <a:prstGeom prst="rect">
            <a:avLst/>
          </a:prstGeom>
          <a:noFill/>
        </p:spPr>
        <p:txBody>
          <a:bodyPr wrap="square" lIns="0" rtlCol="0">
            <a:spAutoFit/>
          </a:bodyPr>
          <a:lstStyle/>
          <a:p>
            <a:pPr algn="dist"/>
            <a:r>
              <a:rPr kumimoji="1" lang="zh-CN" altLang="en-US" sz="1200" spc="300" dirty="0">
                <a:solidFill>
                  <a:schemeClr val="accent1"/>
                </a:solidFill>
                <a:latin typeface="华文中宋" panose="02010600040101010101" pitchFamily="2" charset="-122"/>
                <a:ea typeface="华文中宋" panose="02010600040101010101" pitchFamily="2" charset="-122"/>
                <a:cs typeface="Hiragino Sans GB W3" charset="-122"/>
              </a:rPr>
              <a:t>厚德博学 和而不同</a:t>
            </a:r>
          </a:p>
        </p:txBody>
      </p:sp>
      <p:sp>
        <p:nvSpPr>
          <p:cNvPr id="7" name="矩形 6">
            <a:extLst>
              <a:ext uri="{FF2B5EF4-FFF2-40B4-BE49-F238E27FC236}">
                <a16:creationId xmlns:a16="http://schemas.microsoft.com/office/drawing/2014/main" id="{D75A99EF-45C4-4EE7-964D-5885C363F8FA}"/>
              </a:ext>
            </a:extLst>
          </p:cNvPr>
          <p:cNvSpPr/>
          <p:nvPr userDrawn="1"/>
        </p:nvSpPr>
        <p:spPr>
          <a:xfrm>
            <a:off x="9921732" y="6438900"/>
            <a:ext cx="2002970" cy="276999"/>
          </a:xfrm>
          <a:prstGeom prst="rect">
            <a:avLst/>
          </a:prstGeom>
        </p:spPr>
        <p:txBody>
          <a:bodyPr wrap="square" lIns="0" rIns="0">
            <a:spAutoFit/>
          </a:bodyPr>
          <a:lstStyle/>
          <a:p>
            <a:pPr algn="dist"/>
            <a:r>
              <a:rPr kumimoji="1" lang="en-US" altLang="zh-CN" sz="1200" spc="300" dirty="0">
                <a:solidFill>
                  <a:schemeClr val="accent1"/>
                </a:solidFill>
                <a:latin typeface="华文中宋" panose="02010600040101010101" pitchFamily="2" charset="-122"/>
                <a:ea typeface="华文中宋" panose="02010600040101010101" pitchFamily="2" charset="-122"/>
                <a:cs typeface="Hiragino Sans GB W3" charset="-122"/>
              </a:rPr>
              <a:t>www.hut.edu.cn</a:t>
            </a:r>
            <a:endParaRPr lang="zh-CN" altLang="en-US" sz="1200" dirty="0">
              <a:solidFill>
                <a:schemeClr val="accent1"/>
              </a:solidFill>
              <a:latin typeface="华文中宋" panose="02010600040101010101" pitchFamily="2" charset="-122"/>
              <a:ea typeface="华文中宋" panose="02010600040101010101" pitchFamily="2" charset="-122"/>
            </a:endParaRPr>
          </a:p>
        </p:txBody>
      </p:sp>
      <p:cxnSp>
        <p:nvCxnSpPr>
          <p:cNvPr id="8" name="直接连接符 7">
            <a:extLst>
              <a:ext uri="{FF2B5EF4-FFF2-40B4-BE49-F238E27FC236}">
                <a16:creationId xmlns:a16="http://schemas.microsoft.com/office/drawing/2014/main" id="{8110F592-8830-4097-9080-65235AE733A8}"/>
              </a:ext>
            </a:extLst>
          </p:cNvPr>
          <p:cNvCxnSpPr>
            <a:cxnSpLocks/>
          </p:cNvCxnSpPr>
          <p:nvPr userDrawn="1"/>
        </p:nvCxnSpPr>
        <p:spPr>
          <a:xfrm>
            <a:off x="304800" y="749300"/>
            <a:ext cx="115824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pic>
        <p:nvPicPr>
          <p:cNvPr id="9" name="图片 8">
            <a:extLst>
              <a:ext uri="{FF2B5EF4-FFF2-40B4-BE49-F238E27FC236}">
                <a16:creationId xmlns:a16="http://schemas.microsoft.com/office/drawing/2014/main" id="{7CE4C067-D6A5-456F-8514-A170C1FA976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235493" y="283720"/>
            <a:ext cx="1641068" cy="399511"/>
          </a:xfrm>
          <a:prstGeom prst="rect">
            <a:avLst/>
          </a:prstGeom>
        </p:spPr>
      </p:pic>
      <p:sp>
        <p:nvSpPr>
          <p:cNvPr id="12" name="幻灯片编号占位符 2"/>
          <p:cNvSpPr>
            <a:spLocks noGrp="1"/>
          </p:cNvSpPr>
          <p:nvPr>
            <p:ph type="sldNum" sz="quarter" idx="4"/>
          </p:nvPr>
        </p:nvSpPr>
        <p:spPr>
          <a:xfrm>
            <a:off x="4724400" y="6378575"/>
            <a:ext cx="2743200" cy="365125"/>
          </a:xfrm>
          <a:prstGeom prst="rect">
            <a:avLst/>
          </a:prstGeom>
        </p:spPr>
        <p:txBody>
          <a:bodyPr vert="horz" lIns="91440" tIns="45720" rIns="91440" bIns="45720" rtlCol="0" anchor="ctr"/>
          <a:lstStyle>
            <a:lvl1pPr algn="ctr">
              <a:defRPr sz="1000">
                <a:solidFill>
                  <a:schemeClr val="tx1">
                    <a:lumMod val="25000"/>
                    <a:lumOff val="75000"/>
                  </a:schemeClr>
                </a:solidFill>
                <a:latin typeface="STZhongsong" charset="-122"/>
                <a:ea typeface="STZhongsong" charset="-122"/>
                <a:cs typeface="STZhongsong" charset="-122"/>
              </a:defRPr>
            </a:lvl1pPr>
          </a:lstStyle>
          <a:p>
            <a:fld id="{FCD414FB-FBA3-744C-9B73-3C070CB3E4AB}" type="slidenum">
              <a:rPr kumimoji="1" lang="zh-CN" altLang="en-US" smtClean="0"/>
              <a:pPr/>
              <a:t>‹#›</a:t>
            </a:fld>
            <a:endParaRPr kumimoji="1" lang="zh-CN" altLang="en-US" dirty="0"/>
          </a:p>
        </p:txBody>
      </p:sp>
      <p:sp>
        <p:nvSpPr>
          <p:cNvPr id="11" name="文本占位符 2">
            <a:extLst>
              <a:ext uri="{FF2B5EF4-FFF2-40B4-BE49-F238E27FC236}">
                <a16:creationId xmlns:a16="http://schemas.microsoft.com/office/drawing/2014/main" id="{9560D596-E73C-421E-81B3-6B90216313A6}"/>
              </a:ext>
            </a:extLst>
          </p:cNvPr>
          <p:cNvSpPr>
            <a:spLocks noGrp="1"/>
          </p:cNvSpPr>
          <p:nvPr>
            <p:ph type="body" sz="quarter" idx="10"/>
          </p:nvPr>
        </p:nvSpPr>
        <p:spPr>
          <a:xfrm>
            <a:off x="924538" y="236570"/>
            <a:ext cx="9310956" cy="493810"/>
          </a:xfrm>
          <a:prstGeom prst="rect">
            <a:avLst/>
          </a:prstGeom>
        </p:spPr>
        <p:txBody>
          <a:bodyPr/>
          <a:lstStyle>
            <a:lvl1pPr marL="0" indent="0">
              <a:buFontTx/>
              <a:buNone/>
              <a:defRPr sz="3200" b="1">
                <a:solidFill>
                  <a:schemeClr val="accent1"/>
                </a:solidFill>
              </a:defRPr>
            </a:lvl1pPr>
          </a:lstStyle>
          <a:p>
            <a:pPr lvl="0"/>
            <a:r>
              <a:rPr lang="zh-CN" altLang="en-US" dirty="0"/>
              <a:t>编辑母版文本样式</a:t>
            </a:r>
          </a:p>
        </p:txBody>
      </p:sp>
      <p:grpSp>
        <p:nvGrpSpPr>
          <p:cNvPr id="13" name="组合 12">
            <a:extLst>
              <a:ext uri="{FF2B5EF4-FFF2-40B4-BE49-F238E27FC236}">
                <a16:creationId xmlns:a16="http://schemas.microsoft.com/office/drawing/2014/main" id="{D27A14A2-CF11-465A-A0C8-767A89C121DD}"/>
              </a:ext>
            </a:extLst>
          </p:cNvPr>
          <p:cNvGrpSpPr/>
          <p:nvPr userDrawn="1"/>
        </p:nvGrpSpPr>
        <p:grpSpPr>
          <a:xfrm>
            <a:off x="315439" y="331076"/>
            <a:ext cx="509199" cy="304798"/>
            <a:chOff x="302563" y="340407"/>
            <a:chExt cx="509199" cy="304798"/>
          </a:xfrm>
        </p:grpSpPr>
        <p:cxnSp>
          <p:nvCxnSpPr>
            <p:cNvPr id="14" name="直接连接符 13">
              <a:extLst>
                <a:ext uri="{FF2B5EF4-FFF2-40B4-BE49-F238E27FC236}">
                  <a16:creationId xmlns:a16="http://schemas.microsoft.com/office/drawing/2014/main" id="{D9105045-AA72-480D-843C-D9568BAF27C5}"/>
                </a:ext>
              </a:extLst>
            </p:cNvPr>
            <p:cNvCxnSpPr/>
            <p:nvPr userDrawn="1"/>
          </p:nvCxnSpPr>
          <p:spPr>
            <a:xfrm>
              <a:off x="302563" y="340407"/>
              <a:ext cx="509199" cy="0"/>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E2829DA5-5C56-449D-AFCB-45E8361D4777}"/>
                </a:ext>
              </a:extLst>
            </p:cNvPr>
            <p:cNvCxnSpPr/>
            <p:nvPr userDrawn="1"/>
          </p:nvCxnSpPr>
          <p:spPr>
            <a:xfrm>
              <a:off x="302563" y="492806"/>
              <a:ext cx="509199" cy="0"/>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80A3DE0E-FB24-4E0D-8A8B-251C83BAF354}"/>
                </a:ext>
              </a:extLst>
            </p:cNvPr>
            <p:cNvCxnSpPr/>
            <p:nvPr userDrawn="1"/>
          </p:nvCxnSpPr>
          <p:spPr>
            <a:xfrm>
              <a:off x="302563" y="645205"/>
              <a:ext cx="509199" cy="0"/>
            </a:xfrm>
            <a:prstGeom prst="line">
              <a:avLst/>
            </a:prstGeom>
            <a:ln w="76200"/>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72602364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1_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59D7845-78E1-4C92-A368-D16A260C05A0}"/>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灯片编号占位符 2">
            <a:extLst>
              <a:ext uri="{FF2B5EF4-FFF2-40B4-BE49-F238E27FC236}">
                <a16:creationId xmlns:a16="http://schemas.microsoft.com/office/drawing/2014/main" id="{DF109C56-C9A5-4963-A9A6-27319B79E1B2}"/>
              </a:ext>
            </a:extLst>
          </p:cNvPr>
          <p:cNvSpPr>
            <a:spLocks noGrp="1"/>
          </p:cNvSpPr>
          <p:nvPr>
            <p:ph type="sldNum" sz="quarter" idx="10"/>
          </p:nvPr>
        </p:nvSpPr>
        <p:spPr/>
        <p:txBody>
          <a:bodyPr/>
          <a:lstStyle/>
          <a:p>
            <a:fld id="{FCD414FB-FBA3-744C-9B73-3C070CB3E4AB}" type="slidenum">
              <a:rPr kumimoji="1" lang="zh-CN" altLang="en-US" smtClean="0"/>
              <a:pPr/>
              <a:t>‹#›</a:t>
            </a:fld>
            <a:endParaRPr kumimoji="1" lang="zh-CN" altLang="en-US" dirty="0"/>
          </a:p>
        </p:txBody>
      </p:sp>
    </p:spTree>
    <p:extLst>
      <p:ext uri="{BB962C8B-B14F-4D97-AF65-F5344CB8AC3E}">
        <p14:creationId xmlns:p14="http://schemas.microsoft.com/office/powerpoint/2010/main" val="11197411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结束页">
    <p:spTree>
      <p:nvGrpSpPr>
        <p:cNvPr id="1" name=""/>
        <p:cNvGrpSpPr/>
        <p:nvPr/>
      </p:nvGrpSpPr>
      <p:grpSpPr>
        <a:xfrm>
          <a:off x="0" y="0"/>
          <a:ext cx="0" cy="0"/>
          <a:chOff x="0" y="0"/>
          <a:chExt cx="0" cy="0"/>
        </a:xfrm>
      </p:grpSpPr>
      <p:sp>
        <p:nvSpPr>
          <p:cNvPr id="12" name="任意多边形: 形状 4">
            <a:extLst>
              <a:ext uri="{FF2B5EF4-FFF2-40B4-BE49-F238E27FC236}">
                <a16:creationId xmlns:a16="http://schemas.microsoft.com/office/drawing/2014/main" id="{B2CE2167-0461-4AB9-A32B-5B4D92640BFB}"/>
              </a:ext>
            </a:extLst>
          </p:cNvPr>
          <p:cNvSpPr/>
          <p:nvPr userDrawn="1"/>
        </p:nvSpPr>
        <p:spPr>
          <a:xfrm>
            <a:off x="7641704" y="0"/>
            <a:ext cx="4550297" cy="6858000"/>
          </a:xfrm>
          <a:custGeom>
            <a:avLst/>
            <a:gdLst>
              <a:gd name="connsiteX0" fmla="*/ 4550297 w 4550297"/>
              <a:gd name="connsiteY0" fmla="*/ 6797700 h 6858000"/>
              <a:gd name="connsiteX1" fmla="*/ 4550297 w 4550297"/>
              <a:gd name="connsiteY1" fmla="*/ 6858000 h 6858000"/>
              <a:gd name="connsiteX2" fmla="*/ 4499644 w 4550297"/>
              <a:gd name="connsiteY2" fmla="*/ 6858000 h 6858000"/>
              <a:gd name="connsiteX3" fmla="*/ 4503447 w 4550297"/>
              <a:gd name="connsiteY3" fmla="*/ 6847825 h 6858000"/>
              <a:gd name="connsiteX4" fmla="*/ 4547310 w 4550297"/>
              <a:gd name="connsiteY4" fmla="*/ 6799143 h 6858000"/>
              <a:gd name="connsiteX5" fmla="*/ 2740537 w 4550297"/>
              <a:gd name="connsiteY5" fmla="*/ 6779621 h 6858000"/>
              <a:gd name="connsiteX6" fmla="*/ 2802533 w 4550297"/>
              <a:gd name="connsiteY6" fmla="*/ 6784441 h 6858000"/>
              <a:gd name="connsiteX7" fmla="*/ 2857667 w 4550297"/>
              <a:gd name="connsiteY7" fmla="*/ 6811804 h 6858000"/>
              <a:gd name="connsiteX8" fmla="*/ 2898343 w 4550297"/>
              <a:gd name="connsiteY8" fmla="*/ 6858000 h 6858000"/>
              <a:gd name="connsiteX9" fmla="*/ 2624463 w 4550297"/>
              <a:gd name="connsiteY9" fmla="*/ 6858000 h 6858000"/>
              <a:gd name="connsiteX10" fmla="*/ 2632554 w 4550297"/>
              <a:gd name="connsiteY10" fmla="*/ 6841696 h 6858000"/>
              <a:gd name="connsiteX11" fmla="*/ 2679030 w 4550297"/>
              <a:gd name="connsiteY11" fmla="*/ 6800773 h 6858000"/>
              <a:gd name="connsiteX12" fmla="*/ 2740537 w 4550297"/>
              <a:gd name="connsiteY12" fmla="*/ 6779621 h 6858000"/>
              <a:gd name="connsiteX13" fmla="*/ 4550297 w 4550297"/>
              <a:gd name="connsiteY13" fmla="*/ 5916715 h 6858000"/>
              <a:gd name="connsiteX14" fmla="*/ 4550297 w 4550297"/>
              <a:gd name="connsiteY14" fmla="*/ 6733663 h 6858000"/>
              <a:gd name="connsiteX15" fmla="*/ 4480471 w 4550297"/>
              <a:gd name="connsiteY15" fmla="*/ 6806272 h 6858000"/>
              <a:gd name="connsiteX16" fmla="*/ 4416541 w 4550297"/>
              <a:gd name="connsiteY16" fmla="*/ 6858000 h 6858000"/>
              <a:gd name="connsiteX17" fmla="*/ 4120550 w 4550297"/>
              <a:gd name="connsiteY17" fmla="*/ 6858000 h 6858000"/>
              <a:gd name="connsiteX18" fmla="*/ 4097999 w 4550297"/>
              <a:gd name="connsiteY18" fmla="*/ 6803752 h 6858000"/>
              <a:gd name="connsiteX19" fmla="*/ 4370882 w 4550297"/>
              <a:gd name="connsiteY19" fmla="*/ 6004179 h 6858000"/>
              <a:gd name="connsiteX20" fmla="*/ 1131672 w 4550297"/>
              <a:gd name="connsiteY20" fmla="*/ 5854588 h 6858000"/>
              <a:gd name="connsiteX21" fmla="*/ 1293729 w 4550297"/>
              <a:gd name="connsiteY21" fmla="*/ 6016639 h 6858000"/>
              <a:gd name="connsiteX22" fmla="*/ 1131672 w 4550297"/>
              <a:gd name="connsiteY22" fmla="*/ 6178697 h 6858000"/>
              <a:gd name="connsiteX23" fmla="*/ 969621 w 4550297"/>
              <a:gd name="connsiteY23" fmla="*/ 6016639 h 6858000"/>
              <a:gd name="connsiteX24" fmla="*/ 1131672 w 4550297"/>
              <a:gd name="connsiteY24" fmla="*/ 5854588 h 6858000"/>
              <a:gd name="connsiteX25" fmla="*/ 200101 w 4550297"/>
              <a:gd name="connsiteY25" fmla="*/ 4238292 h 6858000"/>
              <a:gd name="connsiteX26" fmla="*/ 258667 w 4550297"/>
              <a:gd name="connsiteY26" fmla="*/ 4260180 h 6858000"/>
              <a:gd name="connsiteX27" fmla="*/ 316172 w 4550297"/>
              <a:gd name="connsiteY27" fmla="*/ 4479737 h 6858000"/>
              <a:gd name="connsiteX28" fmla="*/ 96615 w 4550297"/>
              <a:gd name="connsiteY28" fmla="*/ 4537242 h 6858000"/>
              <a:gd name="connsiteX29" fmla="*/ 39110 w 4550297"/>
              <a:gd name="connsiteY29" fmla="*/ 4317686 h 6858000"/>
              <a:gd name="connsiteX30" fmla="*/ 139088 w 4550297"/>
              <a:gd name="connsiteY30" fmla="*/ 4241886 h 6858000"/>
              <a:gd name="connsiteX31" fmla="*/ 200101 w 4550297"/>
              <a:gd name="connsiteY31" fmla="*/ 4238292 h 6858000"/>
              <a:gd name="connsiteX32" fmla="*/ 4550297 w 4550297"/>
              <a:gd name="connsiteY32" fmla="*/ 3016205 h 6858000"/>
              <a:gd name="connsiteX33" fmla="*/ 4550297 w 4550297"/>
              <a:gd name="connsiteY33" fmla="*/ 3445041 h 6858000"/>
              <a:gd name="connsiteX34" fmla="*/ 4426357 w 4550297"/>
              <a:gd name="connsiteY34" fmla="*/ 3508493 h 6858000"/>
              <a:gd name="connsiteX35" fmla="*/ 4080013 w 4550297"/>
              <a:gd name="connsiteY35" fmla="*/ 4349063 h 6858000"/>
              <a:gd name="connsiteX36" fmla="*/ 3667032 w 4550297"/>
              <a:gd name="connsiteY36" fmla="*/ 4913634 h 6858000"/>
              <a:gd name="connsiteX37" fmla="*/ 3065867 w 4550297"/>
              <a:gd name="connsiteY37" fmla="*/ 4234052 h 6858000"/>
              <a:gd name="connsiteX38" fmla="*/ 3750673 w 4550297"/>
              <a:gd name="connsiteY38" fmla="*/ 3115352 h 6858000"/>
              <a:gd name="connsiteX39" fmla="*/ 4415473 w 4550297"/>
              <a:gd name="connsiteY39" fmla="*/ 3053848 h 6858000"/>
              <a:gd name="connsiteX40" fmla="*/ 142439 w 4550297"/>
              <a:gd name="connsiteY40" fmla="*/ 2357104 h 6858000"/>
              <a:gd name="connsiteX41" fmla="*/ 204437 w 4550297"/>
              <a:gd name="connsiteY41" fmla="*/ 2361925 h 6858000"/>
              <a:gd name="connsiteX42" fmla="*/ 300493 w 4550297"/>
              <a:gd name="connsiteY42" fmla="*/ 2435763 h 6858000"/>
              <a:gd name="connsiteX43" fmla="*/ 242987 w 4550297"/>
              <a:gd name="connsiteY43" fmla="*/ 2655321 h 6858000"/>
              <a:gd name="connsiteX44" fmla="*/ 23429 w 4550297"/>
              <a:gd name="connsiteY44" fmla="*/ 2597816 h 6858000"/>
              <a:gd name="connsiteX45" fmla="*/ 80936 w 4550297"/>
              <a:gd name="connsiteY45" fmla="*/ 2378257 h 6858000"/>
              <a:gd name="connsiteX46" fmla="*/ 142439 w 4550297"/>
              <a:gd name="connsiteY46" fmla="*/ 2357104 h 6858000"/>
              <a:gd name="connsiteX47" fmla="*/ 3627827 w 4550297"/>
              <a:gd name="connsiteY47" fmla="*/ 1978352 h 6858000"/>
              <a:gd name="connsiteX48" fmla="*/ 4478083 w 4550297"/>
              <a:gd name="connsiteY48" fmla="*/ 2128134 h 6858000"/>
              <a:gd name="connsiteX49" fmla="*/ 4550297 w 4550297"/>
              <a:gd name="connsiteY49" fmla="*/ 2173772 h 6858000"/>
              <a:gd name="connsiteX50" fmla="*/ 4550297 w 4550297"/>
              <a:gd name="connsiteY50" fmla="*/ 2726919 h 6858000"/>
              <a:gd name="connsiteX51" fmla="*/ 4541998 w 4550297"/>
              <a:gd name="connsiteY51" fmla="*/ 2732429 h 6858000"/>
              <a:gd name="connsiteX52" fmla="*/ 3734992 w 4550297"/>
              <a:gd name="connsiteY52" fmla="*/ 2843516 h 6858000"/>
              <a:gd name="connsiteX53" fmla="*/ 2569249 w 4550297"/>
              <a:gd name="connsiteY53" fmla="*/ 2331214 h 6858000"/>
              <a:gd name="connsiteX54" fmla="*/ 3627827 w 4550297"/>
              <a:gd name="connsiteY54" fmla="*/ 1978352 h 6858000"/>
              <a:gd name="connsiteX55" fmla="*/ 1089851 w 4550297"/>
              <a:gd name="connsiteY55" fmla="*/ 721123 h 6858000"/>
              <a:gd name="connsiteX56" fmla="*/ 1251909 w 4550297"/>
              <a:gd name="connsiteY56" fmla="*/ 883174 h 6858000"/>
              <a:gd name="connsiteX57" fmla="*/ 1089851 w 4550297"/>
              <a:gd name="connsiteY57" fmla="*/ 1045231 h 6858000"/>
              <a:gd name="connsiteX58" fmla="*/ 927800 w 4550297"/>
              <a:gd name="connsiteY58" fmla="*/ 883174 h 6858000"/>
              <a:gd name="connsiteX59" fmla="*/ 1089851 w 4550297"/>
              <a:gd name="connsiteY59" fmla="*/ 721123 h 6858000"/>
              <a:gd name="connsiteX60" fmla="*/ 4451418 w 4550297"/>
              <a:gd name="connsiteY60" fmla="*/ 0 h 6858000"/>
              <a:gd name="connsiteX61" fmla="*/ 4550297 w 4550297"/>
              <a:gd name="connsiteY61" fmla="*/ 0 h 6858000"/>
              <a:gd name="connsiteX62" fmla="*/ 4550297 w 4550297"/>
              <a:gd name="connsiteY62" fmla="*/ 73797 h 6858000"/>
              <a:gd name="connsiteX63" fmla="*/ 4547229 w 4550297"/>
              <a:gd name="connsiteY63" fmla="*/ 73559 h 6858000"/>
              <a:gd name="connsiteX64" fmla="*/ 4492093 w 4550297"/>
              <a:gd name="connsiteY64" fmla="*/ 46195 h 6858000"/>
              <a:gd name="connsiteX65" fmla="*/ 3848570 w 4550297"/>
              <a:gd name="connsiteY65" fmla="*/ 0 h 6858000"/>
              <a:gd name="connsiteX66" fmla="*/ 4407434 w 4550297"/>
              <a:gd name="connsiteY66" fmla="*/ 0 h 6858000"/>
              <a:gd name="connsiteX67" fmla="*/ 4432659 w 4550297"/>
              <a:gd name="connsiteY67" fmla="*/ 16852 h 6858000"/>
              <a:gd name="connsiteX68" fmla="*/ 4550297 w 4550297"/>
              <a:gd name="connsiteY68" fmla="*/ 130716 h 6858000"/>
              <a:gd name="connsiteX69" fmla="*/ 4550297 w 4550297"/>
              <a:gd name="connsiteY69" fmla="*/ 804696 h 6858000"/>
              <a:gd name="connsiteX70" fmla="*/ 4540728 w 4550297"/>
              <a:gd name="connsiteY70" fmla="*/ 803263 h 6858000"/>
              <a:gd name="connsiteX71" fmla="*/ 3859662 w 4550297"/>
              <a:gd name="connsiteY71" fmla="*/ 97074 h 6858000"/>
              <a:gd name="connsiteX72" fmla="*/ 2961743 w 4550297"/>
              <a:gd name="connsiteY72" fmla="*/ 0 h 6858000"/>
              <a:gd name="connsiteX73" fmla="*/ 3518074 w 4550297"/>
              <a:gd name="connsiteY73" fmla="*/ 0 h 6858000"/>
              <a:gd name="connsiteX74" fmla="*/ 3516734 w 4550297"/>
              <a:gd name="connsiteY74" fmla="*/ 67971 h 6858000"/>
              <a:gd name="connsiteX75" fmla="*/ 2584939 w 4550297"/>
              <a:gd name="connsiteY75" fmla="*/ 898866 h 6858000"/>
              <a:gd name="connsiteX76" fmla="*/ 1079399 w 4550297"/>
              <a:gd name="connsiteY76" fmla="*/ 2780787 h 6858000"/>
              <a:gd name="connsiteX77" fmla="*/ 2835861 w 4550297"/>
              <a:gd name="connsiteY77" fmla="*/ 5896411 h 6858000"/>
              <a:gd name="connsiteX78" fmla="*/ 3139061 w 4550297"/>
              <a:gd name="connsiteY78" fmla="*/ 5655944 h 6858000"/>
              <a:gd name="connsiteX79" fmla="*/ 2532662 w 4550297"/>
              <a:gd name="connsiteY79" fmla="*/ 5483437 h 6858000"/>
              <a:gd name="connsiteX80" fmla="*/ 1539424 w 4550297"/>
              <a:gd name="connsiteY80" fmla="*/ 3078759 h 6858000"/>
              <a:gd name="connsiteX81" fmla="*/ 2621528 w 4550297"/>
              <a:gd name="connsiteY81" fmla="*/ 1186384 h 6858000"/>
              <a:gd name="connsiteX82" fmla="*/ 3635675 w 4550297"/>
              <a:gd name="connsiteY82" fmla="*/ 930229 h 6858000"/>
              <a:gd name="connsiteX83" fmla="*/ 4345318 w 4550297"/>
              <a:gd name="connsiteY83" fmla="*/ 1088366 h 6858000"/>
              <a:gd name="connsiteX84" fmla="*/ 4550297 w 4550297"/>
              <a:gd name="connsiteY84" fmla="*/ 1118680 h 6858000"/>
              <a:gd name="connsiteX85" fmla="*/ 4550297 w 4550297"/>
              <a:gd name="connsiteY85" fmla="*/ 1776356 h 6858000"/>
              <a:gd name="connsiteX86" fmla="*/ 4513245 w 4550297"/>
              <a:gd name="connsiteY86" fmla="*/ 1763700 h 6858000"/>
              <a:gd name="connsiteX87" fmla="*/ 3996372 w 4550297"/>
              <a:gd name="connsiteY87" fmla="*/ 1683000 h 6858000"/>
              <a:gd name="connsiteX88" fmla="*/ 3614295 w 4550297"/>
              <a:gd name="connsiteY88" fmla="*/ 1669045 h 6858000"/>
              <a:gd name="connsiteX89" fmla="*/ 2652887 w 4550297"/>
              <a:gd name="connsiteY89" fmla="*/ 3094442 h 6858000"/>
              <a:gd name="connsiteX90" fmla="*/ 2997906 w 4550297"/>
              <a:gd name="connsiteY90" fmla="*/ 3695614 h 6858000"/>
              <a:gd name="connsiteX91" fmla="*/ 3761129 w 4550297"/>
              <a:gd name="connsiteY91" fmla="*/ 5190697 h 6858000"/>
              <a:gd name="connsiteX92" fmla="*/ 4498217 w 4550297"/>
              <a:gd name="connsiteY92" fmla="*/ 4432699 h 6858000"/>
              <a:gd name="connsiteX93" fmla="*/ 4481226 w 4550297"/>
              <a:gd name="connsiteY93" fmla="*/ 3892299 h 6858000"/>
              <a:gd name="connsiteX94" fmla="*/ 4550297 w 4550297"/>
              <a:gd name="connsiteY94" fmla="*/ 3804888 h 6858000"/>
              <a:gd name="connsiteX95" fmla="*/ 4550297 w 4550297"/>
              <a:gd name="connsiteY95" fmla="*/ 5576903 h 6858000"/>
              <a:gd name="connsiteX96" fmla="*/ 4374725 w 4550297"/>
              <a:gd name="connsiteY96" fmla="*/ 5650065 h 6858000"/>
              <a:gd name="connsiteX97" fmla="*/ 4048656 w 4550297"/>
              <a:gd name="connsiteY97" fmla="*/ 5823225 h 6858000"/>
              <a:gd name="connsiteX98" fmla="*/ 3633585 w 4550297"/>
              <a:gd name="connsiteY98" fmla="*/ 6833466 h 6858000"/>
              <a:gd name="connsiteX99" fmla="*/ 3647348 w 4550297"/>
              <a:gd name="connsiteY99" fmla="*/ 6858000 h 6858000"/>
              <a:gd name="connsiteX100" fmla="*/ 2954142 w 4550297"/>
              <a:gd name="connsiteY100" fmla="*/ 6858000 h 6858000"/>
              <a:gd name="connsiteX101" fmla="*/ 2890212 w 4550297"/>
              <a:gd name="connsiteY101" fmla="*/ 6806273 h 6858000"/>
              <a:gd name="connsiteX102" fmla="*/ 2804496 w 4550297"/>
              <a:gd name="connsiteY102" fmla="*/ 6717139 h 6858000"/>
              <a:gd name="connsiteX103" fmla="*/ 1278046 w 4550297"/>
              <a:gd name="connsiteY103" fmla="*/ 5838908 h 6858000"/>
              <a:gd name="connsiteX104" fmla="*/ 399815 w 4550297"/>
              <a:gd name="connsiteY104" fmla="*/ 4312462 h 6858000"/>
              <a:gd name="connsiteX105" fmla="*/ 399815 w 4550297"/>
              <a:gd name="connsiteY105" fmla="*/ 2550773 h 6858000"/>
              <a:gd name="connsiteX106" fmla="*/ 1278046 w 4550297"/>
              <a:gd name="connsiteY106" fmla="*/ 1024324 h 6858000"/>
              <a:gd name="connsiteX107" fmla="*/ 2804496 w 4550297"/>
              <a:gd name="connsiteY107" fmla="*/ 146096 h 6858000"/>
              <a:gd name="connsiteX108" fmla="*/ 2936691 w 4550297"/>
              <a:gd name="connsiteY108" fmla="*/ 16852 h 6858000"/>
              <a:gd name="connsiteX109" fmla="*/ 2566562 w 4550297"/>
              <a:gd name="connsiteY109" fmla="*/ 0 h 6858000"/>
              <a:gd name="connsiteX110" fmla="*/ 2850115 w 4550297"/>
              <a:gd name="connsiteY110" fmla="*/ 0 h 6858000"/>
              <a:gd name="connsiteX111" fmla="*/ 2846312 w 4550297"/>
              <a:gd name="connsiteY111" fmla="*/ 10175 h 6858000"/>
              <a:gd name="connsiteX112" fmla="*/ 2626755 w 4550297"/>
              <a:gd name="connsiteY112" fmla="*/ 67681 h 6858000"/>
              <a:gd name="connsiteX113" fmla="*/ 2578072 w 4550297"/>
              <a:gd name="connsiteY113" fmla="*/ 2381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4550297" h="6858000">
                <a:moveTo>
                  <a:pt x="4550297" y="6797700"/>
                </a:moveTo>
                <a:lnTo>
                  <a:pt x="4550297" y="6858000"/>
                </a:lnTo>
                <a:lnTo>
                  <a:pt x="4499644" y="6858000"/>
                </a:lnTo>
                <a:lnTo>
                  <a:pt x="4503447" y="6847825"/>
                </a:lnTo>
                <a:cubicBezTo>
                  <a:pt x="4515208" y="6828221"/>
                  <a:pt x="4530238" y="6811885"/>
                  <a:pt x="4547310" y="6799143"/>
                </a:cubicBezTo>
                <a:close/>
                <a:moveTo>
                  <a:pt x="2740537" y="6779621"/>
                </a:moveTo>
                <a:cubicBezTo>
                  <a:pt x="2761529" y="6777089"/>
                  <a:pt x="2782603" y="6778887"/>
                  <a:pt x="2802533" y="6784441"/>
                </a:cubicBezTo>
                <a:cubicBezTo>
                  <a:pt x="2822464" y="6789995"/>
                  <a:pt x="2841250" y="6799307"/>
                  <a:pt x="2857667" y="6811804"/>
                </a:cubicBezTo>
                <a:lnTo>
                  <a:pt x="2898343" y="6858000"/>
                </a:lnTo>
                <a:lnTo>
                  <a:pt x="2624463" y="6858000"/>
                </a:lnTo>
                <a:lnTo>
                  <a:pt x="2632554" y="6841696"/>
                </a:lnTo>
                <a:cubicBezTo>
                  <a:pt x="2645051" y="6825278"/>
                  <a:pt x="2660734" y="6811229"/>
                  <a:pt x="2679030" y="6800773"/>
                </a:cubicBezTo>
                <a:cubicBezTo>
                  <a:pt x="2698635" y="6789013"/>
                  <a:pt x="2719545" y="6782151"/>
                  <a:pt x="2740537" y="6779621"/>
                </a:cubicBezTo>
                <a:close/>
                <a:moveTo>
                  <a:pt x="4550297" y="5916715"/>
                </a:moveTo>
                <a:lnTo>
                  <a:pt x="4550297" y="6733663"/>
                </a:lnTo>
                <a:lnTo>
                  <a:pt x="4480471" y="6806272"/>
                </a:lnTo>
                <a:lnTo>
                  <a:pt x="4416541" y="6858000"/>
                </a:lnTo>
                <a:lnTo>
                  <a:pt x="4120550" y="6858000"/>
                </a:lnTo>
                <a:lnTo>
                  <a:pt x="4097999" y="6803752"/>
                </a:lnTo>
                <a:cubicBezTo>
                  <a:pt x="3986130" y="6472430"/>
                  <a:pt x="4041141" y="6200489"/>
                  <a:pt x="4370882" y="6004179"/>
                </a:cubicBezTo>
                <a:close/>
                <a:moveTo>
                  <a:pt x="1131672" y="5854588"/>
                </a:moveTo>
                <a:cubicBezTo>
                  <a:pt x="1220544" y="5854588"/>
                  <a:pt x="1293729" y="5927774"/>
                  <a:pt x="1293729" y="6016639"/>
                </a:cubicBezTo>
                <a:cubicBezTo>
                  <a:pt x="1293729" y="6105510"/>
                  <a:pt x="1220544" y="6178697"/>
                  <a:pt x="1131672" y="6178697"/>
                </a:cubicBezTo>
                <a:cubicBezTo>
                  <a:pt x="1042806" y="6178697"/>
                  <a:pt x="969621" y="6105510"/>
                  <a:pt x="969621" y="6016639"/>
                </a:cubicBezTo>
                <a:cubicBezTo>
                  <a:pt x="969621" y="5927774"/>
                  <a:pt x="1042806" y="5854588"/>
                  <a:pt x="1131672" y="5854588"/>
                </a:cubicBezTo>
                <a:close/>
                <a:moveTo>
                  <a:pt x="200101" y="4238292"/>
                </a:moveTo>
                <a:cubicBezTo>
                  <a:pt x="220439" y="4241231"/>
                  <a:pt x="240370" y="4248418"/>
                  <a:pt x="258667" y="4260180"/>
                </a:cubicBezTo>
                <a:cubicBezTo>
                  <a:pt x="337084" y="4307230"/>
                  <a:pt x="363217" y="4406550"/>
                  <a:pt x="316172" y="4479737"/>
                </a:cubicBezTo>
                <a:cubicBezTo>
                  <a:pt x="269122" y="4558152"/>
                  <a:pt x="169801" y="4584287"/>
                  <a:pt x="96615" y="4537242"/>
                </a:cubicBezTo>
                <a:cubicBezTo>
                  <a:pt x="18200" y="4490192"/>
                  <a:pt x="-7936" y="4390871"/>
                  <a:pt x="39110" y="4317686"/>
                </a:cubicBezTo>
                <a:cubicBezTo>
                  <a:pt x="62632" y="4278477"/>
                  <a:pt x="99228" y="4252342"/>
                  <a:pt x="139088" y="4241886"/>
                </a:cubicBezTo>
                <a:cubicBezTo>
                  <a:pt x="159016" y="4236659"/>
                  <a:pt x="179762" y="4235351"/>
                  <a:pt x="200101" y="4238292"/>
                </a:cubicBezTo>
                <a:close/>
                <a:moveTo>
                  <a:pt x="4550297" y="3016205"/>
                </a:moveTo>
                <a:lnTo>
                  <a:pt x="4550297" y="3445041"/>
                </a:lnTo>
                <a:lnTo>
                  <a:pt x="4426357" y="3508493"/>
                </a:lnTo>
                <a:cubicBezTo>
                  <a:pt x="4111457" y="3710968"/>
                  <a:pt x="3965657" y="4102055"/>
                  <a:pt x="4080013" y="4349063"/>
                </a:cubicBezTo>
                <a:cubicBezTo>
                  <a:pt x="4236839" y="4673171"/>
                  <a:pt x="4215929" y="4866589"/>
                  <a:pt x="3667032" y="4913634"/>
                </a:cubicBezTo>
                <a:cubicBezTo>
                  <a:pt x="3238373" y="4939774"/>
                  <a:pt x="2914265" y="4673171"/>
                  <a:pt x="3065867" y="4234052"/>
                </a:cubicBezTo>
                <a:cubicBezTo>
                  <a:pt x="3233149" y="3836760"/>
                  <a:pt x="3802949" y="3831532"/>
                  <a:pt x="3750673" y="3115352"/>
                </a:cubicBezTo>
                <a:cubicBezTo>
                  <a:pt x="4008131" y="3114046"/>
                  <a:pt x="4229649" y="3092483"/>
                  <a:pt x="4415473" y="3053848"/>
                </a:cubicBezTo>
                <a:close/>
                <a:moveTo>
                  <a:pt x="142439" y="2357104"/>
                </a:moveTo>
                <a:cubicBezTo>
                  <a:pt x="163431" y="2354572"/>
                  <a:pt x="184507" y="2356369"/>
                  <a:pt x="204437" y="2361925"/>
                </a:cubicBezTo>
                <a:cubicBezTo>
                  <a:pt x="244294" y="2373032"/>
                  <a:pt x="279583" y="2399173"/>
                  <a:pt x="300493" y="2435763"/>
                </a:cubicBezTo>
                <a:cubicBezTo>
                  <a:pt x="347538" y="2514173"/>
                  <a:pt x="316172" y="2613500"/>
                  <a:pt x="242987" y="2655321"/>
                </a:cubicBezTo>
                <a:cubicBezTo>
                  <a:pt x="164577" y="2702366"/>
                  <a:pt x="65250" y="2671001"/>
                  <a:pt x="23429" y="2597816"/>
                </a:cubicBezTo>
                <a:cubicBezTo>
                  <a:pt x="-23617" y="2519403"/>
                  <a:pt x="2519" y="2425309"/>
                  <a:pt x="80936" y="2378257"/>
                </a:cubicBezTo>
                <a:cubicBezTo>
                  <a:pt x="100536" y="2366496"/>
                  <a:pt x="121448" y="2359635"/>
                  <a:pt x="142439" y="2357104"/>
                </a:cubicBezTo>
                <a:close/>
                <a:moveTo>
                  <a:pt x="3627827" y="1978352"/>
                </a:moveTo>
                <a:cubicBezTo>
                  <a:pt x="3948831" y="1976719"/>
                  <a:pt x="4270857" y="2024094"/>
                  <a:pt x="4478083" y="2128134"/>
                </a:cubicBezTo>
                <a:lnTo>
                  <a:pt x="4550297" y="2173772"/>
                </a:lnTo>
                <a:lnTo>
                  <a:pt x="4550297" y="2726919"/>
                </a:lnTo>
                <a:lnTo>
                  <a:pt x="4541998" y="2732429"/>
                </a:lnTo>
                <a:cubicBezTo>
                  <a:pt x="4397587" y="2800388"/>
                  <a:pt x="4145356" y="2827833"/>
                  <a:pt x="3734992" y="2843516"/>
                </a:cubicBezTo>
                <a:cubicBezTo>
                  <a:pt x="3144281" y="2801695"/>
                  <a:pt x="2417647" y="3000344"/>
                  <a:pt x="2569249" y="2331214"/>
                </a:cubicBezTo>
                <a:cubicBezTo>
                  <a:pt x="2603227" y="2109041"/>
                  <a:pt x="3114220" y="1980966"/>
                  <a:pt x="3627827" y="1978352"/>
                </a:cubicBezTo>
                <a:close/>
                <a:moveTo>
                  <a:pt x="1089851" y="721123"/>
                </a:moveTo>
                <a:cubicBezTo>
                  <a:pt x="1178722" y="721123"/>
                  <a:pt x="1251909" y="794308"/>
                  <a:pt x="1251909" y="883174"/>
                </a:cubicBezTo>
                <a:cubicBezTo>
                  <a:pt x="1251909" y="972045"/>
                  <a:pt x="1178722" y="1045231"/>
                  <a:pt x="1089851" y="1045231"/>
                </a:cubicBezTo>
                <a:cubicBezTo>
                  <a:pt x="1000985" y="1045231"/>
                  <a:pt x="927800" y="972045"/>
                  <a:pt x="927800" y="883174"/>
                </a:cubicBezTo>
                <a:cubicBezTo>
                  <a:pt x="927800" y="794308"/>
                  <a:pt x="1000985" y="721123"/>
                  <a:pt x="1089851" y="721123"/>
                </a:cubicBezTo>
                <a:close/>
                <a:moveTo>
                  <a:pt x="4451418" y="0"/>
                </a:moveTo>
                <a:lnTo>
                  <a:pt x="4550297" y="0"/>
                </a:lnTo>
                <a:lnTo>
                  <a:pt x="4550297" y="73797"/>
                </a:lnTo>
                <a:lnTo>
                  <a:pt x="4547229" y="73559"/>
                </a:lnTo>
                <a:cubicBezTo>
                  <a:pt x="4527298" y="68004"/>
                  <a:pt x="4508511" y="58692"/>
                  <a:pt x="4492093" y="46195"/>
                </a:cubicBezTo>
                <a:close/>
                <a:moveTo>
                  <a:pt x="3848570" y="0"/>
                </a:moveTo>
                <a:lnTo>
                  <a:pt x="4407434" y="0"/>
                </a:lnTo>
                <a:lnTo>
                  <a:pt x="4432659" y="16852"/>
                </a:lnTo>
                <a:lnTo>
                  <a:pt x="4550297" y="130716"/>
                </a:lnTo>
                <a:lnTo>
                  <a:pt x="4550297" y="804696"/>
                </a:lnTo>
                <a:lnTo>
                  <a:pt x="4540728" y="803263"/>
                </a:lnTo>
                <a:cubicBezTo>
                  <a:pt x="3884993" y="704418"/>
                  <a:pt x="3922894" y="686966"/>
                  <a:pt x="3859662" y="97074"/>
                </a:cubicBezTo>
                <a:close/>
                <a:moveTo>
                  <a:pt x="2961743" y="0"/>
                </a:moveTo>
                <a:lnTo>
                  <a:pt x="3518074" y="0"/>
                </a:lnTo>
                <a:lnTo>
                  <a:pt x="3516734" y="67971"/>
                </a:lnTo>
                <a:cubicBezTo>
                  <a:pt x="3498462" y="691019"/>
                  <a:pt x="3388980" y="724273"/>
                  <a:pt x="2584939" y="898866"/>
                </a:cubicBezTo>
                <a:cubicBezTo>
                  <a:pt x="1089855" y="1118423"/>
                  <a:pt x="1089855" y="1709139"/>
                  <a:pt x="1079399" y="2780787"/>
                </a:cubicBezTo>
                <a:cubicBezTo>
                  <a:pt x="953938" y="5331835"/>
                  <a:pt x="1732843" y="5776181"/>
                  <a:pt x="2835861" y="5896411"/>
                </a:cubicBezTo>
                <a:cubicBezTo>
                  <a:pt x="3248837" y="5938232"/>
                  <a:pt x="3139061" y="5655944"/>
                  <a:pt x="3139061" y="5655944"/>
                </a:cubicBezTo>
                <a:cubicBezTo>
                  <a:pt x="2919502" y="5582757"/>
                  <a:pt x="2767900" y="5551392"/>
                  <a:pt x="2532662" y="5483437"/>
                </a:cubicBezTo>
                <a:cubicBezTo>
                  <a:pt x="1811258" y="5269104"/>
                  <a:pt x="1502828" y="4615661"/>
                  <a:pt x="1539424" y="3078759"/>
                </a:cubicBezTo>
                <a:cubicBezTo>
                  <a:pt x="1544649" y="1452986"/>
                  <a:pt x="1623065" y="1426851"/>
                  <a:pt x="2621528" y="1186384"/>
                </a:cubicBezTo>
                <a:cubicBezTo>
                  <a:pt x="3071099" y="1076601"/>
                  <a:pt x="3133830" y="1081832"/>
                  <a:pt x="3635675" y="930229"/>
                </a:cubicBezTo>
                <a:cubicBezTo>
                  <a:pt x="3933647" y="1021713"/>
                  <a:pt x="4150591" y="1059614"/>
                  <a:pt x="4345318" y="1088366"/>
                </a:cubicBezTo>
                <a:lnTo>
                  <a:pt x="4550297" y="1118680"/>
                </a:lnTo>
                <a:lnTo>
                  <a:pt x="4550297" y="1776356"/>
                </a:lnTo>
                <a:lnTo>
                  <a:pt x="4513245" y="1763700"/>
                </a:lnTo>
                <a:cubicBezTo>
                  <a:pt x="4374062" y="1726127"/>
                  <a:pt x="4204167" y="1698683"/>
                  <a:pt x="3996372" y="1683000"/>
                </a:cubicBezTo>
                <a:cubicBezTo>
                  <a:pt x="3860783" y="1672218"/>
                  <a:pt x="3733523" y="1667808"/>
                  <a:pt x="3614295" y="1669045"/>
                </a:cubicBezTo>
                <a:cubicBezTo>
                  <a:pt x="1825871" y="1687596"/>
                  <a:pt x="1844251" y="2976821"/>
                  <a:pt x="2652887" y="3094442"/>
                </a:cubicBezTo>
                <a:cubicBezTo>
                  <a:pt x="3468385" y="3063076"/>
                  <a:pt x="3630443" y="3151948"/>
                  <a:pt x="2997906" y="3695614"/>
                </a:cubicBezTo>
                <a:cubicBezTo>
                  <a:pt x="2208547" y="4369968"/>
                  <a:pt x="2642433" y="5290024"/>
                  <a:pt x="3761129" y="5190697"/>
                </a:cubicBezTo>
                <a:cubicBezTo>
                  <a:pt x="4377980" y="5133198"/>
                  <a:pt x="4628903" y="4913634"/>
                  <a:pt x="4498217" y="4432699"/>
                </a:cubicBezTo>
                <a:cubicBezTo>
                  <a:pt x="4443326" y="4176547"/>
                  <a:pt x="4411961" y="4019720"/>
                  <a:pt x="4481226" y="3892299"/>
                </a:cubicBezTo>
                <a:lnTo>
                  <a:pt x="4550297" y="3804888"/>
                </a:lnTo>
                <a:lnTo>
                  <a:pt x="4550297" y="5576903"/>
                </a:lnTo>
                <a:lnTo>
                  <a:pt x="4374725" y="5650065"/>
                </a:lnTo>
                <a:cubicBezTo>
                  <a:pt x="4266906" y="5701687"/>
                  <a:pt x="4174118" y="5757882"/>
                  <a:pt x="4048656" y="5823225"/>
                </a:cubicBezTo>
                <a:cubicBezTo>
                  <a:pt x="3656426" y="6063366"/>
                  <a:pt x="3503210" y="6508817"/>
                  <a:pt x="3633585" y="6833466"/>
                </a:cubicBezTo>
                <a:lnTo>
                  <a:pt x="3647348" y="6858000"/>
                </a:lnTo>
                <a:lnTo>
                  <a:pt x="2954142" y="6858000"/>
                </a:lnTo>
                <a:lnTo>
                  <a:pt x="2890212" y="6806273"/>
                </a:lnTo>
                <a:cubicBezTo>
                  <a:pt x="2859937" y="6778542"/>
                  <a:pt x="2831287" y="6748831"/>
                  <a:pt x="2804496" y="6717139"/>
                </a:cubicBezTo>
                <a:cubicBezTo>
                  <a:pt x="2177187" y="6941922"/>
                  <a:pt x="1398283" y="6492350"/>
                  <a:pt x="1278046" y="5838908"/>
                </a:cubicBezTo>
                <a:cubicBezTo>
                  <a:pt x="624604" y="5718673"/>
                  <a:pt x="169802" y="4939769"/>
                  <a:pt x="399815" y="4312462"/>
                </a:cubicBezTo>
                <a:cubicBezTo>
                  <a:pt x="-107256" y="3883802"/>
                  <a:pt x="-107256" y="2979432"/>
                  <a:pt x="399815" y="2550773"/>
                </a:cubicBezTo>
                <a:cubicBezTo>
                  <a:pt x="175033" y="1923465"/>
                  <a:pt x="624604" y="1144561"/>
                  <a:pt x="1278046" y="1024324"/>
                </a:cubicBezTo>
                <a:cubicBezTo>
                  <a:pt x="1398283" y="370884"/>
                  <a:pt x="2177187" y="-78688"/>
                  <a:pt x="2804496" y="146096"/>
                </a:cubicBezTo>
                <a:cubicBezTo>
                  <a:pt x="2844683" y="98558"/>
                  <a:pt x="2889005" y="55477"/>
                  <a:pt x="2936691" y="16852"/>
                </a:cubicBezTo>
                <a:close/>
                <a:moveTo>
                  <a:pt x="2566562" y="0"/>
                </a:moveTo>
                <a:lnTo>
                  <a:pt x="2850115" y="0"/>
                </a:lnTo>
                <a:lnTo>
                  <a:pt x="2846312" y="10175"/>
                </a:lnTo>
                <a:cubicBezTo>
                  <a:pt x="2799262" y="88591"/>
                  <a:pt x="2699942" y="114726"/>
                  <a:pt x="2626755" y="67681"/>
                </a:cubicBezTo>
                <a:cubicBezTo>
                  <a:pt x="2607151" y="55918"/>
                  <a:pt x="2590815" y="40888"/>
                  <a:pt x="2578072" y="23817"/>
                </a:cubicBezTo>
                <a:close/>
              </a:path>
            </a:pathLst>
          </a:custGeom>
          <a:solidFill>
            <a:schemeClr val="accent1">
              <a:lumMod val="20000"/>
              <a:lumOff val="80000"/>
              <a:alpha val="10000"/>
            </a:schemeClr>
          </a:solidFill>
          <a:ln w="9525" cap="flat">
            <a:noFill/>
            <a:prstDash val="solid"/>
            <a:miter/>
          </a:ln>
        </p:spPr>
        <p:txBody>
          <a:bodyPr wrap="square" rtlCol="0" anchor="ctr">
            <a:noAutofit/>
          </a:bodyPr>
          <a:lstStyle/>
          <a:p>
            <a:endParaRPr lang="zh-CN" altLang="en-US"/>
          </a:p>
        </p:txBody>
      </p:sp>
      <p:sp>
        <p:nvSpPr>
          <p:cNvPr id="10" name="矩形 9">
            <a:extLst>
              <a:ext uri="{FF2B5EF4-FFF2-40B4-BE49-F238E27FC236}">
                <a16:creationId xmlns:a16="http://schemas.microsoft.com/office/drawing/2014/main" id="{5459D44B-A417-459B-98F9-A9BE21E83C27}"/>
              </a:ext>
            </a:extLst>
          </p:cNvPr>
          <p:cNvSpPr/>
          <p:nvPr userDrawn="1"/>
        </p:nvSpPr>
        <p:spPr>
          <a:xfrm>
            <a:off x="0" y="3223737"/>
            <a:ext cx="12192000" cy="27282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a:extLst>
              <a:ext uri="{FF2B5EF4-FFF2-40B4-BE49-F238E27FC236}">
                <a16:creationId xmlns:a16="http://schemas.microsoft.com/office/drawing/2014/main" id="{05667318-9B1F-422D-B409-08D19BAA3764}"/>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aturation sat="148000"/>
                    </a14:imgEffect>
                    <a14:imgEffect>
                      <a14:brightnessContrast bright="5000"/>
                    </a14:imgEffect>
                  </a14:imgLayer>
                </a14:imgProps>
              </a:ext>
              <a:ext uri="{28A0092B-C50C-407E-A947-70E740481C1C}">
                <a14:useLocalDpi xmlns:a14="http://schemas.microsoft.com/office/drawing/2010/main" val="0"/>
              </a:ext>
            </a:extLst>
          </a:blip>
          <a:srcRect l="47302" r="4336"/>
          <a:stretch/>
        </p:blipFill>
        <p:spPr>
          <a:xfrm>
            <a:off x="4908883" y="1104532"/>
            <a:ext cx="7283117" cy="4847496"/>
          </a:xfrm>
          <a:custGeom>
            <a:avLst/>
            <a:gdLst>
              <a:gd name="connsiteX0" fmla="*/ 0 w 7283117"/>
              <a:gd name="connsiteY0" fmla="*/ 0 h 4847496"/>
              <a:gd name="connsiteX1" fmla="*/ 7283117 w 7283117"/>
              <a:gd name="connsiteY1" fmla="*/ 0 h 4847496"/>
              <a:gd name="connsiteX2" fmla="*/ 7283117 w 7283117"/>
              <a:gd name="connsiteY2" fmla="*/ 4847496 h 4847496"/>
              <a:gd name="connsiteX3" fmla="*/ 0 w 7283117"/>
              <a:gd name="connsiteY3" fmla="*/ 4847496 h 4847496"/>
            </a:gdLst>
            <a:ahLst/>
            <a:cxnLst>
              <a:cxn ang="0">
                <a:pos x="connsiteX0" y="connsiteY0"/>
              </a:cxn>
              <a:cxn ang="0">
                <a:pos x="connsiteX1" y="connsiteY1"/>
              </a:cxn>
              <a:cxn ang="0">
                <a:pos x="connsiteX2" y="connsiteY2"/>
              </a:cxn>
              <a:cxn ang="0">
                <a:pos x="connsiteX3" y="connsiteY3"/>
              </a:cxn>
            </a:cxnLst>
            <a:rect l="l" t="t" r="r" b="b"/>
            <a:pathLst>
              <a:path w="7283117" h="4847496">
                <a:moveTo>
                  <a:pt x="0" y="0"/>
                </a:moveTo>
                <a:lnTo>
                  <a:pt x="7283117" y="0"/>
                </a:lnTo>
                <a:lnTo>
                  <a:pt x="7283117" y="4847496"/>
                </a:lnTo>
                <a:lnTo>
                  <a:pt x="0" y="4847496"/>
                </a:lnTo>
                <a:close/>
              </a:path>
            </a:pathLst>
          </a:custGeom>
          <a:effectLst>
            <a:outerShdw blurRad="127000" dist="139700" algn="l" rotWithShape="0">
              <a:prstClr val="black">
                <a:alpha val="12000"/>
              </a:prstClr>
            </a:outerShdw>
          </a:effectLst>
        </p:spPr>
      </p:pic>
      <p:pic>
        <p:nvPicPr>
          <p:cNvPr id="13" name="图片 12">
            <a:extLst>
              <a:ext uri="{FF2B5EF4-FFF2-40B4-BE49-F238E27FC236}">
                <a16:creationId xmlns:a16="http://schemas.microsoft.com/office/drawing/2014/main" id="{71BD1D06-D572-469B-9884-15E3221F9166}"/>
              </a:ext>
            </a:extLst>
          </p:cNvPr>
          <p:cNvPicPr>
            <a:picLocks noChangeAspect="1"/>
          </p:cNvPicPr>
          <p:nvPr userDrawn="1"/>
        </p:nvPicPr>
        <p:blipFill>
          <a:blip r:embed="rId4">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10235493" y="286289"/>
            <a:ext cx="1641068" cy="399511"/>
          </a:xfrm>
          <a:prstGeom prst="rect">
            <a:avLst/>
          </a:prstGeom>
        </p:spPr>
      </p:pic>
      <p:sp>
        <p:nvSpPr>
          <p:cNvPr id="16" name="文本框 25">
            <a:extLst>
              <a:ext uri="{FF2B5EF4-FFF2-40B4-BE49-F238E27FC236}">
                <a16:creationId xmlns:a16="http://schemas.microsoft.com/office/drawing/2014/main" id="{1AC4D449-E341-43A5-A99E-67A97BD0EB34}"/>
              </a:ext>
            </a:extLst>
          </p:cNvPr>
          <p:cNvSpPr txBox="1"/>
          <p:nvPr userDrawn="1"/>
        </p:nvSpPr>
        <p:spPr>
          <a:xfrm>
            <a:off x="302564" y="6438900"/>
            <a:ext cx="2157464" cy="276999"/>
          </a:xfrm>
          <a:prstGeom prst="rect">
            <a:avLst/>
          </a:prstGeom>
          <a:noFill/>
        </p:spPr>
        <p:txBody>
          <a:bodyPr wrap="square" lIns="0" rtlCol="0">
            <a:spAutoFit/>
          </a:bodyPr>
          <a:lstStyle/>
          <a:p>
            <a:pPr algn="dist"/>
            <a:r>
              <a:rPr kumimoji="1" lang="zh-CN" altLang="en-US" sz="1200" spc="300" dirty="0">
                <a:solidFill>
                  <a:schemeClr val="bg1"/>
                </a:solidFill>
                <a:latin typeface="华文中宋" panose="02010600040101010101" pitchFamily="2" charset="-122"/>
                <a:ea typeface="华文中宋" panose="02010600040101010101" pitchFamily="2" charset="-122"/>
                <a:cs typeface="Hiragino Sans GB W3" charset="-122"/>
              </a:rPr>
              <a:t>厚德博学 和而不同</a:t>
            </a:r>
          </a:p>
        </p:txBody>
      </p:sp>
      <p:sp>
        <p:nvSpPr>
          <p:cNvPr id="17" name="矩形 16">
            <a:extLst>
              <a:ext uri="{FF2B5EF4-FFF2-40B4-BE49-F238E27FC236}">
                <a16:creationId xmlns:a16="http://schemas.microsoft.com/office/drawing/2014/main" id="{0066CE80-9F35-468F-87EE-44703BF2A294}"/>
              </a:ext>
            </a:extLst>
          </p:cNvPr>
          <p:cNvSpPr/>
          <p:nvPr userDrawn="1"/>
        </p:nvSpPr>
        <p:spPr>
          <a:xfrm>
            <a:off x="9921732" y="6438900"/>
            <a:ext cx="2002970" cy="276999"/>
          </a:xfrm>
          <a:prstGeom prst="rect">
            <a:avLst/>
          </a:prstGeom>
        </p:spPr>
        <p:txBody>
          <a:bodyPr wrap="square" lIns="0" rIns="0">
            <a:spAutoFit/>
          </a:bodyPr>
          <a:lstStyle/>
          <a:p>
            <a:pPr algn="dist"/>
            <a:r>
              <a:rPr kumimoji="1" lang="en-US" altLang="zh-CN" sz="1200" spc="300" dirty="0">
                <a:solidFill>
                  <a:schemeClr val="bg1"/>
                </a:solidFill>
                <a:latin typeface="华文中宋" panose="02010600040101010101" pitchFamily="2" charset="-122"/>
                <a:ea typeface="华文中宋" panose="02010600040101010101" pitchFamily="2" charset="-122"/>
                <a:cs typeface="Hiragino Sans GB W3" charset="-122"/>
              </a:rPr>
              <a:t>www.hut.edu.cn</a:t>
            </a:r>
            <a:endParaRPr lang="zh-CN" altLang="en-US" sz="1200" dirty="0">
              <a:solidFill>
                <a:schemeClr val="bg1"/>
              </a:solidFill>
              <a:latin typeface="华文中宋" panose="02010600040101010101" pitchFamily="2" charset="-122"/>
              <a:ea typeface="华文中宋" panose="02010600040101010101" pitchFamily="2" charset="-122"/>
            </a:endParaRPr>
          </a:p>
        </p:txBody>
      </p:sp>
      <p:pic>
        <p:nvPicPr>
          <p:cNvPr id="19" name="图片 18">
            <a:extLst>
              <a:ext uri="{FF2B5EF4-FFF2-40B4-BE49-F238E27FC236}">
                <a16:creationId xmlns:a16="http://schemas.microsoft.com/office/drawing/2014/main" id="{CA02C658-5CBF-40CC-B81B-EADA37FC9C2C}"/>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246132" y="286289"/>
            <a:ext cx="1641068" cy="399511"/>
          </a:xfrm>
          <a:prstGeom prst="rect">
            <a:avLst/>
          </a:prstGeom>
        </p:spPr>
      </p:pic>
      <p:sp>
        <p:nvSpPr>
          <p:cNvPr id="7" name="文本占位符 2">
            <a:extLst>
              <a:ext uri="{FF2B5EF4-FFF2-40B4-BE49-F238E27FC236}">
                <a16:creationId xmlns:a16="http://schemas.microsoft.com/office/drawing/2014/main" id="{E7EABA82-6474-45B8-97A2-2F08106B1A15}"/>
              </a:ext>
            </a:extLst>
          </p:cNvPr>
          <p:cNvSpPr>
            <a:spLocks noGrp="1"/>
          </p:cNvSpPr>
          <p:nvPr>
            <p:ph type="body" sz="quarter" idx="11" hasCustomPrompt="1"/>
          </p:nvPr>
        </p:nvSpPr>
        <p:spPr>
          <a:xfrm>
            <a:off x="500380" y="1570501"/>
            <a:ext cx="6858000" cy="841229"/>
          </a:xfrm>
          <a:prstGeom prst="rect">
            <a:avLst/>
          </a:prstGeom>
        </p:spPr>
        <p:txBody>
          <a:bodyPr anchor="ctr"/>
          <a:lstStyle>
            <a:lvl1pPr marL="0" indent="0" algn="l">
              <a:buFontTx/>
              <a:buNone/>
              <a:defRPr sz="5200" b="1">
                <a:solidFill>
                  <a:schemeClr val="accent1"/>
                </a:solidFill>
                <a:latin typeface="+mj-ea"/>
                <a:ea typeface="+mj-ea"/>
              </a:defRPr>
            </a:lvl1pPr>
          </a:lstStyle>
          <a:p>
            <a:pPr lvl="0"/>
            <a:r>
              <a:rPr lang="zh-CN" altLang="en-US" dirty="0"/>
              <a:t>请输入模板标题</a:t>
            </a:r>
          </a:p>
        </p:txBody>
      </p:sp>
      <p:sp>
        <p:nvSpPr>
          <p:cNvPr id="8" name="文本占位符 2">
            <a:extLst>
              <a:ext uri="{FF2B5EF4-FFF2-40B4-BE49-F238E27FC236}">
                <a16:creationId xmlns:a16="http://schemas.microsoft.com/office/drawing/2014/main" id="{A82E30D9-DBB8-4B83-90AB-1F0175FAF851}"/>
              </a:ext>
            </a:extLst>
          </p:cNvPr>
          <p:cNvSpPr>
            <a:spLocks noGrp="1"/>
          </p:cNvSpPr>
          <p:nvPr>
            <p:ph type="body" sz="quarter" idx="12" hasCustomPrompt="1"/>
          </p:nvPr>
        </p:nvSpPr>
        <p:spPr>
          <a:xfrm>
            <a:off x="500380" y="2463323"/>
            <a:ext cx="6858000" cy="346076"/>
          </a:xfrm>
          <a:prstGeom prst="rect">
            <a:avLst/>
          </a:prstGeom>
        </p:spPr>
        <p:txBody>
          <a:bodyPr anchor="ctr"/>
          <a:lstStyle>
            <a:lvl1pPr marL="0" indent="0" algn="l">
              <a:buFontTx/>
              <a:buNone/>
              <a:defRPr sz="2200">
                <a:solidFill>
                  <a:schemeClr val="tx1">
                    <a:lumMod val="25000"/>
                    <a:lumOff val="75000"/>
                  </a:schemeClr>
                </a:solidFill>
                <a:latin typeface="+mj-lt"/>
              </a:defRPr>
            </a:lvl1pPr>
          </a:lstStyle>
          <a:p>
            <a:pPr lvl="0"/>
            <a:r>
              <a:rPr lang="zh-CN" altLang="en-US" dirty="0"/>
              <a:t>请输入模板标题的英文</a:t>
            </a:r>
          </a:p>
        </p:txBody>
      </p:sp>
      <p:sp>
        <p:nvSpPr>
          <p:cNvPr id="9" name="文本占位符 2">
            <a:extLst>
              <a:ext uri="{FF2B5EF4-FFF2-40B4-BE49-F238E27FC236}">
                <a16:creationId xmlns:a16="http://schemas.microsoft.com/office/drawing/2014/main" id="{E3D30A28-F11A-4AB8-8B5D-1EDEB0CC7856}"/>
              </a:ext>
            </a:extLst>
          </p:cNvPr>
          <p:cNvSpPr>
            <a:spLocks noGrp="1"/>
          </p:cNvSpPr>
          <p:nvPr>
            <p:ph type="body" sz="quarter" idx="13" hasCustomPrompt="1"/>
          </p:nvPr>
        </p:nvSpPr>
        <p:spPr>
          <a:xfrm>
            <a:off x="500380" y="4773062"/>
            <a:ext cx="6858000" cy="346076"/>
          </a:xfrm>
          <a:prstGeom prst="rect">
            <a:avLst/>
          </a:prstGeom>
        </p:spPr>
        <p:txBody>
          <a:bodyPr anchor="ctr"/>
          <a:lstStyle>
            <a:lvl1pPr marL="0" indent="0" algn="l">
              <a:buFontTx/>
              <a:buNone/>
              <a:defRPr sz="1600">
                <a:solidFill>
                  <a:schemeClr val="bg1"/>
                </a:solidFill>
                <a:latin typeface="华文中宋" panose="02010600040101010101" pitchFamily="2" charset="-122"/>
                <a:ea typeface="华文中宋" panose="02010600040101010101" pitchFamily="2" charset="-122"/>
              </a:defRPr>
            </a:lvl1pPr>
          </a:lstStyle>
          <a:p>
            <a:pPr lvl="0"/>
            <a:r>
              <a:rPr lang="zh-CN" altLang="en-US" dirty="0"/>
              <a:t>请输入答辩人、指导老师及答辩日期</a:t>
            </a:r>
          </a:p>
        </p:txBody>
      </p:sp>
      <p:sp>
        <p:nvSpPr>
          <p:cNvPr id="15" name="文本占位符 2">
            <a:extLst>
              <a:ext uri="{FF2B5EF4-FFF2-40B4-BE49-F238E27FC236}">
                <a16:creationId xmlns:a16="http://schemas.microsoft.com/office/drawing/2014/main" id="{18786D00-2C1F-47F8-AB7C-8631BFB5A358}"/>
              </a:ext>
            </a:extLst>
          </p:cNvPr>
          <p:cNvSpPr>
            <a:spLocks noGrp="1"/>
          </p:cNvSpPr>
          <p:nvPr>
            <p:ph type="body" sz="quarter" idx="10" hasCustomPrompt="1"/>
          </p:nvPr>
        </p:nvSpPr>
        <p:spPr>
          <a:xfrm>
            <a:off x="500380" y="3836520"/>
            <a:ext cx="6858000" cy="841229"/>
          </a:xfrm>
          <a:prstGeom prst="rect">
            <a:avLst/>
          </a:prstGeom>
        </p:spPr>
        <p:txBody>
          <a:bodyPr anchor="ctr"/>
          <a:lstStyle>
            <a:lvl1pPr marL="0" indent="0">
              <a:buFontTx/>
              <a:buNone/>
              <a:defRPr sz="4400">
                <a:solidFill>
                  <a:schemeClr val="bg1"/>
                </a:solidFill>
              </a:defRPr>
            </a:lvl1pPr>
          </a:lstStyle>
          <a:p>
            <a:pPr lvl="0"/>
            <a:r>
              <a:rPr lang="zh-CN" altLang="en-US" dirty="0"/>
              <a:t>请输入模板标题</a:t>
            </a:r>
          </a:p>
        </p:txBody>
      </p:sp>
      <p:sp>
        <p:nvSpPr>
          <p:cNvPr id="18" name="文本框 98">
            <a:extLst>
              <a:ext uri="{FF2B5EF4-FFF2-40B4-BE49-F238E27FC236}">
                <a16:creationId xmlns:a16="http://schemas.microsoft.com/office/drawing/2014/main" id="{6FA11297-1DDC-4F4A-AA63-545233F16E69}"/>
              </a:ext>
            </a:extLst>
          </p:cNvPr>
          <p:cNvSpPr txBox="1"/>
          <p:nvPr userDrawn="1"/>
        </p:nvSpPr>
        <p:spPr>
          <a:xfrm>
            <a:off x="7582670" y="6396689"/>
            <a:ext cx="4267700" cy="276999"/>
          </a:xfrm>
          <a:prstGeom prst="rect">
            <a:avLst/>
          </a:prstGeom>
          <a:noFill/>
        </p:spPr>
        <p:txBody>
          <a:bodyPr wrap="square" lIns="0" rIns="0" rtlCol="0">
            <a:spAutoFit/>
          </a:bodyPr>
          <a:lstStyle/>
          <a:p>
            <a:pPr algn="r"/>
            <a:r>
              <a:rPr kumimoji="1" lang="zh-CN" altLang="en-US" sz="1200" spc="300" dirty="0">
                <a:solidFill>
                  <a:schemeClr val="accent1"/>
                </a:solidFill>
                <a:latin typeface="华文中宋" panose="02010600040101010101" pitchFamily="2" charset="-122"/>
                <a:ea typeface="华文中宋" panose="02010600040101010101" pitchFamily="2" charset="-122"/>
                <a:cs typeface="Hiragino Sans GB W3" charset="-122"/>
              </a:rPr>
              <a:t>厚德博学 和而不同 </a:t>
            </a:r>
            <a:r>
              <a:rPr kumimoji="1" lang="en-US" altLang="zh-CN" sz="1200" spc="300" dirty="0">
                <a:solidFill>
                  <a:schemeClr val="accent1"/>
                </a:solidFill>
                <a:latin typeface="华文中宋" panose="02010600040101010101" pitchFamily="2" charset="-122"/>
                <a:ea typeface="华文中宋" panose="02010600040101010101" pitchFamily="2" charset="-122"/>
                <a:cs typeface="Hiragino Sans GB W3" charset="-122"/>
              </a:rPr>
              <a:t>|</a:t>
            </a:r>
            <a:r>
              <a:rPr kumimoji="1" lang="zh-CN" altLang="en-US" sz="1200" b="1" spc="300" dirty="0">
                <a:solidFill>
                  <a:schemeClr val="accent1"/>
                </a:solidFill>
                <a:latin typeface="华文中宋" panose="02010600040101010101" pitchFamily="2" charset="-122"/>
                <a:ea typeface="华文中宋" panose="02010600040101010101" pitchFamily="2" charset="-122"/>
                <a:cs typeface="Hiragino Sans GB W3" charset="-122"/>
              </a:rPr>
              <a:t> </a:t>
            </a:r>
            <a:r>
              <a:rPr kumimoji="1" lang="en-US" altLang="zh-CN" sz="1200" spc="300" dirty="0" err="1">
                <a:solidFill>
                  <a:schemeClr val="accent1"/>
                </a:solidFill>
                <a:latin typeface="华文中宋" panose="02010600040101010101" pitchFamily="2" charset="-122"/>
                <a:ea typeface="华文中宋" panose="02010600040101010101" pitchFamily="2" charset="-122"/>
                <a:cs typeface="Hiragino Sans GB W3" charset="-122"/>
              </a:rPr>
              <a:t>www.hut.edu.cn</a:t>
            </a:r>
            <a:endParaRPr kumimoji="1" lang="zh-CN" altLang="en-US" sz="1200" spc="300" dirty="0">
              <a:solidFill>
                <a:schemeClr val="accent1"/>
              </a:solidFill>
              <a:latin typeface="华文中宋" panose="02010600040101010101" pitchFamily="2" charset="-122"/>
              <a:ea typeface="华文中宋" panose="02010600040101010101" pitchFamily="2" charset="-122"/>
              <a:cs typeface="Hiragino Sans GB W3" charset="-122"/>
            </a:endParaRPr>
          </a:p>
        </p:txBody>
      </p:sp>
      <p:cxnSp>
        <p:nvCxnSpPr>
          <p:cNvPr id="20" name="直接连接符 25">
            <a:extLst>
              <a:ext uri="{FF2B5EF4-FFF2-40B4-BE49-F238E27FC236}">
                <a16:creationId xmlns:a16="http://schemas.microsoft.com/office/drawing/2014/main" id="{5245D935-BFA8-4970-B0EF-C32D459675BD}"/>
              </a:ext>
            </a:extLst>
          </p:cNvPr>
          <p:cNvCxnSpPr>
            <a:cxnSpLocks/>
          </p:cNvCxnSpPr>
          <p:nvPr userDrawn="1"/>
        </p:nvCxnSpPr>
        <p:spPr>
          <a:xfrm>
            <a:off x="599325" y="1130300"/>
            <a:ext cx="747227" cy="0"/>
          </a:xfrm>
          <a:prstGeom prst="line">
            <a:avLst/>
          </a:prstGeom>
          <a:ln w="57150">
            <a:solidFill>
              <a:srgbClr val="FFC000"/>
            </a:solidFill>
          </a:ln>
        </p:spPr>
        <p:style>
          <a:lnRef idx="1">
            <a:schemeClr val="accent1"/>
          </a:lnRef>
          <a:fillRef idx="0">
            <a:schemeClr val="accent1"/>
          </a:fillRef>
          <a:effectRef idx="0">
            <a:schemeClr val="accent1"/>
          </a:effectRef>
          <a:fontRef idx="minor">
            <a:schemeClr val="tx1"/>
          </a:fontRef>
        </p:style>
      </p:cxnSp>
    </p:spTree>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封面封底">
    <p:spTree>
      <p:nvGrpSpPr>
        <p:cNvPr id="1" name=""/>
        <p:cNvGrpSpPr/>
        <p:nvPr/>
      </p:nvGrpSpPr>
      <p:grpSpPr>
        <a:xfrm>
          <a:off x="0" y="0"/>
          <a:ext cx="0" cy="0"/>
          <a:chOff x="0" y="0"/>
          <a:chExt cx="0" cy="0"/>
        </a:xfrm>
      </p:grpSpPr>
      <p:cxnSp>
        <p:nvCxnSpPr>
          <p:cNvPr id="6" name="直接连接符 5">
            <a:extLst>
              <a:ext uri="{FF2B5EF4-FFF2-40B4-BE49-F238E27FC236}">
                <a16:creationId xmlns:a16="http://schemas.microsoft.com/office/drawing/2014/main" id="{C6DCA751-8648-40F8-8342-AAE385C36919}"/>
              </a:ext>
            </a:extLst>
          </p:cNvPr>
          <p:cNvCxnSpPr>
            <a:cxnSpLocks/>
          </p:cNvCxnSpPr>
          <p:nvPr userDrawn="1"/>
        </p:nvCxnSpPr>
        <p:spPr>
          <a:xfrm flipH="1">
            <a:off x="5675815" y="504676"/>
            <a:ext cx="3185332" cy="6445031"/>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任意多边形: 形状 6">
            <a:extLst>
              <a:ext uri="{FF2B5EF4-FFF2-40B4-BE49-F238E27FC236}">
                <a16:creationId xmlns:a16="http://schemas.microsoft.com/office/drawing/2014/main" id="{428928A7-1EE9-4071-827B-CE2F06C6B127}"/>
              </a:ext>
            </a:extLst>
          </p:cNvPr>
          <p:cNvSpPr/>
          <p:nvPr userDrawn="1"/>
        </p:nvSpPr>
        <p:spPr>
          <a:xfrm rot="11178884">
            <a:off x="7667795" y="-96440"/>
            <a:ext cx="1651460" cy="1910639"/>
          </a:xfrm>
          <a:custGeom>
            <a:avLst/>
            <a:gdLst>
              <a:gd name="connsiteX0" fmla="*/ 1651460 w 1651460"/>
              <a:gd name="connsiteY0" fmla="*/ 1727887 h 1910639"/>
              <a:gd name="connsiteX1" fmla="*/ 0 w 1651460"/>
              <a:gd name="connsiteY1" fmla="*/ 1910639 h 1910639"/>
              <a:gd name="connsiteX2" fmla="*/ 690560 w 1651460"/>
              <a:gd name="connsiteY2" fmla="*/ 0 h 1910639"/>
            </a:gdLst>
            <a:ahLst/>
            <a:cxnLst>
              <a:cxn ang="0">
                <a:pos x="connsiteX0" y="connsiteY0"/>
              </a:cxn>
              <a:cxn ang="0">
                <a:pos x="connsiteX1" y="connsiteY1"/>
              </a:cxn>
              <a:cxn ang="0">
                <a:pos x="connsiteX2" y="connsiteY2"/>
              </a:cxn>
            </a:cxnLst>
            <a:rect l="l" t="t" r="r" b="b"/>
            <a:pathLst>
              <a:path w="1651460" h="1910639">
                <a:moveTo>
                  <a:pt x="1651460" y="1727887"/>
                </a:moveTo>
                <a:lnTo>
                  <a:pt x="0" y="1910639"/>
                </a:lnTo>
                <a:lnTo>
                  <a:pt x="690560" y="0"/>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任意多边形: 形状 7">
            <a:extLst>
              <a:ext uri="{FF2B5EF4-FFF2-40B4-BE49-F238E27FC236}">
                <a16:creationId xmlns:a16="http://schemas.microsoft.com/office/drawing/2014/main" id="{C449035C-BA56-405D-B500-20E4EC326F4B}"/>
              </a:ext>
            </a:extLst>
          </p:cNvPr>
          <p:cNvSpPr/>
          <p:nvPr userDrawn="1"/>
        </p:nvSpPr>
        <p:spPr>
          <a:xfrm>
            <a:off x="5902312" y="474"/>
            <a:ext cx="6289688" cy="6857526"/>
          </a:xfrm>
          <a:custGeom>
            <a:avLst/>
            <a:gdLst>
              <a:gd name="connsiteX0" fmla="*/ 3357512 w 6289688"/>
              <a:gd name="connsiteY0" fmla="*/ 0 h 6857526"/>
              <a:gd name="connsiteX1" fmla="*/ 6289688 w 6289688"/>
              <a:gd name="connsiteY1" fmla="*/ 0 h 6857526"/>
              <a:gd name="connsiteX2" fmla="*/ 6289688 w 6289688"/>
              <a:gd name="connsiteY2" fmla="*/ 5536587 h 6857526"/>
              <a:gd name="connsiteX3" fmla="*/ 5642943 w 6289688"/>
              <a:gd name="connsiteY3" fmla="*/ 6857526 h 6857526"/>
              <a:gd name="connsiteX4" fmla="*/ 0 w 6289688"/>
              <a:gd name="connsiteY4" fmla="*/ 6857526 h 68575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89688" h="6857526">
                <a:moveTo>
                  <a:pt x="3357512" y="0"/>
                </a:moveTo>
                <a:lnTo>
                  <a:pt x="6289688" y="0"/>
                </a:lnTo>
                <a:lnTo>
                  <a:pt x="6289688" y="5536587"/>
                </a:lnTo>
                <a:lnTo>
                  <a:pt x="5642943" y="6857526"/>
                </a:lnTo>
                <a:lnTo>
                  <a:pt x="0" y="685752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a:extLst>
              <a:ext uri="{FF2B5EF4-FFF2-40B4-BE49-F238E27FC236}">
                <a16:creationId xmlns:a16="http://schemas.microsoft.com/office/drawing/2014/main" id="{2B903750-19F5-4748-AAD2-2C6BB5DE5B06}"/>
              </a:ext>
            </a:extLst>
          </p:cNvPr>
          <p:cNvSpPr/>
          <p:nvPr userDrawn="1"/>
        </p:nvSpPr>
        <p:spPr>
          <a:xfrm>
            <a:off x="8545026" y="474"/>
            <a:ext cx="3680687" cy="6266047"/>
          </a:xfrm>
          <a:custGeom>
            <a:avLst/>
            <a:gdLst>
              <a:gd name="connsiteX0" fmla="*/ 1131672 w 3680687"/>
              <a:gd name="connsiteY0" fmla="*/ 6090101 h 6266047"/>
              <a:gd name="connsiteX1" fmla="*/ 1293729 w 3680687"/>
              <a:gd name="connsiteY1" fmla="*/ 6252152 h 6266047"/>
              <a:gd name="connsiteX2" fmla="*/ 1290892 w 3680687"/>
              <a:gd name="connsiteY2" fmla="*/ 6266047 h 6266047"/>
              <a:gd name="connsiteX3" fmla="*/ 972458 w 3680687"/>
              <a:gd name="connsiteY3" fmla="*/ 6266047 h 6266047"/>
              <a:gd name="connsiteX4" fmla="*/ 969621 w 3680687"/>
              <a:gd name="connsiteY4" fmla="*/ 6252152 h 6266047"/>
              <a:gd name="connsiteX5" fmla="*/ 1131672 w 3680687"/>
              <a:gd name="connsiteY5" fmla="*/ 6090101 h 6266047"/>
              <a:gd name="connsiteX6" fmla="*/ 200101 w 3680687"/>
              <a:gd name="connsiteY6" fmla="*/ 4473805 h 6266047"/>
              <a:gd name="connsiteX7" fmla="*/ 258667 w 3680687"/>
              <a:gd name="connsiteY7" fmla="*/ 4495693 h 6266047"/>
              <a:gd name="connsiteX8" fmla="*/ 316172 w 3680687"/>
              <a:gd name="connsiteY8" fmla="*/ 4715250 h 6266047"/>
              <a:gd name="connsiteX9" fmla="*/ 96615 w 3680687"/>
              <a:gd name="connsiteY9" fmla="*/ 4772755 h 6266047"/>
              <a:gd name="connsiteX10" fmla="*/ 39110 w 3680687"/>
              <a:gd name="connsiteY10" fmla="*/ 4553199 h 6266047"/>
              <a:gd name="connsiteX11" fmla="*/ 139088 w 3680687"/>
              <a:gd name="connsiteY11" fmla="*/ 4477399 h 6266047"/>
              <a:gd name="connsiteX12" fmla="*/ 200101 w 3680687"/>
              <a:gd name="connsiteY12" fmla="*/ 4473805 h 6266047"/>
              <a:gd name="connsiteX13" fmla="*/ 3680687 w 3680687"/>
              <a:gd name="connsiteY13" fmla="*/ 3787923 h 6266047"/>
              <a:gd name="connsiteX14" fmla="*/ 3680687 w 3680687"/>
              <a:gd name="connsiteY14" fmla="*/ 5147309 h 6266047"/>
              <a:gd name="connsiteX15" fmla="*/ 3667032 w 3680687"/>
              <a:gd name="connsiteY15" fmla="*/ 5149147 h 6266047"/>
              <a:gd name="connsiteX16" fmla="*/ 3065867 w 3680687"/>
              <a:gd name="connsiteY16" fmla="*/ 4469565 h 6266047"/>
              <a:gd name="connsiteX17" fmla="*/ 3648701 w 3680687"/>
              <a:gd name="connsiteY17" fmla="*/ 3847659 h 6266047"/>
              <a:gd name="connsiteX18" fmla="*/ 142439 w 3680687"/>
              <a:gd name="connsiteY18" fmla="*/ 2592617 h 6266047"/>
              <a:gd name="connsiteX19" fmla="*/ 204437 w 3680687"/>
              <a:gd name="connsiteY19" fmla="*/ 2597437 h 6266047"/>
              <a:gd name="connsiteX20" fmla="*/ 300493 w 3680687"/>
              <a:gd name="connsiteY20" fmla="*/ 2671276 h 6266047"/>
              <a:gd name="connsiteX21" fmla="*/ 242987 w 3680687"/>
              <a:gd name="connsiteY21" fmla="*/ 2890834 h 6266047"/>
              <a:gd name="connsiteX22" fmla="*/ 23429 w 3680687"/>
              <a:gd name="connsiteY22" fmla="*/ 2833329 h 6266047"/>
              <a:gd name="connsiteX23" fmla="*/ 80936 w 3680687"/>
              <a:gd name="connsiteY23" fmla="*/ 2613770 h 6266047"/>
              <a:gd name="connsiteX24" fmla="*/ 142439 w 3680687"/>
              <a:gd name="connsiteY24" fmla="*/ 2592617 h 6266047"/>
              <a:gd name="connsiteX25" fmla="*/ 3627827 w 3680687"/>
              <a:gd name="connsiteY25" fmla="*/ 2213865 h 6266047"/>
              <a:gd name="connsiteX26" fmla="*/ 3680687 w 3680687"/>
              <a:gd name="connsiteY26" fmla="*/ 2215233 h 6266047"/>
              <a:gd name="connsiteX27" fmla="*/ 3680687 w 3680687"/>
              <a:gd name="connsiteY27" fmla="*/ 3077449 h 6266047"/>
              <a:gd name="connsiteX28" fmla="*/ 3509085 w 3680687"/>
              <a:gd name="connsiteY28" fmla="*/ 3072454 h 6266047"/>
              <a:gd name="connsiteX29" fmla="*/ 2569249 w 3680687"/>
              <a:gd name="connsiteY29" fmla="*/ 2566727 h 6266047"/>
              <a:gd name="connsiteX30" fmla="*/ 3627827 w 3680687"/>
              <a:gd name="connsiteY30" fmla="*/ 2213865 h 6266047"/>
              <a:gd name="connsiteX31" fmla="*/ 1089851 w 3680687"/>
              <a:gd name="connsiteY31" fmla="*/ 956636 h 6266047"/>
              <a:gd name="connsiteX32" fmla="*/ 1251909 w 3680687"/>
              <a:gd name="connsiteY32" fmla="*/ 1118687 h 6266047"/>
              <a:gd name="connsiteX33" fmla="*/ 1089851 w 3680687"/>
              <a:gd name="connsiteY33" fmla="*/ 1280744 h 6266047"/>
              <a:gd name="connsiteX34" fmla="*/ 927800 w 3680687"/>
              <a:gd name="connsiteY34" fmla="*/ 1118687 h 6266047"/>
              <a:gd name="connsiteX35" fmla="*/ 1089851 w 3680687"/>
              <a:gd name="connsiteY35" fmla="*/ 956636 h 6266047"/>
              <a:gd name="connsiteX36" fmla="*/ 3520616 w 3680687"/>
              <a:gd name="connsiteY36" fmla="*/ 16937 h 6266047"/>
              <a:gd name="connsiteX37" fmla="*/ 3519351 w 3680687"/>
              <a:gd name="connsiteY37" fmla="*/ 170793 h 6266047"/>
              <a:gd name="connsiteX38" fmla="*/ 2584939 w 3680687"/>
              <a:gd name="connsiteY38" fmla="*/ 1134379 h 6266047"/>
              <a:gd name="connsiteX39" fmla="*/ 1079399 w 3680687"/>
              <a:gd name="connsiteY39" fmla="*/ 3016300 h 6266047"/>
              <a:gd name="connsiteX40" fmla="*/ 2835861 w 3680687"/>
              <a:gd name="connsiteY40" fmla="*/ 6131924 h 6266047"/>
              <a:gd name="connsiteX41" fmla="*/ 3139061 w 3680687"/>
              <a:gd name="connsiteY41" fmla="*/ 5891457 h 6266047"/>
              <a:gd name="connsiteX42" fmla="*/ 2532662 w 3680687"/>
              <a:gd name="connsiteY42" fmla="*/ 5718950 h 6266047"/>
              <a:gd name="connsiteX43" fmla="*/ 1539424 w 3680687"/>
              <a:gd name="connsiteY43" fmla="*/ 3314272 h 6266047"/>
              <a:gd name="connsiteX44" fmla="*/ 2621528 w 3680687"/>
              <a:gd name="connsiteY44" fmla="*/ 1421897 h 6266047"/>
              <a:gd name="connsiteX45" fmla="*/ 3635675 w 3680687"/>
              <a:gd name="connsiteY45" fmla="*/ 1165742 h 6266047"/>
              <a:gd name="connsiteX46" fmla="*/ 3680687 w 3680687"/>
              <a:gd name="connsiteY46" fmla="*/ 1178492 h 6266047"/>
              <a:gd name="connsiteX47" fmla="*/ 3680687 w 3680687"/>
              <a:gd name="connsiteY47" fmla="*/ 1905445 h 6266047"/>
              <a:gd name="connsiteX48" fmla="*/ 3614295 w 3680687"/>
              <a:gd name="connsiteY48" fmla="*/ 1904558 h 6266047"/>
              <a:gd name="connsiteX49" fmla="*/ 2652887 w 3680687"/>
              <a:gd name="connsiteY49" fmla="*/ 3329955 h 6266047"/>
              <a:gd name="connsiteX50" fmla="*/ 2997906 w 3680687"/>
              <a:gd name="connsiteY50" fmla="*/ 3931127 h 6266047"/>
              <a:gd name="connsiteX51" fmla="*/ 3559530 w 3680687"/>
              <a:gd name="connsiteY51" fmla="*/ 5433197 h 6266047"/>
              <a:gd name="connsiteX52" fmla="*/ 3680687 w 3680687"/>
              <a:gd name="connsiteY52" fmla="*/ 5428998 h 6266047"/>
              <a:gd name="connsiteX53" fmla="*/ 3680687 w 3680687"/>
              <a:gd name="connsiteY53" fmla="*/ 6266047 h 6266047"/>
              <a:gd name="connsiteX54" fmla="*/ 1335815 w 3680687"/>
              <a:gd name="connsiteY54" fmla="*/ 6266047 h 6266047"/>
              <a:gd name="connsiteX55" fmla="*/ 1308111 w 3680687"/>
              <a:gd name="connsiteY55" fmla="*/ 6194438 h 6266047"/>
              <a:gd name="connsiteX56" fmla="*/ 1278046 w 3680687"/>
              <a:gd name="connsiteY56" fmla="*/ 6074421 h 6266047"/>
              <a:gd name="connsiteX57" fmla="*/ 399815 w 3680687"/>
              <a:gd name="connsiteY57" fmla="*/ 4547975 h 6266047"/>
              <a:gd name="connsiteX58" fmla="*/ 399815 w 3680687"/>
              <a:gd name="connsiteY58" fmla="*/ 2786285 h 6266047"/>
              <a:gd name="connsiteX59" fmla="*/ 1278046 w 3680687"/>
              <a:gd name="connsiteY59" fmla="*/ 1259837 h 6266047"/>
              <a:gd name="connsiteX60" fmla="*/ 2804496 w 3680687"/>
              <a:gd name="connsiteY60" fmla="*/ 381609 h 6266047"/>
              <a:gd name="connsiteX61" fmla="*/ 3435877 w 3680687"/>
              <a:gd name="connsiteY61" fmla="*/ 25075 h 6266047"/>
              <a:gd name="connsiteX62" fmla="*/ 2727301 w 3680687"/>
              <a:gd name="connsiteY62" fmla="*/ 7181 h 6266047"/>
              <a:gd name="connsiteX63" fmla="*/ 2788806 w 3680687"/>
              <a:gd name="connsiteY63" fmla="*/ 26130 h 6266047"/>
              <a:gd name="connsiteX64" fmla="*/ 2846312 w 3680687"/>
              <a:gd name="connsiteY64" fmla="*/ 245688 h 6266047"/>
              <a:gd name="connsiteX65" fmla="*/ 2626755 w 3680687"/>
              <a:gd name="connsiteY65" fmla="*/ 303194 h 6266047"/>
              <a:gd name="connsiteX66" fmla="*/ 2569249 w 3680687"/>
              <a:gd name="connsiteY66" fmla="*/ 83635 h 6266047"/>
              <a:gd name="connsiteX67" fmla="*/ 2665305 w 3680687"/>
              <a:gd name="connsiteY67" fmla="*/ 11757 h 6266047"/>
              <a:gd name="connsiteX68" fmla="*/ 2727301 w 3680687"/>
              <a:gd name="connsiteY68" fmla="*/ 7181 h 6266047"/>
              <a:gd name="connsiteX69" fmla="*/ 3673578 w 3680687"/>
              <a:gd name="connsiteY69" fmla="*/ 0 h 6266047"/>
              <a:gd name="connsiteX70" fmla="*/ 3680687 w 3680687"/>
              <a:gd name="connsiteY70" fmla="*/ 256 h 6266047"/>
              <a:gd name="connsiteX71" fmla="*/ 3680687 w 3680687"/>
              <a:gd name="connsiteY71" fmla="*/ 1565 h 6266047"/>
              <a:gd name="connsiteX72" fmla="*/ 3520616 w 3680687"/>
              <a:gd name="connsiteY72" fmla="*/ 16937 h 6266047"/>
              <a:gd name="connsiteX73" fmla="*/ 3520669 w 3680687"/>
              <a:gd name="connsiteY73" fmla="*/ 10455 h 6266047"/>
              <a:gd name="connsiteX74" fmla="*/ 3673578 w 3680687"/>
              <a:gd name="connsiteY74" fmla="*/ 0 h 6266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3680687" h="6266047">
                <a:moveTo>
                  <a:pt x="1131672" y="6090101"/>
                </a:moveTo>
                <a:cubicBezTo>
                  <a:pt x="1220544" y="6090101"/>
                  <a:pt x="1293729" y="6163287"/>
                  <a:pt x="1293729" y="6252152"/>
                </a:cubicBezTo>
                <a:lnTo>
                  <a:pt x="1290892" y="6266047"/>
                </a:lnTo>
                <a:lnTo>
                  <a:pt x="972458" y="6266047"/>
                </a:lnTo>
                <a:lnTo>
                  <a:pt x="969621" y="6252152"/>
                </a:lnTo>
                <a:cubicBezTo>
                  <a:pt x="969621" y="6163287"/>
                  <a:pt x="1042806" y="6090101"/>
                  <a:pt x="1131672" y="6090101"/>
                </a:cubicBezTo>
                <a:close/>
                <a:moveTo>
                  <a:pt x="200101" y="4473805"/>
                </a:moveTo>
                <a:cubicBezTo>
                  <a:pt x="220439" y="4476744"/>
                  <a:pt x="240370" y="4483931"/>
                  <a:pt x="258667" y="4495693"/>
                </a:cubicBezTo>
                <a:cubicBezTo>
                  <a:pt x="337084" y="4542743"/>
                  <a:pt x="363217" y="4642063"/>
                  <a:pt x="316172" y="4715250"/>
                </a:cubicBezTo>
                <a:cubicBezTo>
                  <a:pt x="269122" y="4793665"/>
                  <a:pt x="169801" y="4819800"/>
                  <a:pt x="96615" y="4772755"/>
                </a:cubicBezTo>
                <a:cubicBezTo>
                  <a:pt x="18200" y="4725705"/>
                  <a:pt x="-7936" y="4626384"/>
                  <a:pt x="39110" y="4553199"/>
                </a:cubicBezTo>
                <a:cubicBezTo>
                  <a:pt x="62632" y="4513990"/>
                  <a:pt x="99228" y="4487855"/>
                  <a:pt x="139088" y="4477399"/>
                </a:cubicBezTo>
                <a:cubicBezTo>
                  <a:pt x="159016" y="4472172"/>
                  <a:pt x="179762" y="4470864"/>
                  <a:pt x="200101" y="4473805"/>
                </a:cubicBezTo>
                <a:close/>
                <a:moveTo>
                  <a:pt x="3680687" y="3787923"/>
                </a:moveTo>
                <a:lnTo>
                  <a:pt x="3680687" y="5147309"/>
                </a:lnTo>
                <a:lnTo>
                  <a:pt x="3667032" y="5149147"/>
                </a:lnTo>
                <a:cubicBezTo>
                  <a:pt x="3238373" y="5175287"/>
                  <a:pt x="2914265" y="4908684"/>
                  <a:pt x="3065867" y="4469565"/>
                </a:cubicBezTo>
                <a:cubicBezTo>
                  <a:pt x="3180873" y="4196427"/>
                  <a:pt x="3486132" y="4108600"/>
                  <a:pt x="3648701" y="3847659"/>
                </a:cubicBezTo>
                <a:close/>
                <a:moveTo>
                  <a:pt x="142439" y="2592617"/>
                </a:moveTo>
                <a:cubicBezTo>
                  <a:pt x="163431" y="2590085"/>
                  <a:pt x="184507" y="2591882"/>
                  <a:pt x="204437" y="2597437"/>
                </a:cubicBezTo>
                <a:cubicBezTo>
                  <a:pt x="244294" y="2608545"/>
                  <a:pt x="279583" y="2634686"/>
                  <a:pt x="300493" y="2671276"/>
                </a:cubicBezTo>
                <a:cubicBezTo>
                  <a:pt x="347538" y="2749686"/>
                  <a:pt x="316172" y="2849013"/>
                  <a:pt x="242987" y="2890834"/>
                </a:cubicBezTo>
                <a:cubicBezTo>
                  <a:pt x="164577" y="2937879"/>
                  <a:pt x="65250" y="2906514"/>
                  <a:pt x="23429" y="2833329"/>
                </a:cubicBezTo>
                <a:cubicBezTo>
                  <a:pt x="-23617" y="2754917"/>
                  <a:pt x="2519" y="2660822"/>
                  <a:pt x="80936" y="2613770"/>
                </a:cubicBezTo>
                <a:cubicBezTo>
                  <a:pt x="100536" y="2602010"/>
                  <a:pt x="121448" y="2595148"/>
                  <a:pt x="142439" y="2592617"/>
                </a:cubicBezTo>
                <a:close/>
                <a:moveTo>
                  <a:pt x="3627827" y="2213865"/>
                </a:moveTo>
                <a:lnTo>
                  <a:pt x="3680687" y="2215233"/>
                </a:lnTo>
                <a:lnTo>
                  <a:pt x="3680687" y="3077449"/>
                </a:lnTo>
                <a:lnTo>
                  <a:pt x="3509085" y="3072454"/>
                </a:lnTo>
                <a:cubicBezTo>
                  <a:pt x="2976345" y="3073311"/>
                  <a:pt x="2436597" y="3152216"/>
                  <a:pt x="2569249" y="2566727"/>
                </a:cubicBezTo>
                <a:cubicBezTo>
                  <a:pt x="2603227" y="2344554"/>
                  <a:pt x="3114220" y="2216479"/>
                  <a:pt x="3627827" y="2213865"/>
                </a:cubicBezTo>
                <a:close/>
                <a:moveTo>
                  <a:pt x="1089851" y="956636"/>
                </a:moveTo>
                <a:cubicBezTo>
                  <a:pt x="1178722" y="956636"/>
                  <a:pt x="1251909" y="1029821"/>
                  <a:pt x="1251909" y="1118687"/>
                </a:cubicBezTo>
                <a:cubicBezTo>
                  <a:pt x="1251909" y="1207559"/>
                  <a:pt x="1178722" y="1280744"/>
                  <a:pt x="1089851" y="1280744"/>
                </a:cubicBezTo>
                <a:cubicBezTo>
                  <a:pt x="1000985" y="1280744"/>
                  <a:pt x="927800" y="1207559"/>
                  <a:pt x="927800" y="1118687"/>
                </a:cubicBezTo>
                <a:cubicBezTo>
                  <a:pt x="927800" y="1029821"/>
                  <a:pt x="1000985" y="956636"/>
                  <a:pt x="1089851" y="956636"/>
                </a:cubicBezTo>
                <a:close/>
                <a:moveTo>
                  <a:pt x="3520616" y="16937"/>
                </a:moveTo>
                <a:lnTo>
                  <a:pt x="3519351" y="170793"/>
                </a:lnTo>
                <a:cubicBezTo>
                  <a:pt x="3509972" y="922726"/>
                  <a:pt x="3442583" y="948147"/>
                  <a:pt x="2584939" y="1134379"/>
                </a:cubicBezTo>
                <a:cubicBezTo>
                  <a:pt x="1089855" y="1353936"/>
                  <a:pt x="1089855" y="1944652"/>
                  <a:pt x="1079399" y="3016300"/>
                </a:cubicBezTo>
                <a:cubicBezTo>
                  <a:pt x="953938" y="5567348"/>
                  <a:pt x="1732843" y="6011694"/>
                  <a:pt x="2835861" y="6131924"/>
                </a:cubicBezTo>
                <a:cubicBezTo>
                  <a:pt x="3248837" y="6173745"/>
                  <a:pt x="3139061" y="5891457"/>
                  <a:pt x="3139061" y="5891457"/>
                </a:cubicBezTo>
                <a:cubicBezTo>
                  <a:pt x="2919502" y="5818270"/>
                  <a:pt x="2767900" y="5786905"/>
                  <a:pt x="2532662" y="5718950"/>
                </a:cubicBezTo>
                <a:cubicBezTo>
                  <a:pt x="1811258" y="5504617"/>
                  <a:pt x="1502828" y="4851174"/>
                  <a:pt x="1539424" y="3314272"/>
                </a:cubicBezTo>
                <a:cubicBezTo>
                  <a:pt x="1544649" y="1688499"/>
                  <a:pt x="1623065" y="1662364"/>
                  <a:pt x="2621528" y="1421897"/>
                </a:cubicBezTo>
                <a:cubicBezTo>
                  <a:pt x="3071099" y="1312114"/>
                  <a:pt x="3133830" y="1317345"/>
                  <a:pt x="3635675" y="1165742"/>
                </a:cubicBezTo>
                <a:lnTo>
                  <a:pt x="3680687" y="1178492"/>
                </a:lnTo>
                <a:lnTo>
                  <a:pt x="3680687" y="1905445"/>
                </a:lnTo>
                <a:lnTo>
                  <a:pt x="3614295" y="1904558"/>
                </a:lnTo>
                <a:cubicBezTo>
                  <a:pt x="1825871" y="1923109"/>
                  <a:pt x="1844251" y="3212334"/>
                  <a:pt x="2652887" y="3329955"/>
                </a:cubicBezTo>
                <a:cubicBezTo>
                  <a:pt x="3468385" y="3298590"/>
                  <a:pt x="3630443" y="3387461"/>
                  <a:pt x="2997906" y="3931127"/>
                </a:cubicBezTo>
                <a:cubicBezTo>
                  <a:pt x="2257882" y="4563334"/>
                  <a:pt x="2592975" y="5411490"/>
                  <a:pt x="3559530" y="5433197"/>
                </a:cubicBezTo>
                <a:lnTo>
                  <a:pt x="3680687" y="5428998"/>
                </a:lnTo>
                <a:lnTo>
                  <a:pt x="3680687" y="6266047"/>
                </a:lnTo>
                <a:lnTo>
                  <a:pt x="1335815" y="6266047"/>
                </a:lnTo>
                <a:lnTo>
                  <a:pt x="1308111" y="6194438"/>
                </a:lnTo>
                <a:cubicBezTo>
                  <a:pt x="1295648" y="6155305"/>
                  <a:pt x="1285561" y="6115261"/>
                  <a:pt x="1278046" y="6074421"/>
                </a:cubicBezTo>
                <a:cubicBezTo>
                  <a:pt x="624604" y="5954186"/>
                  <a:pt x="169802" y="5175282"/>
                  <a:pt x="399815" y="4547975"/>
                </a:cubicBezTo>
                <a:cubicBezTo>
                  <a:pt x="-107256" y="4119315"/>
                  <a:pt x="-107256" y="3214945"/>
                  <a:pt x="399815" y="2786285"/>
                </a:cubicBezTo>
                <a:cubicBezTo>
                  <a:pt x="175033" y="2158979"/>
                  <a:pt x="624604" y="1380074"/>
                  <a:pt x="1278046" y="1259837"/>
                </a:cubicBezTo>
                <a:cubicBezTo>
                  <a:pt x="1398283" y="606397"/>
                  <a:pt x="2177187" y="156826"/>
                  <a:pt x="2804496" y="381609"/>
                </a:cubicBezTo>
                <a:cubicBezTo>
                  <a:pt x="2965244" y="191457"/>
                  <a:pt x="3192152" y="72612"/>
                  <a:pt x="3435877" y="25075"/>
                </a:cubicBezTo>
                <a:close/>
                <a:moveTo>
                  <a:pt x="2727301" y="7181"/>
                </a:moveTo>
                <a:cubicBezTo>
                  <a:pt x="2748293" y="9467"/>
                  <a:pt x="2769203" y="15676"/>
                  <a:pt x="2788806" y="26130"/>
                </a:cubicBezTo>
                <a:cubicBezTo>
                  <a:pt x="2867218" y="73181"/>
                  <a:pt x="2893359" y="172501"/>
                  <a:pt x="2846312" y="245688"/>
                </a:cubicBezTo>
                <a:cubicBezTo>
                  <a:pt x="2799262" y="324104"/>
                  <a:pt x="2699942" y="350239"/>
                  <a:pt x="2626755" y="303194"/>
                </a:cubicBezTo>
                <a:cubicBezTo>
                  <a:pt x="2548339" y="256142"/>
                  <a:pt x="2522204" y="156822"/>
                  <a:pt x="2569249" y="83635"/>
                </a:cubicBezTo>
                <a:cubicBezTo>
                  <a:pt x="2590159" y="47046"/>
                  <a:pt x="2625443" y="22211"/>
                  <a:pt x="2665305" y="11757"/>
                </a:cubicBezTo>
                <a:cubicBezTo>
                  <a:pt x="2685235" y="6530"/>
                  <a:pt x="2706309" y="4895"/>
                  <a:pt x="2727301" y="7181"/>
                </a:cubicBezTo>
                <a:close/>
                <a:moveTo>
                  <a:pt x="3673578" y="0"/>
                </a:moveTo>
                <a:lnTo>
                  <a:pt x="3680687" y="256"/>
                </a:lnTo>
                <a:lnTo>
                  <a:pt x="3680687" y="1565"/>
                </a:lnTo>
                <a:lnTo>
                  <a:pt x="3520616" y="16937"/>
                </a:lnTo>
                <a:lnTo>
                  <a:pt x="3520669" y="10455"/>
                </a:lnTo>
                <a:cubicBezTo>
                  <a:pt x="3572946" y="5228"/>
                  <a:pt x="3623915" y="1308"/>
                  <a:pt x="3673578" y="0"/>
                </a:cubicBezTo>
                <a:close/>
              </a:path>
            </a:pathLst>
          </a:custGeom>
          <a:solidFill>
            <a:schemeClr val="accent1">
              <a:lumMod val="20000"/>
              <a:lumOff val="80000"/>
              <a:alpha val="10000"/>
            </a:schemeClr>
          </a:solidFill>
          <a:ln w="9525" cap="flat">
            <a:noFill/>
            <a:prstDash val="solid"/>
            <a:miter/>
          </a:ln>
        </p:spPr>
        <p:txBody>
          <a:bodyPr wrap="square" rtlCol="0" anchor="ctr">
            <a:noAutofit/>
          </a:bodyPr>
          <a:lstStyle/>
          <a:p>
            <a:endParaRPr lang="zh-CN" altLang="en-US"/>
          </a:p>
        </p:txBody>
      </p:sp>
      <p:sp>
        <p:nvSpPr>
          <p:cNvPr id="10" name="文本框 98">
            <a:extLst>
              <a:ext uri="{FF2B5EF4-FFF2-40B4-BE49-F238E27FC236}">
                <a16:creationId xmlns:a16="http://schemas.microsoft.com/office/drawing/2014/main" id="{6FA11297-1DDC-4F4A-AA63-545233F16E69}"/>
              </a:ext>
            </a:extLst>
          </p:cNvPr>
          <p:cNvSpPr txBox="1"/>
          <p:nvPr userDrawn="1"/>
        </p:nvSpPr>
        <p:spPr>
          <a:xfrm>
            <a:off x="558874" y="6430979"/>
            <a:ext cx="4267700" cy="276999"/>
          </a:xfrm>
          <a:prstGeom prst="rect">
            <a:avLst/>
          </a:prstGeom>
          <a:noFill/>
        </p:spPr>
        <p:txBody>
          <a:bodyPr wrap="square" lIns="0" rIns="0" rtlCol="0">
            <a:spAutoFit/>
          </a:bodyPr>
          <a:lstStyle/>
          <a:p>
            <a:r>
              <a:rPr kumimoji="1" lang="zh-CN" altLang="en-US" sz="1200" spc="300" dirty="0">
                <a:solidFill>
                  <a:schemeClr val="accent1"/>
                </a:solidFill>
                <a:latin typeface="华文中宋" panose="02010600040101010101" pitchFamily="2" charset="-122"/>
                <a:ea typeface="华文中宋" panose="02010600040101010101" pitchFamily="2" charset="-122"/>
                <a:cs typeface="Hiragino Sans GB W3" charset="-122"/>
              </a:rPr>
              <a:t>厚德博学 和而不同 </a:t>
            </a:r>
            <a:r>
              <a:rPr kumimoji="1" lang="en-US" altLang="zh-CN" sz="1200" spc="300" dirty="0">
                <a:solidFill>
                  <a:schemeClr val="accent1"/>
                </a:solidFill>
                <a:latin typeface="华文中宋" panose="02010600040101010101" pitchFamily="2" charset="-122"/>
                <a:ea typeface="华文中宋" panose="02010600040101010101" pitchFamily="2" charset="-122"/>
                <a:cs typeface="Hiragino Sans GB W3" charset="-122"/>
              </a:rPr>
              <a:t>|</a:t>
            </a:r>
            <a:r>
              <a:rPr kumimoji="1" lang="zh-CN" altLang="en-US" sz="1200" b="1" spc="300" dirty="0">
                <a:solidFill>
                  <a:schemeClr val="accent1"/>
                </a:solidFill>
                <a:latin typeface="华文中宋" panose="02010600040101010101" pitchFamily="2" charset="-122"/>
                <a:ea typeface="华文中宋" panose="02010600040101010101" pitchFamily="2" charset="-122"/>
                <a:cs typeface="Hiragino Sans GB W3" charset="-122"/>
              </a:rPr>
              <a:t> </a:t>
            </a:r>
            <a:r>
              <a:rPr kumimoji="1" lang="en-US" altLang="zh-CN" sz="1200" spc="300" dirty="0" err="1">
                <a:solidFill>
                  <a:schemeClr val="accent1"/>
                </a:solidFill>
                <a:latin typeface="华文中宋" panose="02010600040101010101" pitchFamily="2" charset="-122"/>
                <a:ea typeface="华文中宋" panose="02010600040101010101" pitchFamily="2" charset="-122"/>
                <a:cs typeface="Hiragino Sans GB W3" charset="-122"/>
              </a:rPr>
              <a:t>www.hut.edu.cn</a:t>
            </a:r>
            <a:endParaRPr kumimoji="1" lang="zh-CN" altLang="en-US" sz="1200" spc="300" dirty="0">
              <a:solidFill>
                <a:schemeClr val="accent1"/>
              </a:solidFill>
              <a:latin typeface="华文中宋" panose="02010600040101010101" pitchFamily="2" charset="-122"/>
              <a:ea typeface="华文中宋" panose="02010600040101010101" pitchFamily="2" charset="-122"/>
              <a:cs typeface="Hiragino Sans GB W3" charset="-122"/>
            </a:endParaRPr>
          </a:p>
        </p:txBody>
      </p:sp>
      <p:pic>
        <p:nvPicPr>
          <p:cNvPr id="11" name="图片 10">
            <a:extLst>
              <a:ext uri="{FF2B5EF4-FFF2-40B4-BE49-F238E27FC236}">
                <a16:creationId xmlns:a16="http://schemas.microsoft.com/office/drawing/2014/main" id="{1910FF57-6543-4FEF-B8CE-7962E2EFB30E}"/>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aturation sat="148000"/>
                    </a14:imgEffect>
                    <a14:imgEffect>
                      <a14:brightnessContrast bright="5000"/>
                    </a14:imgEffect>
                  </a14:imgLayer>
                </a14:imgProps>
              </a:ext>
              <a:ext uri="{28A0092B-C50C-407E-A947-70E740481C1C}">
                <a14:useLocalDpi xmlns:a14="http://schemas.microsoft.com/office/drawing/2010/main" val="0"/>
              </a:ext>
            </a:extLst>
          </a:blip>
          <a:srcRect l="47302" r="4336"/>
          <a:stretch/>
        </p:blipFill>
        <p:spPr>
          <a:xfrm>
            <a:off x="4908883" y="2010504"/>
            <a:ext cx="7283117" cy="4847496"/>
          </a:xfrm>
          <a:custGeom>
            <a:avLst/>
            <a:gdLst>
              <a:gd name="connsiteX0" fmla="*/ 0 w 7283117"/>
              <a:gd name="connsiteY0" fmla="*/ 0 h 4847496"/>
              <a:gd name="connsiteX1" fmla="*/ 7283117 w 7283117"/>
              <a:gd name="connsiteY1" fmla="*/ 0 h 4847496"/>
              <a:gd name="connsiteX2" fmla="*/ 7283117 w 7283117"/>
              <a:gd name="connsiteY2" fmla="*/ 4847496 h 4847496"/>
              <a:gd name="connsiteX3" fmla="*/ 0 w 7283117"/>
              <a:gd name="connsiteY3" fmla="*/ 4847496 h 4847496"/>
            </a:gdLst>
            <a:ahLst/>
            <a:cxnLst>
              <a:cxn ang="0">
                <a:pos x="connsiteX0" y="connsiteY0"/>
              </a:cxn>
              <a:cxn ang="0">
                <a:pos x="connsiteX1" y="connsiteY1"/>
              </a:cxn>
              <a:cxn ang="0">
                <a:pos x="connsiteX2" y="connsiteY2"/>
              </a:cxn>
              <a:cxn ang="0">
                <a:pos x="connsiteX3" y="connsiteY3"/>
              </a:cxn>
            </a:cxnLst>
            <a:rect l="l" t="t" r="r" b="b"/>
            <a:pathLst>
              <a:path w="7283117" h="4847496">
                <a:moveTo>
                  <a:pt x="0" y="0"/>
                </a:moveTo>
                <a:lnTo>
                  <a:pt x="7283117" y="0"/>
                </a:lnTo>
                <a:lnTo>
                  <a:pt x="7283117" y="4847496"/>
                </a:lnTo>
                <a:lnTo>
                  <a:pt x="0" y="4847496"/>
                </a:lnTo>
                <a:close/>
              </a:path>
            </a:pathLst>
          </a:custGeom>
          <a:effectLst>
            <a:outerShdw blurRad="127000" dist="139700" algn="l" rotWithShape="0">
              <a:prstClr val="black">
                <a:alpha val="12000"/>
              </a:prstClr>
            </a:outerShdw>
          </a:effectLst>
        </p:spPr>
      </p:pic>
      <p:pic>
        <p:nvPicPr>
          <p:cNvPr id="12" name="图片 11">
            <a:extLst>
              <a:ext uri="{FF2B5EF4-FFF2-40B4-BE49-F238E27FC236}">
                <a16:creationId xmlns:a16="http://schemas.microsoft.com/office/drawing/2014/main" id="{9CCE9BF4-FD66-4B83-814A-07AF6C0684A3}"/>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87976" y="749300"/>
            <a:ext cx="1641068" cy="399511"/>
          </a:xfrm>
          <a:prstGeom prst="rect">
            <a:avLst/>
          </a:prstGeom>
        </p:spPr>
      </p:pic>
      <p:sp>
        <p:nvSpPr>
          <p:cNvPr id="3" name="文本占位符 2">
            <a:extLst>
              <a:ext uri="{FF2B5EF4-FFF2-40B4-BE49-F238E27FC236}">
                <a16:creationId xmlns:a16="http://schemas.microsoft.com/office/drawing/2014/main" id="{18786D00-2C1F-47F8-AB7C-8631BFB5A358}"/>
              </a:ext>
            </a:extLst>
          </p:cNvPr>
          <p:cNvSpPr>
            <a:spLocks noGrp="1"/>
          </p:cNvSpPr>
          <p:nvPr>
            <p:ph type="body" sz="quarter" idx="10" hasCustomPrompt="1"/>
          </p:nvPr>
        </p:nvSpPr>
        <p:spPr>
          <a:xfrm>
            <a:off x="477517" y="1813410"/>
            <a:ext cx="6858000" cy="841229"/>
          </a:xfrm>
          <a:prstGeom prst="rect">
            <a:avLst/>
          </a:prstGeom>
        </p:spPr>
        <p:txBody>
          <a:bodyPr anchor="ctr"/>
          <a:lstStyle>
            <a:lvl1pPr marL="0" indent="0">
              <a:buFontTx/>
              <a:buNone/>
              <a:defRPr sz="5200"/>
            </a:lvl1pPr>
          </a:lstStyle>
          <a:p>
            <a:pPr lvl="0"/>
            <a:r>
              <a:rPr lang="zh-CN" altLang="en-US" dirty="0"/>
              <a:t>请输入模板标题</a:t>
            </a:r>
          </a:p>
        </p:txBody>
      </p:sp>
      <p:sp>
        <p:nvSpPr>
          <p:cNvPr id="14" name="文本占位符 2">
            <a:extLst>
              <a:ext uri="{FF2B5EF4-FFF2-40B4-BE49-F238E27FC236}">
                <a16:creationId xmlns:a16="http://schemas.microsoft.com/office/drawing/2014/main" id="{B838299A-E0B8-47A0-8D84-20AEA68BBA02}"/>
              </a:ext>
            </a:extLst>
          </p:cNvPr>
          <p:cNvSpPr>
            <a:spLocks noGrp="1"/>
          </p:cNvSpPr>
          <p:nvPr>
            <p:ph type="body" sz="quarter" idx="11" hasCustomPrompt="1"/>
          </p:nvPr>
        </p:nvSpPr>
        <p:spPr>
          <a:xfrm>
            <a:off x="477517" y="2645040"/>
            <a:ext cx="6858000" cy="841229"/>
          </a:xfrm>
          <a:prstGeom prst="rect">
            <a:avLst/>
          </a:prstGeom>
        </p:spPr>
        <p:txBody>
          <a:bodyPr anchor="ctr"/>
          <a:lstStyle>
            <a:lvl1pPr marL="0" indent="0">
              <a:buFontTx/>
              <a:buNone/>
              <a:defRPr sz="5200" b="1">
                <a:solidFill>
                  <a:schemeClr val="accent1"/>
                </a:solidFill>
                <a:latin typeface="+mj-ea"/>
                <a:ea typeface="+mj-ea"/>
              </a:defRPr>
            </a:lvl1pPr>
          </a:lstStyle>
          <a:p>
            <a:pPr lvl="0"/>
            <a:r>
              <a:rPr lang="zh-CN" altLang="en-US" dirty="0"/>
              <a:t>请输入模板标题</a:t>
            </a:r>
          </a:p>
        </p:txBody>
      </p:sp>
      <p:sp>
        <p:nvSpPr>
          <p:cNvPr id="17" name="文本占位符 2">
            <a:extLst>
              <a:ext uri="{FF2B5EF4-FFF2-40B4-BE49-F238E27FC236}">
                <a16:creationId xmlns:a16="http://schemas.microsoft.com/office/drawing/2014/main" id="{BAB6E6D2-2240-4041-9499-C4CCC7F5645F}"/>
              </a:ext>
            </a:extLst>
          </p:cNvPr>
          <p:cNvSpPr>
            <a:spLocks noGrp="1"/>
          </p:cNvSpPr>
          <p:nvPr>
            <p:ph type="body" sz="quarter" idx="12" hasCustomPrompt="1"/>
          </p:nvPr>
        </p:nvSpPr>
        <p:spPr>
          <a:xfrm>
            <a:off x="477517" y="3521381"/>
            <a:ext cx="6858000" cy="346076"/>
          </a:xfrm>
          <a:prstGeom prst="rect">
            <a:avLst/>
          </a:prstGeom>
        </p:spPr>
        <p:txBody>
          <a:bodyPr anchor="ctr"/>
          <a:lstStyle>
            <a:lvl1pPr marL="0" indent="0">
              <a:buFontTx/>
              <a:buNone/>
              <a:defRPr sz="2200">
                <a:solidFill>
                  <a:schemeClr val="tx1">
                    <a:lumMod val="25000"/>
                    <a:lumOff val="75000"/>
                  </a:schemeClr>
                </a:solidFill>
                <a:latin typeface="+mj-lt"/>
              </a:defRPr>
            </a:lvl1pPr>
          </a:lstStyle>
          <a:p>
            <a:pPr lvl="0"/>
            <a:r>
              <a:rPr lang="zh-CN" altLang="en-US" dirty="0"/>
              <a:t>请输入模板标题的英文</a:t>
            </a:r>
          </a:p>
        </p:txBody>
      </p:sp>
      <p:sp>
        <p:nvSpPr>
          <p:cNvPr id="18" name="文本占位符 2">
            <a:extLst>
              <a:ext uri="{FF2B5EF4-FFF2-40B4-BE49-F238E27FC236}">
                <a16:creationId xmlns:a16="http://schemas.microsoft.com/office/drawing/2014/main" id="{CB70EFC8-834F-4C16-8161-01A018E037DD}"/>
              </a:ext>
            </a:extLst>
          </p:cNvPr>
          <p:cNvSpPr>
            <a:spLocks noGrp="1"/>
          </p:cNvSpPr>
          <p:nvPr>
            <p:ph type="body" sz="quarter" idx="13" hasCustomPrompt="1"/>
          </p:nvPr>
        </p:nvSpPr>
        <p:spPr>
          <a:xfrm>
            <a:off x="477517" y="4033815"/>
            <a:ext cx="6858000" cy="346076"/>
          </a:xfrm>
          <a:prstGeom prst="rect">
            <a:avLst/>
          </a:prstGeom>
        </p:spPr>
        <p:txBody>
          <a:bodyPr anchor="ctr"/>
          <a:lstStyle>
            <a:lvl1pPr marL="0" indent="0">
              <a:buFontTx/>
              <a:buNone/>
              <a:defRPr sz="1600">
                <a:solidFill>
                  <a:schemeClr val="bg2">
                    <a:lumMod val="10000"/>
                  </a:schemeClr>
                </a:solidFill>
                <a:latin typeface="华文中宋" panose="02010600040101010101" pitchFamily="2" charset="-122"/>
                <a:ea typeface="华文中宋" panose="02010600040101010101" pitchFamily="2" charset="-122"/>
              </a:defRPr>
            </a:lvl1pPr>
          </a:lstStyle>
          <a:p>
            <a:pPr lvl="0"/>
            <a:r>
              <a:rPr lang="zh-CN" altLang="en-US" dirty="0"/>
              <a:t>请输入答辩人、指导老师及答辩日期</a:t>
            </a:r>
          </a:p>
        </p:txBody>
      </p:sp>
      <p:cxnSp>
        <p:nvCxnSpPr>
          <p:cNvPr id="19" name="直接连接符 18">
            <a:extLst>
              <a:ext uri="{FF2B5EF4-FFF2-40B4-BE49-F238E27FC236}">
                <a16:creationId xmlns:a16="http://schemas.microsoft.com/office/drawing/2014/main" id="{2031D117-739C-4A26-BC1B-7C311BD7978A}"/>
              </a:ext>
            </a:extLst>
          </p:cNvPr>
          <p:cNvCxnSpPr>
            <a:cxnSpLocks/>
          </p:cNvCxnSpPr>
          <p:nvPr userDrawn="1"/>
        </p:nvCxnSpPr>
        <p:spPr>
          <a:xfrm>
            <a:off x="347306" y="1861258"/>
            <a:ext cx="0" cy="1906337"/>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3594680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结束页">
    <p:spTree>
      <p:nvGrpSpPr>
        <p:cNvPr id="1" name=""/>
        <p:cNvGrpSpPr/>
        <p:nvPr/>
      </p:nvGrpSpPr>
      <p:grpSpPr>
        <a:xfrm>
          <a:off x="0" y="0"/>
          <a:ext cx="0" cy="0"/>
          <a:chOff x="0" y="0"/>
          <a:chExt cx="0" cy="0"/>
        </a:xfrm>
      </p:grpSpPr>
      <p:sp>
        <p:nvSpPr>
          <p:cNvPr id="12" name="任意多边形: 形状 4">
            <a:extLst>
              <a:ext uri="{FF2B5EF4-FFF2-40B4-BE49-F238E27FC236}">
                <a16:creationId xmlns:a16="http://schemas.microsoft.com/office/drawing/2014/main" id="{B2CE2167-0461-4AB9-A32B-5B4D92640BFB}"/>
              </a:ext>
            </a:extLst>
          </p:cNvPr>
          <p:cNvSpPr/>
          <p:nvPr userDrawn="1"/>
        </p:nvSpPr>
        <p:spPr>
          <a:xfrm>
            <a:off x="7641704" y="0"/>
            <a:ext cx="4550297" cy="6858000"/>
          </a:xfrm>
          <a:custGeom>
            <a:avLst/>
            <a:gdLst>
              <a:gd name="connsiteX0" fmla="*/ 4550297 w 4550297"/>
              <a:gd name="connsiteY0" fmla="*/ 6797700 h 6858000"/>
              <a:gd name="connsiteX1" fmla="*/ 4550297 w 4550297"/>
              <a:gd name="connsiteY1" fmla="*/ 6858000 h 6858000"/>
              <a:gd name="connsiteX2" fmla="*/ 4499644 w 4550297"/>
              <a:gd name="connsiteY2" fmla="*/ 6858000 h 6858000"/>
              <a:gd name="connsiteX3" fmla="*/ 4503447 w 4550297"/>
              <a:gd name="connsiteY3" fmla="*/ 6847825 h 6858000"/>
              <a:gd name="connsiteX4" fmla="*/ 4547310 w 4550297"/>
              <a:gd name="connsiteY4" fmla="*/ 6799143 h 6858000"/>
              <a:gd name="connsiteX5" fmla="*/ 2740537 w 4550297"/>
              <a:gd name="connsiteY5" fmla="*/ 6779621 h 6858000"/>
              <a:gd name="connsiteX6" fmla="*/ 2802533 w 4550297"/>
              <a:gd name="connsiteY6" fmla="*/ 6784441 h 6858000"/>
              <a:gd name="connsiteX7" fmla="*/ 2857667 w 4550297"/>
              <a:gd name="connsiteY7" fmla="*/ 6811804 h 6858000"/>
              <a:gd name="connsiteX8" fmla="*/ 2898343 w 4550297"/>
              <a:gd name="connsiteY8" fmla="*/ 6858000 h 6858000"/>
              <a:gd name="connsiteX9" fmla="*/ 2624463 w 4550297"/>
              <a:gd name="connsiteY9" fmla="*/ 6858000 h 6858000"/>
              <a:gd name="connsiteX10" fmla="*/ 2632554 w 4550297"/>
              <a:gd name="connsiteY10" fmla="*/ 6841696 h 6858000"/>
              <a:gd name="connsiteX11" fmla="*/ 2679030 w 4550297"/>
              <a:gd name="connsiteY11" fmla="*/ 6800773 h 6858000"/>
              <a:gd name="connsiteX12" fmla="*/ 2740537 w 4550297"/>
              <a:gd name="connsiteY12" fmla="*/ 6779621 h 6858000"/>
              <a:gd name="connsiteX13" fmla="*/ 4550297 w 4550297"/>
              <a:gd name="connsiteY13" fmla="*/ 5916715 h 6858000"/>
              <a:gd name="connsiteX14" fmla="*/ 4550297 w 4550297"/>
              <a:gd name="connsiteY14" fmla="*/ 6733663 h 6858000"/>
              <a:gd name="connsiteX15" fmla="*/ 4480471 w 4550297"/>
              <a:gd name="connsiteY15" fmla="*/ 6806272 h 6858000"/>
              <a:gd name="connsiteX16" fmla="*/ 4416541 w 4550297"/>
              <a:gd name="connsiteY16" fmla="*/ 6858000 h 6858000"/>
              <a:gd name="connsiteX17" fmla="*/ 4120550 w 4550297"/>
              <a:gd name="connsiteY17" fmla="*/ 6858000 h 6858000"/>
              <a:gd name="connsiteX18" fmla="*/ 4097999 w 4550297"/>
              <a:gd name="connsiteY18" fmla="*/ 6803752 h 6858000"/>
              <a:gd name="connsiteX19" fmla="*/ 4370882 w 4550297"/>
              <a:gd name="connsiteY19" fmla="*/ 6004179 h 6858000"/>
              <a:gd name="connsiteX20" fmla="*/ 1131672 w 4550297"/>
              <a:gd name="connsiteY20" fmla="*/ 5854588 h 6858000"/>
              <a:gd name="connsiteX21" fmla="*/ 1293729 w 4550297"/>
              <a:gd name="connsiteY21" fmla="*/ 6016639 h 6858000"/>
              <a:gd name="connsiteX22" fmla="*/ 1131672 w 4550297"/>
              <a:gd name="connsiteY22" fmla="*/ 6178697 h 6858000"/>
              <a:gd name="connsiteX23" fmla="*/ 969621 w 4550297"/>
              <a:gd name="connsiteY23" fmla="*/ 6016639 h 6858000"/>
              <a:gd name="connsiteX24" fmla="*/ 1131672 w 4550297"/>
              <a:gd name="connsiteY24" fmla="*/ 5854588 h 6858000"/>
              <a:gd name="connsiteX25" fmla="*/ 200101 w 4550297"/>
              <a:gd name="connsiteY25" fmla="*/ 4238292 h 6858000"/>
              <a:gd name="connsiteX26" fmla="*/ 258667 w 4550297"/>
              <a:gd name="connsiteY26" fmla="*/ 4260180 h 6858000"/>
              <a:gd name="connsiteX27" fmla="*/ 316172 w 4550297"/>
              <a:gd name="connsiteY27" fmla="*/ 4479737 h 6858000"/>
              <a:gd name="connsiteX28" fmla="*/ 96615 w 4550297"/>
              <a:gd name="connsiteY28" fmla="*/ 4537242 h 6858000"/>
              <a:gd name="connsiteX29" fmla="*/ 39110 w 4550297"/>
              <a:gd name="connsiteY29" fmla="*/ 4317686 h 6858000"/>
              <a:gd name="connsiteX30" fmla="*/ 139088 w 4550297"/>
              <a:gd name="connsiteY30" fmla="*/ 4241886 h 6858000"/>
              <a:gd name="connsiteX31" fmla="*/ 200101 w 4550297"/>
              <a:gd name="connsiteY31" fmla="*/ 4238292 h 6858000"/>
              <a:gd name="connsiteX32" fmla="*/ 4550297 w 4550297"/>
              <a:gd name="connsiteY32" fmla="*/ 3016205 h 6858000"/>
              <a:gd name="connsiteX33" fmla="*/ 4550297 w 4550297"/>
              <a:gd name="connsiteY33" fmla="*/ 3445041 h 6858000"/>
              <a:gd name="connsiteX34" fmla="*/ 4426357 w 4550297"/>
              <a:gd name="connsiteY34" fmla="*/ 3508493 h 6858000"/>
              <a:gd name="connsiteX35" fmla="*/ 4080013 w 4550297"/>
              <a:gd name="connsiteY35" fmla="*/ 4349063 h 6858000"/>
              <a:gd name="connsiteX36" fmla="*/ 3667032 w 4550297"/>
              <a:gd name="connsiteY36" fmla="*/ 4913634 h 6858000"/>
              <a:gd name="connsiteX37" fmla="*/ 3065867 w 4550297"/>
              <a:gd name="connsiteY37" fmla="*/ 4234052 h 6858000"/>
              <a:gd name="connsiteX38" fmla="*/ 3750673 w 4550297"/>
              <a:gd name="connsiteY38" fmla="*/ 3115352 h 6858000"/>
              <a:gd name="connsiteX39" fmla="*/ 4415473 w 4550297"/>
              <a:gd name="connsiteY39" fmla="*/ 3053848 h 6858000"/>
              <a:gd name="connsiteX40" fmla="*/ 142439 w 4550297"/>
              <a:gd name="connsiteY40" fmla="*/ 2357104 h 6858000"/>
              <a:gd name="connsiteX41" fmla="*/ 204437 w 4550297"/>
              <a:gd name="connsiteY41" fmla="*/ 2361925 h 6858000"/>
              <a:gd name="connsiteX42" fmla="*/ 300493 w 4550297"/>
              <a:gd name="connsiteY42" fmla="*/ 2435763 h 6858000"/>
              <a:gd name="connsiteX43" fmla="*/ 242987 w 4550297"/>
              <a:gd name="connsiteY43" fmla="*/ 2655321 h 6858000"/>
              <a:gd name="connsiteX44" fmla="*/ 23429 w 4550297"/>
              <a:gd name="connsiteY44" fmla="*/ 2597816 h 6858000"/>
              <a:gd name="connsiteX45" fmla="*/ 80936 w 4550297"/>
              <a:gd name="connsiteY45" fmla="*/ 2378257 h 6858000"/>
              <a:gd name="connsiteX46" fmla="*/ 142439 w 4550297"/>
              <a:gd name="connsiteY46" fmla="*/ 2357104 h 6858000"/>
              <a:gd name="connsiteX47" fmla="*/ 3627827 w 4550297"/>
              <a:gd name="connsiteY47" fmla="*/ 1978352 h 6858000"/>
              <a:gd name="connsiteX48" fmla="*/ 4478083 w 4550297"/>
              <a:gd name="connsiteY48" fmla="*/ 2128134 h 6858000"/>
              <a:gd name="connsiteX49" fmla="*/ 4550297 w 4550297"/>
              <a:gd name="connsiteY49" fmla="*/ 2173772 h 6858000"/>
              <a:gd name="connsiteX50" fmla="*/ 4550297 w 4550297"/>
              <a:gd name="connsiteY50" fmla="*/ 2726919 h 6858000"/>
              <a:gd name="connsiteX51" fmla="*/ 4541998 w 4550297"/>
              <a:gd name="connsiteY51" fmla="*/ 2732429 h 6858000"/>
              <a:gd name="connsiteX52" fmla="*/ 3734992 w 4550297"/>
              <a:gd name="connsiteY52" fmla="*/ 2843516 h 6858000"/>
              <a:gd name="connsiteX53" fmla="*/ 2569249 w 4550297"/>
              <a:gd name="connsiteY53" fmla="*/ 2331214 h 6858000"/>
              <a:gd name="connsiteX54" fmla="*/ 3627827 w 4550297"/>
              <a:gd name="connsiteY54" fmla="*/ 1978352 h 6858000"/>
              <a:gd name="connsiteX55" fmla="*/ 1089851 w 4550297"/>
              <a:gd name="connsiteY55" fmla="*/ 721123 h 6858000"/>
              <a:gd name="connsiteX56" fmla="*/ 1251909 w 4550297"/>
              <a:gd name="connsiteY56" fmla="*/ 883174 h 6858000"/>
              <a:gd name="connsiteX57" fmla="*/ 1089851 w 4550297"/>
              <a:gd name="connsiteY57" fmla="*/ 1045231 h 6858000"/>
              <a:gd name="connsiteX58" fmla="*/ 927800 w 4550297"/>
              <a:gd name="connsiteY58" fmla="*/ 883174 h 6858000"/>
              <a:gd name="connsiteX59" fmla="*/ 1089851 w 4550297"/>
              <a:gd name="connsiteY59" fmla="*/ 721123 h 6858000"/>
              <a:gd name="connsiteX60" fmla="*/ 4451418 w 4550297"/>
              <a:gd name="connsiteY60" fmla="*/ 0 h 6858000"/>
              <a:gd name="connsiteX61" fmla="*/ 4550297 w 4550297"/>
              <a:gd name="connsiteY61" fmla="*/ 0 h 6858000"/>
              <a:gd name="connsiteX62" fmla="*/ 4550297 w 4550297"/>
              <a:gd name="connsiteY62" fmla="*/ 73797 h 6858000"/>
              <a:gd name="connsiteX63" fmla="*/ 4547229 w 4550297"/>
              <a:gd name="connsiteY63" fmla="*/ 73559 h 6858000"/>
              <a:gd name="connsiteX64" fmla="*/ 4492093 w 4550297"/>
              <a:gd name="connsiteY64" fmla="*/ 46195 h 6858000"/>
              <a:gd name="connsiteX65" fmla="*/ 3848570 w 4550297"/>
              <a:gd name="connsiteY65" fmla="*/ 0 h 6858000"/>
              <a:gd name="connsiteX66" fmla="*/ 4407434 w 4550297"/>
              <a:gd name="connsiteY66" fmla="*/ 0 h 6858000"/>
              <a:gd name="connsiteX67" fmla="*/ 4432659 w 4550297"/>
              <a:gd name="connsiteY67" fmla="*/ 16852 h 6858000"/>
              <a:gd name="connsiteX68" fmla="*/ 4550297 w 4550297"/>
              <a:gd name="connsiteY68" fmla="*/ 130716 h 6858000"/>
              <a:gd name="connsiteX69" fmla="*/ 4550297 w 4550297"/>
              <a:gd name="connsiteY69" fmla="*/ 804696 h 6858000"/>
              <a:gd name="connsiteX70" fmla="*/ 4540728 w 4550297"/>
              <a:gd name="connsiteY70" fmla="*/ 803263 h 6858000"/>
              <a:gd name="connsiteX71" fmla="*/ 3859662 w 4550297"/>
              <a:gd name="connsiteY71" fmla="*/ 97074 h 6858000"/>
              <a:gd name="connsiteX72" fmla="*/ 2961743 w 4550297"/>
              <a:gd name="connsiteY72" fmla="*/ 0 h 6858000"/>
              <a:gd name="connsiteX73" fmla="*/ 3518074 w 4550297"/>
              <a:gd name="connsiteY73" fmla="*/ 0 h 6858000"/>
              <a:gd name="connsiteX74" fmla="*/ 3516734 w 4550297"/>
              <a:gd name="connsiteY74" fmla="*/ 67971 h 6858000"/>
              <a:gd name="connsiteX75" fmla="*/ 2584939 w 4550297"/>
              <a:gd name="connsiteY75" fmla="*/ 898866 h 6858000"/>
              <a:gd name="connsiteX76" fmla="*/ 1079399 w 4550297"/>
              <a:gd name="connsiteY76" fmla="*/ 2780787 h 6858000"/>
              <a:gd name="connsiteX77" fmla="*/ 2835861 w 4550297"/>
              <a:gd name="connsiteY77" fmla="*/ 5896411 h 6858000"/>
              <a:gd name="connsiteX78" fmla="*/ 3139061 w 4550297"/>
              <a:gd name="connsiteY78" fmla="*/ 5655944 h 6858000"/>
              <a:gd name="connsiteX79" fmla="*/ 2532662 w 4550297"/>
              <a:gd name="connsiteY79" fmla="*/ 5483437 h 6858000"/>
              <a:gd name="connsiteX80" fmla="*/ 1539424 w 4550297"/>
              <a:gd name="connsiteY80" fmla="*/ 3078759 h 6858000"/>
              <a:gd name="connsiteX81" fmla="*/ 2621528 w 4550297"/>
              <a:gd name="connsiteY81" fmla="*/ 1186384 h 6858000"/>
              <a:gd name="connsiteX82" fmla="*/ 3635675 w 4550297"/>
              <a:gd name="connsiteY82" fmla="*/ 930229 h 6858000"/>
              <a:gd name="connsiteX83" fmla="*/ 4345318 w 4550297"/>
              <a:gd name="connsiteY83" fmla="*/ 1088366 h 6858000"/>
              <a:gd name="connsiteX84" fmla="*/ 4550297 w 4550297"/>
              <a:gd name="connsiteY84" fmla="*/ 1118680 h 6858000"/>
              <a:gd name="connsiteX85" fmla="*/ 4550297 w 4550297"/>
              <a:gd name="connsiteY85" fmla="*/ 1776356 h 6858000"/>
              <a:gd name="connsiteX86" fmla="*/ 4513245 w 4550297"/>
              <a:gd name="connsiteY86" fmla="*/ 1763700 h 6858000"/>
              <a:gd name="connsiteX87" fmla="*/ 3996372 w 4550297"/>
              <a:gd name="connsiteY87" fmla="*/ 1683000 h 6858000"/>
              <a:gd name="connsiteX88" fmla="*/ 3614295 w 4550297"/>
              <a:gd name="connsiteY88" fmla="*/ 1669045 h 6858000"/>
              <a:gd name="connsiteX89" fmla="*/ 2652887 w 4550297"/>
              <a:gd name="connsiteY89" fmla="*/ 3094442 h 6858000"/>
              <a:gd name="connsiteX90" fmla="*/ 2997906 w 4550297"/>
              <a:gd name="connsiteY90" fmla="*/ 3695614 h 6858000"/>
              <a:gd name="connsiteX91" fmla="*/ 3761129 w 4550297"/>
              <a:gd name="connsiteY91" fmla="*/ 5190697 h 6858000"/>
              <a:gd name="connsiteX92" fmla="*/ 4498217 w 4550297"/>
              <a:gd name="connsiteY92" fmla="*/ 4432699 h 6858000"/>
              <a:gd name="connsiteX93" fmla="*/ 4481226 w 4550297"/>
              <a:gd name="connsiteY93" fmla="*/ 3892299 h 6858000"/>
              <a:gd name="connsiteX94" fmla="*/ 4550297 w 4550297"/>
              <a:gd name="connsiteY94" fmla="*/ 3804888 h 6858000"/>
              <a:gd name="connsiteX95" fmla="*/ 4550297 w 4550297"/>
              <a:gd name="connsiteY95" fmla="*/ 5576903 h 6858000"/>
              <a:gd name="connsiteX96" fmla="*/ 4374725 w 4550297"/>
              <a:gd name="connsiteY96" fmla="*/ 5650065 h 6858000"/>
              <a:gd name="connsiteX97" fmla="*/ 4048656 w 4550297"/>
              <a:gd name="connsiteY97" fmla="*/ 5823225 h 6858000"/>
              <a:gd name="connsiteX98" fmla="*/ 3633585 w 4550297"/>
              <a:gd name="connsiteY98" fmla="*/ 6833466 h 6858000"/>
              <a:gd name="connsiteX99" fmla="*/ 3647348 w 4550297"/>
              <a:gd name="connsiteY99" fmla="*/ 6858000 h 6858000"/>
              <a:gd name="connsiteX100" fmla="*/ 2954142 w 4550297"/>
              <a:gd name="connsiteY100" fmla="*/ 6858000 h 6858000"/>
              <a:gd name="connsiteX101" fmla="*/ 2890212 w 4550297"/>
              <a:gd name="connsiteY101" fmla="*/ 6806273 h 6858000"/>
              <a:gd name="connsiteX102" fmla="*/ 2804496 w 4550297"/>
              <a:gd name="connsiteY102" fmla="*/ 6717139 h 6858000"/>
              <a:gd name="connsiteX103" fmla="*/ 1278046 w 4550297"/>
              <a:gd name="connsiteY103" fmla="*/ 5838908 h 6858000"/>
              <a:gd name="connsiteX104" fmla="*/ 399815 w 4550297"/>
              <a:gd name="connsiteY104" fmla="*/ 4312462 h 6858000"/>
              <a:gd name="connsiteX105" fmla="*/ 399815 w 4550297"/>
              <a:gd name="connsiteY105" fmla="*/ 2550773 h 6858000"/>
              <a:gd name="connsiteX106" fmla="*/ 1278046 w 4550297"/>
              <a:gd name="connsiteY106" fmla="*/ 1024324 h 6858000"/>
              <a:gd name="connsiteX107" fmla="*/ 2804496 w 4550297"/>
              <a:gd name="connsiteY107" fmla="*/ 146096 h 6858000"/>
              <a:gd name="connsiteX108" fmla="*/ 2936691 w 4550297"/>
              <a:gd name="connsiteY108" fmla="*/ 16852 h 6858000"/>
              <a:gd name="connsiteX109" fmla="*/ 2566562 w 4550297"/>
              <a:gd name="connsiteY109" fmla="*/ 0 h 6858000"/>
              <a:gd name="connsiteX110" fmla="*/ 2850115 w 4550297"/>
              <a:gd name="connsiteY110" fmla="*/ 0 h 6858000"/>
              <a:gd name="connsiteX111" fmla="*/ 2846312 w 4550297"/>
              <a:gd name="connsiteY111" fmla="*/ 10175 h 6858000"/>
              <a:gd name="connsiteX112" fmla="*/ 2626755 w 4550297"/>
              <a:gd name="connsiteY112" fmla="*/ 67681 h 6858000"/>
              <a:gd name="connsiteX113" fmla="*/ 2578072 w 4550297"/>
              <a:gd name="connsiteY113" fmla="*/ 2381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4550297" h="6858000">
                <a:moveTo>
                  <a:pt x="4550297" y="6797700"/>
                </a:moveTo>
                <a:lnTo>
                  <a:pt x="4550297" y="6858000"/>
                </a:lnTo>
                <a:lnTo>
                  <a:pt x="4499644" y="6858000"/>
                </a:lnTo>
                <a:lnTo>
                  <a:pt x="4503447" y="6847825"/>
                </a:lnTo>
                <a:cubicBezTo>
                  <a:pt x="4515208" y="6828221"/>
                  <a:pt x="4530238" y="6811885"/>
                  <a:pt x="4547310" y="6799143"/>
                </a:cubicBezTo>
                <a:close/>
                <a:moveTo>
                  <a:pt x="2740537" y="6779621"/>
                </a:moveTo>
                <a:cubicBezTo>
                  <a:pt x="2761529" y="6777089"/>
                  <a:pt x="2782603" y="6778887"/>
                  <a:pt x="2802533" y="6784441"/>
                </a:cubicBezTo>
                <a:cubicBezTo>
                  <a:pt x="2822464" y="6789995"/>
                  <a:pt x="2841250" y="6799307"/>
                  <a:pt x="2857667" y="6811804"/>
                </a:cubicBezTo>
                <a:lnTo>
                  <a:pt x="2898343" y="6858000"/>
                </a:lnTo>
                <a:lnTo>
                  <a:pt x="2624463" y="6858000"/>
                </a:lnTo>
                <a:lnTo>
                  <a:pt x="2632554" y="6841696"/>
                </a:lnTo>
                <a:cubicBezTo>
                  <a:pt x="2645051" y="6825278"/>
                  <a:pt x="2660734" y="6811229"/>
                  <a:pt x="2679030" y="6800773"/>
                </a:cubicBezTo>
                <a:cubicBezTo>
                  <a:pt x="2698635" y="6789013"/>
                  <a:pt x="2719545" y="6782151"/>
                  <a:pt x="2740537" y="6779621"/>
                </a:cubicBezTo>
                <a:close/>
                <a:moveTo>
                  <a:pt x="4550297" y="5916715"/>
                </a:moveTo>
                <a:lnTo>
                  <a:pt x="4550297" y="6733663"/>
                </a:lnTo>
                <a:lnTo>
                  <a:pt x="4480471" y="6806272"/>
                </a:lnTo>
                <a:lnTo>
                  <a:pt x="4416541" y="6858000"/>
                </a:lnTo>
                <a:lnTo>
                  <a:pt x="4120550" y="6858000"/>
                </a:lnTo>
                <a:lnTo>
                  <a:pt x="4097999" y="6803752"/>
                </a:lnTo>
                <a:cubicBezTo>
                  <a:pt x="3986130" y="6472430"/>
                  <a:pt x="4041141" y="6200489"/>
                  <a:pt x="4370882" y="6004179"/>
                </a:cubicBezTo>
                <a:close/>
                <a:moveTo>
                  <a:pt x="1131672" y="5854588"/>
                </a:moveTo>
                <a:cubicBezTo>
                  <a:pt x="1220544" y="5854588"/>
                  <a:pt x="1293729" y="5927774"/>
                  <a:pt x="1293729" y="6016639"/>
                </a:cubicBezTo>
                <a:cubicBezTo>
                  <a:pt x="1293729" y="6105510"/>
                  <a:pt x="1220544" y="6178697"/>
                  <a:pt x="1131672" y="6178697"/>
                </a:cubicBezTo>
                <a:cubicBezTo>
                  <a:pt x="1042806" y="6178697"/>
                  <a:pt x="969621" y="6105510"/>
                  <a:pt x="969621" y="6016639"/>
                </a:cubicBezTo>
                <a:cubicBezTo>
                  <a:pt x="969621" y="5927774"/>
                  <a:pt x="1042806" y="5854588"/>
                  <a:pt x="1131672" y="5854588"/>
                </a:cubicBezTo>
                <a:close/>
                <a:moveTo>
                  <a:pt x="200101" y="4238292"/>
                </a:moveTo>
                <a:cubicBezTo>
                  <a:pt x="220439" y="4241231"/>
                  <a:pt x="240370" y="4248418"/>
                  <a:pt x="258667" y="4260180"/>
                </a:cubicBezTo>
                <a:cubicBezTo>
                  <a:pt x="337084" y="4307230"/>
                  <a:pt x="363217" y="4406550"/>
                  <a:pt x="316172" y="4479737"/>
                </a:cubicBezTo>
                <a:cubicBezTo>
                  <a:pt x="269122" y="4558152"/>
                  <a:pt x="169801" y="4584287"/>
                  <a:pt x="96615" y="4537242"/>
                </a:cubicBezTo>
                <a:cubicBezTo>
                  <a:pt x="18200" y="4490192"/>
                  <a:pt x="-7936" y="4390871"/>
                  <a:pt x="39110" y="4317686"/>
                </a:cubicBezTo>
                <a:cubicBezTo>
                  <a:pt x="62632" y="4278477"/>
                  <a:pt x="99228" y="4252342"/>
                  <a:pt x="139088" y="4241886"/>
                </a:cubicBezTo>
                <a:cubicBezTo>
                  <a:pt x="159016" y="4236659"/>
                  <a:pt x="179762" y="4235351"/>
                  <a:pt x="200101" y="4238292"/>
                </a:cubicBezTo>
                <a:close/>
                <a:moveTo>
                  <a:pt x="4550297" y="3016205"/>
                </a:moveTo>
                <a:lnTo>
                  <a:pt x="4550297" y="3445041"/>
                </a:lnTo>
                <a:lnTo>
                  <a:pt x="4426357" y="3508493"/>
                </a:lnTo>
                <a:cubicBezTo>
                  <a:pt x="4111457" y="3710968"/>
                  <a:pt x="3965657" y="4102055"/>
                  <a:pt x="4080013" y="4349063"/>
                </a:cubicBezTo>
                <a:cubicBezTo>
                  <a:pt x="4236839" y="4673171"/>
                  <a:pt x="4215929" y="4866589"/>
                  <a:pt x="3667032" y="4913634"/>
                </a:cubicBezTo>
                <a:cubicBezTo>
                  <a:pt x="3238373" y="4939774"/>
                  <a:pt x="2914265" y="4673171"/>
                  <a:pt x="3065867" y="4234052"/>
                </a:cubicBezTo>
                <a:cubicBezTo>
                  <a:pt x="3233149" y="3836760"/>
                  <a:pt x="3802949" y="3831532"/>
                  <a:pt x="3750673" y="3115352"/>
                </a:cubicBezTo>
                <a:cubicBezTo>
                  <a:pt x="4008131" y="3114046"/>
                  <a:pt x="4229649" y="3092483"/>
                  <a:pt x="4415473" y="3053848"/>
                </a:cubicBezTo>
                <a:close/>
                <a:moveTo>
                  <a:pt x="142439" y="2357104"/>
                </a:moveTo>
                <a:cubicBezTo>
                  <a:pt x="163431" y="2354572"/>
                  <a:pt x="184507" y="2356369"/>
                  <a:pt x="204437" y="2361925"/>
                </a:cubicBezTo>
                <a:cubicBezTo>
                  <a:pt x="244294" y="2373032"/>
                  <a:pt x="279583" y="2399173"/>
                  <a:pt x="300493" y="2435763"/>
                </a:cubicBezTo>
                <a:cubicBezTo>
                  <a:pt x="347538" y="2514173"/>
                  <a:pt x="316172" y="2613500"/>
                  <a:pt x="242987" y="2655321"/>
                </a:cubicBezTo>
                <a:cubicBezTo>
                  <a:pt x="164577" y="2702366"/>
                  <a:pt x="65250" y="2671001"/>
                  <a:pt x="23429" y="2597816"/>
                </a:cubicBezTo>
                <a:cubicBezTo>
                  <a:pt x="-23617" y="2519403"/>
                  <a:pt x="2519" y="2425309"/>
                  <a:pt x="80936" y="2378257"/>
                </a:cubicBezTo>
                <a:cubicBezTo>
                  <a:pt x="100536" y="2366496"/>
                  <a:pt x="121448" y="2359635"/>
                  <a:pt x="142439" y="2357104"/>
                </a:cubicBezTo>
                <a:close/>
                <a:moveTo>
                  <a:pt x="3627827" y="1978352"/>
                </a:moveTo>
                <a:cubicBezTo>
                  <a:pt x="3948831" y="1976719"/>
                  <a:pt x="4270857" y="2024094"/>
                  <a:pt x="4478083" y="2128134"/>
                </a:cubicBezTo>
                <a:lnTo>
                  <a:pt x="4550297" y="2173772"/>
                </a:lnTo>
                <a:lnTo>
                  <a:pt x="4550297" y="2726919"/>
                </a:lnTo>
                <a:lnTo>
                  <a:pt x="4541998" y="2732429"/>
                </a:lnTo>
                <a:cubicBezTo>
                  <a:pt x="4397587" y="2800388"/>
                  <a:pt x="4145356" y="2827833"/>
                  <a:pt x="3734992" y="2843516"/>
                </a:cubicBezTo>
                <a:cubicBezTo>
                  <a:pt x="3144281" y="2801695"/>
                  <a:pt x="2417647" y="3000344"/>
                  <a:pt x="2569249" y="2331214"/>
                </a:cubicBezTo>
                <a:cubicBezTo>
                  <a:pt x="2603227" y="2109041"/>
                  <a:pt x="3114220" y="1980966"/>
                  <a:pt x="3627827" y="1978352"/>
                </a:cubicBezTo>
                <a:close/>
                <a:moveTo>
                  <a:pt x="1089851" y="721123"/>
                </a:moveTo>
                <a:cubicBezTo>
                  <a:pt x="1178722" y="721123"/>
                  <a:pt x="1251909" y="794308"/>
                  <a:pt x="1251909" y="883174"/>
                </a:cubicBezTo>
                <a:cubicBezTo>
                  <a:pt x="1251909" y="972045"/>
                  <a:pt x="1178722" y="1045231"/>
                  <a:pt x="1089851" y="1045231"/>
                </a:cubicBezTo>
                <a:cubicBezTo>
                  <a:pt x="1000985" y="1045231"/>
                  <a:pt x="927800" y="972045"/>
                  <a:pt x="927800" y="883174"/>
                </a:cubicBezTo>
                <a:cubicBezTo>
                  <a:pt x="927800" y="794308"/>
                  <a:pt x="1000985" y="721123"/>
                  <a:pt x="1089851" y="721123"/>
                </a:cubicBezTo>
                <a:close/>
                <a:moveTo>
                  <a:pt x="4451418" y="0"/>
                </a:moveTo>
                <a:lnTo>
                  <a:pt x="4550297" y="0"/>
                </a:lnTo>
                <a:lnTo>
                  <a:pt x="4550297" y="73797"/>
                </a:lnTo>
                <a:lnTo>
                  <a:pt x="4547229" y="73559"/>
                </a:lnTo>
                <a:cubicBezTo>
                  <a:pt x="4527298" y="68004"/>
                  <a:pt x="4508511" y="58692"/>
                  <a:pt x="4492093" y="46195"/>
                </a:cubicBezTo>
                <a:close/>
                <a:moveTo>
                  <a:pt x="3848570" y="0"/>
                </a:moveTo>
                <a:lnTo>
                  <a:pt x="4407434" y="0"/>
                </a:lnTo>
                <a:lnTo>
                  <a:pt x="4432659" y="16852"/>
                </a:lnTo>
                <a:lnTo>
                  <a:pt x="4550297" y="130716"/>
                </a:lnTo>
                <a:lnTo>
                  <a:pt x="4550297" y="804696"/>
                </a:lnTo>
                <a:lnTo>
                  <a:pt x="4540728" y="803263"/>
                </a:lnTo>
                <a:cubicBezTo>
                  <a:pt x="3884993" y="704418"/>
                  <a:pt x="3922894" y="686966"/>
                  <a:pt x="3859662" y="97074"/>
                </a:cubicBezTo>
                <a:close/>
                <a:moveTo>
                  <a:pt x="2961743" y="0"/>
                </a:moveTo>
                <a:lnTo>
                  <a:pt x="3518074" y="0"/>
                </a:lnTo>
                <a:lnTo>
                  <a:pt x="3516734" y="67971"/>
                </a:lnTo>
                <a:cubicBezTo>
                  <a:pt x="3498462" y="691019"/>
                  <a:pt x="3388980" y="724273"/>
                  <a:pt x="2584939" y="898866"/>
                </a:cubicBezTo>
                <a:cubicBezTo>
                  <a:pt x="1089855" y="1118423"/>
                  <a:pt x="1089855" y="1709139"/>
                  <a:pt x="1079399" y="2780787"/>
                </a:cubicBezTo>
                <a:cubicBezTo>
                  <a:pt x="953938" y="5331835"/>
                  <a:pt x="1732843" y="5776181"/>
                  <a:pt x="2835861" y="5896411"/>
                </a:cubicBezTo>
                <a:cubicBezTo>
                  <a:pt x="3248837" y="5938232"/>
                  <a:pt x="3139061" y="5655944"/>
                  <a:pt x="3139061" y="5655944"/>
                </a:cubicBezTo>
                <a:cubicBezTo>
                  <a:pt x="2919502" y="5582757"/>
                  <a:pt x="2767900" y="5551392"/>
                  <a:pt x="2532662" y="5483437"/>
                </a:cubicBezTo>
                <a:cubicBezTo>
                  <a:pt x="1811258" y="5269104"/>
                  <a:pt x="1502828" y="4615661"/>
                  <a:pt x="1539424" y="3078759"/>
                </a:cubicBezTo>
                <a:cubicBezTo>
                  <a:pt x="1544649" y="1452986"/>
                  <a:pt x="1623065" y="1426851"/>
                  <a:pt x="2621528" y="1186384"/>
                </a:cubicBezTo>
                <a:cubicBezTo>
                  <a:pt x="3071099" y="1076601"/>
                  <a:pt x="3133830" y="1081832"/>
                  <a:pt x="3635675" y="930229"/>
                </a:cubicBezTo>
                <a:cubicBezTo>
                  <a:pt x="3933647" y="1021713"/>
                  <a:pt x="4150591" y="1059614"/>
                  <a:pt x="4345318" y="1088366"/>
                </a:cubicBezTo>
                <a:lnTo>
                  <a:pt x="4550297" y="1118680"/>
                </a:lnTo>
                <a:lnTo>
                  <a:pt x="4550297" y="1776356"/>
                </a:lnTo>
                <a:lnTo>
                  <a:pt x="4513245" y="1763700"/>
                </a:lnTo>
                <a:cubicBezTo>
                  <a:pt x="4374062" y="1726127"/>
                  <a:pt x="4204167" y="1698683"/>
                  <a:pt x="3996372" y="1683000"/>
                </a:cubicBezTo>
                <a:cubicBezTo>
                  <a:pt x="3860783" y="1672218"/>
                  <a:pt x="3733523" y="1667808"/>
                  <a:pt x="3614295" y="1669045"/>
                </a:cubicBezTo>
                <a:cubicBezTo>
                  <a:pt x="1825871" y="1687596"/>
                  <a:pt x="1844251" y="2976821"/>
                  <a:pt x="2652887" y="3094442"/>
                </a:cubicBezTo>
                <a:cubicBezTo>
                  <a:pt x="3468385" y="3063076"/>
                  <a:pt x="3630443" y="3151948"/>
                  <a:pt x="2997906" y="3695614"/>
                </a:cubicBezTo>
                <a:cubicBezTo>
                  <a:pt x="2208547" y="4369968"/>
                  <a:pt x="2642433" y="5290024"/>
                  <a:pt x="3761129" y="5190697"/>
                </a:cubicBezTo>
                <a:cubicBezTo>
                  <a:pt x="4377980" y="5133198"/>
                  <a:pt x="4628903" y="4913634"/>
                  <a:pt x="4498217" y="4432699"/>
                </a:cubicBezTo>
                <a:cubicBezTo>
                  <a:pt x="4443326" y="4176547"/>
                  <a:pt x="4411961" y="4019720"/>
                  <a:pt x="4481226" y="3892299"/>
                </a:cubicBezTo>
                <a:lnTo>
                  <a:pt x="4550297" y="3804888"/>
                </a:lnTo>
                <a:lnTo>
                  <a:pt x="4550297" y="5576903"/>
                </a:lnTo>
                <a:lnTo>
                  <a:pt x="4374725" y="5650065"/>
                </a:lnTo>
                <a:cubicBezTo>
                  <a:pt x="4266906" y="5701687"/>
                  <a:pt x="4174118" y="5757882"/>
                  <a:pt x="4048656" y="5823225"/>
                </a:cubicBezTo>
                <a:cubicBezTo>
                  <a:pt x="3656426" y="6063366"/>
                  <a:pt x="3503210" y="6508817"/>
                  <a:pt x="3633585" y="6833466"/>
                </a:cubicBezTo>
                <a:lnTo>
                  <a:pt x="3647348" y="6858000"/>
                </a:lnTo>
                <a:lnTo>
                  <a:pt x="2954142" y="6858000"/>
                </a:lnTo>
                <a:lnTo>
                  <a:pt x="2890212" y="6806273"/>
                </a:lnTo>
                <a:cubicBezTo>
                  <a:pt x="2859937" y="6778542"/>
                  <a:pt x="2831287" y="6748831"/>
                  <a:pt x="2804496" y="6717139"/>
                </a:cubicBezTo>
                <a:cubicBezTo>
                  <a:pt x="2177187" y="6941922"/>
                  <a:pt x="1398283" y="6492350"/>
                  <a:pt x="1278046" y="5838908"/>
                </a:cubicBezTo>
                <a:cubicBezTo>
                  <a:pt x="624604" y="5718673"/>
                  <a:pt x="169802" y="4939769"/>
                  <a:pt x="399815" y="4312462"/>
                </a:cubicBezTo>
                <a:cubicBezTo>
                  <a:pt x="-107256" y="3883802"/>
                  <a:pt x="-107256" y="2979432"/>
                  <a:pt x="399815" y="2550773"/>
                </a:cubicBezTo>
                <a:cubicBezTo>
                  <a:pt x="175033" y="1923465"/>
                  <a:pt x="624604" y="1144561"/>
                  <a:pt x="1278046" y="1024324"/>
                </a:cubicBezTo>
                <a:cubicBezTo>
                  <a:pt x="1398283" y="370884"/>
                  <a:pt x="2177187" y="-78688"/>
                  <a:pt x="2804496" y="146096"/>
                </a:cubicBezTo>
                <a:cubicBezTo>
                  <a:pt x="2844683" y="98558"/>
                  <a:pt x="2889005" y="55477"/>
                  <a:pt x="2936691" y="16852"/>
                </a:cubicBezTo>
                <a:close/>
                <a:moveTo>
                  <a:pt x="2566562" y="0"/>
                </a:moveTo>
                <a:lnTo>
                  <a:pt x="2850115" y="0"/>
                </a:lnTo>
                <a:lnTo>
                  <a:pt x="2846312" y="10175"/>
                </a:lnTo>
                <a:cubicBezTo>
                  <a:pt x="2799262" y="88591"/>
                  <a:pt x="2699942" y="114726"/>
                  <a:pt x="2626755" y="67681"/>
                </a:cubicBezTo>
                <a:cubicBezTo>
                  <a:pt x="2607151" y="55918"/>
                  <a:pt x="2590815" y="40888"/>
                  <a:pt x="2578072" y="23817"/>
                </a:cubicBezTo>
                <a:close/>
              </a:path>
            </a:pathLst>
          </a:custGeom>
          <a:solidFill>
            <a:schemeClr val="accent1">
              <a:lumMod val="20000"/>
              <a:lumOff val="80000"/>
              <a:alpha val="10000"/>
            </a:schemeClr>
          </a:solidFill>
          <a:ln w="9525" cap="flat">
            <a:noFill/>
            <a:prstDash val="solid"/>
            <a:miter/>
          </a:ln>
        </p:spPr>
        <p:txBody>
          <a:bodyPr wrap="square" rtlCol="0" anchor="ctr">
            <a:noAutofit/>
          </a:bodyPr>
          <a:lstStyle/>
          <a:p>
            <a:endParaRPr lang="zh-CN" altLang="en-US"/>
          </a:p>
        </p:txBody>
      </p:sp>
      <p:sp>
        <p:nvSpPr>
          <p:cNvPr id="10" name="矩形 9">
            <a:extLst>
              <a:ext uri="{FF2B5EF4-FFF2-40B4-BE49-F238E27FC236}">
                <a16:creationId xmlns:a16="http://schemas.microsoft.com/office/drawing/2014/main" id="{5459D44B-A417-459B-98F9-A9BE21E83C27}"/>
              </a:ext>
            </a:extLst>
          </p:cNvPr>
          <p:cNvSpPr/>
          <p:nvPr userDrawn="1"/>
        </p:nvSpPr>
        <p:spPr>
          <a:xfrm>
            <a:off x="0" y="3223737"/>
            <a:ext cx="12192000" cy="27282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a:extLst>
              <a:ext uri="{FF2B5EF4-FFF2-40B4-BE49-F238E27FC236}">
                <a16:creationId xmlns:a16="http://schemas.microsoft.com/office/drawing/2014/main" id="{05667318-9B1F-422D-B409-08D19BAA3764}"/>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aturation sat="148000"/>
                    </a14:imgEffect>
                    <a14:imgEffect>
                      <a14:brightnessContrast bright="5000"/>
                    </a14:imgEffect>
                  </a14:imgLayer>
                </a14:imgProps>
              </a:ext>
              <a:ext uri="{28A0092B-C50C-407E-A947-70E740481C1C}">
                <a14:useLocalDpi xmlns:a14="http://schemas.microsoft.com/office/drawing/2010/main" val="0"/>
              </a:ext>
            </a:extLst>
          </a:blip>
          <a:srcRect l="47302" r="4336"/>
          <a:stretch/>
        </p:blipFill>
        <p:spPr>
          <a:xfrm>
            <a:off x="4908883" y="1104532"/>
            <a:ext cx="7283117" cy="4847496"/>
          </a:xfrm>
          <a:custGeom>
            <a:avLst/>
            <a:gdLst>
              <a:gd name="connsiteX0" fmla="*/ 0 w 7283117"/>
              <a:gd name="connsiteY0" fmla="*/ 0 h 4847496"/>
              <a:gd name="connsiteX1" fmla="*/ 7283117 w 7283117"/>
              <a:gd name="connsiteY1" fmla="*/ 0 h 4847496"/>
              <a:gd name="connsiteX2" fmla="*/ 7283117 w 7283117"/>
              <a:gd name="connsiteY2" fmla="*/ 4847496 h 4847496"/>
              <a:gd name="connsiteX3" fmla="*/ 0 w 7283117"/>
              <a:gd name="connsiteY3" fmla="*/ 4847496 h 4847496"/>
            </a:gdLst>
            <a:ahLst/>
            <a:cxnLst>
              <a:cxn ang="0">
                <a:pos x="connsiteX0" y="connsiteY0"/>
              </a:cxn>
              <a:cxn ang="0">
                <a:pos x="connsiteX1" y="connsiteY1"/>
              </a:cxn>
              <a:cxn ang="0">
                <a:pos x="connsiteX2" y="connsiteY2"/>
              </a:cxn>
              <a:cxn ang="0">
                <a:pos x="connsiteX3" y="connsiteY3"/>
              </a:cxn>
            </a:cxnLst>
            <a:rect l="l" t="t" r="r" b="b"/>
            <a:pathLst>
              <a:path w="7283117" h="4847496">
                <a:moveTo>
                  <a:pt x="0" y="0"/>
                </a:moveTo>
                <a:lnTo>
                  <a:pt x="7283117" y="0"/>
                </a:lnTo>
                <a:lnTo>
                  <a:pt x="7283117" y="4847496"/>
                </a:lnTo>
                <a:lnTo>
                  <a:pt x="0" y="4847496"/>
                </a:lnTo>
                <a:close/>
              </a:path>
            </a:pathLst>
          </a:custGeom>
          <a:effectLst>
            <a:outerShdw blurRad="127000" dist="139700" algn="l" rotWithShape="0">
              <a:prstClr val="black">
                <a:alpha val="12000"/>
              </a:prstClr>
            </a:outerShdw>
          </a:effectLst>
        </p:spPr>
      </p:pic>
      <p:pic>
        <p:nvPicPr>
          <p:cNvPr id="13" name="图片 12">
            <a:extLst>
              <a:ext uri="{FF2B5EF4-FFF2-40B4-BE49-F238E27FC236}">
                <a16:creationId xmlns:a16="http://schemas.microsoft.com/office/drawing/2014/main" id="{71BD1D06-D572-469B-9884-15E3221F9166}"/>
              </a:ext>
            </a:extLst>
          </p:cNvPr>
          <p:cNvPicPr>
            <a:picLocks noChangeAspect="1"/>
          </p:cNvPicPr>
          <p:nvPr userDrawn="1"/>
        </p:nvPicPr>
        <p:blipFill>
          <a:blip r:embed="rId4">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10235493" y="286289"/>
            <a:ext cx="1641068" cy="399511"/>
          </a:xfrm>
          <a:prstGeom prst="rect">
            <a:avLst/>
          </a:prstGeom>
        </p:spPr>
      </p:pic>
      <p:sp>
        <p:nvSpPr>
          <p:cNvPr id="16" name="文本框 25">
            <a:extLst>
              <a:ext uri="{FF2B5EF4-FFF2-40B4-BE49-F238E27FC236}">
                <a16:creationId xmlns:a16="http://schemas.microsoft.com/office/drawing/2014/main" id="{1AC4D449-E341-43A5-A99E-67A97BD0EB34}"/>
              </a:ext>
            </a:extLst>
          </p:cNvPr>
          <p:cNvSpPr txBox="1"/>
          <p:nvPr userDrawn="1"/>
        </p:nvSpPr>
        <p:spPr>
          <a:xfrm>
            <a:off x="302564" y="6438900"/>
            <a:ext cx="2157464" cy="276999"/>
          </a:xfrm>
          <a:prstGeom prst="rect">
            <a:avLst/>
          </a:prstGeom>
          <a:noFill/>
        </p:spPr>
        <p:txBody>
          <a:bodyPr wrap="square" lIns="0" rtlCol="0">
            <a:spAutoFit/>
          </a:bodyPr>
          <a:lstStyle/>
          <a:p>
            <a:pPr algn="dist"/>
            <a:r>
              <a:rPr kumimoji="1" lang="zh-CN" altLang="en-US" sz="1200" spc="300" dirty="0">
                <a:solidFill>
                  <a:schemeClr val="bg1"/>
                </a:solidFill>
                <a:latin typeface="华文中宋" panose="02010600040101010101" pitchFamily="2" charset="-122"/>
                <a:ea typeface="华文中宋" panose="02010600040101010101" pitchFamily="2" charset="-122"/>
                <a:cs typeface="Hiragino Sans GB W3" charset="-122"/>
              </a:rPr>
              <a:t>厚德博学 和而不同</a:t>
            </a:r>
          </a:p>
        </p:txBody>
      </p:sp>
      <p:sp>
        <p:nvSpPr>
          <p:cNvPr id="17" name="矩形 16">
            <a:extLst>
              <a:ext uri="{FF2B5EF4-FFF2-40B4-BE49-F238E27FC236}">
                <a16:creationId xmlns:a16="http://schemas.microsoft.com/office/drawing/2014/main" id="{0066CE80-9F35-468F-87EE-44703BF2A294}"/>
              </a:ext>
            </a:extLst>
          </p:cNvPr>
          <p:cNvSpPr/>
          <p:nvPr userDrawn="1"/>
        </p:nvSpPr>
        <p:spPr>
          <a:xfrm>
            <a:off x="9921732" y="6438900"/>
            <a:ext cx="2002970" cy="276999"/>
          </a:xfrm>
          <a:prstGeom prst="rect">
            <a:avLst/>
          </a:prstGeom>
        </p:spPr>
        <p:txBody>
          <a:bodyPr wrap="square" lIns="0" rIns="0">
            <a:spAutoFit/>
          </a:bodyPr>
          <a:lstStyle/>
          <a:p>
            <a:pPr algn="dist"/>
            <a:r>
              <a:rPr kumimoji="1" lang="en-US" altLang="zh-CN" sz="1200" spc="300" dirty="0">
                <a:solidFill>
                  <a:schemeClr val="bg1"/>
                </a:solidFill>
                <a:latin typeface="华文中宋" panose="02010600040101010101" pitchFamily="2" charset="-122"/>
                <a:ea typeface="华文中宋" panose="02010600040101010101" pitchFamily="2" charset="-122"/>
                <a:cs typeface="Hiragino Sans GB W3" charset="-122"/>
              </a:rPr>
              <a:t>www.hut.edu.cn</a:t>
            </a:r>
            <a:endParaRPr lang="zh-CN" altLang="en-US" sz="1200" dirty="0">
              <a:solidFill>
                <a:schemeClr val="bg1"/>
              </a:solidFill>
              <a:latin typeface="华文中宋" panose="02010600040101010101" pitchFamily="2" charset="-122"/>
              <a:ea typeface="华文中宋" panose="02010600040101010101" pitchFamily="2" charset="-122"/>
            </a:endParaRPr>
          </a:p>
        </p:txBody>
      </p:sp>
      <p:pic>
        <p:nvPicPr>
          <p:cNvPr id="19" name="图片 18">
            <a:extLst>
              <a:ext uri="{FF2B5EF4-FFF2-40B4-BE49-F238E27FC236}">
                <a16:creationId xmlns:a16="http://schemas.microsoft.com/office/drawing/2014/main" id="{CA02C658-5CBF-40CC-B81B-EADA37FC9C2C}"/>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246132" y="286289"/>
            <a:ext cx="1641068" cy="399511"/>
          </a:xfrm>
          <a:prstGeom prst="rect">
            <a:avLst/>
          </a:prstGeom>
        </p:spPr>
      </p:pic>
      <p:sp>
        <p:nvSpPr>
          <p:cNvPr id="7" name="文本占位符 2">
            <a:extLst>
              <a:ext uri="{FF2B5EF4-FFF2-40B4-BE49-F238E27FC236}">
                <a16:creationId xmlns:a16="http://schemas.microsoft.com/office/drawing/2014/main" id="{E7EABA82-6474-45B8-97A2-2F08106B1A15}"/>
              </a:ext>
            </a:extLst>
          </p:cNvPr>
          <p:cNvSpPr>
            <a:spLocks noGrp="1"/>
          </p:cNvSpPr>
          <p:nvPr>
            <p:ph type="body" sz="quarter" idx="11" hasCustomPrompt="1"/>
          </p:nvPr>
        </p:nvSpPr>
        <p:spPr>
          <a:xfrm>
            <a:off x="500380" y="1570501"/>
            <a:ext cx="6858000" cy="841229"/>
          </a:xfrm>
          <a:prstGeom prst="rect">
            <a:avLst/>
          </a:prstGeom>
        </p:spPr>
        <p:txBody>
          <a:bodyPr anchor="ctr"/>
          <a:lstStyle>
            <a:lvl1pPr marL="0" indent="0" algn="l">
              <a:buFontTx/>
              <a:buNone/>
              <a:defRPr sz="5200" b="1">
                <a:solidFill>
                  <a:schemeClr val="accent1"/>
                </a:solidFill>
                <a:latin typeface="+mj-ea"/>
                <a:ea typeface="+mj-ea"/>
              </a:defRPr>
            </a:lvl1pPr>
          </a:lstStyle>
          <a:p>
            <a:pPr lvl="0"/>
            <a:r>
              <a:rPr lang="zh-CN" altLang="en-US" dirty="0"/>
              <a:t>请输入模板标题</a:t>
            </a:r>
          </a:p>
        </p:txBody>
      </p:sp>
      <p:sp>
        <p:nvSpPr>
          <p:cNvPr id="8" name="文本占位符 2">
            <a:extLst>
              <a:ext uri="{FF2B5EF4-FFF2-40B4-BE49-F238E27FC236}">
                <a16:creationId xmlns:a16="http://schemas.microsoft.com/office/drawing/2014/main" id="{A82E30D9-DBB8-4B83-90AB-1F0175FAF851}"/>
              </a:ext>
            </a:extLst>
          </p:cNvPr>
          <p:cNvSpPr>
            <a:spLocks noGrp="1"/>
          </p:cNvSpPr>
          <p:nvPr>
            <p:ph type="body" sz="quarter" idx="12" hasCustomPrompt="1"/>
          </p:nvPr>
        </p:nvSpPr>
        <p:spPr>
          <a:xfrm>
            <a:off x="500380" y="2463323"/>
            <a:ext cx="6858000" cy="346076"/>
          </a:xfrm>
          <a:prstGeom prst="rect">
            <a:avLst/>
          </a:prstGeom>
        </p:spPr>
        <p:txBody>
          <a:bodyPr anchor="ctr"/>
          <a:lstStyle>
            <a:lvl1pPr marL="0" indent="0" algn="l">
              <a:buFontTx/>
              <a:buNone/>
              <a:defRPr sz="2200">
                <a:solidFill>
                  <a:schemeClr val="tx1">
                    <a:lumMod val="25000"/>
                    <a:lumOff val="75000"/>
                  </a:schemeClr>
                </a:solidFill>
                <a:latin typeface="+mj-lt"/>
              </a:defRPr>
            </a:lvl1pPr>
          </a:lstStyle>
          <a:p>
            <a:pPr lvl="0"/>
            <a:r>
              <a:rPr lang="zh-CN" altLang="en-US" dirty="0"/>
              <a:t>请输入模板标题的英文</a:t>
            </a:r>
          </a:p>
        </p:txBody>
      </p:sp>
      <p:sp>
        <p:nvSpPr>
          <p:cNvPr id="9" name="文本占位符 2">
            <a:extLst>
              <a:ext uri="{FF2B5EF4-FFF2-40B4-BE49-F238E27FC236}">
                <a16:creationId xmlns:a16="http://schemas.microsoft.com/office/drawing/2014/main" id="{E3D30A28-F11A-4AB8-8B5D-1EDEB0CC7856}"/>
              </a:ext>
            </a:extLst>
          </p:cNvPr>
          <p:cNvSpPr>
            <a:spLocks noGrp="1"/>
          </p:cNvSpPr>
          <p:nvPr>
            <p:ph type="body" sz="quarter" idx="13" hasCustomPrompt="1"/>
          </p:nvPr>
        </p:nvSpPr>
        <p:spPr>
          <a:xfrm>
            <a:off x="500380" y="4773062"/>
            <a:ext cx="6858000" cy="346076"/>
          </a:xfrm>
          <a:prstGeom prst="rect">
            <a:avLst/>
          </a:prstGeom>
        </p:spPr>
        <p:txBody>
          <a:bodyPr anchor="ctr"/>
          <a:lstStyle>
            <a:lvl1pPr marL="0" indent="0" algn="l">
              <a:buFontTx/>
              <a:buNone/>
              <a:defRPr sz="1600">
                <a:solidFill>
                  <a:schemeClr val="bg1"/>
                </a:solidFill>
                <a:latin typeface="华文中宋" panose="02010600040101010101" pitchFamily="2" charset="-122"/>
                <a:ea typeface="华文中宋" panose="02010600040101010101" pitchFamily="2" charset="-122"/>
              </a:defRPr>
            </a:lvl1pPr>
          </a:lstStyle>
          <a:p>
            <a:pPr lvl="0"/>
            <a:r>
              <a:rPr lang="zh-CN" altLang="en-US" dirty="0"/>
              <a:t>请输入答辩人、指导老师及答辩日期</a:t>
            </a:r>
          </a:p>
        </p:txBody>
      </p:sp>
      <p:sp>
        <p:nvSpPr>
          <p:cNvPr id="15" name="文本占位符 2">
            <a:extLst>
              <a:ext uri="{FF2B5EF4-FFF2-40B4-BE49-F238E27FC236}">
                <a16:creationId xmlns:a16="http://schemas.microsoft.com/office/drawing/2014/main" id="{18786D00-2C1F-47F8-AB7C-8631BFB5A358}"/>
              </a:ext>
            </a:extLst>
          </p:cNvPr>
          <p:cNvSpPr>
            <a:spLocks noGrp="1"/>
          </p:cNvSpPr>
          <p:nvPr>
            <p:ph type="body" sz="quarter" idx="10" hasCustomPrompt="1"/>
          </p:nvPr>
        </p:nvSpPr>
        <p:spPr>
          <a:xfrm>
            <a:off x="500380" y="3836520"/>
            <a:ext cx="6858000" cy="841229"/>
          </a:xfrm>
          <a:prstGeom prst="rect">
            <a:avLst/>
          </a:prstGeom>
        </p:spPr>
        <p:txBody>
          <a:bodyPr anchor="ctr"/>
          <a:lstStyle>
            <a:lvl1pPr marL="0" indent="0">
              <a:buFontTx/>
              <a:buNone/>
              <a:defRPr sz="4400">
                <a:solidFill>
                  <a:schemeClr val="bg1"/>
                </a:solidFill>
              </a:defRPr>
            </a:lvl1pPr>
          </a:lstStyle>
          <a:p>
            <a:pPr lvl="0"/>
            <a:r>
              <a:rPr lang="zh-CN" altLang="en-US" dirty="0"/>
              <a:t>请输入模板标题</a:t>
            </a:r>
          </a:p>
        </p:txBody>
      </p:sp>
      <p:sp>
        <p:nvSpPr>
          <p:cNvPr id="18" name="文本框 98">
            <a:extLst>
              <a:ext uri="{FF2B5EF4-FFF2-40B4-BE49-F238E27FC236}">
                <a16:creationId xmlns:a16="http://schemas.microsoft.com/office/drawing/2014/main" id="{6FA11297-1DDC-4F4A-AA63-545233F16E69}"/>
              </a:ext>
            </a:extLst>
          </p:cNvPr>
          <p:cNvSpPr txBox="1"/>
          <p:nvPr userDrawn="1"/>
        </p:nvSpPr>
        <p:spPr>
          <a:xfrm>
            <a:off x="7582670" y="6396689"/>
            <a:ext cx="4267700" cy="276999"/>
          </a:xfrm>
          <a:prstGeom prst="rect">
            <a:avLst/>
          </a:prstGeom>
          <a:noFill/>
        </p:spPr>
        <p:txBody>
          <a:bodyPr wrap="square" lIns="0" rIns="0" rtlCol="0">
            <a:spAutoFit/>
          </a:bodyPr>
          <a:lstStyle/>
          <a:p>
            <a:pPr algn="r"/>
            <a:r>
              <a:rPr kumimoji="1" lang="zh-CN" altLang="en-US" sz="1200" spc="300" dirty="0">
                <a:solidFill>
                  <a:schemeClr val="accent1"/>
                </a:solidFill>
                <a:latin typeface="华文中宋" panose="02010600040101010101" pitchFamily="2" charset="-122"/>
                <a:ea typeface="华文中宋" panose="02010600040101010101" pitchFamily="2" charset="-122"/>
                <a:cs typeface="Hiragino Sans GB W3" charset="-122"/>
              </a:rPr>
              <a:t>厚德博学 和而不同 </a:t>
            </a:r>
            <a:r>
              <a:rPr kumimoji="1" lang="en-US" altLang="zh-CN" sz="1200" spc="300" dirty="0">
                <a:solidFill>
                  <a:schemeClr val="accent1"/>
                </a:solidFill>
                <a:latin typeface="华文中宋" panose="02010600040101010101" pitchFamily="2" charset="-122"/>
                <a:ea typeface="华文中宋" panose="02010600040101010101" pitchFamily="2" charset="-122"/>
                <a:cs typeface="Hiragino Sans GB W3" charset="-122"/>
              </a:rPr>
              <a:t>|</a:t>
            </a:r>
            <a:r>
              <a:rPr kumimoji="1" lang="zh-CN" altLang="en-US" sz="1200" b="1" spc="300" dirty="0">
                <a:solidFill>
                  <a:schemeClr val="accent1"/>
                </a:solidFill>
                <a:latin typeface="华文中宋" panose="02010600040101010101" pitchFamily="2" charset="-122"/>
                <a:ea typeface="华文中宋" panose="02010600040101010101" pitchFamily="2" charset="-122"/>
                <a:cs typeface="Hiragino Sans GB W3" charset="-122"/>
              </a:rPr>
              <a:t> </a:t>
            </a:r>
            <a:r>
              <a:rPr kumimoji="1" lang="en-US" altLang="zh-CN" sz="1200" spc="300" dirty="0" err="1">
                <a:solidFill>
                  <a:schemeClr val="accent1"/>
                </a:solidFill>
                <a:latin typeface="华文中宋" panose="02010600040101010101" pitchFamily="2" charset="-122"/>
                <a:ea typeface="华文中宋" panose="02010600040101010101" pitchFamily="2" charset="-122"/>
                <a:cs typeface="Hiragino Sans GB W3" charset="-122"/>
              </a:rPr>
              <a:t>www.hut.edu.cn</a:t>
            </a:r>
            <a:endParaRPr kumimoji="1" lang="zh-CN" altLang="en-US" sz="1200" spc="300" dirty="0">
              <a:solidFill>
                <a:schemeClr val="accent1"/>
              </a:solidFill>
              <a:latin typeface="华文中宋" panose="02010600040101010101" pitchFamily="2" charset="-122"/>
              <a:ea typeface="华文中宋" panose="02010600040101010101" pitchFamily="2" charset="-122"/>
              <a:cs typeface="Hiragino Sans GB W3" charset="-122"/>
            </a:endParaRPr>
          </a:p>
        </p:txBody>
      </p:sp>
      <p:cxnSp>
        <p:nvCxnSpPr>
          <p:cNvPr id="20" name="直接连接符 25">
            <a:extLst>
              <a:ext uri="{FF2B5EF4-FFF2-40B4-BE49-F238E27FC236}">
                <a16:creationId xmlns:a16="http://schemas.microsoft.com/office/drawing/2014/main" id="{5245D935-BFA8-4970-B0EF-C32D459675BD}"/>
              </a:ext>
            </a:extLst>
          </p:cNvPr>
          <p:cNvCxnSpPr>
            <a:cxnSpLocks/>
          </p:cNvCxnSpPr>
          <p:nvPr userDrawn="1"/>
        </p:nvCxnSpPr>
        <p:spPr>
          <a:xfrm>
            <a:off x="599325" y="1130300"/>
            <a:ext cx="747227" cy="0"/>
          </a:xfrm>
          <a:prstGeom prst="line">
            <a:avLst/>
          </a:prstGeom>
          <a:ln w="57150">
            <a:solidFill>
              <a:srgbClr val="FFC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6514692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8" name="任意多边形: 形状 7">
            <a:extLst>
              <a:ext uri="{FF2B5EF4-FFF2-40B4-BE49-F238E27FC236}">
                <a16:creationId xmlns:a16="http://schemas.microsoft.com/office/drawing/2014/main" id="{F2FE776A-14DC-4BE8-9B3F-7CBCCE1205A5}"/>
              </a:ext>
            </a:extLst>
          </p:cNvPr>
          <p:cNvSpPr/>
          <p:nvPr userDrawn="1"/>
        </p:nvSpPr>
        <p:spPr>
          <a:xfrm>
            <a:off x="0" y="0"/>
            <a:ext cx="12192000" cy="6858000"/>
          </a:xfrm>
          <a:custGeom>
            <a:avLst/>
            <a:gdLst>
              <a:gd name="connsiteX0" fmla="*/ 11279124 w 12192000"/>
              <a:gd name="connsiteY0" fmla="*/ 6768430 h 6858000"/>
              <a:gd name="connsiteX1" fmla="*/ 11340139 w 12192000"/>
              <a:gd name="connsiteY1" fmla="*/ 6772026 h 6858000"/>
              <a:gd name="connsiteX2" fmla="*/ 11440117 w 12192000"/>
              <a:gd name="connsiteY2" fmla="*/ 6847825 h 6858000"/>
              <a:gd name="connsiteX3" fmla="*/ 11443920 w 12192000"/>
              <a:gd name="connsiteY3" fmla="*/ 6858000 h 6858000"/>
              <a:gd name="connsiteX4" fmla="*/ 11160369 w 12192000"/>
              <a:gd name="connsiteY4" fmla="*/ 6858000 h 6858000"/>
              <a:gd name="connsiteX5" fmla="*/ 11171880 w 12192000"/>
              <a:gd name="connsiteY5" fmla="*/ 6834182 h 6858000"/>
              <a:gd name="connsiteX6" fmla="*/ 11220560 w 12192000"/>
              <a:gd name="connsiteY6" fmla="*/ 6790318 h 6858000"/>
              <a:gd name="connsiteX7" fmla="*/ 11279124 w 12192000"/>
              <a:gd name="connsiteY7" fmla="*/ 6768430 h 6858000"/>
              <a:gd name="connsiteX8" fmla="*/ 924183 w 12192000"/>
              <a:gd name="connsiteY8" fmla="*/ 6768430 h 6858000"/>
              <a:gd name="connsiteX9" fmla="*/ 982747 w 12192000"/>
              <a:gd name="connsiteY9" fmla="*/ 6790318 h 6858000"/>
              <a:gd name="connsiteX10" fmla="*/ 1031427 w 12192000"/>
              <a:gd name="connsiteY10" fmla="*/ 6834182 h 6858000"/>
              <a:gd name="connsiteX11" fmla="*/ 1042938 w 12192000"/>
              <a:gd name="connsiteY11" fmla="*/ 6858000 h 6858000"/>
              <a:gd name="connsiteX12" fmla="*/ 759387 w 12192000"/>
              <a:gd name="connsiteY12" fmla="*/ 6858000 h 6858000"/>
              <a:gd name="connsiteX13" fmla="*/ 763190 w 12192000"/>
              <a:gd name="connsiteY13" fmla="*/ 6847825 h 6858000"/>
              <a:gd name="connsiteX14" fmla="*/ 863168 w 12192000"/>
              <a:gd name="connsiteY14" fmla="*/ 6772026 h 6858000"/>
              <a:gd name="connsiteX15" fmla="*/ 924183 w 12192000"/>
              <a:gd name="connsiteY15" fmla="*/ 6768430 h 6858000"/>
              <a:gd name="connsiteX16" fmla="*/ 9683658 w 12192000"/>
              <a:gd name="connsiteY16" fmla="*/ 5812768 h 6858000"/>
              <a:gd name="connsiteX17" fmla="*/ 9845709 w 12192000"/>
              <a:gd name="connsiteY17" fmla="*/ 5974819 h 6858000"/>
              <a:gd name="connsiteX18" fmla="*/ 9683658 w 12192000"/>
              <a:gd name="connsiteY18" fmla="*/ 6136876 h 6858000"/>
              <a:gd name="connsiteX19" fmla="*/ 9521600 w 12192000"/>
              <a:gd name="connsiteY19" fmla="*/ 5974819 h 6858000"/>
              <a:gd name="connsiteX20" fmla="*/ 9683658 w 12192000"/>
              <a:gd name="connsiteY20" fmla="*/ 5812768 h 6858000"/>
              <a:gd name="connsiteX21" fmla="*/ 2519649 w 12192000"/>
              <a:gd name="connsiteY21" fmla="*/ 5812768 h 6858000"/>
              <a:gd name="connsiteX22" fmla="*/ 2681707 w 12192000"/>
              <a:gd name="connsiteY22" fmla="*/ 5974819 h 6858000"/>
              <a:gd name="connsiteX23" fmla="*/ 2519649 w 12192000"/>
              <a:gd name="connsiteY23" fmla="*/ 6136876 h 6858000"/>
              <a:gd name="connsiteX24" fmla="*/ 2357598 w 12192000"/>
              <a:gd name="connsiteY24" fmla="*/ 5974819 h 6858000"/>
              <a:gd name="connsiteX25" fmla="*/ 2519649 w 12192000"/>
              <a:gd name="connsiteY25" fmla="*/ 5812768 h 6858000"/>
              <a:gd name="connsiteX26" fmla="*/ 8775281 w 12192000"/>
              <a:gd name="connsiteY26" fmla="*/ 4181528 h 6858000"/>
              <a:gd name="connsiteX27" fmla="*/ 8836787 w 12192000"/>
              <a:gd name="connsiteY27" fmla="*/ 4202684 h 6858000"/>
              <a:gd name="connsiteX28" fmla="*/ 8894293 w 12192000"/>
              <a:gd name="connsiteY28" fmla="*/ 4422236 h 6858000"/>
              <a:gd name="connsiteX29" fmla="*/ 8674734 w 12192000"/>
              <a:gd name="connsiteY29" fmla="*/ 4479742 h 6858000"/>
              <a:gd name="connsiteX30" fmla="*/ 8617228 w 12192000"/>
              <a:gd name="connsiteY30" fmla="*/ 4260185 h 6858000"/>
              <a:gd name="connsiteX31" fmla="*/ 8713284 w 12192000"/>
              <a:gd name="connsiteY31" fmla="*/ 4186345 h 6858000"/>
              <a:gd name="connsiteX32" fmla="*/ 8775281 w 12192000"/>
              <a:gd name="connsiteY32" fmla="*/ 4181528 h 6858000"/>
              <a:gd name="connsiteX33" fmla="*/ 3428026 w 12192000"/>
              <a:gd name="connsiteY33" fmla="*/ 4181528 h 6858000"/>
              <a:gd name="connsiteX34" fmla="*/ 3490023 w 12192000"/>
              <a:gd name="connsiteY34" fmla="*/ 4186345 h 6858000"/>
              <a:gd name="connsiteX35" fmla="*/ 3586079 w 12192000"/>
              <a:gd name="connsiteY35" fmla="*/ 4260185 h 6858000"/>
              <a:gd name="connsiteX36" fmla="*/ 3528573 w 12192000"/>
              <a:gd name="connsiteY36" fmla="*/ 4479742 h 6858000"/>
              <a:gd name="connsiteX37" fmla="*/ 3309014 w 12192000"/>
              <a:gd name="connsiteY37" fmla="*/ 4422236 h 6858000"/>
              <a:gd name="connsiteX38" fmla="*/ 3366520 w 12192000"/>
              <a:gd name="connsiteY38" fmla="*/ 4202684 h 6858000"/>
              <a:gd name="connsiteX39" fmla="*/ 3428026 w 12192000"/>
              <a:gd name="connsiteY39" fmla="*/ 4181528 h 6858000"/>
              <a:gd name="connsiteX40" fmla="*/ 8748983 w 12192000"/>
              <a:gd name="connsiteY40" fmla="*/ 2304094 h 6858000"/>
              <a:gd name="connsiteX41" fmla="*/ 8809999 w 12192000"/>
              <a:gd name="connsiteY41" fmla="*/ 2307690 h 6858000"/>
              <a:gd name="connsiteX42" fmla="*/ 8909978 w 12192000"/>
              <a:gd name="connsiteY42" fmla="*/ 2383487 h 6858000"/>
              <a:gd name="connsiteX43" fmla="*/ 8852472 w 12192000"/>
              <a:gd name="connsiteY43" fmla="*/ 2603044 h 6858000"/>
              <a:gd name="connsiteX44" fmla="*/ 8632915 w 12192000"/>
              <a:gd name="connsiteY44" fmla="*/ 2545538 h 6858000"/>
              <a:gd name="connsiteX45" fmla="*/ 8690421 w 12192000"/>
              <a:gd name="connsiteY45" fmla="*/ 2325982 h 6858000"/>
              <a:gd name="connsiteX46" fmla="*/ 8748983 w 12192000"/>
              <a:gd name="connsiteY46" fmla="*/ 2304094 h 6858000"/>
              <a:gd name="connsiteX47" fmla="*/ 3454324 w 12192000"/>
              <a:gd name="connsiteY47" fmla="*/ 2304094 h 6858000"/>
              <a:gd name="connsiteX48" fmla="*/ 3512886 w 12192000"/>
              <a:gd name="connsiteY48" fmla="*/ 2325982 h 6858000"/>
              <a:gd name="connsiteX49" fmla="*/ 3570392 w 12192000"/>
              <a:gd name="connsiteY49" fmla="*/ 2545538 h 6858000"/>
              <a:gd name="connsiteX50" fmla="*/ 3350835 w 12192000"/>
              <a:gd name="connsiteY50" fmla="*/ 2603044 h 6858000"/>
              <a:gd name="connsiteX51" fmla="*/ 3293329 w 12192000"/>
              <a:gd name="connsiteY51" fmla="*/ 2383487 h 6858000"/>
              <a:gd name="connsiteX52" fmla="*/ 3393308 w 12192000"/>
              <a:gd name="connsiteY52" fmla="*/ 2307690 h 6858000"/>
              <a:gd name="connsiteX53" fmla="*/ 3454324 w 12192000"/>
              <a:gd name="connsiteY53" fmla="*/ 2304094 h 6858000"/>
              <a:gd name="connsiteX54" fmla="*/ 12192000 w 12192000"/>
              <a:gd name="connsiteY54" fmla="*/ 1981554 h 6858000"/>
              <a:gd name="connsiteX55" fmla="*/ 12192000 w 12192000"/>
              <a:gd name="connsiteY55" fmla="*/ 2842660 h 6858000"/>
              <a:gd name="connsiteX56" fmla="*/ 11929664 w 12192000"/>
              <a:gd name="connsiteY56" fmla="*/ 2829100 h 6858000"/>
              <a:gd name="connsiteX57" fmla="*/ 11241474 w 12192000"/>
              <a:gd name="connsiteY57" fmla="*/ 2378260 h 6858000"/>
              <a:gd name="connsiteX58" fmla="*/ 12123939 w 12192000"/>
              <a:gd name="connsiteY58" fmla="*/ 1983315 h 6858000"/>
              <a:gd name="connsiteX59" fmla="*/ 0 w 12192000"/>
              <a:gd name="connsiteY59" fmla="*/ 1981261 h 6858000"/>
              <a:gd name="connsiteX60" fmla="*/ 79368 w 12192000"/>
              <a:gd name="connsiteY60" fmla="*/ 1983315 h 6858000"/>
              <a:gd name="connsiteX61" fmla="*/ 961833 w 12192000"/>
              <a:gd name="connsiteY61" fmla="*/ 2378260 h 6858000"/>
              <a:gd name="connsiteX62" fmla="*/ 273644 w 12192000"/>
              <a:gd name="connsiteY62" fmla="*/ 2829100 h 6858000"/>
              <a:gd name="connsiteX63" fmla="*/ 0 w 12192000"/>
              <a:gd name="connsiteY63" fmla="*/ 2843244 h 6858000"/>
              <a:gd name="connsiteX64" fmla="*/ 12192000 w 12192000"/>
              <a:gd name="connsiteY64" fmla="*/ 963057 h 6858000"/>
              <a:gd name="connsiteX65" fmla="*/ 12192000 w 12192000"/>
              <a:gd name="connsiteY65" fmla="*/ 1670879 h 6858000"/>
              <a:gd name="connsiteX66" fmla="*/ 12144366 w 12192000"/>
              <a:gd name="connsiteY66" fmla="*/ 1671516 h 6858000"/>
              <a:gd name="connsiteX67" fmla="*/ 11947193 w 12192000"/>
              <a:gd name="connsiteY67" fmla="*/ 1683000 h 6858000"/>
              <a:gd name="connsiteX68" fmla="*/ 10812817 w 12192000"/>
              <a:gd name="connsiteY68" fmla="*/ 2331217 h 6858000"/>
              <a:gd name="connsiteX69" fmla="*/ 12006533 w 12192000"/>
              <a:gd name="connsiteY69" fmla="*/ 3110624 h 6858000"/>
              <a:gd name="connsiteX70" fmla="*/ 12192000 w 12192000"/>
              <a:gd name="connsiteY70" fmla="*/ 3115330 h 6858000"/>
              <a:gd name="connsiteX71" fmla="*/ 12192000 w 12192000"/>
              <a:gd name="connsiteY71" fmla="*/ 3156121 h 6858000"/>
              <a:gd name="connsiteX72" fmla="*/ 12190130 w 12192000"/>
              <a:gd name="connsiteY72" fmla="*/ 3241574 h 6858000"/>
              <a:gd name="connsiteX73" fmla="*/ 12192000 w 12192000"/>
              <a:gd name="connsiteY73" fmla="*/ 3261723 h 6858000"/>
              <a:gd name="connsiteX74" fmla="*/ 12192000 w 12192000"/>
              <a:gd name="connsiteY74" fmla="*/ 4902253 h 6858000"/>
              <a:gd name="connsiteX75" fmla="*/ 12094761 w 12192000"/>
              <a:gd name="connsiteY75" fmla="*/ 4889162 h 6858000"/>
              <a:gd name="connsiteX76" fmla="*/ 11863552 w 12192000"/>
              <a:gd name="connsiteY76" fmla="*/ 4349063 h 6858000"/>
              <a:gd name="connsiteX77" fmla="*/ 11372163 w 12192000"/>
              <a:gd name="connsiteY77" fmla="*/ 3434236 h 6858000"/>
              <a:gd name="connsiteX78" fmla="*/ 10812817 w 12192000"/>
              <a:gd name="connsiteY78" fmla="*/ 3314006 h 6858000"/>
              <a:gd name="connsiteX79" fmla="*/ 10875546 w 12192000"/>
              <a:gd name="connsiteY79" fmla="*/ 3528332 h 6858000"/>
              <a:gd name="connsiteX80" fmla="*/ 11445348 w 12192000"/>
              <a:gd name="connsiteY80" fmla="*/ 4432699 h 6858000"/>
              <a:gd name="connsiteX81" fmla="*/ 12182436 w 12192000"/>
              <a:gd name="connsiteY81" fmla="*/ 5190697 h 6858000"/>
              <a:gd name="connsiteX82" fmla="*/ 12192000 w 12192000"/>
              <a:gd name="connsiteY82" fmla="*/ 5191159 h 6858000"/>
              <a:gd name="connsiteX83" fmla="*/ 12192000 w 12192000"/>
              <a:gd name="connsiteY83" fmla="*/ 6105017 h 6858000"/>
              <a:gd name="connsiteX84" fmla="*/ 12143570 w 12192000"/>
              <a:gd name="connsiteY84" fmla="*/ 6036731 h 6858000"/>
              <a:gd name="connsiteX85" fmla="*/ 11894909 w 12192000"/>
              <a:gd name="connsiteY85" fmla="*/ 5823225 h 6858000"/>
              <a:gd name="connsiteX86" fmla="*/ 11152594 w 12192000"/>
              <a:gd name="connsiteY86" fmla="*/ 5504347 h 6858000"/>
              <a:gd name="connsiteX87" fmla="*/ 10091401 w 12192000"/>
              <a:gd name="connsiteY87" fmla="*/ 3042165 h 6858000"/>
              <a:gd name="connsiteX88" fmla="*/ 11021908 w 12192000"/>
              <a:gd name="connsiteY88" fmla="*/ 1191608 h 6858000"/>
              <a:gd name="connsiteX89" fmla="*/ 12098685 w 12192000"/>
              <a:gd name="connsiteY89" fmla="*/ 989490 h 6858000"/>
              <a:gd name="connsiteX90" fmla="*/ 0 w 12192000"/>
              <a:gd name="connsiteY90" fmla="*/ 959854 h 6858000"/>
              <a:gd name="connsiteX91" fmla="*/ 104622 w 12192000"/>
              <a:gd name="connsiteY91" fmla="*/ 989490 h 6858000"/>
              <a:gd name="connsiteX92" fmla="*/ 1181399 w 12192000"/>
              <a:gd name="connsiteY92" fmla="*/ 1191608 h 6858000"/>
              <a:gd name="connsiteX93" fmla="*/ 2111906 w 12192000"/>
              <a:gd name="connsiteY93" fmla="*/ 3042165 h 6858000"/>
              <a:gd name="connsiteX94" fmla="*/ 1050713 w 12192000"/>
              <a:gd name="connsiteY94" fmla="*/ 5504347 h 6858000"/>
              <a:gd name="connsiteX95" fmla="*/ 308398 w 12192000"/>
              <a:gd name="connsiteY95" fmla="*/ 5823225 h 6858000"/>
              <a:gd name="connsiteX96" fmla="*/ 59737 w 12192000"/>
              <a:gd name="connsiteY96" fmla="*/ 6036731 h 6858000"/>
              <a:gd name="connsiteX97" fmla="*/ 0 w 12192000"/>
              <a:gd name="connsiteY97" fmla="*/ 6120959 h 6858000"/>
              <a:gd name="connsiteX98" fmla="*/ 0 w 12192000"/>
              <a:gd name="connsiteY98" fmla="*/ 5191705 h 6858000"/>
              <a:gd name="connsiteX99" fmla="*/ 20871 w 12192000"/>
              <a:gd name="connsiteY99" fmla="*/ 5190697 h 6858000"/>
              <a:gd name="connsiteX100" fmla="*/ 757959 w 12192000"/>
              <a:gd name="connsiteY100" fmla="*/ 4432699 h 6858000"/>
              <a:gd name="connsiteX101" fmla="*/ 1327761 w 12192000"/>
              <a:gd name="connsiteY101" fmla="*/ 3528332 h 6858000"/>
              <a:gd name="connsiteX102" fmla="*/ 1390490 w 12192000"/>
              <a:gd name="connsiteY102" fmla="*/ 3314006 h 6858000"/>
              <a:gd name="connsiteX103" fmla="*/ 831144 w 12192000"/>
              <a:gd name="connsiteY103" fmla="*/ 3434236 h 6858000"/>
              <a:gd name="connsiteX104" fmla="*/ 339755 w 12192000"/>
              <a:gd name="connsiteY104" fmla="*/ 4349063 h 6858000"/>
              <a:gd name="connsiteX105" fmla="*/ 108546 w 12192000"/>
              <a:gd name="connsiteY105" fmla="*/ 4889162 h 6858000"/>
              <a:gd name="connsiteX106" fmla="*/ 0 w 12192000"/>
              <a:gd name="connsiteY106" fmla="*/ 4903776 h 6858000"/>
              <a:gd name="connsiteX107" fmla="*/ 0 w 12192000"/>
              <a:gd name="connsiteY107" fmla="*/ 3365514 h 6858000"/>
              <a:gd name="connsiteX108" fmla="*/ 2860 w 12192000"/>
              <a:gd name="connsiteY108" fmla="*/ 3352748 h 6858000"/>
              <a:gd name="connsiteX109" fmla="*/ 10415 w 12192000"/>
              <a:gd name="connsiteY109" fmla="*/ 3115352 h 6858000"/>
              <a:gd name="connsiteX110" fmla="*/ 1390490 w 12192000"/>
              <a:gd name="connsiteY110" fmla="*/ 2331217 h 6858000"/>
              <a:gd name="connsiteX111" fmla="*/ 256114 w 12192000"/>
              <a:gd name="connsiteY111" fmla="*/ 1683000 h 6858000"/>
              <a:gd name="connsiteX112" fmla="*/ 58941 w 12192000"/>
              <a:gd name="connsiteY112" fmla="*/ 1671516 h 6858000"/>
              <a:gd name="connsiteX113" fmla="*/ 0 w 12192000"/>
              <a:gd name="connsiteY113" fmla="*/ 1670728 h 6858000"/>
              <a:gd name="connsiteX114" fmla="*/ 9725478 w 12192000"/>
              <a:gd name="connsiteY114" fmla="*/ 679302 h 6858000"/>
              <a:gd name="connsiteX115" fmla="*/ 9887529 w 12192000"/>
              <a:gd name="connsiteY115" fmla="*/ 841353 h 6858000"/>
              <a:gd name="connsiteX116" fmla="*/ 9725478 w 12192000"/>
              <a:gd name="connsiteY116" fmla="*/ 1003411 h 6858000"/>
              <a:gd name="connsiteX117" fmla="*/ 9563421 w 12192000"/>
              <a:gd name="connsiteY117" fmla="*/ 841353 h 6858000"/>
              <a:gd name="connsiteX118" fmla="*/ 9725478 w 12192000"/>
              <a:gd name="connsiteY118" fmla="*/ 679302 h 6858000"/>
              <a:gd name="connsiteX119" fmla="*/ 2477829 w 12192000"/>
              <a:gd name="connsiteY119" fmla="*/ 679302 h 6858000"/>
              <a:gd name="connsiteX120" fmla="*/ 2639886 w 12192000"/>
              <a:gd name="connsiteY120" fmla="*/ 841353 h 6858000"/>
              <a:gd name="connsiteX121" fmla="*/ 2477829 w 12192000"/>
              <a:gd name="connsiteY121" fmla="*/ 1003411 h 6858000"/>
              <a:gd name="connsiteX122" fmla="*/ 2315778 w 12192000"/>
              <a:gd name="connsiteY122" fmla="*/ 841353 h 6858000"/>
              <a:gd name="connsiteX123" fmla="*/ 2477829 w 12192000"/>
              <a:gd name="connsiteY123" fmla="*/ 679302 h 6858000"/>
              <a:gd name="connsiteX124" fmla="*/ 11536131 w 12192000"/>
              <a:gd name="connsiteY124" fmla="*/ 0 h 6858000"/>
              <a:gd name="connsiteX125" fmla="*/ 12094994 w 12192000"/>
              <a:gd name="connsiteY125" fmla="*/ 0 h 6858000"/>
              <a:gd name="connsiteX126" fmla="*/ 12083903 w 12192000"/>
              <a:gd name="connsiteY126" fmla="*/ 97074 h 6858000"/>
              <a:gd name="connsiteX127" fmla="*/ 11048043 w 12192000"/>
              <a:gd name="connsiteY127" fmla="*/ 857044 h 6858000"/>
              <a:gd name="connsiteX128" fmla="*/ 9647055 w 12192000"/>
              <a:gd name="connsiteY128" fmla="*/ 2780787 h 6858000"/>
              <a:gd name="connsiteX129" fmla="*/ 11147370 w 12192000"/>
              <a:gd name="connsiteY129" fmla="*/ 5833680 h 6858000"/>
              <a:gd name="connsiteX130" fmla="*/ 11845566 w 12192000"/>
              <a:gd name="connsiteY130" fmla="*/ 6803752 h 6858000"/>
              <a:gd name="connsiteX131" fmla="*/ 11823015 w 12192000"/>
              <a:gd name="connsiteY131" fmla="*/ 6858000 h 6858000"/>
              <a:gd name="connsiteX132" fmla="*/ 11527024 w 12192000"/>
              <a:gd name="connsiteY132" fmla="*/ 6858000 h 6858000"/>
              <a:gd name="connsiteX133" fmla="*/ 11463093 w 12192000"/>
              <a:gd name="connsiteY133" fmla="*/ 6806272 h 6858000"/>
              <a:gd name="connsiteX134" fmla="*/ 11377378 w 12192000"/>
              <a:gd name="connsiteY134" fmla="*/ 6717139 h 6858000"/>
              <a:gd name="connsiteX135" fmla="*/ 9850928 w 12192000"/>
              <a:gd name="connsiteY135" fmla="*/ 5838908 h 6858000"/>
              <a:gd name="connsiteX136" fmla="*/ 8972698 w 12192000"/>
              <a:gd name="connsiteY136" fmla="*/ 4312462 h 6858000"/>
              <a:gd name="connsiteX137" fmla="*/ 8972698 w 12192000"/>
              <a:gd name="connsiteY137" fmla="*/ 2550773 h 6858000"/>
              <a:gd name="connsiteX138" fmla="*/ 9850928 w 12192000"/>
              <a:gd name="connsiteY138" fmla="*/ 1024324 h 6858000"/>
              <a:gd name="connsiteX139" fmla="*/ 11377378 w 12192000"/>
              <a:gd name="connsiteY139" fmla="*/ 146096 h 6858000"/>
              <a:gd name="connsiteX140" fmla="*/ 11510905 w 12192000"/>
              <a:gd name="connsiteY140" fmla="*/ 16852 h 6858000"/>
              <a:gd name="connsiteX141" fmla="*/ 11218267 w 12192000"/>
              <a:gd name="connsiteY141" fmla="*/ 0 h 6858000"/>
              <a:gd name="connsiteX142" fmla="*/ 11492147 w 12192000"/>
              <a:gd name="connsiteY142" fmla="*/ 0 h 6858000"/>
              <a:gd name="connsiteX143" fmla="*/ 11451471 w 12192000"/>
              <a:gd name="connsiteY143" fmla="*/ 46195 h 6858000"/>
              <a:gd name="connsiteX144" fmla="*/ 11272836 w 12192000"/>
              <a:gd name="connsiteY144" fmla="*/ 57225 h 6858000"/>
              <a:gd name="connsiteX145" fmla="*/ 11226358 w 12192000"/>
              <a:gd name="connsiteY145" fmla="*/ 16303 h 6858000"/>
              <a:gd name="connsiteX146" fmla="*/ 711160 w 12192000"/>
              <a:gd name="connsiteY146" fmla="*/ 0 h 6858000"/>
              <a:gd name="connsiteX147" fmla="*/ 985040 w 12192000"/>
              <a:gd name="connsiteY147" fmla="*/ 0 h 6858000"/>
              <a:gd name="connsiteX148" fmla="*/ 976949 w 12192000"/>
              <a:gd name="connsiteY148" fmla="*/ 16303 h 6858000"/>
              <a:gd name="connsiteX149" fmla="*/ 930471 w 12192000"/>
              <a:gd name="connsiteY149" fmla="*/ 57225 h 6858000"/>
              <a:gd name="connsiteX150" fmla="*/ 751836 w 12192000"/>
              <a:gd name="connsiteY150" fmla="*/ 46195 h 6858000"/>
              <a:gd name="connsiteX151" fmla="*/ 108313 w 12192000"/>
              <a:gd name="connsiteY151" fmla="*/ 0 h 6858000"/>
              <a:gd name="connsiteX152" fmla="*/ 667176 w 12192000"/>
              <a:gd name="connsiteY152" fmla="*/ 0 h 6858000"/>
              <a:gd name="connsiteX153" fmla="*/ 692402 w 12192000"/>
              <a:gd name="connsiteY153" fmla="*/ 16852 h 6858000"/>
              <a:gd name="connsiteX154" fmla="*/ 825929 w 12192000"/>
              <a:gd name="connsiteY154" fmla="*/ 146096 h 6858000"/>
              <a:gd name="connsiteX155" fmla="*/ 2352379 w 12192000"/>
              <a:gd name="connsiteY155" fmla="*/ 1024324 h 6858000"/>
              <a:gd name="connsiteX156" fmla="*/ 3230609 w 12192000"/>
              <a:gd name="connsiteY156" fmla="*/ 2550773 h 6858000"/>
              <a:gd name="connsiteX157" fmla="*/ 3230609 w 12192000"/>
              <a:gd name="connsiteY157" fmla="*/ 4312462 h 6858000"/>
              <a:gd name="connsiteX158" fmla="*/ 2352379 w 12192000"/>
              <a:gd name="connsiteY158" fmla="*/ 5838908 h 6858000"/>
              <a:gd name="connsiteX159" fmla="*/ 825929 w 12192000"/>
              <a:gd name="connsiteY159" fmla="*/ 6717139 h 6858000"/>
              <a:gd name="connsiteX160" fmla="*/ 740214 w 12192000"/>
              <a:gd name="connsiteY160" fmla="*/ 6806272 h 6858000"/>
              <a:gd name="connsiteX161" fmla="*/ 676283 w 12192000"/>
              <a:gd name="connsiteY161" fmla="*/ 6858000 h 6858000"/>
              <a:gd name="connsiteX162" fmla="*/ 380292 w 12192000"/>
              <a:gd name="connsiteY162" fmla="*/ 6858000 h 6858000"/>
              <a:gd name="connsiteX163" fmla="*/ 357741 w 12192000"/>
              <a:gd name="connsiteY163" fmla="*/ 6803752 h 6858000"/>
              <a:gd name="connsiteX164" fmla="*/ 1055937 w 12192000"/>
              <a:gd name="connsiteY164" fmla="*/ 5833680 h 6858000"/>
              <a:gd name="connsiteX165" fmla="*/ 2556252 w 12192000"/>
              <a:gd name="connsiteY165" fmla="*/ 2780787 h 6858000"/>
              <a:gd name="connsiteX166" fmla="*/ 1155264 w 12192000"/>
              <a:gd name="connsiteY166" fmla="*/ 857044 h 6858000"/>
              <a:gd name="connsiteX167" fmla="*/ 119404 w 12192000"/>
              <a:gd name="connsiteY167" fmla="*/ 9707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Lst>
            <a:rect l="l" t="t" r="r" b="b"/>
            <a:pathLst>
              <a:path w="12192000" h="6858000">
                <a:moveTo>
                  <a:pt x="11279124" y="6768430"/>
                </a:moveTo>
                <a:cubicBezTo>
                  <a:pt x="11299463" y="6765491"/>
                  <a:pt x="11320211" y="6766799"/>
                  <a:pt x="11340139" y="6772026"/>
                </a:cubicBezTo>
                <a:cubicBezTo>
                  <a:pt x="11379999" y="6782481"/>
                  <a:pt x="11416595" y="6808617"/>
                  <a:pt x="11440117" y="6847825"/>
                </a:cubicBezTo>
                <a:lnTo>
                  <a:pt x="11443920" y="6858000"/>
                </a:lnTo>
                <a:lnTo>
                  <a:pt x="11160369" y="6858000"/>
                </a:lnTo>
                <a:lnTo>
                  <a:pt x="11171880" y="6834182"/>
                </a:lnTo>
                <a:cubicBezTo>
                  <a:pt x="11184622" y="6817110"/>
                  <a:pt x="11200958" y="6802081"/>
                  <a:pt x="11220560" y="6790318"/>
                </a:cubicBezTo>
                <a:cubicBezTo>
                  <a:pt x="11238856" y="6778557"/>
                  <a:pt x="11258786" y="6771371"/>
                  <a:pt x="11279124" y="6768430"/>
                </a:cubicBezTo>
                <a:close/>
                <a:moveTo>
                  <a:pt x="924183" y="6768430"/>
                </a:moveTo>
                <a:cubicBezTo>
                  <a:pt x="944521" y="6771371"/>
                  <a:pt x="964451" y="6778557"/>
                  <a:pt x="982747" y="6790318"/>
                </a:cubicBezTo>
                <a:cubicBezTo>
                  <a:pt x="1002349" y="6802081"/>
                  <a:pt x="1018685" y="6817110"/>
                  <a:pt x="1031427" y="6834182"/>
                </a:cubicBezTo>
                <a:lnTo>
                  <a:pt x="1042938" y="6858000"/>
                </a:lnTo>
                <a:lnTo>
                  <a:pt x="759387" y="6858000"/>
                </a:lnTo>
                <a:lnTo>
                  <a:pt x="763190" y="6847825"/>
                </a:lnTo>
                <a:cubicBezTo>
                  <a:pt x="786712" y="6808617"/>
                  <a:pt x="823308" y="6782481"/>
                  <a:pt x="863168" y="6772026"/>
                </a:cubicBezTo>
                <a:cubicBezTo>
                  <a:pt x="883096" y="6766799"/>
                  <a:pt x="903844" y="6765491"/>
                  <a:pt x="924183" y="6768430"/>
                </a:cubicBezTo>
                <a:close/>
                <a:moveTo>
                  <a:pt x="9683658" y="5812768"/>
                </a:moveTo>
                <a:cubicBezTo>
                  <a:pt x="9772523" y="5812768"/>
                  <a:pt x="9845709" y="5885953"/>
                  <a:pt x="9845709" y="5974819"/>
                </a:cubicBezTo>
                <a:cubicBezTo>
                  <a:pt x="9845709" y="6063691"/>
                  <a:pt x="9772523" y="6136876"/>
                  <a:pt x="9683658" y="6136876"/>
                </a:cubicBezTo>
                <a:cubicBezTo>
                  <a:pt x="9594787" y="6136876"/>
                  <a:pt x="9521600" y="6063691"/>
                  <a:pt x="9521600" y="5974819"/>
                </a:cubicBezTo>
                <a:cubicBezTo>
                  <a:pt x="9521600" y="5885953"/>
                  <a:pt x="9594787" y="5812768"/>
                  <a:pt x="9683658" y="5812768"/>
                </a:cubicBezTo>
                <a:close/>
                <a:moveTo>
                  <a:pt x="2519649" y="5812768"/>
                </a:moveTo>
                <a:cubicBezTo>
                  <a:pt x="2608520" y="5812768"/>
                  <a:pt x="2681707" y="5885953"/>
                  <a:pt x="2681707" y="5974819"/>
                </a:cubicBezTo>
                <a:cubicBezTo>
                  <a:pt x="2681707" y="6063691"/>
                  <a:pt x="2608520" y="6136876"/>
                  <a:pt x="2519649" y="6136876"/>
                </a:cubicBezTo>
                <a:cubicBezTo>
                  <a:pt x="2430784" y="6136876"/>
                  <a:pt x="2357598" y="6063691"/>
                  <a:pt x="2357598" y="5974819"/>
                </a:cubicBezTo>
                <a:cubicBezTo>
                  <a:pt x="2357598" y="5885953"/>
                  <a:pt x="2430784" y="5812768"/>
                  <a:pt x="2519649" y="5812768"/>
                </a:cubicBezTo>
                <a:close/>
                <a:moveTo>
                  <a:pt x="8775281" y="4181528"/>
                </a:moveTo>
                <a:cubicBezTo>
                  <a:pt x="8796272" y="4184061"/>
                  <a:pt x="8817182" y="4190922"/>
                  <a:pt x="8836787" y="4202684"/>
                </a:cubicBezTo>
                <a:cubicBezTo>
                  <a:pt x="8909972" y="4244504"/>
                  <a:pt x="8941338" y="4343826"/>
                  <a:pt x="8894293" y="4422236"/>
                </a:cubicBezTo>
                <a:cubicBezTo>
                  <a:pt x="8852472" y="4495421"/>
                  <a:pt x="8753146" y="4526787"/>
                  <a:pt x="8674734" y="4479742"/>
                </a:cubicBezTo>
                <a:cubicBezTo>
                  <a:pt x="8596318" y="4437922"/>
                  <a:pt x="8570184" y="4338595"/>
                  <a:pt x="8617228" y="4260185"/>
                </a:cubicBezTo>
                <a:cubicBezTo>
                  <a:pt x="8638140" y="4223594"/>
                  <a:pt x="8673422" y="4197454"/>
                  <a:pt x="8713284" y="4186345"/>
                </a:cubicBezTo>
                <a:cubicBezTo>
                  <a:pt x="8733215" y="4180791"/>
                  <a:pt x="8754289" y="4178996"/>
                  <a:pt x="8775281" y="4181528"/>
                </a:cubicBezTo>
                <a:close/>
                <a:moveTo>
                  <a:pt x="3428026" y="4181528"/>
                </a:moveTo>
                <a:cubicBezTo>
                  <a:pt x="3449018" y="4178996"/>
                  <a:pt x="3470092" y="4180791"/>
                  <a:pt x="3490023" y="4186345"/>
                </a:cubicBezTo>
                <a:cubicBezTo>
                  <a:pt x="3529885" y="4197454"/>
                  <a:pt x="3565167" y="4223594"/>
                  <a:pt x="3586079" y="4260185"/>
                </a:cubicBezTo>
                <a:cubicBezTo>
                  <a:pt x="3633123" y="4338595"/>
                  <a:pt x="3606989" y="4437922"/>
                  <a:pt x="3528573" y="4479742"/>
                </a:cubicBezTo>
                <a:cubicBezTo>
                  <a:pt x="3450161" y="4526787"/>
                  <a:pt x="3350835" y="4495421"/>
                  <a:pt x="3309014" y="4422236"/>
                </a:cubicBezTo>
                <a:cubicBezTo>
                  <a:pt x="3261969" y="4343826"/>
                  <a:pt x="3293335" y="4244504"/>
                  <a:pt x="3366520" y="4202684"/>
                </a:cubicBezTo>
                <a:cubicBezTo>
                  <a:pt x="3386125" y="4190922"/>
                  <a:pt x="3407035" y="4184061"/>
                  <a:pt x="3428026" y="4181528"/>
                </a:cubicBezTo>
                <a:close/>
                <a:moveTo>
                  <a:pt x="8748983" y="2304094"/>
                </a:moveTo>
                <a:cubicBezTo>
                  <a:pt x="8769322" y="2301155"/>
                  <a:pt x="8790069" y="2302461"/>
                  <a:pt x="8809999" y="2307690"/>
                </a:cubicBezTo>
                <a:cubicBezTo>
                  <a:pt x="8849859" y="2318144"/>
                  <a:pt x="8886449" y="2344279"/>
                  <a:pt x="8909978" y="2383487"/>
                </a:cubicBezTo>
                <a:cubicBezTo>
                  <a:pt x="8957024" y="2456674"/>
                  <a:pt x="8930889" y="2555994"/>
                  <a:pt x="8852472" y="2603044"/>
                </a:cubicBezTo>
                <a:cubicBezTo>
                  <a:pt x="8779287" y="2650091"/>
                  <a:pt x="8679964" y="2623956"/>
                  <a:pt x="8632915" y="2545538"/>
                </a:cubicBezTo>
                <a:cubicBezTo>
                  <a:pt x="8585870" y="2467128"/>
                  <a:pt x="8612005" y="2367803"/>
                  <a:pt x="8690421" y="2325982"/>
                </a:cubicBezTo>
                <a:cubicBezTo>
                  <a:pt x="8708715" y="2314219"/>
                  <a:pt x="8728644" y="2307033"/>
                  <a:pt x="8748983" y="2304094"/>
                </a:cubicBezTo>
                <a:close/>
                <a:moveTo>
                  <a:pt x="3454324" y="2304094"/>
                </a:moveTo>
                <a:cubicBezTo>
                  <a:pt x="3474663" y="2307033"/>
                  <a:pt x="3494592" y="2314219"/>
                  <a:pt x="3512886" y="2325982"/>
                </a:cubicBezTo>
                <a:cubicBezTo>
                  <a:pt x="3591302" y="2367803"/>
                  <a:pt x="3617437" y="2467128"/>
                  <a:pt x="3570392" y="2545538"/>
                </a:cubicBezTo>
                <a:cubicBezTo>
                  <a:pt x="3523343" y="2623956"/>
                  <a:pt x="3424020" y="2650091"/>
                  <a:pt x="3350835" y="2603044"/>
                </a:cubicBezTo>
                <a:cubicBezTo>
                  <a:pt x="3272418" y="2555994"/>
                  <a:pt x="3246283" y="2456674"/>
                  <a:pt x="3293329" y="2383487"/>
                </a:cubicBezTo>
                <a:cubicBezTo>
                  <a:pt x="3316858" y="2344279"/>
                  <a:pt x="3353448" y="2318144"/>
                  <a:pt x="3393308" y="2307690"/>
                </a:cubicBezTo>
                <a:cubicBezTo>
                  <a:pt x="3413238" y="2302461"/>
                  <a:pt x="3433985" y="2301155"/>
                  <a:pt x="3454324" y="2304094"/>
                </a:cubicBezTo>
                <a:close/>
                <a:moveTo>
                  <a:pt x="12192000" y="1981554"/>
                </a:moveTo>
                <a:lnTo>
                  <a:pt x="12192000" y="2842660"/>
                </a:lnTo>
                <a:lnTo>
                  <a:pt x="11929664" y="2829100"/>
                </a:lnTo>
                <a:cubicBezTo>
                  <a:pt x="11344390" y="2788218"/>
                  <a:pt x="11204880" y="2689301"/>
                  <a:pt x="11241474" y="2378260"/>
                </a:cubicBezTo>
                <a:cubicBezTo>
                  <a:pt x="11280355" y="2133546"/>
                  <a:pt x="11680447" y="2008902"/>
                  <a:pt x="12123939" y="1983315"/>
                </a:cubicBezTo>
                <a:close/>
                <a:moveTo>
                  <a:pt x="0" y="1981261"/>
                </a:moveTo>
                <a:lnTo>
                  <a:pt x="79368" y="1983315"/>
                </a:lnTo>
                <a:cubicBezTo>
                  <a:pt x="522860" y="2008902"/>
                  <a:pt x="922953" y="2133546"/>
                  <a:pt x="961833" y="2378260"/>
                </a:cubicBezTo>
                <a:cubicBezTo>
                  <a:pt x="998428" y="2689301"/>
                  <a:pt x="858917" y="2788218"/>
                  <a:pt x="273644" y="2829100"/>
                </a:cubicBezTo>
                <a:lnTo>
                  <a:pt x="0" y="2843244"/>
                </a:lnTo>
                <a:close/>
                <a:moveTo>
                  <a:pt x="12192000" y="963057"/>
                </a:moveTo>
                <a:lnTo>
                  <a:pt x="12192000" y="1670879"/>
                </a:lnTo>
                <a:lnTo>
                  <a:pt x="12144366" y="1671516"/>
                </a:lnTo>
                <a:cubicBezTo>
                  <a:pt x="12080699" y="1673811"/>
                  <a:pt x="12014987" y="1677609"/>
                  <a:pt x="11947193" y="1683000"/>
                </a:cubicBezTo>
                <a:cubicBezTo>
                  <a:pt x="11116015" y="1745730"/>
                  <a:pt x="10891227" y="1996654"/>
                  <a:pt x="10812817" y="2331217"/>
                </a:cubicBezTo>
                <a:cubicBezTo>
                  <a:pt x="10714799" y="2752690"/>
                  <a:pt x="11108396" y="3068491"/>
                  <a:pt x="12006533" y="3110624"/>
                </a:cubicBezTo>
                <a:lnTo>
                  <a:pt x="12192000" y="3115330"/>
                </a:lnTo>
                <a:lnTo>
                  <a:pt x="12192000" y="3156121"/>
                </a:lnTo>
                <a:lnTo>
                  <a:pt x="12190130" y="3241574"/>
                </a:lnTo>
                <a:lnTo>
                  <a:pt x="12192000" y="3261723"/>
                </a:lnTo>
                <a:lnTo>
                  <a:pt x="12192000" y="4902253"/>
                </a:lnTo>
                <a:lnTo>
                  <a:pt x="12094761" y="4889162"/>
                </a:lnTo>
                <a:cubicBezTo>
                  <a:pt x="11725186" y="4816193"/>
                  <a:pt x="11726329" y="4632658"/>
                  <a:pt x="11863552" y="4349063"/>
                </a:cubicBezTo>
                <a:cubicBezTo>
                  <a:pt x="11994245" y="4066768"/>
                  <a:pt x="11785141" y="3596289"/>
                  <a:pt x="11372163" y="3434236"/>
                </a:cubicBezTo>
                <a:cubicBezTo>
                  <a:pt x="11157834" y="3355825"/>
                  <a:pt x="11016688" y="3308776"/>
                  <a:pt x="10812817" y="3314006"/>
                </a:cubicBezTo>
                <a:cubicBezTo>
                  <a:pt x="10718720" y="3314006"/>
                  <a:pt x="10608939" y="3423782"/>
                  <a:pt x="10875546" y="3528332"/>
                </a:cubicBezTo>
                <a:cubicBezTo>
                  <a:pt x="11570810" y="3805390"/>
                  <a:pt x="11555129" y="3920396"/>
                  <a:pt x="11445348" y="4432699"/>
                </a:cubicBezTo>
                <a:cubicBezTo>
                  <a:pt x="11314662" y="4913634"/>
                  <a:pt x="11565585" y="5133198"/>
                  <a:pt x="12182436" y="5190697"/>
                </a:cubicBezTo>
                <a:lnTo>
                  <a:pt x="12192000" y="5191159"/>
                </a:lnTo>
                <a:lnTo>
                  <a:pt x="12192000" y="6105017"/>
                </a:lnTo>
                <a:lnTo>
                  <a:pt x="12143570" y="6036731"/>
                </a:lnTo>
                <a:cubicBezTo>
                  <a:pt x="12076086" y="5956128"/>
                  <a:pt x="11992966" y="5883261"/>
                  <a:pt x="11894909" y="5823225"/>
                </a:cubicBezTo>
                <a:cubicBezTo>
                  <a:pt x="11643985" y="5692540"/>
                  <a:pt x="11523755" y="5598443"/>
                  <a:pt x="11152594" y="5504347"/>
                </a:cubicBezTo>
                <a:cubicBezTo>
                  <a:pt x="10321414" y="5295244"/>
                  <a:pt x="10107083" y="4782945"/>
                  <a:pt x="10091401" y="3042165"/>
                </a:cubicBezTo>
                <a:cubicBezTo>
                  <a:pt x="10054805" y="1369345"/>
                  <a:pt x="10310960" y="1353666"/>
                  <a:pt x="11021908" y="1191608"/>
                </a:cubicBezTo>
                <a:cubicBezTo>
                  <a:pt x="11387838" y="1095554"/>
                  <a:pt x="11641701" y="1107561"/>
                  <a:pt x="12098685" y="989490"/>
                </a:cubicBezTo>
                <a:close/>
                <a:moveTo>
                  <a:pt x="0" y="959854"/>
                </a:moveTo>
                <a:lnTo>
                  <a:pt x="104622" y="989490"/>
                </a:lnTo>
                <a:cubicBezTo>
                  <a:pt x="561606" y="1107561"/>
                  <a:pt x="815469" y="1095554"/>
                  <a:pt x="1181399" y="1191608"/>
                </a:cubicBezTo>
                <a:cubicBezTo>
                  <a:pt x="1892347" y="1353666"/>
                  <a:pt x="2148502" y="1369345"/>
                  <a:pt x="2111906" y="3042165"/>
                </a:cubicBezTo>
                <a:cubicBezTo>
                  <a:pt x="2096224" y="4782945"/>
                  <a:pt x="1881893" y="5295244"/>
                  <a:pt x="1050713" y="5504347"/>
                </a:cubicBezTo>
                <a:cubicBezTo>
                  <a:pt x="679552" y="5598443"/>
                  <a:pt x="559322" y="5692540"/>
                  <a:pt x="308398" y="5823225"/>
                </a:cubicBezTo>
                <a:cubicBezTo>
                  <a:pt x="210341" y="5883261"/>
                  <a:pt x="127222" y="5956128"/>
                  <a:pt x="59737" y="6036731"/>
                </a:cubicBezTo>
                <a:lnTo>
                  <a:pt x="0" y="6120959"/>
                </a:lnTo>
                <a:lnTo>
                  <a:pt x="0" y="5191705"/>
                </a:lnTo>
                <a:lnTo>
                  <a:pt x="20871" y="5190697"/>
                </a:lnTo>
                <a:cubicBezTo>
                  <a:pt x="637722" y="5133198"/>
                  <a:pt x="888645" y="4913634"/>
                  <a:pt x="757959" y="4432699"/>
                </a:cubicBezTo>
                <a:cubicBezTo>
                  <a:pt x="648178" y="3920396"/>
                  <a:pt x="632497" y="3805390"/>
                  <a:pt x="1327761" y="3528332"/>
                </a:cubicBezTo>
                <a:cubicBezTo>
                  <a:pt x="1594368" y="3423782"/>
                  <a:pt x="1484587" y="3314006"/>
                  <a:pt x="1390490" y="3314006"/>
                </a:cubicBezTo>
                <a:cubicBezTo>
                  <a:pt x="1186619" y="3308776"/>
                  <a:pt x="1045473" y="3355825"/>
                  <a:pt x="831144" y="3434236"/>
                </a:cubicBezTo>
                <a:cubicBezTo>
                  <a:pt x="418166" y="3596289"/>
                  <a:pt x="209062" y="4066768"/>
                  <a:pt x="339755" y="4349063"/>
                </a:cubicBezTo>
                <a:cubicBezTo>
                  <a:pt x="476978" y="4632658"/>
                  <a:pt x="478122" y="4816193"/>
                  <a:pt x="108546" y="4889162"/>
                </a:cubicBezTo>
                <a:lnTo>
                  <a:pt x="0" y="4903776"/>
                </a:lnTo>
                <a:lnTo>
                  <a:pt x="0" y="3365514"/>
                </a:lnTo>
                <a:lnTo>
                  <a:pt x="2860" y="3352748"/>
                </a:lnTo>
                <a:cubicBezTo>
                  <a:pt x="13764" y="3283289"/>
                  <a:pt x="16950" y="3204875"/>
                  <a:pt x="10415" y="3115352"/>
                </a:cubicBezTo>
                <a:cubicBezTo>
                  <a:pt x="1040247" y="3110128"/>
                  <a:pt x="1495042" y="2780788"/>
                  <a:pt x="1390490" y="2331217"/>
                </a:cubicBezTo>
                <a:cubicBezTo>
                  <a:pt x="1312080" y="1996654"/>
                  <a:pt x="1087292" y="1745730"/>
                  <a:pt x="256114" y="1683000"/>
                </a:cubicBezTo>
                <a:cubicBezTo>
                  <a:pt x="188320" y="1677609"/>
                  <a:pt x="122608" y="1673811"/>
                  <a:pt x="58941" y="1671516"/>
                </a:cubicBezTo>
                <a:lnTo>
                  <a:pt x="0" y="1670728"/>
                </a:lnTo>
                <a:close/>
                <a:moveTo>
                  <a:pt x="9725478" y="679302"/>
                </a:moveTo>
                <a:cubicBezTo>
                  <a:pt x="9814344" y="679302"/>
                  <a:pt x="9887529" y="752489"/>
                  <a:pt x="9887529" y="841353"/>
                </a:cubicBezTo>
                <a:cubicBezTo>
                  <a:pt x="9887529" y="930224"/>
                  <a:pt x="9814344" y="1003411"/>
                  <a:pt x="9725478" y="1003411"/>
                </a:cubicBezTo>
                <a:cubicBezTo>
                  <a:pt x="9636606" y="1003411"/>
                  <a:pt x="9563421" y="930224"/>
                  <a:pt x="9563421" y="841353"/>
                </a:cubicBezTo>
                <a:cubicBezTo>
                  <a:pt x="9563421" y="752489"/>
                  <a:pt x="9631381" y="679302"/>
                  <a:pt x="9725478" y="679302"/>
                </a:cubicBezTo>
                <a:close/>
                <a:moveTo>
                  <a:pt x="2477829" y="679302"/>
                </a:moveTo>
                <a:cubicBezTo>
                  <a:pt x="2571926" y="679302"/>
                  <a:pt x="2639886" y="752489"/>
                  <a:pt x="2639886" y="841353"/>
                </a:cubicBezTo>
                <a:cubicBezTo>
                  <a:pt x="2639886" y="930224"/>
                  <a:pt x="2566701" y="1003411"/>
                  <a:pt x="2477829" y="1003411"/>
                </a:cubicBezTo>
                <a:cubicBezTo>
                  <a:pt x="2388963" y="1003411"/>
                  <a:pt x="2315778" y="930224"/>
                  <a:pt x="2315778" y="841353"/>
                </a:cubicBezTo>
                <a:cubicBezTo>
                  <a:pt x="2315778" y="752489"/>
                  <a:pt x="2388963" y="679302"/>
                  <a:pt x="2477829" y="679302"/>
                </a:cubicBezTo>
                <a:close/>
                <a:moveTo>
                  <a:pt x="11536131" y="0"/>
                </a:moveTo>
                <a:lnTo>
                  <a:pt x="12094994" y="0"/>
                </a:lnTo>
                <a:lnTo>
                  <a:pt x="12083903" y="97074"/>
                </a:lnTo>
                <a:cubicBezTo>
                  <a:pt x="12010942" y="777718"/>
                  <a:pt x="12072627" y="696239"/>
                  <a:pt x="11048043" y="857044"/>
                </a:cubicBezTo>
                <a:cubicBezTo>
                  <a:pt x="9877068" y="1165473"/>
                  <a:pt x="9636601" y="1348435"/>
                  <a:pt x="9647055" y="2780787"/>
                </a:cubicBezTo>
                <a:cubicBezTo>
                  <a:pt x="9647055" y="4751579"/>
                  <a:pt x="9756838" y="5509572"/>
                  <a:pt x="11147370" y="5833680"/>
                </a:cubicBezTo>
                <a:cubicBezTo>
                  <a:pt x="11847207" y="6025793"/>
                  <a:pt x="11994725" y="6361990"/>
                  <a:pt x="11845566" y="6803752"/>
                </a:cubicBezTo>
                <a:lnTo>
                  <a:pt x="11823015" y="6858000"/>
                </a:lnTo>
                <a:lnTo>
                  <a:pt x="11527024" y="6858000"/>
                </a:lnTo>
                <a:lnTo>
                  <a:pt x="11463093" y="6806272"/>
                </a:lnTo>
                <a:cubicBezTo>
                  <a:pt x="11432818" y="6778542"/>
                  <a:pt x="11404168" y="6748831"/>
                  <a:pt x="11377378" y="6717139"/>
                </a:cubicBezTo>
                <a:cubicBezTo>
                  <a:pt x="10750069" y="6947152"/>
                  <a:pt x="9971165" y="6492350"/>
                  <a:pt x="9850928" y="5838908"/>
                </a:cubicBezTo>
                <a:cubicBezTo>
                  <a:pt x="9197486" y="5718673"/>
                  <a:pt x="8747914" y="4939769"/>
                  <a:pt x="8972698" y="4312462"/>
                </a:cubicBezTo>
                <a:cubicBezTo>
                  <a:pt x="8465626" y="3878571"/>
                  <a:pt x="8465626" y="2984663"/>
                  <a:pt x="8972698" y="2550773"/>
                </a:cubicBezTo>
                <a:cubicBezTo>
                  <a:pt x="8747914" y="1923465"/>
                  <a:pt x="9197486" y="1144561"/>
                  <a:pt x="9850928" y="1024324"/>
                </a:cubicBezTo>
                <a:cubicBezTo>
                  <a:pt x="9971165" y="370884"/>
                  <a:pt x="10750069" y="-78688"/>
                  <a:pt x="11377378" y="146096"/>
                </a:cubicBezTo>
                <a:cubicBezTo>
                  <a:pt x="11418055" y="98558"/>
                  <a:pt x="11462821" y="55477"/>
                  <a:pt x="11510905" y="16852"/>
                </a:cubicBezTo>
                <a:close/>
                <a:moveTo>
                  <a:pt x="11218267" y="0"/>
                </a:moveTo>
                <a:lnTo>
                  <a:pt x="11492147" y="0"/>
                </a:lnTo>
                <a:lnTo>
                  <a:pt x="11451471" y="46195"/>
                </a:lnTo>
                <a:cubicBezTo>
                  <a:pt x="11402217" y="83687"/>
                  <a:pt x="11331644" y="92509"/>
                  <a:pt x="11272836" y="57225"/>
                </a:cubicBezTo>
                <a:cubicBezTo>
                  <a:pt x="11254538" y="46770"/>
                  <a:pt x="11238855" y="32721"/>
                  <a:pt x="11226358" y="16303"/>
                </a:cubicBezTo>
                <a:close/>
                <a:moveTo>
                  <a:pt x="711160" y="0"/>
                </a:moveTo>
                <a:lnTo>
                  <a:pt x="985040" y="0"/>
                </a:lnTo>
                <a:lnTo>
                  <a:pt x="976949" y="16303"/>
                </a:lnTo>
                <a:cubicBezTo>
                  <a:pt x="964452" y="32721"/>
                  <a:pt x="948769" y="46770"/>
                  <a:pt x="930471" y="57225"/>
                </a:cubicBezTo>
                <a:cubicBezTo>
                  <a:pt x="871663" y="92509"/>
                  <a:pt x="801090" y="83687"/>
                  <a:pt x="751836" y="46195"/>
                </a:cubicBezTo>
                <a:close/>
                <a:moveTo>
                  <a:pt x="108313" y="0"/>
                </a:moveTo>
                <a:lnTo>
                  <a:pt x="667176" y="0"/>
                </a:lnTo>
                <a:lnTo>
                  <a:pt x="692402" y="16852"/>
                </a:lnTo>
                <a:cubicBezTo>
                  <a:pt x="740486" y="55477"/>
                  <a:pt x="785252" y="98558"/>
                  <a:pt x="825929" y="146096"/>
                </a:cubicBezTo>
                <a:cubicBezTo>
                  <a:pt x="1453238" y="-78688"/>
                  <a:pt x="2232142" y="370884"/>
                  <a:pt x="2352379" y="1024324"/>
                </a:cubicBezTo>
                <a:cubicBezTo>
                  <a:pt x="3005821" y="1144561"/>
                  <a:pt x="3455393" y="1923465"/>
                  <a:pt x="3230609" y="2550773"/>
                </a:cubicBezTo>
                <a:cubicBezTo>
                  <a:pt x="3737681" y="2984663"/>
                  <a:pt x="3737681" y="3878571"/>
                  <a:pt x="3230609" y="4312462"/>
                </a:cubicBezTo>
                <a:cubicBezTo>
                  <a:pt x="3455393" y="4939769"/>
                  <a:pt x="3005821" y="5718673"/>
                  <a:pt x="2352379" y="5838908"/>
                </a:cubicBezTo>
                <a:cubicBezTo>
                  <a:pt x="2232142" y="6492350"/>
                  <a:pt x="1453238" y="6947152"/>
                  <a:pt x="825929" y="6717139"/>
                </a:cubicBezTo>
                <a:cubicBezTo>
                  <a:pt x="799139" y="6748831"/>
                  <a:pt x="770489" y="6778542"/>
                  <a:pt x="740214" y="6806272"/>
                </a:cubicBezTo>
                <a:lnTo>
                  <a:pt x="676283" y="6858000"/>
                </a:lnTo>
                <a:lnTo>
                  <a:pt x="380292" y="6858000"/>
                </a:lnTo>
                <a:lnTo>
                  <a:pt x="357741" y="6803752"/>
                </a:lnTo>
                <a:cubicBezTo>
                  <a:pt x="208582" y="6361990"/>
                  <a:pt x="356100" y="6025793"/>
                  <a:pt x="1055937" y="5833680"/>
                </a:cubicBezTo>
                <a:cubicBezTo>
                  <a:pt x="2446469" y="5509572"/>
                  <a:pt x="2556252" y="4751579"/>
                  <a:pt x="2556252" y="2780787"/>
                </a:cubicBezTo>
                <a:cubicBezTo>
                  <a:pt x="2566706" y="1348435"/>
                  <a:pt x="2326239" y="1165473"/>
                  <a:pt x="1155264" y="857044"/>
                </a:cubicBezTo>
                <a:cubicBezTo>
                  <a:pt x="130680" y="696239"/>
                  <a:pt x="192365" y="777718"/>
                  <a:pt x="119404" y="97074"/>
                </a:cubicBezTo>
                <a:close/>
              </a:path>
            </a:pathLst>
          </a:custGeom>
          <a:solidFill>
            <a:schemeClr val="accent1">
              <a:lumMod val="20000"/>
              <a:lumOff val="80000"/>
              <a:alpha val="10000"/>
            </a:schemeClr>
          </a:solidFill>
          <a:ln w="9525" cap="flat">
            <a:noFill/>
            <a:prstDash val="solid"/>
            <a:miter/>
          </a:ln>
        </p:spPr>
        <p:txBody>
          <a:bodyPr wrap="square" rtlCol="0" anchor="ctr">
            <a:noAutofit/>
          </a:bodyPr>
          <a:lstStyle/>
          <a:p>
            <a:endParaRPr lang="zh-CN" altLang="en-US"/>
          </a:p>
        </p:txBody>
      </p:sp>
      <p:sp>
        <p:nvSpPr>
          <p:cNvPr id="7" name="图片占位符 6">
            <a:extLst>
              <a:ext uri="{FF2B5EF4-FFF2-40B4-BE49-F238E27FC236}">
                <a16:creationId xmlns:a16="http://schemas.microsoft.com/office/drawing/2014/main" id="{7C1B518F-B041-40C0-BFDE-E1639BCFAD71}"/>
              </a:ext>
            </a:extLst>
          </p:cNvPr>
          <p:cNvSpPr>
            <a:spLocks noGrp="1"/>
          </p:cNvSpPr>
          <p:nvPr>
            <p:ph type="pic" sz="quarter" idx="10" hasCustomPrompt="1"/>
          </p:nvPr>
        </p:nvSpPr>
        <p:spPr>
          <a:xfrm>
            <a:off x="0" y="0"/>
            <a:ext cx="12192000" cy="3241675"/>
          </a:xfrm>
          <a:prstGeom prst="rect">
            <a:avLst/>
          </a:prstGeom>
        </p:spPr>
        <p:txBody>
          <a:bodyPr anchor="ctr"/>
          <a:lstStyle>
            <a:lvl1pPr marL="0" indent="0" algn="ctr">
              <a:buFontTx/>
              <a:buNone/>
              <a:defRPr sz="1800">
                <a:solidFill>
                  <a:schemeClr val="bg2">
                    <a:lumMod val="10000"/>
                  </a:schemeClr>
                </a:solidFill>
              </a:defRPr>
            </a:lvl1pPr>
          </a:lstStyle>
          <a:p>
            <a:r>
              <a:rPr lang="zh-CN" altLang="en-US" dirty="0"/>
              <a:t>插入图片</a:t>
            </a:r>
          </a:p>
        </p:txBody>
      </p:sp>
      <p:cxnSp>
        <p:nvCxnSpPr>
          <p:cNvPr id="3" name="直接连接符 2">
            <a:extLst>
              <a:ext uri="{FF2B5EF4-FFF2-40B4-BE49-F238E27FC236}">
                <a16:creationId xmlns:a16="http://schemas.microsoft.com/office/drawing/2014/main" id="{87D2391D-61D5-4F1B-998C-443C3F77414C}"/>
              </a:ext>
            </a:extLst>
          </p:cNvPr>
          <p:cNvCxnSpPr>
            <a:cxnSpLocks/>
          </p:cNvCxnSpPr>
          <p:nvPr userDrawn="1"/>
        </p:nvCxnSpPr>
        <p:spPr>
          <a:xfrm flipV="1">
            <a:off x="11630439" y="3339028"/>
            <a:ext cx="562904" cy="484785"/>
          </a:xfrm>
          <a:prstGeom prst="line">
            <a:avLst/>
          </a:prstGeom>
        </p:spPr>
        <p:style>
          <a:lnRef idx="1">
            <a:schemeClr val="accent1"/>
          </a:lnRef>
          <a:fillRef idx="0">
            <a:schemeClr val="accent1"/>
          </a:fillRef>
          <a:effectRef idx="0">
            <a:schemeClr val="accent1"/>
          </a:effectRef>
          <a:fontRef idx="minor">
            <a:schemeClr val="tx1"/>
          </a:fontRef>
        </p:style>
      </p:cxnSp>
      <p:cxnSp>
        <p:nvCxnSpPr>
          <p:cNvPr id="4" name="直接连接符 3">
            <a:extLst>
              <a:ext uri="{FF2B5EF4-FFF2-40B4-BE49-F238E27FC236}">
                <a16:creationId xmlns:a16="http://schemas.microsoft.com/office/drawing/2014/main" id="{0DDF6B81-8A3B-42F7-BF33-A947D517D379}"/>
              </a:ext>
            </a:extLst>
          </p:cNvPr>
          <p:cNvCxnSpPr>
            <a:cxnSpLocks/>
          </p:cNvCxnSpPr>
          <p:nvPr userDrawn="1"/>
        </p:nvCxnSpPr>
        <p:spPr>
          <a:xfrm flipV="1">
            <a:off x="0" y="6438901"/>
            <a:ext cx="457200" cy="419099"/>
          </a:xfrm>
          <a:prstGeom prst="line">
            <a:avLst/>
          </a:prstGeom>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a16="http://schemas.microsoft.com/office/drawing/2014/main" id="{436BCAE0-0BC3-44F8-92CA-FF46355A4858}"/>
              </a:ext>
            </a:extLst>
          </p:cNvPr>
          <p:cNvSpPr/>
          <p:nvPr userDrawn="1"/>
        </p:nvSpPr>
        <p:spPr>
          <a:xfrm>
            <a:off x="0" y="3242164"/>
            <a:ext cx="12192000" cy="9686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92995653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过渡页（单数）">
    <p:spTree>
      <p:nvGrpSpPr>
        <p:cNvPr id="1" name=""/>
        <p:cNvGrpSpPr/>
        <p:nvPr/>
      </p:nvGrpSpPr>
      <p:grpSpPr>
        <a:xfrm>
          <a:off x="0" y="0"/>
          <a:ext cx="0" cy="0"/>
          <a:chOff x="0" y="0"/>
          <a:chExt cx="0" cy="0"/>
        </a:xfrm>
      </p:grpSpPr>
      <p:sp>
        <p:nvSpPr>
          <p:cNvPr id="4" name="任意多边形: 形状 3">
            <a:extLst>
              <a:ext uri="{FF2B5EF4-FFF2-40B4-BE49-F238E27FC236}">
                <a16:creationId xmlns:a16="http://schemas.microsoft.com/office/drawing/2014/main" id="{79617C11-344E-4CCD-927E-C948954CE312}"/>
              </a:ext>
            </a:extLst>
          </p:cNvPr>
          <p:cNvSpPr/>
          <p:nvPr userDrawn="1"/>
        </p:nvSpPr>
        <p:spPr>
          <a:xfrm>
            <a:off x="7641704" y="0"/>
            <a:ext cx="4550297" cy="6858000"/>
          </a:xfrm>
          <a:custGeom>
            <a:avLst/>
            <a:gdLst>
              <a:gd name="connsiteX0" fmla="*/ 4550297 w 4550297"/>
              <a:gd name="connsiteY0" fmla="*/ 6797700 h 6858000"/>
              <a:gd name="connsiteX1" fmla="*/ 4550297 w 4550297"/>
              <a:gd name="connsiteY1" fmla="*/ 6858000 h 6858000"/>
              <a:gd name="connsiteX2" fmla="*/ 4499644 w 4550297"/>
              <a:gd name="connsiteY2" fmla="*/ 6858000 h 6858000"/>
              <a:gd name="connsiteX3" fmla="*/ 4503447 w 4550297"/>
              <a:gd name="connsiteY3" fmla="*/ 6847825 h 6858000"/>
              <a:gd name="connsiteX4" fmla="*/ 4547310 w 4550297"/>
              <a:gd name="connsiteY4" fmla="*/ 6799143 h 6858000"/>
              <a:gd name="connsiteX5" fmla="*/ 2740537 w 4550297"/>
              <a:gd name="connsiteY5" fmla="*/ 6779621 h 6858000"/>
              <a:gd name="connsiteX6" fmla="*/ 2802533 w 4550297"/>
              <a:gd name="connsiteY6" fmla="*/ 6784441 h 6858000"/>
              <a:gd name="connsiteX7" fmla="*/ 2857667 w 4550297"/>
              <a:gd name="connsiteY7" fmla="*/ 6811804 h 6858000"/>
              <a:gd name="connsiteX8" fmla="*/ 2898343 w 4550297"/>
              <a:gd name="connsiteY8" fmla="*/ 6858000 h 6858000"/>
              <a:gd name="connsiteX9" fmla="*/ 2624463 w 4550297"/>
              <a:gd name="connsiteY9" fmla="*/ 6858000 h 6858000"/>
              <a:gd name="connsiteX10" fmla="*/ 2632554 w 4550297"/>
              <a:gd name="connsiteY10" fmla="*/ 6841696 h 6858000"/>
              <a:gd name="connsiteX11" fmla="*/ 2679030 w 4550297"/>
              <a:gd name="connsiteY11" fmla="*/ 6800773 h 6858000"/>
              <a:gd name="connsiteX12" fmla="*/ 2740537 w 4550297"/>
              <a:gd name="connsiteY12" fmla="*/ 6779621 h 6858000"/>
              <a:gd name="connsiteX13" fmla="*/ 4550297 w 4550297"/>
              <a:gd name="connsiteY13" fmla="*/ 5916715 h 6858000"/>
              <a:gd name="connsiteX14" fmla="*/ 4550297 w 4550297"/>
              <a:gd name="connsiteY14" fmla="*/ 6733663 h 6858000"/>
              <a:gd name="connsiteX15" fmla="*/ 4480471 w 4550297"/>
              <a:gd name="connsiteY15" fmla="*/ 6806272 h 6858000"/>
              <a:gd name="connsiteX16" fmla="*/ 4416541 w 4550297"/>
              <a:gd name="connsiteY16" fmla="*/ 6858000 h 6858000"/>
              <a:gd name="connsiteX17" fmla="*/ 4120550 w 4550297"/>
              <a:gd name="connsiteY17" fmla="*/ 6858000 h 6858000"/>
              <a:gd name="connsiteX18" fmla="*/ 4097999 w 4550297"/>
              <a:gd name="connsiteY18" fmla="*/ 6803752 h 6858000"/>
              <a:gd name="connsiteX19" fmla="*/ 4370882 w 4550297"/>
              <a:gd name="connsiteY19" fmla="*/ 6004179 h 6858000"/>
              <a:gd name="connsiteX20" fmla="*/ 1131672 w 4550297"/>
              <a:gd name="connsiteY20" fmla="*/ 5854588 h 6858000"/>
              <a:gd name="connsiteX21" fmla="*/ 1293729 w 4550297"/>
              <a:gd name="connsiteY21" fmla="*/ 6016639 h 6858000"/>
              <a:gd name="connsiteX22" fmla="*/ 1131672 w 4550297"/>
              <a:gd name="connsiteY22" fmla="*/ 6178697 h 6858000"/>
              <a:gd name="connsiteX23" fmla="*/ 969621 w 4550297"/>
              <a:gd name="connsiteY23" fmla="*/ 6016639 h 6858000"/>
              <a:gd name="connsiteX24" fmla="*/ 1131672 w 4550297"/>
              <a:gd name="connsiteY24" fmla="*/ 5854588 h 6858000"/>
              <a:gd name="connsiteX25" fmla="*/ 200101 w 4550297"/>
              <a:gd name="connsiteY25" fmla="*/ 4238292 h 6858000"/>
              <a:gd name="connsiteX26" fmla="*/ 258667 w 4550297"/>
              <a:gd name="connsiteY26" fmla="*/ 4260180 h 6858000"/>
              <a:gd name="connsiteX27" fmla="*/ 316172 w 4550297"/>
              <a:gd name="connsiteY27" fmla="*/ 4479737 h 6858000"/>
              <a:gd name="connsiteX28" fmla="*/ 96615 w 4550297"/>
              <a:gd name="connsiteY28" fmla="*/ 4537242 h 6858000"/>
              <a:gd name="connsiteX29" fmla="*/ 39110 w 4550297"/>
              <a:gd name="connsiteY29" fmla="*/ 4317686 h 6858000"/>
              <a:gd name="connsiteX30" fmla="*/ 139088 w 4550297"/>
              <a:gd name="connsiteY30" fmla="*/ 4241886 h 6858000"/>
              <a:gd name="connsiteX31" fmla="*/ 200101 w 4550297"/>
              <a:gd name="connsiteY31" fmla="*/ 4238292 h 6858000"/>
              <a:gd name="connsiteX32" fmla="*/ 4550297 w 4550297"/>
              <a:gd name="connsiteY32" fmla="*/ 3016205 h 6858000"/>
              <a:gd name="connsiteX33" fmla="*/ 4550297 w 4550297"/>
              <a:gd name="connsiteY33" fmla="*/ 3445041 h 6858000"/>
              <a:gd name="connsiteX34" fmla="*/ 4426357 w 4550297"/>
              <a:gd name="connsiteY34" fmla="*/ 3508493 h 6858000"/>
              <a:gd name="connsiteX35" fmla="*/ 4080013 w 4550297"/>
              <a:gd name="connsiteY35" fmla="*/ 4349063 h 6858000"/>
              <a:gd name="connsiteX36" fmla="*/ 3667032 w 4550297"/>
              <a:gd name="connsiteY36" fmla="*/ 4913634 h 6858000"/>
              <a:gd name="connsiteX37" fmla="*/ 3065867 w 4550297"/>
              <a:gd name="connsiteY37" fmla="*/ 4234052 h 6858000"/>
              <a:gd name="connsiteX38" fmla="*/ 3750673 w 4550297"/>
              <a:gd name="connsiteY38" fmla="*/ 3115352 h 6858000"/>
              <a:gd name="connsiteX39" fmla="*/ 4415473 w 4550297"/>
              <a:gd name="connsiteY39" fmla="*/ 3053848 h 6858000"/>
              <a:gd name="connsiteX40" fmla="*/ 142439 w 4550297"/>
              <a:gd name="connsiteY40" fmla="*/ 2357104 h 6858000"/>
              <a:gd name="connsiteX41" fmla="*/ 204437 w 4550297"/>
              <a:gd name="connsiteY41" fmla="*/ 2361925 h 6858000"/>
              <a:gd name="connsiteX42" fmla="*/ 300493 w 4550297"/>
              <a:gd name="connsiteY42" fmla="*/ 2435763 h 6858000"/>
              <a:gd name="connsiteX43" fmla="*/ 242987 w 4550297"/>
              <a:gd name="connsiteY43" fmla="*/ 2655321 h 6858000"/>
              <a:gd name="connsiteX44" fmla="*/ 23429 w 4550297"/>
              <a:gd name="connsiteY44" fmla="*/ 2597816 h 6858000"/>
              <a:gd name="connsiteX45" fmla="*/ 80936 w 4550297"/>
              <a:gd name="connsiteY45" fmla="*/ 2378257 h 6858000"/>
              <a:gd name="connsiteX46" fmla="*/ 142439 w 4550297"/>
              <a:gd name="connsiteY46" fmla="*/ 2357104 h 6858000"/>
              <a:gd name="connsiteX47" fmla="*/ 3627827 w 4550297"/>
              <a:gd name="connsiteY47" fmla="*/ 1978352 h 6858000"/>
              <a:gd name="connsiteX48" fmla="*/ 4478083 w 4550297"/>
              <a:gd name="connsiteY48" fmla="*/ 2128134 h 6858000"/>
              <a:gd name="connsiteX49" fmla="*/ 4550297 w 4550297"/>
              <a:gd name="connsiteY49" fmla="*/ 2173772 h 6858000"/>
              <a:gd name="connsiteX50" fmla="*/ 4550297 w 4550297"/>
              <a:gd name="connsiteY50" fmla="*/ 2726919 h 6858000"/>
              <a:gd name="connsiteX51" fmla="*/ 4541998 w 4550297"/>
              <a:gd name="connsiteY51" fmla="*/ 2732429 h 6858000"/>
              <a:gd name="connsiteX52" fmla="*/ 3734992 w 4550297"/>
              <a:gd name="connsiteY52" fmla="*/ 2843516 h 6858000"/>
              <a:gd name="connsiteX53" fmla="*/ 2569249 w 4550297"/>
              <a:gd name="connsiteY53" fmla="*/ 2331214 h 6858000"/>
              <a:gd name="connsiteX54" fmla="*/ 3627827 w 4550297"/>
              <a:gd name="connsiteY54" fmla="*/ 1978352 h 6858000"/>
              <a:gd name="connsiteX55" fmla="*/ 1089851 w 4550297"/>
              <a:gd name="connsiteY55" fmla="*/ 721123 h 6858000"/>
              <a:gd name="connsiteX56" fmla="*/ 1251909 w 4550297"/>
              <a:gd name="connsiteY56" fmla="*/ 883174 h 6858000"/>
              <a:gd name="connsiteX57" fmla="*/ 1089851 w 4550297"/>
              <a:gd name="connsiteY57" fmla="*/ 1045231 h 6858000"/>
              <a:gd name="connsiteX58" fmla="*/ 927800 w 4550297"/>
              <a:gd name="connsiteY58" fmla="*/ 883174 h 6858000"/>
              <a:gd name="connsiteX59" fmla="*/ 1089851 w 4550297"/>
              <a:gd name="connsiteY59" fmla="*/ 721123 h 6858000"/>
              <a:gd name="connsiteX60" fmla="*/ 4451418 w 4550297"/>
              <a:gd name="connsiteY60" fmla="*/ 0 h 6858000"/>
              <a:gd name="connsiteX61" fmla="*/ 4550297 w 4550297"/>
              <a:gd name="connsiteY61" fmla="*/ 0 h 6858000"/>
              <a:gd name="connsiteX62" fmla="*/ 4550297 w 4550297"/>
              <a:gd name="connsiteY62" fmla="*/ 73797 h 6858000"/>
              <a:gd name="connsiteX63" fmla="*/ 4547229 w 4550297"/>
              <a:gd name="connsiteY63" fmla="*/ 73559 h 6858000"/>
              <a:gd name="connsiteX64" fmla="*/ 4492093 w 4550297"/>
              <a:gd name="connsiteY64" fmla="*/ 46195 h 6858000"/>
              <a:gd name="connsiteX65" fmla="*/ 3848570 w 4550297"/>
              <a:gd name="connsiteY65" fmla="*/ 0 h 6858000"/>
              <a:gd name="connsiteX66" fmla="*/ 4407434 w 4550297"/>
              <a:gd name="connsiteY66" fmla="*/ 0 h 6858000"/>
              <a:gd name="connsiteX67" fmla="*/ 4432659 w 4550297"/>
              <a:gd name="connsiteY67" fmla="*/ 16852 h 6858000"/>
              <a:gd name="connsiteX68" fmla="*/ 4550297 w 4550297"/>
              <a:gd name="connsiteY68" fmla="*/ 130716 h 6858000"/>
              <a:gd name="connsiteX69" fmla="*/ 4550297 w 4550297"/>
              <a:gd name="connsiteY69" fmla="*/ 804696 h 6858000"/>
              <a:gd name="connsiteX70" fmla="*/ 4540728 w 4550297"/>
              <a:gd name="connsiteY70" fmla="*/ 803263 h 6858000"/>
              <a:gd name="connsiteX71" fmla="*/ 3859662 w 4550297"/>
              <a:gd name="connsiteY71" fmla="*/ 97074 h 6858000"/>
              <a:gd name="connsiteX72" fmla="*/ 2961743 w 4550297"/>
              <a:gd name="connsiteY72" fmla="*/ 0 h 6858000"/>
              <a:gd name="connsiteX73" fmla="*/ 3518074 w 4550297"/>
              <a:gd name="connsiteY73" fmla="*/ 0 h 6858000"/>
              <a:gd name="connsiteX74" fmla="*/ 3516734 w 4550297"/>
              <a:gd name="connsiteY74" fmla="*/ 67971 h 6858000"/>
              <a:gd name="connsiteX75" fmla="*/ 2584939 w 4550297"/>
              <a:gd name="connsiteY75" fmla="*/ 898866 h 6858000"/>
              <a:gd name="connsiteX76" fmla="*/ 1079399 w 4550297"/>
              <a:gd name="connsiteY76" fmla="*/ 2780787 h 6858000"/>
              <a:gd name="connsiteX77" fmla="*/ 2835861 w 4550297"/>
              <a:gd name="connsiteY77" fmla="*/ 5896411 h 6858000"/>
              <a:gd name="connsiteX78" fmla="*/ 3139061 w 4550297"/>
              <a:gd name="connsiteY78" fmla="*/ 5655944 h 6858000"/>
              <a:gd name="connsiteX79" fmla="*/ 2532662 w 4550297"/>
              <a:gd name="connsiteY79" fmla="*/ 5483437 h 6858000"/>
              <a:gd name="connsiteX80" fmla="*/ 1539424 w 4550297"/>
              <a:gd name="connsiteY80" fmla="*/ 3078759 h 6858000"/>
              <a:gd name="connsiteX81" fmla="*/ 2621528 w 4550297"/>
              <a:gd name="connsiteY81" fmla="*/ 1186384 h 6858000"/>
              <a:gd name="connsiteX82" fmla="*/ 3635675 w 4550297"/>
              <a:gd name="connsiteY82" fmla="*/ 930229 h 6858000"/>
              <a:gd name="connsiteX83" fmla="*/ 4345318 w 4550297"/>
              <a:gd name="connsiteY83" fmla="*/ 1088366 h 6858000"/>
              <a:gd name="connsiteX84" fmla="*/ 4550297 w 4550297"/>
              <a:gd name="connsiteY84" fmla="*/ 1118680 h 6858000"/>
              <a:gd name="connsiteX85" fmla="*/ 4550297 w 4550297"/>
              <a:gd name="connsiteY85" fmla="*/ 1776356 h 6858000"/>
              <a:gd name="connsiteX86" fmla="*/ 4513245 w 4550297"/>
              <a:gd name="connsiteY86" fmla="*/ 1763700 h 6858000"/>
              <a:gd name="connsiteX87" fmla="*/ 3996372 w 4550297"/>
              <a:gd name="connsiteY87" fmla="*/ 1683000 h 6858000"/>
              <a:gd name="connsiteX88" fmla="*/ 3614295 w 4550297"/>
              <a:gd name="connsiteY88" fmla="*/ 1669045 h 6858000"/>
              <a:gd name="connsiteX89" fmla="*/ 2652887 w 4550297"/>
              <a:gd name="connsiteY89" fmla="*/ 3094442 h 6858000"/>
              <a:gd name="connsiteX90" fmla="*/ 2997906 w 4550297"/>
              <a:gd name="connsiteY90" fmla="*/ 3695614 h 6858000"/>
              <a:gd name="connsiteX91" fmla="*/ 3761129 w 4550297"/>
              <a:gd name="connsiteY91" fmla="*/ 5190697 h 6858000"/>
              <a:gd name="connsiteX92" fmla="*/ 4498217 w 4550297"/>
              <a:gd name="connsiteY92" fmla="*/ 4432699 h 6858000"/>
              <a:gd name="connsiteX93" fmla="*/ 4481226 w 4550297"/>
              <a:gd name="connsiteY93" fmla="*/ 3892299 h 6858000"/>
              <a:gd name="connsiteX94" fmla="*/ 4550297 w 4550297"/>
              <a:gd name="connsiteY94" fmla="*/ 3804888 h 6858000"/>
              <a:gd name="connsiteX95" fmla="*/ 4550297 w 4550297"/>
              <a:gd name="connsiteY95" fmla="*/ 5576903 h 6858000"/>
              <a:gd name="connsiteX96" fmla="*/ 4374725 w 4550297"/>
              <a:gd name="connsiteY96" fmla="*/ 5650065 h 6858000"/>
              <a:gd name="connsiteX97" fmla="*/ 4048656 w 4550297"/>
              <a:gd name="connsiteY97" fmla="*/ 5823225 h 6858000"/>
              <a:gd name="connsiteX98" fmla="*/ 3633585 w 4550297"/>
              <a:gd name="connsiteY98" fmla="*/ 6833466 h 6858000"/>
              <a:gd name="connsiteX99" fmla="*/ 3647348 w 4550297"/>
              <a:gd name="connsiteY99" fmla="*/ 6858000 h 6858000"/>
              <a:gd name="connsiteX100" fmla="*/ 2954142 w 4550297"/>
              <a:gd name="connsiteY100" fmla="*/ 6858000 h 6858000"/>
              <a:gd name="connsiteX101" fmla="*/ 2890212 w 4550297"/>
              <a:gd name="connsiteY101" fmla="*/ 6806273 h 6858000"/>
              <a:gd name="connsiteX102" fmla="*/ 2804496 w 4550297"/>
              <a:gd name="connsiteY102" fmla="*/ 6717139 h 6858000"/>
              <a:gd name="connsiteX103" fmla="*/ 1278046 w 4550297"/>
              <a:gd name="connsiteY103" fmla="*/ 5838908 h 6858000"/>
              <a:gd name="connsiteX104" fmla="*/ 399815 w 4550297"/>
              <a:gd name="connsiteY104" fmla="*/ 4312462 h 6858000"/>
              <a:gd name="connsiteX105" fmla="*/ 399815 w 4550297"/>
              <a:gd name="connsiteY105" fmla="*/ 2550773 h 6858000"/>
              <a:gd name="connsiteX106" fmla="*/ 1278046 w 4550297"/>
              <a:gd name="connsiteY106" fmla="*/ 1024324 h 6858000"/>
              <a:gd name="connsiteX107" fmla="*/ 2804496 w 4550297"/>
              <a:gd name="connsiteY107" fmla="*/ 146096 h 6858000"/>
              <a:gd name="connsiteX108" fmla="*/ 2936691 w 4550297"/>
              <a:gd name="connsiteY108" fmla="*/ 16852 h 6858000"/>
              <a:gd name="connsiteX109" fmla="*/ 2566562 w 4550297"/>
              <a:gd name="connsiteY109" fmla="*/ 0 h 6858000"/>
              <a:gd name="connsiteX110" fmla="*/ 2850115 w 4550297"/>
              <a:gd name="connsiteY110" fmla="*/ 0 h 6858000"/>
              <a:gd name="connsiteX111" fmla="*/ 2846312 w 4550297"/>
              <a:gd name="connsiteY111" fmla="*/ 10175 h 6858000"/>
              <a:gd name="connsiteX112" fmla="*/ 2626755 w 4550297"/>
              <a:gd name="connsiteY112" fmla="*/ 67681 h 6858000"/>
              <a:gd name="connsiteX113" fmla="*/ 2578072 w 4550297"/>
              <a:gd name="connsiteY113" fmla="*/ 2381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4550297" h="6858000">
                <a:moveTo>
                  <a:pt x="4550297" y="6797700"/>
                </a:moveTo>
                <a:lnTo>
                  <a:pt x="4550297" y="6858000"/>
                </a:lnTo>
                <a:lnTo>
                  <a:pt x="4499644" y="6858000"/>
                </a:lnTo>
                <a:lnTo>
                  <a:pt x="4503447" y="6847825"/>
                </a:lnTo>
                <a:cubicBezTo>
                  <a:pt x="4515208" y="6828221"/>
                  <a:pt x="4530238" y="6811885"/>
                  <a:pt x="4547310" y="6799143"/>
                </a:cubicBezTo>
                <a:close/>
                <a:moveTo>
                  <a:pt x="2740537" y="6779621"/>
                </a:moveTo>
                <a:cubicBezTo>
                  <a:pt x="2761529" y="6777089"/>
                  <a:pt x="2782603" y="6778887"/>
                  <a:pt x="2802533" y="6784441"/>
                </a:cubicBezTo>
                <a:cubicBezTo>
                  <a:pt x="2822464" y="6789995"/>
                  <a:pt x="2841250" y="6799307"/>
                  <a:pt x="2857667" y="6811804"/>
                </a:cubicBezTo>
                <a:lnTo>
                  <a:pt x="2898343" y="6858000"/>
                </a:lnTo>
                <a:lnTo>
                  <a:pt x="2624463" y="6858000"/>
                </a:lnTo>
                <a:lnTo>
                  <a:pt x="2632554" y="6841696"/>
                </a:lnTo>
                <a:cubicBezTo>
                  <a:pt x="2645051" y="6825278"/>
                  <a:pt x="2660734" y="6811229"/>
                  <a:pt x="2679030" y="6800773"/>
                </a:cubicBezTo>
                <a:cubicBezTo>
                  <a:pt x="2698635" y="6789013"/>
                  <a:pt x="2719545" y="6782151"/>
                  <a:pt x="2740537" y="6779621"/>
                </a:cubicBezTo>
                <a:close/>
                <a:moveTo>
                  <a:pt x="4550297" y="5916715"/>
                </a:moveTo>
                <a:lnTo>
                  <a:pt x="4550297" y="6733663"/>
                </a:lnTo>
                <a:lnTo>
                  <a:pt x="4480471" y="6806272"/>
                </a:lnTo>
                <a:lnTo>
                  <a:pt x="4416541" y="6858000"/>
                </a:lnTo>
                <a:lnTo>
                  <a:pt x="4120550" y="6858000"/>
                </a:lnTo>
                <a:lnTo>
                  <a:pt x="4097999" y="6803752"/>
                </a:lnTo>
                <a:cubicBezTo>
                  <a:pt x="3986130" y="6472430"/>
                  <a:pt x="4041141" y="6200489"/>
                  <a:pt x="4370882" y="6004179"/>
                </a:cubicBezTo>
                <a:close/>
                <a:moveTo>
                  <a:pt x="1131672" y="5854588"/>
                </a:moveTo>
                <a:cubicBezTo>
                  <a:pt x="1220544" y="5854588"/>
                  <a:pt x="1293729" y="5927774"/>
                  <a:pt x="1293729" y="6016639"/>
                </a:cubicBezTo>
                <a:cubicBezTo>
                  <a:pt x="1293729" y="6105510"/>
                  <a:pt x="1220544" y="6178697"/>
                  <a:pt x="1131672" y="6178697"/>
                </a:cubicBezTo>
                <a:cubicBezTo>
                  <a:pt x="1042806" y="6178697"/>
                  <a:pt x="969621" y="6105510"/>
                  <a:pt x="969621" y="6016639"/>
                </a:cubicBezTo>
                <a:cubicBezTo>
                  <a:pt x="969621" y="5927774"/>
                  <a:pt x="1042806" y="5854588"/>
                  <a:pt x="1131672" y="5854588"/>
                </a:cubicBezTo>
                <a:close/>
                <a:moveTo>
                  <a:pt x="200101" y="4238292"/>
                </a:moveTo>
                <a:cubicBezTo>
                  <a:pt x="220439" y="4241231"/>
                  <a:pt x="240370" y="4248418"/>
                  <a:pt x="258667" y="4260180"/>
                </a:cubicBezTo>
                <a:cubicBezTo>
                  <a:pt x="337084" y="4307230"/>
                  <a:pt x="363217" y="4406550"/>
                  <a:pt x="316172" y="4479737"/>
                </a:cubicBezTo>
                <a:cubicBezTo>
                  <a:pt x="269122" y="4558152"/>
                  <a:pt x="169801" y="4584287"/>
                  <a:pt x="96615" y="4537242"/>
                </a:cubicBezTo>
                <a:cubicBezTo>
                  <a:pt x="18200" y="4490192"/>
                  <a:pt x="-7936" y="4390871"/>
                  <a:pt x="39110" y="4317686"/>
                </a:cubicBezTo>
                <a:cubicBezTo>
                  <a:pt x="62632" y="4278477"/>
                  <a:pt x="99228" y="4252342"/>
                  <a:pt x="139088" y="4241886"/>
                </a:cubicBezTo>
                <a:cubicBezTo>
                  <a:pt x="159016" y="4236659"/>
                  <a:pt x="179762" y="4235351"/>
                  <a:pt x="200101" y="4238292"/>
                </a:cubicBezTo>
                <a:close/>
                <a:moveTo>
                  <a:pt x="4550297" y="3016205"/>
                </a:moveTo>
                <a:lnTo>
                  <a:pt x="4550297" y="3445041"/>
                </a:lnTo>
                <a:lnTo>
                  <a:pt x="4426357" y="3508493"/>
                </a:lnTo>
                <a:cubicBezTo>
                  <a:pt x="4111457" y="3710968"/>
                  <a:pt x="3965657" y="4102055"/>
                  <a:pt x="4080013" y="4349063"/>
                </a:cubicBezTo>
                <a:cubicBezTo>
                  <a:pt x="4236839" y="4673171"/>
                  <a:pt x="4215929" y="4866589"/>
                  <a:pt x="3667032" y="4913634"/>
                </a:cubicBezTo>
                <a:cubicBezTo>
                  <a:pt x="3238373" y="4939774"/>
                  <a:pt x="2914265" y="4673171"/>
                  <a:pt x="3065867" y="4234052"/>
                </a:cubicBezTo>
                <a:cubicBezTo>
                  <a:pt x="3233149" y="3836760"/>
                  <a:pt x="3802949" y="3831532"/>
                  <a:pt x="3750673" y="3115352"/>
                </a:cubicBezTo>
                <a:cubicBezTo>
                  <a:pt x="4008131" y="3114046"/>
                  <a:pt x="4229649" y="3092483"/>
                  <a:pt x="4415473" y="3053848"/>
                </a:cubicBezTo>
                <a:close/>
                <a:moveTo>
                  <a:pt x="142439" y="2357104"/>
                </a:moveTo>
                <a:cubicBezTo>
                  <a:pt x="163431" y="2354572"/>
                  <a:pt x="184507" y="2356369"/>
                  <a:pt x="204437" y="2361925"/>
                </a:cubicBezTo>
                <a:cubicBezTo>
                  <a:pt x="244294" y="2373032"/>
                  <a:pt x="279583" y="2399173"/>
                  <a:pt x="300493" y="2435763"/>
                </a:cubicBezTo>
                <a:cubicBezTo>
                  <a:pt x="347538" y="2514173"/>
                  <a:pt x="316172" y="2613500"/>
                  <a:pt x="242987" y="2655321"/>
                </a:cubicBezTo>
                <a:cubicBezTo>
                  <a:pt x="164577" y="2702366"/>
                  <a:pt x="65250" y="2671001"/>
                  <a:pt x="23429" y="2597816"/>
                </a:cubicBezTo>
                <a:cubicBezTo>
                  <a:pt x="-23617" y="2519403"/>
                  <a:pt x="2519" y="2425309"/>
                  <a:pt x="80936" y="2378257"/>
                </a:cubicBezTo>
                <a:cubicBezTo>
                  <a:pt x="100536" y="2366496"/>
                  <a:pt x="121448" y="2359635"/>
                  <a:pt x="142439" y="2357104"/>
                </a:cubicBezTo>
                <a:close/>
                <a:moveTo>
                  <a:pt x="3627827" y="1978352"/>
                </a:moveTo>
                <a:cubicBezTo>
                  <a:pt x="3948831" y="1976719"/>
                  <a:pt x="4270857" y="2024094"/>
                  <a:pt x="4478083" y="2128134"/>
                </a:cubicBezTo>
                <a:lnTo>
                  <a:pt x="4550297" y="2173772"/>
                </a:lnTo>
                <a:lnTo>
                  <a:pt x="4550297" y="2726919"/>
                </a:lnTo>
                <a:lnTo>
                  <a:pt x="4541998" y="2732429"/>
                </a:lnTo>
                <a:cubicBezTo>
                  <a:pt x="4397587" y="2800388"/>
                  <a:pt x="4145356" y="2827833"/>
                  <a:pt x="3734992" y="2843516"/>
                </a:cubicBezTo>
                <a:cubicBezTo>
                  <a:pt x="3144281" y="2801695"/>
                  <a:pt x="2417647" y="3000344"/>
                  <a:pt x="2569249" y="2331214"/>
                </a:cubicBezTo>
                <a:cubicBezTo>
                  <a:pt x="2603227" y="2109041"/>
                  <a:pt x="3114220" y="1980966"/>
                  <a:pt x="3627827" y="1978352"/>
                </a:cubicBezTo>
                <a:close/>
                <a:moveTo>
                  <a:pt x="1089851" y="721123"/>
                </a:moveTo>
                <a:cubicBezTo>
                  <a:pt x="1178722" y="721123"/>
                  <a:pt x="1251909" y="794308"/>
                  <a:pt x="1251909" y="883174"/>
                </a:cubicBezTo>
                <a:cubicBezTo>
                  <a:pt x="1251909" y="972045"/>
                  <a:pt x="1178722" y="1045231"/>
                  <a:pt x="1089851" y="1045231"/>
                </a:cubicBezTo>
                <a:cubicBezTo>
                  <a:pt x="1000985" y="1045231"/>
                  <a:pt x="927800" y="972045"/>
                  <a:pt x="927800" y="883174"/>
                </a:cubicBezTo>
                <a:cubicBezTo>
                  <a:pt x="927800" y="794308"/>
                  <a:pt x="1000985" y="721123"/>
                  <a:pt x="1089851" y="721123"/>
                </a:cubicBezTo>
                <a:close/>
                <a:moveTo>
                  <a:pt x="4451418" y="0"/>
                </a:moveTo>
                <a:lnTo>
                  <a:pt x="4550297" y="0"/>
                </a:lnTo>
                <a:lnTo>
                  <a:pt x="4550297" y="73797"/>
                </a:lnTo>
                <a:lnTo>
                  <a:pt x="4547229" y="73559"/>
                </a:lnTo>
                <a:cubicBezTo>
                  <a:pt x="4527298" y="68004"/>
                  <a:pt x="4508511" y="58692"/>
                  <a:pt x="4492093" y="46195"/>
                </a:cubicBezTo>
                <a:close/>
                <a:moveTo>
                  <a:pt x="3848570" y="0"/>
                </a:moveTo>
                <a:lnTo>
                  <a:pt x="4407434" y="0"/>
                </a:lnTo>
                <a:lnTo>
                  <a:pt x="4432659" y="16852"/>
                </a:lnTo>
                <a:lnTo>
                  <a:pt x="4550297" y="130716"/>
                </a:lnTo>
                <a:lnTo>
                  <a:pt x="4550297" y="804696"/>
                </a:lnTo>
                <a:lnTo>
                  <a:pt x="4540728" y="803263"/>
                </a:lnTo>
                <a:cubicBezTo>
                  <a:pt x="3884993" y="704418"/>
                  <a:pt x="3922894" y="686966"/>
                  <a:pt x="3859662" y="97074"/>
                </a:cubicBezTo>
                <a:close/>
                <a:moveTo>
                  <a:pt x="2961743" y="0"/>
                </a:moveTo>
                <a:lnTo>
                  <a:pt x="3518074" y="0"/>
                </a:lnTo>
                <a:lnTo>
                  <a:pt x="3516734" y="67971"/>
                </a:lnTo>
                <a:cubicBezTo>
                  <a:pt x="3498462" y="691019"/>
                  <a:pt x="3388980" y="724273"/>
                  <a:pt x="2584939" y="898866"/>
                </a:cubicBezTo>
                <a:cubicBezTo>
                  <a:pt x="1089855" y="1118423"/>
                  <a:pt x="1089855" y="1709139"/>
                  <a:pt x="1079399" y="2780787"/>
                </a:cubicBezTo>
                <a:cubicBezTo>
                  <a:pt x="953938" y="5331835"/>
                  <a:pt x="1732843" y="5776181"/>
                  <a:pt x="2835861" y="5896411"/>
                </a:cubicBezTo>
                <a:cubicBezTo>
                  <a:pt x="3248837" y="5938232"/>
                  <a:pt x="3139061" y="5655944"/>
                  <a:pt x="3139061" y="5655944"/>
                </a:cubicBezTo>
                <a:cubicBezTo>
                  <a:pt x="2919502" y="5582757"/>
                  <a:pt x="2767900" y="5551392"/>
                  <a:pt x="2532662" y="5483437"/>
                </a:cubicBezTo>
                <a:cubicBezTo>
                  <a:pt x="1811258" y="5269104"/>
                  <a:pt x="1502828" y="4615661"/>
                  <a:pt x="1539424" y="3078759"/>
                </a:cubicBezTo>
                <a:cubicBezTo>
                  <a:pt x="1544649" y="1452986"/>
                  <a:pt x="1623065" y="1426851"/>
                  <a:pt x="2621528" y="1186384"/>
                </a:cubicBezTo>
                <a:cubicBezTo>
                  <a:pt x="3071099" y="1076601"/>
                  <a:pt x="3133830" y="1081832"/>
                  <a:pt x="3635675" y="930229"/>
                </a:cubicBezTo>
                <a:cubicBezTo>
                  <a:pt x="3933647" y="1021713"/>
                  <a:pt x="4150591" y="1059614"/>
                  <a:pt x="4345318" y="1088366"/>
                </a:cubicBezTo>
                <a:lnTo>
                  <a:pt x="4550297" y="1118680"/>
                </a:lnTo>
                <a:lnTo>
                  <a:pt x="4550297" y="1776356"/>
                </a:lnTo>
                <a:lnTo>
                  <a:pt x="4513245" y="1763700"/>
                </a:lnTo>
                <a:cubicBezTo>
                  <a:pt x="4374062" y="1726127"/>
                  <a:pt x="4204167" y="1698683"/>
                  <a:pt x="3996372" y="1683000"/>
                </a:cubicBezTo>
                <a:cubicBezTo>
                  <a:pt x="3860783" y="1672218"/>
                  <a:pt x="3733523" y="1667808"/>
                  <a:pt x="3614295" y="1669045"/>
                </a:cubicBezTo>
                <a:cubicBezTo>
                  <a:pt x="1825871" y="1687596"/>
                  <a:pt x="1844251" y="2976821"/>
                  <a:pt x="2652887" y="3094442"/>
                </a:cubicBezTo>
                <a:cubicBezTo>
                  <a:pt x="3468385" y="3063076"/>
                  <a:pt x="3630443" y="3151948"/>
                  <a:pt x="2997906" y="3695614"/>
                </a:cubicBezTo>
                <a:cubicBezTo>
                  <a:pt x="2208547" y="4369968"/>
                  <a:pt x="2642433" y="5290024"/>
                  <a:pt x="3761129" y="5190697"/>
                </a:cubicBezTo>
                <a:cubicBezTo>
                  <a:pt x="4377980" y="5133198"/>
                  <a:pt x="4628903" y="4913634"/>
                  <a:pt x="4498217" y="4432699"/>
                </a:cubicBezTo>
                <a:cubicBezTo>
                  <a:pt x="4443326" y="4176547"/>
                  <a:pt x="4411961" y="4019720"/>
                  <a:pt x="4481226" y="3892299"/>
                </a:cubicBezTo>
                <a:lnTo>
                  <a:pt x="4550297" y="3804888"/>
                </a:lnTo>
                <a:lnTo>
                  <a:pt x="4550297" y="5576903"/>
                </a:lnTo>
                <a:lnTo>
                  <a:pt x="4374725" y="5650065"/>
                </a:lnTo>
                <a:cubicBezTo>
                  <a:pt x="4266906" y="5701687"/>
                  <a:pt x="4174118" y="5757882"/>
                  <a:pt x="4048656" y="5823225"/>
                </a:cubicBezTo>
                <a:cubicBezTo>
                  <a:pt x="3656426" y="6063366"/>
                  <a:pt x="3503210" y="6508817"/>
                  <a:pt x="3633585" y="6833466"/>
                </a:cubicBezTo>
                <a:lnTo>
                  <a:pt x="3647348" y="6858000"/>
                </a:lnTo>
                <a:lnTo>
                  <a:pt x="2954142" y="6858000"/>
                </a:lnTo>
                <a:lnTo>
                  <a:pt x="2890212" y="6806273"/>
                </a:lnTo>
                <a:cubicBezTo>
                  <a:pt x="2859937" y="6778542"/>
                  <a:pt x="2831287" y="6748831"/>
                  <a:pt x="2804496" y="6717139"/>
                </a:cubicBezTo>
                <a:cubicBezTo>
                  <a:pt x="2177187" y="6941922"/>
                  <a:pt x="1398283" y="6492350"/>
                  <a:pt x="1278046" y="5838908"/>
                </a:cubicBezTo>
                <a:cubicBezTo>
                  <a:pt x="624604" y="5718673"/>
                  <a:pt x="169802" y="4939769"/>
                  <a:pt x="399815" y="4312462"/>
                </a:cubicBezTo>
                <a:cubicBezTo>
                  <a:pt x="-107256" y="3883802"/>
                  <a:pt x="-107256" y="2979432"/>
                  <a:pt x="399815" y="2550773"/>
                </a:cubicBezTo>
                <a:cubicBezTo>
                  <a:pt x="175033" y="1923465"/>
                  <a:pt x="624604" y="1144561"/>
                  <a:pt x="1278046" y="1024324"/>
                </a:cubicBezTo>
                <a:cubicBezTo>
                  <a:pt x="1398283" y="370884"/>
                  <a:pt x="2177187" y="-78688"/>
                  <a:pt x="2804496" y="146096"/>
                </a:cubicBezTo>
                <a:cubicBezTo>
                  <a:pt x="2844683" y="98558"/>
                  <a:pt x="2889005" y="55477"/>
                  <a:pt x="2936691" y="16852"/>
                </a:cubicBezTo>
                <a:close/>
                <a:moveTo>
                  <a:pt x="2566562" y="0"/>
                </a:moveTo>
                <a:lnTo>
                  <a:pt x="2850115" y="0"/>
                </a:lnTo>
                <a:lnTo>
                  <a:pt x="2846312" y="10175"/>
                </a:lnTo>
                <a:cubicBezTo>
                  <a:pt x="2799262" y="88591"/>
                  <a:pt x="2699942" y="114726"/>
                  <a:pt x="2626755" y="67681"/>
                </a:cubicBezTo>
                <a:cubicBezTo>
                  <a:pt x="2607151" y="55918"/>
                  <a:pt x="2590815" y="40888"/>
                  <a:pt x="2578072" y="23817"/>
                </a:cubicBezTo>
                <a:close/>
              </a:path>
            </a:pathLst>
          </a:custGeom>
          <a:solidFill>
            <a:schemeClr val="accent1">
              <a:lumMod val="20000"/>
              <a:lumOff val="80000"/>
              <a:alpha val="10000"/>
            </a:schemeClr>
          </a:solidFill>
          <a:ln w="9525" cap="flat">
            <a:noFill/>
            <a:prstDash val="solid"/>
            <a:miter/>
          </a:ln>
        </p:spPr>
        <p:txBody>
          <a:bodyPr wrap="square" rtlCol="0" anchor="ctr">
            <a:noAutofit/>
          </a:bodyPr>
          <a:lstStyle/>
          <a:p>
            <a:endParaRPr lang="zh-CN" altLang="en-US"/>
          </a:p>
        </p:txBody>
      </p:sp>
      <p:sp>
        <p:nvSpPr>
          <p:cNvPr id="5" name="矩形 4">
            <a:extLst>
              <a:ext uri="{FF2B5EF4-FFF2-40B4-BE49-F238E27FC236}">
                <a16:creationId xmlns:a16="http://schemas.microsoft.com/office/drawing/2014/main" id="{A7537B68-74B1-48E2-B530-7AD97DB2A483}"/>
              </a:ext>
            </a:extLst>
          </p:cNvPr>
          <p:cNvSpPr/>
          <p:nvPr userDrawn="1"/>
        </p:nvSpPr>
        <p:spPr>
          <a:xfrm>
            <a:off x="-1" y="0"/>
            <a:ext cx="352802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任意多边形: 形状 5">
            <a:extLst>
              <a:ext uri="{FF2B5EF4-FFF2-40B4-BE49-F238E27FC236}">
                <a16:creationId xmlns:a16="http://schemas.microsoft.com/office/drawing/2014/main" id="{998B310F-C42C-4457-A4A6-1354931446B2}"/>
              </a:ext>
            </a:extLst>
          </p:cNvPr>
          <p:cNvSpPr/>
          <p:nvPr userDrawn="1"/>
        </p:nvSpPr>
        <p:spPr>
          <a:xfrm>
            <a:off x="302179" y="997032"/>
            <a:ext cx="3225849" cy="4863936"/>
          </a:xfrm>
          <a:custGeom>
            <a:avLst/>
            <a:gdLst>
              <a:gd name="connsiteX0" fmla="*/ 2587212 w 3225849"/>
              <a:gd name="connsiteY0" fmla="*/ 4847360 h 4863936"/>
              <a:gd name="connsiteX1" fmla="*/ 2539290 w 3225849"/>
              <a:gd name="connsiteY1" fmla="*/ 4855346 h 4863936"/>
              <a:gd name="connsiteX2" fmla="*/ 2536116 w 3225849"/>
              <a:gd name="connsiteY2" fmla="*/ 4852255 h 4863936"/>
              <a:gd name="connsiteX3" fmla="*/ 2614267 w 3225849"/>
              <a:gd name="connsiteY3" fmla="*/ 4842851 h 4863936"/>
              <a:gd name="connsiteX4" fmla="*/ 2604923 w 3225849"/>
              <a:gd name="connsiteY4" fmla="*/ 4845662 h 4863936"/>
              <a:gd name="connsiteX5" fmla="*/ 2587212 w 3225849"/>
              <a:gd name="connsiteY5" fmla="*/ 4847360 h 4863936"/>
              <a:gd name="connsiteX6" fmla="*/ 2767326 w 3225849"/>
              <a:gd name="connsiteY6" fmla="*/ 4795398 h 4863936"/>
              <a:gd name="connsiteX7" fmla="*/ 2767781 w 3225849"/>
              <a:gd name="connsiteY7" fmla="*/ 4796494 h 4863936"/>
              <a:gd name="connsiteX8" fmla="*/ 2653536 w 3225849"/>
              <a:gd name="connsiteY8" fmla="*/ 4836306 h 4863936"/>
              <a:gd name="connsiteX9" fmla="*/ 2614267 w 3225849"/>
              <a:gd name="connsiteY9" fmla="*/ 4842851 h 4863936"/>
              <a:gd name="connsiteX10" fmla="*/ 2761834 w 3225849"/>
              <a:gd name="connsiteY10" fmla="*/ 4798440 h 4863936"/>
              <a:gd name="connsiteX11" fmla="*/ 1814928 w 3225849"/>
              <a:gd name="connsiteY11" fmla="*/ 4650926 h 4863936"/>
              <a:gd name="connsiteX12" fmla="*/ 1855985 w 3225849"/>
              <a:gd name="connsiteY12" fmla="*/ 4654118 h 4863936"/>
              <a:gd name="connsiteX13" fmla="*/ 1919598 w 3225849"/>
              <a:gd name="connsiteY13" fmla="*/ 4703017 h 4863936"/>
              <a:gd name="connsiteX14" fmla="*/ 1881515 w 3225849"/>
              <a:gd name="connsiteY14" fmla="*/ 4848421 h 4863936"/>
              <a:gd name="connsiteX15" fmla="*/ 1736112 w 3225849"/>
              <a:gd name="connsiteY15" fmla="*/ 4810337 h 4863936"/>
              <a:gd name="connsiteX16" fmla="*/ 1774195 w 3225849"/>
              <a:gd name="connsiteY16" fmla="*/ 4664934 h 4863936"/>
              <a:gd name="connsiteX17" fmla="*/ 1814928 w 3225849"/>
              <a:gd name="connsiteY17" fmla="*/ 4650926 h 4863936"/>
              <a:gd name="connsiteX18" fmla="*/ 3089038 w 3225849"/>
              <a:gd name="connsiteY18" fmla="*/ 4643514 h 4863936"/>
              <a:gd name="connsiteX19" fmla="*/ 3127822 w 3225849"/>
              <a:gd name="connsiteY19" fmla="*/ 4658010 h 4863936"/>
              <a:gd name="connsiteX20" fmla="*/ 3165906 w 3225849"/>
              <a:gd name="connsiteY20" fmla="*/ 4803413 h 4863936"/>
              <a:gd name="connsiteX21" fmla="*/ 3020504 w 3225849"/>
              <a:gd name="connsiteY21" fmla="*/ 4841496 h 4863936"/>
              <a:gd name="connsiteX22" fmla="*/ 2982420 w 3225849"/>
              <a:gd name="connsiteY22" fmla="*/ 4696094 h 4863936"/>
              <a:gd name="connsiteX23" fmla="*/ 3048631 w 3225849"/>
              <a:gd name="connsiteY23" fmla="*/ 4645896 h 4863936"/>
              <a:gd name="connsiteX24" fmla="*/ 3089038 w 3225849"/>
              <a:gd name="connsiteY24" fmla="*/ 4643514 h 4863936"/>
              <a:gd name="connsiteX25" fmla="*/ 749453 w 3225849"/>
              <a:gd name="connsiteY25" fmla="*/ 4038320 h 4863936"/>
              <a:gd name="connsiteX26" fmla="*/ 856775 w 3225849"/>
              <a:gd name="connsiteY26" fmla="*/ 4145639 h 4863936"/>
              <a:gd name="connsiteX27" fmla="*/ 749453 w 3225849"/>
              <a:gd name="connsiteY27" fmla="*/ 4252962 h 4863936"/>
              <a:gd name="connsiteX28" fmla="*/ 642134 w 3225849"/>
              <a:gd name="connsiteY28" fmla="*/ 4145639 h 4863936"/>
              <a:gd name="connsiteX29" fmla="*/ 749453 w 3225849"/>
              <a:gd name="connsiteY29" fmla="*/ 4038320 h 4863936"/>
              <a:gd name="connsiteX30" fmla="*/ 3225849 w 3225849"/>
              <a:gd name="connsiteY30" fmla="*/ 4011169 h 4863936"/>
              <a:gd name="connsiteX31" fmla="*/ 3225849 w 3225849"/>
              <a:gd name="connsiteY31" fmla="*/ 4645452 h 4863936"/>
              <a:gd name="connsiteX32" fmla="*/ 3183416 w 3225849"/>
              <a:gd name="connsiteY32" fmla="*/ 4646040 h 4863936"/>
              <a:gd name="connsiteX33" fmla="*/ 3023970 w 3225849"/>
              <a:gd name="connsiteY33" fmla="*/ 4609547 h 4863936"/>
              <a:gd name="connsiteX34" fmla="*/ 2903978 w 3225849"/>
              <a:gd name="connsiteY34" fmla="*/ 4719734 h 4863936"/>
              <a:gd name="connsiteX35" fmla="*/ 2767326 w 3225849"/>
              <a:gd name="connsiteY35" fmla="*/ 4795398 h 4863936"/>
              <a:gd name="connsiteX36" fmla="*/ 2713911 w 3225849"/>
              <a:gd name="connsiteY36" fmla="*/ 4666907 h 4863936"/>
              <a:gd name="connsiteX37" fmla="*/ 3176293 w 3225849"/>
              <a:gd name="connsiteY37" fmla="*/ 4024473 h 4863936"/>
              <a:gd name="connsiteX38" fmla="*/ 132517 w 3225849"/>
              <a:gd name="connsiteY38" fmla="*/ 2967924 h 4863936"/>
              <a:gd name="connsiteX39" fmla="*/ 171303 w 3225849"/>
              <a:gd name="connsiteY39" fmla="*/ 2982419 h 4863936"/>
              <a:gd name="connsiteX40" fmla="*/ 209386 w 3225849"/>
              <a:gd name="connsiteY40" fmla="*/ 3127821 h 4863936"/>
              <a:gd name="connsiteX41" fmla="*/ 63984 w 3225849"/>
              <a:gd name="connsiteY41" fmla="*/ 3165904 h 4863936"/>
              <a:gd name="connsiteX42" fmla="*/ 25900 w 3225849"/>
              <a:gd name="connsiteY42" fmla="*/ 3020502 h 4863936"/>
              <a:gd name="connsiteX43" fmla="*/ 92111 w 3225849"/>
              <a:gd name="connsiteY43" fmla="*/ 2970304 h 4863936"/>
              <a:gd name="connsiteX44" fmla="*/ 132517 w 3225849"/>
              <a:gd name="connsiteY44" fmla="*/ 2967924 h 4863936"/>
              <a:gd name="connsiteX45" fmla="*/ 3225849 w 3225849"/>
              <a:gd name="connsiteY45" fmla="*/ 2072710 h 4863936"/>
              <a:gd name="connsiteX46" fmla="*/ 3225849 w 3225849"/>
              <a:gd name="connsiteY46" fmla="*/ 2372994 h 4863936"/>
              <a:gd name="connsiteX47" fmla="*/ 3215235 w 3225849"/>
              <a:gd name="connsiteY47" fmla="*/ 2374852 h 4863936"/>
              <a:gd name="connsiteX48" fmla="*/ 3027423 w 3225849"/>
              <a:gd name="connsiteY48" fmla="*/ 2435435 h 4863936"/>
              <a:gd name="connsiteX49" fmla="*/ 2702000 w 3225849"/>
              <a:gd name="connsiteY49" fmla="*/ 3041282 h 4863936"/>
              <a:gd name="connsiteX50" fmla="*/ 2428502 w 3225849"/>
              <a:gd name="connsiteY50" fmla="*/ 3415171 h 4863936"/>
              <a:gd name="connsiteX51" fmla="*/ 2030379 w 3225849"/>
              <a:gd name="connsiteY51" fmla="*/ 2965115 h 4863936"/>
              <a:gd name="connsiteX52" fmla="*/ 2483893 w 3225849"/>
              <a:gd name="connsiteY52" fmla="*/ 2224254 h 4863936"/>
              <a:gd name="connsiteX53" fmla="*/ 3222591 w 3225849"/>
              <a:gd name="connsiteY53" fmla="*/ 2074958 h 4863936"/>
              <a:gd name="connsiteX54" fmla="*/ 94331 w 3225849"/>
              <a:gd name="connsiteY54" fmla="*/ 1722102 h 4863936"/>
              <a:gd name="connsiteX55" fmla="*/ 135389 w 3225849"/>
              <a:gd name="connsiteY55" fmla="*/ 1725294 h 4863936"/>
              <a:gd name="connsiteX56" fmla="*/ 199002 w 3225849"/>
              <a:gd name="connsiteY56" fmla="*/ 1774194 h 4863936"/>
              <a:gd name="connsiteX57" fmla="*/ 160919 w 3225849"/>
              <a:gd name="connsiteY57" fmla="*/ 1919597 h 4863936"/>
              <a:gd name="connsiteX58" fmla="*/ 15516 w 3225849"/>
              <a:gd name="connsiteY58" fmla="*/ 1881514 h 4863936"/>
              <a:gd name="connsiteX59" fmla="*/ 53600 w 3225849"/>
              <a:gd name="connsiteY59" fmla="*/ 1736111 h 4863936"/>
              <a:gd name="connsiteX60" fmla="*/ 94331 w 3225849"/>
              <a:gd name="connsiteY60" fmla="*/ 1722102 h 4863936"/>
              <a:gd name="connsiteX61" fmla="*/ 2402538 w 3225849"/>
              <a:gd name="connsiteY61" fmla="*/ 1471272 h 4863936"/>
              <a:gd name="connsiteX62" fmla="*/ 3113973 w 3225849"/>
              <a:gd name="connsiteY62" fmla="*/ 1736113 h 4863936"/>
              <a:gd name="connsiteX63" fmla="*/ 2473509 w 3225849"/>
              <a:gd name="connsiteY63" fmla="*/ 2044230 h 4863936"/>
              <a:gd name="connsiteX64" fmla="*/ 1701492 w 3225849"/>
              <a:gd name="connsiteY64" fmla="*/ 1704956 h 4863936"/>
              <a:gd name="connsiteX65" fmla="*/ 2402538 w 3225849"/>
              <a:gd name="connsiteY65" fmla="*/ 1471272 h 4863936"/>
              <a:gd name="connsiteX66" fmla="*/ 721757 w 3225849"/>
              <a:gd name="connsiteY66" fmla="*/ 638669 h 4863936"/>
              <a:gd name="connsiteX67" fmla="*/ 829080 w 3225849"/>
              <a:gd name="connsiteY67" fmla="*/ 745988 h 4863936"/>
              <a:gd name="connsiteX68" fmla="*/ 721757 w 3225849"/>
              <a:gd name="connsiteY68" fmla="*/ 853310 h 4863936"/>
              <a:gd name="connsiteX69" fmla="*/ 614438 w 3225849"/>
              <a:gd name="connsiteY69" fmla="*/ 745988 h 4863936"/>
              <a:gd name="connsiteX70" fmla="*/ 721757 w 3225849"/>
              <a:gd name="connsiteY70" fmla="*/ 638669 h 4863936"/>
              <a:gd name="connsiteX71" fmla="*/ 2331537 w 3225849"/>
              <a:gd name="connsiteY71" fmla="*/ 16351 h 4863936"/>
              <a:gd name="connsiteX72" fmla="*/ 2330700 w 3225849"/>
              <a:gd name="connsiteY72" fmla="*/ 118243 h 4863936"/>
              <a:gd name="connsiteX73" fmla="*/ 1711883 w 3225849"/>
              <a:gd name="connsiteY73" fmla="*/ 756380 h 4863936"/>
              <a:gd name="connsiteX74" fmla="*/ 714835 w 3225849"/>
              <a:gd name="connsiteY74" fmla="*/ 2002687 h 4863936"/>
              <a:gd name="connsiteX75" fmla="*/ 1878057 w 3225849"/>
              <a:gd name="connsiteY75" fmla="*/ 4066017 h 4863936"/>
              <a:gd name="connsiteX76" fmla="*/ 2078852 w 3225849"/>
              <a:gd name="connsiteY76" fmla="*/ 3906767 h 4863936"/>
              <a:gd name="connsiteX77" fmla="*/ 1677262 w 3225849"/>
              <a:gd name="connsiteY77" fmla="*/ 3792524 h 4863936"/>
              <a:gd name="connsiteX78" fmla="*/ 1019488 w 3225849"/>
              <a:gd name="connsiteY78" fmla="*/ 2200020 h 4863936"/>
              <a:gd name="connsiteX79" fmla="*/ 1736114 w 3225849"/>
              <a:gd name="connsiteY79" fmla="*/ 946790 h 4863936"/>
              <a:gd name="connsiteX80" fmla="*/ 2407736 w 3225849"/>
              <a:gd name="connsiteY80" fmla="*/ 777151 h 4863936"/>
              <a:gd name="connsiteX81" fmla="*/ 3159457 w 3225849"/>
              <a:gd name="connsiteY81" fmla="*/ 926908 h 4863936"/>
              <a:gd name="connsiteX82" fmla="*/ 3225849 w 3225849"/>
              <a:gd name="connsiteY82" fmla="*/ 942417 h 4863936"/>
              <a:gd name="connsiteX83" fmla="*/ 3225849 w 3225849"/>
              <a:gd name="connsiteY83" fmla="*/ 1436436 h 4863936"/>
              <a:gd name="connsiteX84" fmla="*/ 3209176 w 3225849"/>
              <a:gd name="connsiteY84" fmla="*/ 1422808 h 4863936"/>
              <a:gd name="connsiteX85" fmla="*/ 2646608 w 3225849"/>
              <a:gd name="connsiteY85" fmla="*/ 1275675 h 4863936"/>
              <a:gd name="connsiteX86" fmla="*/ 2393577 w 3225849"/>
              <a:gd name="connsiteY86" fmla="*/ 1266433 h 4863936"/>
              <a:gd name="connsiteX87" fmla="*/ 1756881 w 3225849"/>
              <a:gd name="connsiteY87" fmla="*/ 2210406 h 4863936"/>
              <a:gd name="connsiteX88" fmla="*/ 1985371 w 3225849"/>
              <a:gd name="connsiteY88" fmla="*/ 2608534 h 4863936"/>
              <a:gd name="connsiteX89" fmla="*/ 2490818 w 3225849"/>
              <a:gd name="connsiteY89" fmla="*/ 3598656 h 4863936"/>
              <a:gd name="connsiteX90" fmla="*/ 2978956 w 3225849"/>
              <a:gd name="connsiteY90" fmla="*/ 3096670 h 4863936"/>
              <a:gd name="connsiteX91" fmla="*/ 3204916 w 3225849"/>
              <a:gd name="connsiteY91" fmla="*/ 2562250 h 4863936"/>
              <a:gd name="connsiteX92" fmla="*/ 3225849 w 3225849"/>
              <a:gd name="connsiteY92" fmla="*/ 2552964 h 4863936"/>
              <a:gd name="connsiteX93" fmla="*/ 3225849 w 3225849"/>
              <a:gd name="connsiteY93" fmla="*/ 3791049 h 4863936"/>
              <a:gd name="connsiteX94" fmla="*/ 3172834 w 3225849"/>
              <a:gd name="connsiteY94" fmla="*/ 3806372 h 4863936"/>
              <a:gd name="connsiteX95" fmla="*/ 2681233 w 3225849"/>
              <a:gd name="connsiteY95" fmla="*/ 4017550 h 4863936"/>
              <a:gd name="connsiteX96" fmla="*/ 2454939 w 3225849"/>
              <a:gd name="connsiteY96" fmla="*/ 4773200 h 4863936"/>
              <a:gd name="connsiteX97" fmla="*/ 2536116 w 3225849"/>
              <a:gd name="connsiteY97" fmla="*/ 4852255 h 4863936"/>
              <a:gd name="connsiteX98" fmla="*/ 2440627 w 3225849"/>
              <a:gd name="connsiteY98" fmla="*/ 4861403 h 4863936"/>
              <a:gd name="connsiteX99" fmla="*/ 1857285 w 3225849"/>
              <a:gd name="connsiteY99" fmla="*/ 4609547 h 4863936"/>
              <a:gd name="connsiteX100" fmla="*/ 846390 w 3225849"/>
              <a:gd name="connsiteY100" fmla="*/ 4027936 h 4863936"/>
              <a:gd name="connsiteX101" fmla="*/ 264778 w 3225849"/>
              <a:gd name="connsiteY101" fmla="*/ 3017043 h 4863936"/>
              <a:gd name="connsiteX102" fmla="*/ 264778 w 3225849"/>
              <a:gd name="connsiteY102" fmla="*/ 1850360 h 4863936"/>
              <a:gd name="connsiteX103" fmla="*/ 846390 w 3225849"/>
              <a:gd name="connsiteY103" fmla="*/ 839465 h 4863936"/>
              <a:gd name="connsiteX104" fmla="*/ 1857285 w 3225849"/>
              <a:gd name="connsiteY104" fmla="*/ 257856 h 4863936"/>
              <a:gd name="connsiteX105" fmla="*/ 2275419 w 3225849"/>
              <a:gd name="connsiteY105" fmla="*/ 21740 h 4863936"/>
              <a:gd name="connsiteX106" fmla="*/ 2529723 w 3225849"/>
              <a:gd name="connsiteY106" fmla="*/ 14671 h 4863936"/>
              <a:gd name="connsiteX107" fmla="*/ 2603401 w 3225849"/>
              <a:gd name="connsiteY107" fmla="*/ 21740 h 4863936"/>
              <a:gd name="connsiteX108" fmla="*/ 3023970 w 3225849"/>
              <a:gd name="connsiteY108" fmla="*/ 257856 h 4863936"/>
              <a:gd name="connsiteX109" fmla="*/ 3183416 w 3225849"/>
              <a:gd name="connsiteY109" fmla="*/ 222358 h 4863936"/>
              <a:gd name="connsiteX110" fmla="*/ 3225849 w 3225849"/>
              <a:gd name="connsiteY110" fmla="*/ 223068 h 4863936"/>
              <a:gd name="connsiteX111" fmla="*/ 3225849 w 3225849"/>
              <a:gd name="connsiteY111" fmla="*/ 726198 h 4863936"/>
              <a:gd name="connsiteX112" fmla="*/ 3115718 w 3225849"/>
              <a:gd name="connsiteY112" fmla="*/ 709327 h 4863936"/>
              <a:gd name="connsiteX113" fmla="*/ 2544979 w 3225849"/>
              <a:gd name="connsiteY113" fmla="*/ 128313 h 4863936"/>
              <a:gd name="connsiteX114" fmla="*/ 1806163 w 3225849"/>
              <a:gd name="connsiteY114" fmla="*/ 9890 h 4863936"/>
              <a:gd name="connsiteX115" fmla="*/ 1846895 w 3225849"/>
              <a:gd name="connsiteY115" fmla="*/ 22439 h 4863936"/>
              <a:gd name="connsiteX116" fmla="*/ 1884978 w 3225849"/>
              <a:gd name="connsiteY116" fmla="*/ 167842 h 4863936"/>
              <a:gd name="connsiteX117" fmla="*/ 1739576 w 3225849"/>
              <a:gd name="connsiteY117" fmla="*/ 205926 h 4863936"/>
              <a:gd name="connsiteX118" fmla="*/ 1701492 w 3225849"/>
              <a:gd name="connsiteY118" fmla="*/ 60522 h 4863936"/>
              <a:gd name="connsiteX119" fmla="*/ 1765106 w 3225849"/>
              <a:gd name="connsiteY119" fmla="*/ 12920 h 4863936"/>
              <a:gd name="connsiteX120" fmla="*/ 1806163 w 3225849"/>
              <a:gd name="connsiteY120" fmla="*/ 9890 h 4863936"/>
              <a:gd name="connsiteX121" fmla="*/ 2432837 w 3225849"/>
              <a:gd name="connsiteY121" fmla="*/ 5134 h 4863936"/>
              <a:gd name="connsiteX122" fmla="*/ 2528907 w 3225849"/>
              <a:gd name="connsiteY122" fmla="*/ 8595 h 4863936"/>
              <a:gd name="connsiteX123" fmla="*/ 2529723 w 3225849"/>
              <a:gd name="connsiteY123" fmla="*/ 14671 h 4863936"/>
              <a:gd name="connsiteX124" fmla="*/ 2439329 w 3225849"/>
              <a:gd name="connsiteY124" fmla="*/ 5999 h 4863936"/>
              <a:gd name="connsiteX125" fmla="*/ 2331537 w 3225849"/>
              <a:gd name="connsiteY125" fmla="*/ 16351 h 4863936"/>
              <a:gd name="connsiteX126" fmla="*/ 2331573 w 3225849"/>
              <a:gd name="connsiteY126" fmla="*/ 12059 h 4863936"/>
              <a:gd name="connsiteX127" fmla="*/ 2432837 w 3225849"/>
              <a:gd name="connsiteY127" fmla="*/ 5134 h 4863936"/>
              <a:gd name="connsiteX128" fmla="*/ 3024670 w 3225849"/>
              <a:gd name="connsiteY128" fmla="*/ 1020 h 4863936"/>
              <a:gd name="connsiteX129" fmla="*/ 3065074 w 3225849"/>
              <a:gd name="connsiteY129" fmla="*/ 3401 h 4863936"/>
              <a:gd name="connsiteX130" fmla="*/ 3131286 w 3225849"/>
              <a:gd name="connsiteY130" fmla="*/ 53599 h 4863936"/>
              <a:gd name="connsiteX131" fmla="*/ 3093203 w 3225849"/>
              <a:gd name="connsiteY131" fmla="*/ 199001 h 4863936"/>
              <a:gd name="connsiteX132" fmla="*/ 2947800 w 3225849"/>
              <a:gd name="connsiteY132" fmla="*/ 160918 h 4863936"/>
              <a:gd name="connsiteX133" fmla="*/ 2985884 w 3225849"/>
              <a:gd name="connsiteY133" fmla="*/ 15516 h 4863936"/>
              <a:gd name="connsiteX134" fmla="*/ 3024670 w 3225849"/>
              <a:gd name="connsiteY134" fmla="*/ 1020 h 4863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Lst>
            <a:rect l="l" t="t" r="r" b="b"/>
            <a:pathLst>
              <a:path w="3225849" h="4863936">
                <a:moveTo>
                  <a:pt x="2587212" y="4847360"/>
                </a:moveTo>
                <a:lnTo>
                  <a:pt x="2539290" y="4855346"/>
                </a:lnTo>
                <a:lnTo>
                  <a:pt x="2536116" y="4852255"/>
                </a:lnTo>
                <a:close/>
                <a:moveTo>
                  <a:pt x="2614267" y="4842851"/>
                </a:moveTo>
                <a:lnTo>
                  <a:pt x="2604923" y="4845662"/>
                </a:lnTo>
                <a:lnTo>
                  <a:pt x="2587212" y="4847360"/>
                </a:lnTo>
                <a:close/>
                <a:moveTo>
                  <a:pt x="2767326" y="4795398"/>
                </a:moveTo>
                <a:lnTo>
                  <a:pt x="2767781" y="4796494"/>
                </a:lnTo>
                <a:cubicBezTo>
                  <a:pt x="2729699" y="4813804"/>
                  <a:pt x="2691618" y="4826786"/>
                  <a:pt x="2653536" y="4836306"/>
                </a:cubicBezTo>
                <a:lnTo>
                  <a:pt x="2614267" y="4842851"/>
                </a:lnTo>
                <a:lnTo>
                  <a:pt x="2761834" y="4798440"/>
                </a:lnTo>
                <a:close/>
                <a:moveTo>
                  <a:pt x="1814928" y="4650926"/>
                </a:moveTo>
                <a:cubicBezTo>
                  <a:pt x="1828830" y="4649249"/>
                  <a:pt x="1842786" y="4650440"/>
                  <a:pt x="1855985" y="4654118"/>
                </a:cubicBezTo>
                <a:cubicBezTo>
                  <a:pt x="1882384" y="4661474"/>
                  <a:pt x="1905750" y="4678786"/>
                  <a:pt x="1919598" y="4703017"/>
                </a:cubicBezTo>
                <a:cubicBezTo>
                  <a:pt x="1950754" y="4754949"/>
                  <a:pt x="1929986" y="4820724"/>
                  <a:pt x="1881515" y="4848421"/>
                </a:cubicBezTo>
                <a:cubicBezTo>
                  <a:pt x="1833047" y="4879576"/>
                  <a:pt x="1767272" y="4862268"/>
                  <a:pt x="1736112" y="4810337"/>
                </a:cubicBezTo>
                <a:cubicBezTo>
                  <a:pt x="1704956" y="4758409"/>
                  <a:pt x="1725728" y="4692630"/>
                  <a:pt x="1774195" y="4664934"/>
                </a:cubicBezTo>
                <a:cubicBezTo>
                  <a:pt x="1787179" y="4657146"/>
                  <a:pt x="1801026" y="4652602"/>
                  <a:pt x="1814928" y="4650926"/>
                </a:cubicBezTo>
                <a:close/>
                <a:moveTo>
                  <a:pt x="3089038" y="4643514"/>
                </a:moveTo>
                <a:cubicBezTo>
                  <a:pt x="3102508" y="4645462"/>
                  <a:pt x="3115706" y="4650221"/>
                  <a:pt x="3127822" y="4658010"/>
                </a:cubicBezTo>
                <a:cubicBezTo>
                  <a:pt x="3179750" y="4689170"/>
                  <a:pt x="3197061" y="4754945"/>
                  <a:pt x="3165906" y="4803413"/>
                </a:cubicBezTo>
                <a:cubicBezTo>
                  <a:pt x="3138211" y="4851880"/>
                  <a:pt x="3072431" y="4869193"/>
                  <a:pt x="3020504" y="4841496"/>
                </a:cubicBezTo>
                <a:cubicBezTo>
                  <a:pt x="2968572" y="4810337"/>
                  <a:pt x="2951264" y="4744561"/>
                  <a:pt x="2982420" y="4696094"/>
                </a:cubicBezTo>
                <a:cubicBezTo>
                  <a:pt x="2997998" y="4670128"/>
                  <a:pt x="3022234" y="4652820"/>
                  <a:pt x="3048631" y="4645896"/>
                </a:cubicBezTo>
                <a:cubicBezTo>
                  <a:pt x="3061829" y="4642434"/>
                  <a:pt x="3075569" y="4641568"/>
                  <a:pt x="3089038" y="4643514"/>
                </a:cubicBezTo>
                <a:close/>
                <a:moveTo>
                  <a:pt x="749453" y="4038320"/>
                </a:moveTo>
                <a:cubicBezTo>
                  <a:pt x="808308" y="4038320"/>
                  <a:pt x="856775" y="4086788"/>
                  <a:pt x="856775" y="4145639"/>
                </a:cubicBezTo>
                <a:cubicBezTo>
                  <a:pt x="856775" y="4204494"/>
                  <a:pt x="808308" y="4252962"/>
                  <a:pt x="749453" y="4252962"/>
                </a:cubicBezTo>
                <a:cubicBezTo>
                  <a:pt x="690601" y="4252962"/>
                  <a:pt x="642134" y="4204494"/>
                  <a:pt x="642134" y="4145639"/>
                </a:cubicBezTo>
                <a:cubicBezTo>
                  <a:pt x="642134" y="4086788"/>
                  <a:pt x="690601" y="4038320"/>
                  <a:pt x="749453" y="4038320"/>
                </a:cubicBezTo>
                <a:close/>
                <a:moveTo>
                  <a:pt x="3225849" y="4011169"/>
                </a:moveTo>
                <a:lnTo>
                  <a:pt x="3225849" y="4645452"/>
                </a:lnTo>
                <a:lnTo>
                  <a:pt x="3183416" y="4646040"/>
                </a:lnTo>
                <a:cubicBezTo>
                  <a:pt x="3129398" y="4640543"/>
                  <a:pt x="3075899" y="4628588"/>
                  <a:pt x="3023970" y="4609547"/>
                </a:cubicBezTo>
                <a:cubicBezTo>
                  <a:pt x="2988485" y="4651522"/>
                  <a:pt x="2948077" y="4688253"/>
                  <a:pt x="2903978" y="4719734"/>
                </a:cubicBezTo>
                <a:lnTo>
                  <a:pt x="2767326" y="4795398"/>
                </a:lnTo>
                <a:lnTo>
                  <a:pt x="2713911" y="4666907"/>
                </a:lnTo>
                <a:cubicBezTo>
                  <a:pt x="2615130" y="4374348"/>
                  <a:pt x="2712824" y="4151701"/>
                  <a:pt x="3176293" y="4024473"/>
                </a:cubicBezTo>
                <a:close/>
                <a:moveTo>
                  <a:pt x="132517" y="2967924"/>
                </a:moveTo>
                <a:cubicBezTo>
                  <a:pt x="145987" y="2969870"/>
                  <a:pt x="159185" y="2974630"/>
                  <a:pt x="171303" y="2982419"/>
                </a:cubicBezTo>
                <a:cubicBezTo>
                  <a:pt x="223235" y="3013578"/>
                  <a:pt x="240542" y="3079353"/>
                  <a:pt x="209386" y="3127821"/>
                </a:cubicBezTo>
                <a:cubicBezTo>
                  <a:pt x="178227" y="3179752"/>
                  <a:pt x="112451" y="3197060"/>
                  <a:pt x="63984" y="3165904"/>
                </a:cubicBezTo>
                <a:cubicBezTo>
                  <a:pt x="12053" y="3134746"/>
                  <a:pt x="-5255" y="3068969"/>
                  <a:pt x="25900" y="3020502"/>
                </a:cubicBezTo>
                <a:cubicBezTo>
                  <a:pt x="41478" y="2994536"/>
                  <a:pt x="65714" y="2977228"/>
                  <a:pt x="92111" y="2970304"/>
                </a:cubicBezTo>
                <a:cubicBezTo>
                  <a:pt x="105309" y="2966842"/>
                  <a:pt x="119048" y="2965976"/>
                  <a:pt x="132517" y="2967924"/>
                </a:cubicBezTo>
                <a:close/>
                <a:moveTo>
                  <a:pt x="3225849" y="2072710"/>
                </a:moveTo>
                <a:lnTo>
                  <a:pt x="3225849" y="2372994"/>
                </a:lnTo>
                <a:lnTo>
                  <a:pt x="3215235" y="2374852"/>
                </a:lnTo>
                <a:cubicBezTo>
                  <a:pt x="3157247" y="2388700"/>
                  <a:pt x="3098393" y="2409472"/>
                  <a:pt x="3027423" y="2435435"/>
                </a:cubicBezTo>
                <a:cubicBezTo>
                  <a:pt x="2753927" y="2542755"/>
                  <a:pt x="2615448" y="2854332"/>
                  <a:pt x="2702000" y="3041282"/>
                </a:cubicBezTo>
                <a:cubicBezTo>
                  <a:pt x="2805858" y="3255923"/>
                  <a:pt x="2792010" y="3384015"/>
                  <a:pt x="2428502" y="3415171"/>
                </a:cubicBezTo>
                <a:cubicBezTo>
                  <a:pt x="2144621" y="3432482"/>
                  <a:pt x="1929980" y="3255923"/>
                  <a:pt x="2030379" y="2965115"/>
                </a:cubicBezTo>
                <a:cubicBezTo>
                  <a:pt x="2141162" y="2702009"/>
                  <a:pt x="2518513" y="2698546"/>
                  <a:pt x="2483893" y="2224254"/>
                </a:cubicBezTo>
                <a:cubicBezTo>
                  <a:pt x="2824898" y="2222524"/>
                  <a:pt x="3070697" y="2167133"/>
                  <a:pt x="3222591" y="2074958"/>
                </a:cubicBezTo>
                <a:close/>
                <a:moveTo>
                  <a:pt x="94331" y="1722102"/>
                </a:moveTo>
                <a:cubicBezTo>
                  <a:pt x="108233" y="1720425"/>
                  <a:pt x="122190" y="1721615"/>
                  <a:pt x="135389" y="1725294"/>
                </a:cubicBezTo>
                <a:cubicBezTo>
                  <a:pt x="161784" y="1732650"/>
                  <a:pt x="185155" y="1749963"/>
                  <a:pt x="199002" y="1774194"/>
                </a:cubicBezTo>
                <a:cubicBezTo>
                  <a:pt x="230158" y="1826121"/>
                  <a:pt x="209386" y="1891901"/>
                  <a:pt x="160919" y="1919597"/>
                </a:cubicBezTo>
                <a:cubicBezTo>
                  <a:pt x="108991" y="1950753"/>
                  <a:pt x="43212" y="1929981"/>
                  <a:pt x="15516" y="1881514"/>
                </a:cubicBezTo>
                <a:cubicBezTo>
                  <a:pt x="-15640" y="1829585"/>
                  <a:pt x="1668" y="1767271"/>
                  <a:pt x="53600" y="1736111"/>
                </a:cubicBezTo>
                <a:cubicBezTo>
                  <a:pt x="66580" y="1728322"/>
                  <a:pt x="80429" y="1723778"/>
                  <a:pt x="94331" y="1722102"/>
                </a:cubicBezTo>
                <a:close/>
                <a:moveTo>
                  <a:pt x="2402538" y="1471272"/>
                </a:moveTo>
                <a:cubicBezTo>
                  <a:pt x="2742676" y="1469542"/>
                  <a:pt x="3084545" y="1550898"/>
                  <a:pt x="3113973" y="1736113"/>
                </a:cubicBezTo>
                <a:cubicBezTo>
                  <a:pt x="3141669" y="1971527"/>
                  <a:pt x="3017039" y="2023458"/>
                  <a:pt x="2473509" y="2044230"/>
                </a:cubicBezTo>
                <a:cubicBezTo>
                  <a:pt x="2082309" y="2016534"/>
                  <a:pt x="1601093" y="2148089"/>
                  <a:pt x="1701492" y="1704956"/>
                </a:cubicBezTo>
                <a:cubicBezTo>
                  <a:pt x="1723994" y="1557821"/>
                  <a:pt x="2062401" y="1473004"/>
                  <a:pt x="2402538" y="1471272"/>
                </a:cubicBezTo>
                <a:close/>
                <a:moveTo>
                  <a:pt x="721757" y="638669"/>
                </a:moveTo>
                <a:cubicBezTo>
                  <a:pt x="780612" y="638669"/>
                  <a:pt x="829080" y="687136"/>
                  <a:pt x="829080" y="745988"/>
                </a:cubicBezTo>
                <a:cubicBezTo>
                  <a:pt x="829080" y="804843"/>
                  <a:pt x="780612" y="853310"/>
                  <a:pt x="721757" y="853310"/>
                </a:cubicBezTo>
                <a:cubicBezTo>
                  <a:pt x="662905" y="853310"/>
                  <a:pt x="614438" y="804843"/>
                  <a:pt x="614438" y="745988"/>
                </a:cubicBezTo>
                <a:cubicBezTo>
                  <a:pt x="614438" y="687136"/>
                  <a:pt x="662905" y="638669"/>
                  <a:pt x="721757" y="638669"/>
                </a:cubicBezTo>
                <a:close/>
                <a:moveTo>
                  <a:pt x="2331537" y="16351"/>
                </a:moveTo>
                <a:lnTo>
                  <a:pt x="2330700" y="118243"/>
                </a:lnTo>
                <a:cubicBezTo>
                  <a:pt x="2324489" y="616212"/>
                  <a:pt x="2279860" y="633047"/>
                  <a:pt x="1711883" y="756380"/>
                </a:cubicBezTo>
                <a:cubicBezTo>
                  <a:pt x="721759" y="901782"/>
                  <a:pt x="721759" y="1292985"/>
                  <a:pt x="714835" y="2002687"/>
                </a:cubicBezTo>
                <a:cubicBezTo>
                  <a:pt x="631748" y="3692125"/>
                  <a:pt x="1147580" y="3986395"/>
                  <a:pt x="1878057" y="4066017"/>
                </a:cubicBezTo>
                <a:cubicBezTo>
                  <a:pt x="2151551" y="4093713"/>
                  <a:pt x="2078852" y="3906767"/>
                  <a:pt x="2078852" y="3906767"/>
                </a:cubicBezTo>
                <a:cubicBezTo>
                  <a:pt x="1933448" y="3858299"/>
                  <a:pt x="1833049" y="3837527"/>
                  <a:pt x="1677262" y="3792524"/>
                </a:cubicBezTo>
                <a:cubicBezTo>
                  <a:pt x="1199511" y="3650581"/>
                  <a:pt x="995252" y="3217838"/>
                  <a:pt x="1019488" y="2200020"/>
                </a:cubicBezTo>
                <a:cubicBezTo>
                  <a:pt x="1022948" y="1123348"/>
                  <a:pt x="1074879" y="1106039"/>
                  <a:pt x="1736114" y="946790"/>
                </a:cubicBezTo>
                <a:cubicBezTo>
                  <a:pt x="2033844" y="874086"/>
                  <a:pt x="2075388" y="877550"/>
                  <a:pt x="2407736" y="777151"/>
                </a:cubicBezTo>
                <a:cubicBezTo>
                  <a:pt x="2753068" y="883175"/>
                  <a:pt x="2934063" y="880525"/>
                  <a:pt x="3159457" y="926908"/>
                </a:cubicBezTo>
                <a:lnTo>
                  <a:pt x="3225849" y="942417"/>
                </a:lnTo>
                <a:lnTo>
                  <a:pt x="3225849" y="1436436"/>
                </a:lnTo>
                <a:lnTo>
                  <a:pt x="3209176" y="1422808"/>
                </a:lnTo>
                <a:cubicBezTo>
                  <a:pt x="3096662" y="1348376"/>
                  <a:pt x="2921833" y="1296447"/>
                  <a:pt x="2646608" y="1275675"/>
                </a:cubicBezTo>
                <a:cubicBezTo>
                  <a:pt x="2556814" y="1268534"/>
                  <a:pt x="2472536" y="1265614"/>
                  <a:pt x="2393577" y="1266433"/>
                </a:cubicBezTo>
                <a:cubicBezTo>
                  <a:pt x="1209188" y="1278719"/>
                  <a:pt x="1221361" y="2132512"/>
                  <a:pt x="1756881" y="2210406"/>
                </a:cubicBezTo>
                <a:cubicBezTo>
                  <a:pt x="2296947" y="2189634"/>
                  <a:pt x="2404271" y="2248489"/>
                  <a:pt x="1985371" y="2608534"/>
                </a:cubicBezTo>
                <a:cubicBezTo>
                  <a:pt x="1462617" y="3055126"/>
                  <a:pt x="1749958" y="3664436"/>
                  <a:pt x="2490818" y="3598656"/>
                </a:cubicBezTo>
                <a:cubicBezTo>
                  <a:pt x="2899329" y="3560577"/>
                  <a:pt x="3065503" y="3415171"/>
                  <a:pt x="2978956" y="3096670"/>
                </a:cubicBezTo>
                <a:cubicBezTo>
                  <a:pt x="2915341" y="2799806"/>
                  <a:pt x="2899439" y="2704385"/>
                  <a:pt x="3204916" y="2562250"/>
                </a:cubicBezTo>
                <a:lnTo>
                  <a:pt x="3225849" y="2552964"/>
                </a:lnTo>
                <a:lnTo>
                  <a:pt x="3225849" y="3791049"/>
                </a:lnTo>
                <a:lnTo>
                  <a:pt x="3172834" y="3806372"/>
                </a:lnTo>
                <a:cubicBezTo>
                  <a:pt x="2927031" y="3868688"/>
                  <a:pt x="2847409" y="3931003"/>
                  <a:pt x="2681233" y="4017550"/>
                </a:cubicBezTo>
                <a:cubicBezTo>
                  <a:pt x="2384370" y="4199303"/>
                  <a:pt x="2294250" y="4558646"/>
                  <a:pt x="2454939" y="4773200"/>
                </a:cubicBezTo>
                <a:lnTo>
                  <a:pt x="2536116" y="4852255"/>
                </a:lnTo>
                <a:lnTo>
                  <a:pt x="2440627" y="4861403"/>
                </a:lnTo>
                <a:cubicBezTo>
                  <a:pt x="2219927" y="4861403"/>
                  <a:pt x="1999226" y="4777452"/>
                  <a:pt x="1857285" y="4609547"/>
                </a:cubicBezTo>
                <a:cubicBezTo>
                  <a:pt x="1441848" y="4758410"/>
                  <a:pt x="926017" y="4460680"/>
                  <a:pt x="846390" y="4027936"/>
                </a:cubicBezTo>
                <a:cubicBezTo>
                  <a:pt x="413646" y="3948310"/>
                  <a:pt x="112452" y="3432479"/>
                  <a:pt x="264778" y="3017043"/>
                </a:cubicBezTo>
                <a:cubicBezTo>
                  <a:pt x="-71030" y="2733162"/>
                  <a:pt x="-71030" y="2134241"/>
                  <a:pt x="264778" y="1850360"/>
                </a:cubicBezTo>
                <a:cubicBezTo>
                  <a:pt x="115916" y="1434924"/>
                  <a:pt x="413646" y="919092"/>
                  <a:pt x="846390" y="839465"/>
                </a:cubicBezTo>
                <a:cubicBezTo>
                  <a:pt x="926017" y="406722"/>
                  <a:pt x="1441848" y="108993"/>
                  <a:pt x="1857285" y="257856"/>
                </a:cubicBezTo>
                <a:cubicBezTo>
                  <a:pt x="1963741" y="131927"/>
                  <a:pt x="2114011" y="53222"/>
                  <a:pt x="2275419" y="21740"/>
                </a:cubicBezTo>
                <a:close/>
                <a:moveTo>
                  <a:pt x="2529723" y="14671"/>
                </a:moveTo>
                <a:lnTo>
                  <a:pt x="2603401" y="21740"/>
                </a:lnTo>
                <a:cubicBezTo>
                  <a:pt x="2765133" y="53222"/>
                  <a:pt x="2916216" y="131927"/>
                  <a:pt x="3023970" y="257856"/>
                </a:cubicBezTo>
                <a:cubicBezTo>
                  <a:pt x="3075899" y="239248"/>
                  <a:pt x="3129398" y="227619"/>
                  <a:pt x="3183416" y="222358"/>
                </a:cubicBezTo>
                <a:lnTo>
                  <a:pt x="3225849" y="223068"/>
                </a:lnTo>
                <a:lnTo>
                  <a:pt x="3225849" y="726198"/>
                </a:lnTo>
                <a:lnTo>
                  <a:pt x="3115718" y="709327"/>
                </a:lnTo>
                <a:cubicBezTo>
                  <a:pt x="2529509" y="621271"/>
                  <a:pt x="2608781" y="649323"/>
                  <a:pt x="2544979" y="128313"/>
                </a:cubicBezTo>
                <a:close/>
                <a:moveTo>
                  <a:pt x="1806163" y="9890"/>
                </a:moveTo>
                <a:cubicBezTo>
                  <a:pt x="1820065" y="11404"/>
                  <a:pt x="1833912" y="15516"/>
                  <a:pt x="1846895" y="22439"/>
                </a:cubicBezTo>
                <a:cubicBezTo>
                  <a:pt x="1898823" y="53599"/>
                  <a:pt x="1916135" y="119374"/>
                  <a:pt x="1884978" y="167842"/>
                </a:cubicBezTo>
                <a:cubicBezTo>
                  <a:pt x="1853819" y="219773"/>
                  <a:pt x="1788044" y="237081"/>
                  <a:pt x="1739576" y="205926"/>
                </a:cubicBezTo>
                <a:cubicBezTo>
                  <a:pt x="1687645" y="174765"/>
                  <a:pt x="1670337" y="108990"/>
                  <a:pt x="1701492" y="60522"/>
                </a:cubicBezTo>
                <a:cubicBezTo>
                  <a:pt x="1715340" y="36291"/>
                  <a:pt x="1738707" y="19843"/>
                  <a:pt x="1765106" y="12920"/>
                </a:cubicBezTo>
                <a:cubicBezTo>
                  <a:pt x="1778304" y="9459"/>
                  <a:pt x="1792261" y="8376"/>
                  <a:pt x="1806163" y="9890"/>
                </a:cubicBezTo>
                <a:close/>
                <a:moveTo>
                  <a:pt x="2432837" y="5134"/>
                </a:moveTo>
                <a:cubicBezTo>
                  <a:pt x="2465726" y="4268"/>
                  <a:pt x="2497749" y="5133"/>
                  <a:pt x="2528907" y="8595"/>
                </a:cubicBezTo>
                <a:lnTo>
                  <a:pt x="2529723" y="14671"/>
                </a:lnTo>
                <a:lnTo>
                  <a:pt x="2439329" y="5999"/>
                </a:lnTo>
                <a:lnTo>
                  <a:pt x="2331537" y="16351"/>
                </a:lnTo>
                <a:lnTo>
                  <a:pt x="2331573" y="12059"/>
                </a:lnTo>
                <a:cubicBezTo>
                  <a:pt x="2366193" y="8597"/>
                  <a:pt x="2399948" y="6000"/>
                  <a:pt x="2432837" y="5134"/>
                </a:cubicBezTo>
                <a:close/>
                <a:moveTo>
                  <a:pt x="3024670" y="1020"/>
                </a:moveTo>
                <a:cubicBezTo>
                  <a:pt x="3038139" y="-927"/>
                  <a:pt x="3051878" y="-61"/>
                  <a:pt x="3065074" y="3401"/>
                </a:cubicBezTo>
                <a:cubicBezTo>
                  <a:pt x="3091473" y="10325"/>
                  <a:pt x="3115709" y="27633"/>
                  <a:pt x="3131286" y="53599"/>
                </a:cubicBezTo>
                <a:cubicBezTo>
                  <a:pt x="3162442" y="105527"/>
                  <a:pt x="3141673" y="171306"/>
                  <a:pt x="3093203" y="199001"/>
                </a:cubicBezTo>
                <a:cubicBezTo>
                  <a:pt x="3041275" y="230157"/>
                  <a:pt x="2975496" y="209385"/>
                  <a:pt x="2947800" y="160918"/>
                </a:cubicBezTo>
                <a:cubicBezTo>
                  <a:pt x="2916644" y="108990"/>
                  <a:pt x="2937416" y="43211"/>
                  <a:pt x="2985884" y="15516"/>
                </a:cubicBezTo>
                <a:cubicBezTo>
                  <a:pt x="2998001" y="7726"/>
                  <a:pt x="3011200" y="2967"/>
                  <a:pt x="3024670" y="1020"/>
                </a:cubicBezTo>
                <a:close/>
              </a:path>
            </a:pathLst>
          </a:custGeom>
          <a:solidFill>
            <a:schemeClr val="accent1">
              <a:lumMod val="20000"/>
              <a:lumOff val="80000"/>
              <a:alpha val="5000"/>
            </a:schemeClr>
          </a:solidFill>
          <a:ln w="9525" cap="flat">
            <a:noFill/>
            <a:prstDash val="solid"/>
            <a:miter/>
          </a:ln>
        </p:spPr>
        <p:txBody>
          <a:bodyPr wrap="square" rtlCol="0" anchor="ctr">
            <a:noAutofit/>
          </a:bodyPr>
          <a:lstStyle/>
          <a:p>
            <a:endParaRPr lang="zh-CN" altLang="en-US"/>
          </a:p>
        </p:txBody>
      </p:sp>
      <p:sp>
        <p:nvSpPr>
          <p:cNvPr id="7" name="文本框 25">
            <a:extLst>
              <a:ext uri="{FF2B5EF4-FFF2-40B4-BE49-F238E27FC236}">
                <a16:creationId xmlns:a16="http://schemas.microsoft.com/office/drawing/2014/main" id="{3456A224-1C64-471B-BFE2-23FD6835CC01}"/>
              </a:ext>
            </a:extLst>
          </p:cNvPr>
          <p:cNvSpPr txBox="1"/>
          <p:nvPr userDrawn="1"/>
        </p:nvSpPr>
        <p:spPr>
          <a:xfrm>
            <a:off x="293637" y="6285011"/>
            <a:ext cx="2940752" cy="307777"/>
          </a:xfrm>
          <a:prstGeom prst="rect">
            <a:avLst/>
          </a:prstGeom>
          <a:noFill/>
        </p:spPr>
        <p:txBody>
          <a:bodyPr wrap="square" lIns="0" rtlCol="0">
            <a:spAutoFit/>
          </a:bodyPr>
          <a:lstStyle/>
          <a:p>
            <a:pPr algn="dist"/>
            <a:r>
              <a:rPr kumimoji="1" lang="zh-CN" altLang="en-US" sz="1400" spc="300" dirty="0">
                <a:solidFill>
                  <a:schemeClr val="accent2">
                    <a:alpha val="39000"/>
                  </a:schemeClr>
                </a:solidFill>
                <a:latin typeface="华文中宋" panose="02010600040101010101" pitchFamily="2" charset="-122"/>
                <a:ea typeface="华文中宋" panose="02010600040101010101" pitchFamily="2" charset="-122"/>
                <a:cs typeface="Hiragino Sans GB W3" charset="-122"/>
              </a:rPr>
              <a:t>厚德博学 和而不同</a:t>
            </a:r>
          </a:p>
        </p:txBody>
      </p:sp>
      <p:cxnSp>
        <p:nvCxnSpPr>
          <p:cNvPr id="8" name="直接连接符 7">
            <a:extLst>
              <a:ext uri="{FF2B5EF4-FFF2-40B4-BE49-F238E27FC236}">
                <a16:creationId xmlns:a16="http://schemas.microsoft.com/office/drawing/2014/main" id="{5CD6EBB9-1462-4D71-8313-103805A18BF3}"/>
              </a:ext>
            </a:extLst>
          </p:cNvPr>
          <p:cNvCxnSpPr/>
          <p:nvPr userDrawn="1"/>
        </p:nvCxnSpPr>
        <p:spPr>
          <a:xfrm>
            <a:off x="3647624" y="0"/>
            <a:ext cx="0" cy="6858000"/>
          </a:xfrm>
          <a:prstGeom prst="line">
            <a:avLst/>
          </a:prstGeom>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id="{F2790C8F-5652-4426-8110-A8144F7D80E0}"/>
              </a:ext>
            </a:extLst>
          </p:cNvPr>
          <p:cNvSpPr/>
          <p:nvPr userDrawn="1"/>
        </p:nvSpPr>
        <p:spPr>
          <a:xfrm>
            <a:off x="9884230" y="6285011"/>
            <a:ext cx="2002970" cy="307777"/>
          </a:xfrm>
          <a:prstGeom prst="rect">
            <a:avLst/>
          </a:prstGeom>
        </p:spPr>
        <p:txBody>
          <a:bodyPr wrap="square" lIns="0" rIns="0">
            <a:spAutoFit/>
          </a:bodyPr>
          <a:lstStyle/>
          <a:p>
            <a:pPr algn="dist"/>
            <a:r>
              <a:rPr kumimoji="1" lang="en-US" altLang="zh-CN" sz="1400" spc="300" dirty="0">
                <a:solidFill>
                  <a:schemeClr val="accent1"/>
                </a:solidFill>
                <a:latin typeface="华文中宋" panose="02010600040101010101" pitchFamily="2" charset="-122"/>
                <a:ea typeface="华文中宋" panose="02010600040101010101" pitchFamily="2" charset="-122"/>
                <a:cs typeface="Hiragino Sans GB W3" charset="-122"/>
              </a:rPr>
              <a:t>www.hut.edu.cn</a:t>
            </a:r>
            <a:endParaRPr lang="zh-CN" altLang="en-US" sz="1400" dirty="0">
              <a:solidFill>
                <a:schemeClr val="accent1"/>
              </a:solidFill>
              <a:latin typeface="华文中宋" panose="02010600040101010101" pitchFamily="2" charset="-122"/>
              <a:ea typeface="华文中宋" panose="02010600040101010101" pitchFamily="2" charset="-122"/>
            </a:endParaRPr>
          </a:p>
        </p:txBody>
      </p:sp>
      <p:pic>
        <p:nvPicPr>
          <p:cNvPr id="10" name="图片 9">
            <a:extLst>
              <a:ext uri="{FF2B5EF4-FFF2-40B4-BE49-F238E27FC236}">
                <a16:creationId xmlns:a16="http://schemas.microsoft.com/office/drawing/2014/main" id="{531362DC-0769-4B57-B478-207FC8E8D72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235493" y="286289"/>
            <a:ext cx="1641068" cy="399511"/>
          </a:xfrm>
          <a:prstGeom prst="rect">
            <a:avLst/>
          </a:prstGeom>
        </p:spPr>
      </p:pic>
      <p:sp>
        <p:nvSpPr>
          <p:cNvPr id="3" name="文本占位符 2">
            <a:extLst>
              <a:ext uri="{FF2B5EF4-FFF2-40B4-BE49-F238E27FC236}">
                <a16:creationId xmlns:a16="http://schemas.microsoft.com/office/drawing/2014/main" id="{7F777965-A8F0-43EE-92A4-013418D587D5}"/>
              </a:ext>
            </a:extLst>
          </p:cNvPr>
          <p:cNvSpPr>
            <a:spLocks noGrp="1"/>
          </p:cNvSpPr>
          <p:nvPr>
            <p:ph type="body" sz="quarter" idx="10" hasCustomPrompt="1"/>
          </p:nvPr>
        </p:nvSpPr>
        <p:spPr>
          <a:xfrm>
            <a:off x="5247863" y="3258323"/>
            <a:ext cx="5227975" cy="880071"/>
          </a:xfrm>
          <a:prstGeom prst="rect">
            <a:avLst/>
          </a:prstGeom>
        </p:spPr>
        <p:txBody>
          <a:bodyPr anchor="ctr">
            <a:normAutofit/>
          </a:bodyPr>
          <a:lstStyle>
            <a:lvl1pPr marL="0" indent="0" algn="dist">
              <a:buFontTx/>
              <a:buNone/>
              <a:defRPr sz="5400"/>
            </a:lvl1pPr>
          </a:lstStyle>
          <a:p>
            <a:pPr lvl="0"/>
            <a:r>
              <a:rPr lang="zh-CN" altLang="en-US" dirty="0"/>
              <a:t>请输入章节标题</a:t>
            </a:r>
          </a:p>
        </p:txBody>
      </p:sp>
      <p:sp>
        <p:nvSpPr>
          <p:cNvPr id="14" name="文本占位符 13">
            <a:extLst>
              <a:ext uri="{FF2B5EF4-FFF2-40B4-BE49-F238E27FC236}">
                <a16:creationId xmlns:a16="http://schemas.microsoft.com/office/drawing/2014/main" id="{1330E5A8-10F7-492A-8F80-7BDB032A240D}"/>
              </a:ext>
            </a:extLst>
          </p:cNvPr>
          <p:cNvSpPr>
            <a:spLocks noGrp="1"/>
          </p:cNvSpPr>
          <p:nvPr>
            <p:ph type="body" sz="quarter" idx="11" hasCustomPrompt="1"/>
          </p:nvPr>
        </p:nvSpPr>
        <p:spPr>
          <a:xfrm>
            <a:off x="5247864" y="4138394"/>
            <a:ext cx="5227974" cy="347727"/>
          </a:xfrm>
          <a:prstGeom prst="rect">
            <a:avLst/>
          </a:prstGeom>
        </p:spPr>
        <p:txBody>
          <a:bodyPr lIns="90000" rIns="90000" anchor="ctr">
            <a:normAutofit/>
          </a:bodyPr>
          <a:lstStyle>
            <a:lvl1pPr marL="0" indent="0" algn="dist">
              <a:buFontTx/>
              <a:buNone/>
              <a:defRPr sz="1800">
                <a:solidFill>
                  <a:schemeClr val="tx1">
                    <a:lumMod val="25000"/>
                    <a:lumOff val="75000"/>
                  </a:schemeClr>
                </a:solidFill>
                <a:latin typeface="+mj-lt"/>
              </a:defRPr>
            </a:lvl1pPr>
          </a:lstStyle>
          <a:p>
            <a:pPr lvl="0"/>
            <a:r>
              <a:rPr lang="zh-CN" altLang="en-US" dirty="0"/>
              <a:t>请输入章节标题的英文</a:t>
            </a:r>
          </a:p>
        </p:txBody>
      </p:sp>
    </p:spTree>
    <p:extLst>
      <p:ext uri="{BB962C8B-B14F-4D97-AF65-F5344CB8AC3E}">
        <p14:creationId xmlns:p14="http://schemas.microsoft.com/office/powerpoint/2010/main" val="148668952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过渡页（双数）">
    <p:spTree>
      <p:nvGrpSpPr>
        <p:cNvPr id="1" name=""/>
        <p:cNvGrpSpPr/>
        <p:nvPr/>
      </p:nvGrpSpPr>
      <p:grpSpPr>
        <a:xfrm>
          <a:off x="0" y="0"/>
          <a:ext cx="0" cy="0"/>
          <a:chOff x="0" y="0"/>
          <a:chExt cx="0" cy="0"/>
        </a:xfrm>
      </p:grpSpPr>
      <p:sp>
        <p:nvSpPr>
          <p:cNvPr id="2" name="任意多边形: 形状 1">
            <a:extLst>
              <a:ext uri="{FF2B5EF4-FFF2-40B4-BE49-F238E27FC236}">
                <a16:creationId xmlns:a16="http://schemas.microsoft.com/office/drawing/2014/main" id="{C3579300-DA85-46F8-8DDC-2FD365A5DD26}"/>
              </a:ext>
            </a:extLst>
          </p:cNvPr>
          <p:cNvSpPr/>
          <p:nvPr userDrawn="1"/>
        </p:nvSpPr>
        <p:spPr>
          <a:xfrm>
            <a:off x="1" y="0"/>
            <a:ext cx="4609255" cy="6858000"/>
          </a:xfrm>
          <a:custGeom>
            <a:avLst/>
            <a:gdLst>
              <a:gd name="connsiteX0" fmla="*/ 0 w 4609255"/>
              <a:gd name="connsiteY0" fmla="*/ 6779728 h 6858000"/>
              <a:gd name="connsiteX1" fmla="*/ 60617 w 4609255"/>
              <a:gd name="connsiteY1" fmla="*/ 6784441 h 6858000"/>
              <a:gd name="connsiteX2" fmla="*/ 115752 w 4609255"/>
              <a:gd name="connsiteY2" fmla="*/ 6811804 h 6858000"/>
              <a:gd name="connsiteX3" fmla="*/ 156428 w 4609255"/>
              <a:gd name="connsiteY3" fmla="*/ 6858000 h 6858000"/>
              <a:gd name="connsiteX4" fmla="*/ 0 w 4609255"/>
              <a:gd name="connsiteY4" fmla="*/ 6858000 h 6858000"/>
              <a:gd name="connsiteX5" fmla="*/ 1922525 w 4609255"/>
              <a:gd name="connsiteY5" fmla="*/ 6768430 h 6858000"/>
              <a:gd name="connsiteX6" fmla="*/ 1981089 w 4609255"/>
              <a:gd name="connsiteY6" fmla="*/ 6790318 h 6858000"/>
              <a:gd name="connsiteX7" fmla="*/ 2029769 w 4609255"/>
              <a:gd name="connsiteY7" fmla="*/ 6834182 h 6858000"/>
              <a:gd name="connsiteX8" fmla="*/ 2041280 w 4609255"/>
              <a:gd name="connsiteY8" fmla="*/ 6858000 h 6858000"/>
              <a:gd name="connsiteX9" fmla="*/ 1757729 w 4609255"/>
              <a:gd name="connsiteY9" fmla="*/ 6858000 h 6858000"/>
              <a:gd name="connsiteX10" fmla="*/ 1761532 w 4609255"/>
              <a:gd name="connsiteY10" fmla="*/ 6847825 h 6858000"/>
              <a:gd name="connsiteX11" fmla="*/ 1861510 w 4609255"/>
              <a:gd name="connsiteY11" fmla="*/ 6772026 h 6858000"/>
              <a:gd name="connsiteX12" fmla="*/ 1922525 w 4609255"/>
              <a:gd name="connsiteY12" fmla="*/ 6768430 h 6858000"/>
              <a:gd name="connsiteX13" fmla="*/ 3517991 w 4609255"/>
              <a:gd name="connsiteY13" fmla="*/ 5812768 h 6858000"/>
              <a:gd name="connsiteX14" fmla="*/ 3680049 w 4609255"/>
              <a:gd name="connsiteY14" fmla="*/ 5974819 h 6858000"/>
              <a:gd name="connsiteX15" fmla="*/ 3517991 w 4609255"/>
              <a:gd name="connsiteY15" fmla="*/ 6136876 h 6858000"/>
              <a:gd name="connsiteX16" fmla="*/ 3355940 w 4609255"/>
              <a:gd name="connsiteY16" fmla="*/ 5974819 h 6858000"/>
              <a:gd name="connsiteX17" fmla="*/ 3517991 w 4609255"/>
              <a:gd name="connsiteY17" fmla="*/ 5812768 h 6858000"/>
              <a:gd name="connsiteX18" fmla="*/ 4426368 w 4609255"/>
              <a:gd name="connsiteY18" fmla="*/ 4181528 h 6858000"/>
              <a:gd name="connsiteX19" fmla="*/ 4488365 w 4609255"/>
              <a:gd name="connsiteY19" fmla="*/ 4186345 h 6858000"/>
              <a:gd name="connsiteX20" fmla="*/ 4584421 w 4609255"/>
              <a:gd name="connsiteY20" fmla="*/ 4260185 h 6858000"/>
              <a:gd name="connsiteX21" fmla="*/ 4526915 w 4609255"/>
              <a:gd name="connsiteY21" fmla="*/ 4479742 h 6858000"/>
              <a:gd name="connsiteX22" fmla="*/ 4307356 w 4609255"/>
              <a:gd name="connsiteY22" fmla="*/ 4422236 h 6858000"/>
              <a:gd name="connsiteX23" fmla="*/ 4364862 w 4609255"/>
              <a:gd name="connsiteY23" fmla="*/ 4202684 h 6858000"/>
              <a:gd name="connsiteX24" fmla="*/ 4426368 w 4609255"/>
              <a:gd name="connsiteY24" fmla="*/ 4181528 h 6858000"/>
              <a:gd name="connsiteX25" fmla="*/ 185877 w 4609255"/>
              <a:gd name="connsiteY25" fmla="*/ 3088969 h 6858000"/>
              <a:gd name="connsiteX26" fmla="*/ 255990 w 4609255"/>
              <a:gd name="connsiteY26" fmla="*/ 3695614 h 6858000"/>
              <a:gd name="connsiteX27" fmla="*/ 16268 w 4609255"/>
              <a:gd name="connsiteY27" fmla="*/ 3957543 h 6858000"/>
              <a:gd name="connsiteX28" fmla="*/ 0 w 4609255"/>
              <a:gd name="connsiteY28" fmla="*/ 3985398 h 6858000"/>
              <a:gd name="connsiteX29" fmla="*/ 0 w 4609255"/>
              <a:gd name="connsiteY29" fmla="*/ 3091750 h 6858000"/>
              <a:gd name="connsiteX30" fmla="*/ 56185 w 4609255"/>
              <a:gd name="connsiteY30" fmla="*/ 3090052 h 6858000"/>
              <a:gd name="connsiteX31" fmla="*/ 185877 w 4609255"/>
              <a:gd name="connsiteY31" fmla="*/ 3088969 h 6858000"/>
              <a:gd name="connsiteX32" fmla="*/ 4452666 w 4609255"/>
              <a:gd name="connsiteY32" fmla="*/ 2304094 h 6858000"/>
              <a:gd name="connsiteX33" fmla="*/ 4511228 w 4609255"/>
              <a:gd name="connsiteY33" fmla="*/ 2325982 h 6858000"/>
              <a:gd name="connsiteX34" fmla="*/ 4568734 w 4609255"/>
              <a:gd name="connsiteY34" fmla="*/ 2545538 h 6858000"/>
              <a:gd name="connsiteX35" fmla="*/ 4349177 w 4609255"/>
              <a:gd name="connsiteY35" fmla="*/ 2603044 h 6858000"/>
              <a:gd name="connsiteX36" fmla="*/ 4291671 w 4609255"/>
              <a:gd name="connsiteY36" fmla="*/ 2383487 h 6858000"/>
              <a:gd name="connsiteX37" fmla="*/ 4391650 w 4609255"/>
              <a:gd name="connsiteY37" fmla="*/ 2307690 h 6858000"/>
              <a:gd name="connsiteX38" fmla="*/ 4452666 w 4609255"/>
              <a:gd name="connsiteY38" fmla="*/ 2304094 h 6858000"/>
              <a:gd name="connsiteX39" fmla="*/ 885911 w 4609255"/>
              <a:gd name="connsiteY39" fmla="*/ 1978352 h 6858000"/>
              <a:gd name="connsiteX40" fmla="*/ 1960175 w 4609255"/>
              <a:gd name="connsiteY40" fmla="*/ 2378260 h 6858000"/>
              <a:gd name="connsiteX41" fmla="*/ 993076 w 4609255"/>
              <a:gd name="connsiteY41" fmla="*/ 2843516 h 6858000"/>
              <a:gd name="connsiteX42" fmla="*/ 47729 w 4609255"/>
              <a:gd name="connsiteY42" fmla="*/ 2803957 h 6858000"/>
              <a:gd name="connsiteX43" fmla="*/ 0 w 4609255"/>
              <a:gd name="connsiteY43" fmla="*/ 2786122 h 6858000"/>
              <a:gd name="connsiteX44" fmla="*/ 0 w 4609255"/>
              <a:gd name="connsiteY44" fmla="*/ 2146101 h 6858000"/>
              <a:gd name="connsiteX45" fmla="*/ 41782 w 4609255"/>
              <a:gd name="connsiteY45" fmla="*/ 2122621 h 6858000"/>
              <a:gd name="connsiteX46" fmla="*/ 885911 w 4609255"/>
              <a:gd name="connsiteY46" fmla="*/ 1978352 h 6858000"/>
              <a:gd name="connsiteX47" fmla="*/ 893759 w 4609255"/>
              <a:gd name="connsiteY47" fmla="*/ 930229 h 6858000"/>
              <a:gd name="connsiteX48" fmla="*/ 2179741 w 4609255"/>
              <a:gd name="connsiteY48" fmla="*/ 1191608 h 6858000"/>
              <a:gd name="connsiteX49" fmla="*/ 3110248 w 4609255"/>
              <a:gd name="connsiteY49" fmla="*/ 3042165 h 6858000"/>
              <a:gd name="connsiteX50" fmla="*/ 2049055 w 4609255"/>
              <a:gd name="connsiteY50" fmla="*/ 5504347 h 6858000"/>
              <a:gd name="connsiteX51" fmla="*/ 1306740 w 4609255"/>
              <a:gd name="connsiteY51" fmla="*/ 5823225 h 6858000"/>
              <a:gd name="connsiteX52" fmla="*/ 891669 w 4609255"/>
              <a:gd name="connsiteY52" fmla="*/ 6833466 h 6858000"/>
              <a:gd name="connsiteX53" fmla="*/ 905432 w 4609255"/>
              <a:gd name="connsiteY53" fmla="*/ 6858000 h 6858000"/>
              <a:gd name="connsiteX54" fmla="*/ 212226 w 4609255"/>
              <a:gd name="connsiteY54" fmla="*/ 6858000 h 6858000"/>
              <a:gd name="connsiteX55" fmla="*/ 148296 w 4609255"/>
              <a:gd name="connsiteY55" fmla="*/ 6806273 h 6858000"/>
              <a:gd name="connsiteX56" fmla="*/ 62580 w 4609255"/>
              <a:gd name="connsiteY56" fmla="*/ 6717139 h 6858000"/>
              <a:gd name="connsiteX57" fmla="*/ 0 w 4609255"/>
              <a:gd name="connsiteY57" fmla="*/ 6735178 h 6858000"/>
              <a:gd name="connsiteX58" fmla="*/ 0 w 4609255"/>
              <a:gd name="connsiteY58" fmla="*/ 5884011 h 6858000"/>
              <a:gd name="connsiteX59" fmla="*/ 93946 w 4609255"/>
              <a:gd name="connsiteY59" fmla="*/ 5896411 h 6858000"/>
              <a:gd name="connsiteX60" fmla="*/ 397145 w 4609255"/>
              <a:gd name="connsiteY60" fmla="*/ 5655944 h 6858000"/>
              <a:gd name="connsiteX61" fmla="*/ 99825 w 4609255"/>
              <a:gd name="connsiteY61" fmla="*/ 5567728 h 6858000"/>
              <a:gd name="connsiteX62" fmla="*/ 0 w 4609255"/>
              <a:gd name="connsiteY62" fmla="*/ 5541083 h 6858000"/>
              <a:gd name="connsiteX63" fmla="*/ 0 w 4609255"/>
              <a:gd name="connsiteY63" fmla="*/ 4853466 h 6858000"/>
              <a:gd name="connsiteX64" fmla="*/ 77978 w 4609255"/>
              <a:gd name="connsiteY64" fmla="*/ 4939101 h 6858000"/>
              <a:gd name="connsiteX65" fmla="*/ 1019213 w 4609255"/>
              <a:gd name="connsiteY65" fmla="*/ 5190697 h 6858000"/>
              <a:gd name="connsiteX66" fmla="*/ 1756301 w 4609255"/>
              <a:gd name="connsiteY66" fmla="*/ 4432699 h 6858000"/>
              <a:gd name="connsiteX67" fmla="*/ 2326103 w 4609255"/>
              <a:gd name="connsiteY67" fmla="*/ 3528332 h 6858000"/>
              <a:gd name="connsiteX68" fmla="*/ 2388832 w 4609255"/>
              <a:gd name="connsiteY68" fmla="*/ 3314006 h 6858000"/>
              <a:gd name="connsiteX69" fmla="*/ 1829486 w 4609255"/>
              <a:gd name="connsiteY69" fmla="*/ 3434236 h 6858000"/>
              <a:gd name="connsiteX70" fmla="*/ 1338097 w 4609255"/>
              <a:gd name="connsiteY70" fmla="*/ 4349063 h 6858000"/>
              <a:gd name="connsiteX71" fmla="*/ 925117 w 4609255"/>
              <a:gd name="connsiteY71" fmla="*/ 4913634 h 6858000"/>
              <a:gd name="connsiteX72" fmla="*/ 323952 w 4609255"/>
              <a:gd name="connsiteY72" fmla="*/ 4234052 h 6858000"/>
              <a:gd name="connsiteX73" fmla="*/ 1008757 w 4609255"/>
              <a:gd name="connsiteY73" fmla="*/ 3115352 h 6858000"/>
              <a:gd name="connsiteX74" fmla="*/ 2388832 w 4609255"/>
              <a:gd name="connsiteY74" fmla="*/ 2331217 h 6858000"/>
              <a:gd name="connsiteX75" fmla="*/ 1254456 w 4609255"/>
              <a:gd name="connsiteY75" fmla="*/ 1683000 h 6858000"/>
              <a:gd name="connsiteX76" fmla="*/ 872379 w 4609255"/>
              <a:gd name="connsiteY76" fmla="*/ 1669045 h 6858000"/>
              <a:gd name="connsiteX77" fmla="*/ 50251 w 4609255"/>
              <a:gd name="connsiteY77" fmla="*/ 1797397 h 6858000"/>
              <a:gd name="connsiteX78" fmla="*/ 0 w 4609255"/>
              <a:gd name="connsiteY78" fmla="*/ 1819324 h 6858000"/>
              <a:gd name="connsiteX79" fmla="*/ 0 w 4609255"/>
              <a:gd name="connsiteY79" fmla="*/ 1157640 h 6858000"/>
              <a:gd name="connsiteX80" fmla="*/ 31682 w 4609255"/>
              <a:gd name="connsiteY80" fmla="*/ 1150076 h 6858000"/>
              <a:gd name="connsiteX81" fmla="*/ 893759 w 4609255"/>
              <a:gd name="connsiteY81" fmla="*/ 930229 h 6858000"/>
              <a:gd name="connsiteX82" fmla="*/ 3476171 w 4609255"/>
              <a:gd name="connsiteY82" fmla="*/ 679302 h 6858000"/>
              <a:gd name="connsiteX83" fmla="*/ 3638228 w 4609255"/>
              <a:gd name="connsiteY83" fmla="*/ 841353 h 6858000"/>
              <a:gd name="connsiteX84" fmla="*/ 3476171 w 4609255"/>
              <a:gd name="connsiteY84" fmla="*/ 1003411 h 6858000"/>
              <a:gd name="connsiteX85" fmla="*/ 3314120 w 4609255"/>
              <a:gd name="connsiteY85" fmla="*/ 841353 h 6858000"/>
              <a:gd name="connsiteX86" fmla="*/ 3476171 w 4609255"/>
              <a:gd name="connsiteY86" fmla="*/ 679302 h 6858000"/>
              <a:gd name="connsiteX87" fmla="*/ 1709502 w 4609255"/>
              <a:gd name="connsiteY87" fmla="*/ 0 h 6858000"/>
              <a:gd name="connsiteX88" fmla="*/ 1983382 w 4609255"/>
              <a:gd name="connsiteY88" fmla="*/ 0 h 6858000"/>
              <a:gd name="connsiteX89" fmla="*/ 1975291 w 4609255"/>
              <a:gd name="connsiteY89" fmla="*/ 16303 h 6858000"/>
              <a:gd name="connsiteX90" fmla="*/ 1928813 w 4609255"/>
              <a:gd name="connsiteY90" fmla="*/ 57225 h 6858000"/>
              <a:gd name="connsiteX91" fmla="*/ 1750178 w 4609255"/>
              <a:gd name="connsiteY91" fmla="*/ 46195 h 6858000"/>
              <a:gd name="connsiteX92" fmla="*/ 1106655 w 4609255"/>
              <a:gd name="connsiteY92" fmla="*/ 0 h 6858000"/>
              <a:gd name="connsiteX93" fmla="*/ 1665518 w 4609255"/>
              <a:gd name="connsiteY93" fmla="*/ 0 h 6858000"/>
              <a:gd name="connsiteX94" fmla="*/ 1690744 w 4609255"/>
              <a:gd name="connsiteY94" fmla="*/ 16852 h 6858000"/>
              <a:gd name="connsiteX95" fmla="*/ 1824271 w 4609255"/>
              <a:gd name="connsiteY95" fmla="*/ 146096 h 6858000"/>
              <a:gd name="connsiteX96" fmla="*/ 3350721 w 4609255"/>
              <a:gd name="connsiteY96" fmla="*/ 1024324 h 6858000"/>
              <a:gd name="connsiteX97" fmla="*/ 4228951 w 4609255"/>
              <a:gd name="connsiteY97" fmla="*/ 2550773 h 6858000"/>
              <a:gd name="connsiteX98" fmla="*/ 4228951 w 4609255"/>
              <a:gd name="connsiteY98" fmla="*/ 4312462 h 6858000"/>
              <a:gd name="connsiteX99" fmla="*/ 3350721 w 4609255"/>
              <a:gd name="connsiteY99" fmla="*/ 5838908 h 6858000"/>
              <a:gd name="connsiteX100" fmla="*/ 1824271 w 4609255"/>
              <a:gd name="connsiteY100" fmla="*/ 6717139 h 6858000"/>
              <a:gd name="connsiteX101" fmla="*/ 1738556 w 4609255"/>
              <a:gd name="connsiteY101" fmla="*/ 6806272 h 6858000"/>
              <a:gd name="connsiteX102" fmla="*/ 1674625 w 4609255"/>
              <a:gd name="connsiteY102" fmla="*/ 6858000 h 6858000"/>
              <a:gd name="connsiteX103" fmla="*/ 1378634 w 4609255"/>
              <a:gd name="connsiteY103" fmla="*/ 6858000 h 6858000"/>
              <a:gd name="connsiteX104" fmla="*/ 1356083 w 4609255"/>
              <a:gd name="connsiteY104" fmla="*/ 6803752 h 6858000"/>
              <a:gd name="connsiteX105" fmla="*/ 2054279 w 4609255"/>
              <a:gd name="connsiteY105" fmla="*/ 5833680 h 6858000"/>
              <a:gd name="connsiteX106" fmla="*/ 3554594 w 4609255"/>
              <a:gd name="connsiteY106" fmla="*/ 2780787 h 6858000"/>
              <a:gd name="connsiteX107" fmla="*/ 2153606 w 4609255"/>
              <a:gd name="connsiteY107" fmla="*/ 857044 h 6858000"/>
              <a:gd name="connsiteX108" fmla="*/ 1117746 w 4609255"/>
              <a:gd name="connsiteY108" fmla="*/ 97074 h 6858000"/>
              <a:gd name="connsiteX109" fmla="*/ 219827 w 4609255"/>
              <a:gd name="connsiteY109" fmla="*/ 0 h 6858000"/>
              <a:gd name="connsiteX110" fmla="*/ 776159 w 4609255"/>
              <a:gd name="connsiteY110" fmla="*/ 0 h 6858000"/>
              <a:gd name="connsiteX111" fmla="*/ 774818 w 4609255"/>
              <a:gd name="connsiteY111" fmla="*/ 67971 h 6858000"/>
              <a:gd name="connsiteX112" fmla="*/ 129027 w 4609255"/>
              <a:gd name="connsiteY112" fmla="*/ 834834 h 6858000"/>
              <a:gd name="connsiteX113" fmla="*/ 0 w 4609255"/>
              <a:gd name="connsiteY113" fmla="*/ 864411 h 6858000"/>
              <a:gd name="connsiteX114" fmla="*/ 0 w 4609255"/>
              <a:gd name="connsiteY114" fmla="*/ 128058 h 6858000"/>
              <a:gd name="connsiteX115" fmla="*/ 62580 w 4609255"/>
              <a:gd name="connsiteY115" fmla="*/ 146096 h 6858000"/>
              <a:gd name="connsiteX116" fmla="*/ 194775 w 4609255"/>
              <a:gd name="connsiteY116" fmla="*/ 16852 h 6858000"/>
              <a:gd name="connsiteX117" fmla="*/ 0 w 4609255"/>
              <a:gd name="connsiteY117" fmla="*/ 0 h 6858000"/>
              <a:gd name="connsiteX118" fmla="*/ 108199 w 4609255"/>
              <a:gd name="connsiteY118" fmla="*/ 0 h 6858000"/>
              <a:gd name="connsiteX119" fmla="*/ 104396 w 4609255"/>
              <a:gd name="connsiteY119" fmla="*/ 10175 h 6858000"/>
              <a:gd name="connsiteX120" fmla="*/ 4419 w 4609255"/>
              <a:gd name="connsiteY120" fmla="*/ 85976 h 6858000"/>
              <a:gd name="connsiteX121" fmla="*/ 0 w 4609255"/>
              <a:gd name="connsiteY121" fmla="*/ 8623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4609255" h="6858000">
                <a:moveTo>
                  <a:pt x="0" y="6779728"/>
                </a:moveTo>
                <a:lnTo>
                  <a:pt x="60617" y="6784441"/>
                </a:lnTo>
                <a:cubicBezTo>
                  <a:pt x="80548" y="6789995"/>
                  <a:pt x="99334" y="6799307"/>
                  <a:pt x="115752" y="6811804"/>
                </a:cubicBezTo>
                <a:lnTo>
                  <a:pt x="156428" y="6858000"/>
                </a:lnTo>
                <a:lnTo>
                  <a:pt x="0" y="6858000"/>
                </a:lnTo>
                <a:close/>
                <a:moveTo>
                  <a:pt x="1922525" y="6768430"/>
                </a:moveTo>
                <a:cubicBezTo>
                  <a:pt x="1942863" y="6771371"/>
                  <a:pt x="1962793" y="6778557"/>
                  <a:pt x="1981089" y="6790318"/>
                </a:cubicBezTo>
                <a:cubicBezTo>
                  <a:pt x="2000691" y="6802081"/>
                  <a:pt x="2017027" y="6817110"/>
                  <a:pt x="2029769" y="6834182"/>
                </a:cubicBezTo>
                <a:lnTo>
                  <a:pt x="2041280" y="6858000"/>
                </a:lnTo>
                <a:lnTo>
                  <a:pt x="1757729" y="6858000"/>
                </a:lnTo>
                <a:lnTo>
                  <a:pt x="1761532" y="6847825"/>
                </a:lnTo>
                <a:cubicBezTo>
                  <a:pt x="1785054" y="6808617"/>
                  <a:pt x="1821650" y="6782481"/>
                  <a:pt x="1861510" y="6772026"/>
                </a:cubicBezTo>
                <a:cubicBezTo>
                  <a:pt x="1881438" y="6766799"/>
                  <a:pt x="1902186" y="6765491"/>
                  <a:pt x="1922525" y="6768430"/>
                </a:cubicBezTo>
                <a:close/>
                <a:moveTo>
                  <a:pt x="3517991" y="5812768"/>
                </a:moveTo>
                <a:cubicBezTo>
                  <a:pt x="3606862" y="5812768"/>
                  <a:pt x="3680049" y="5885953"/>
                  <a:pt x="3680049" y="5974819"/>
                </a:cubicBezTo>
                <a:cubicBezTo>
                  <a:pt x="3680049" y="6063691"/>
                  <a:pt x="3606862" y="6136876"/>
                  <a:pt x="3517991" y="6136876"/>
                </a:cubicBezTo>
                <a:cubicBezTo>
                  <a:pt x="3429126" y="6136876"/>
                  <a:pt x="3355940" y="6063691"/>
                  <a:pt x="3355940" y="5974819"/>
                </a:cubicBezTo>
                <a:cubicBezTo>
                  <a:pt x="3355940" y="5885953"/>
                  <a:pt x="3429126" y="5812768"/>
                  <a:pt x="3517991" y="5812768"/>
                </a:cubicBezTo>
                <a:close/>
                <a:moveTo>
                  <a:pt x="4426368" y="4181528"/>
                </a:moveTo>
                <a:cubicBezTo>
                  <a:pt x="4447360" y="4178996"/>
                  <a:pt x="4468434" y="4180791"/>
                  <a:pt x="4488365" y="4186345"/>
                </a:cubicBezTo>
                <a:cubicBezTo>
                  <a:pt x="4528227" y="4197454"/>
                  <a:pt x="4563509" y="4223594"/>
                  <a:pt x="4584421" y="4260185"/>
                </a:cubicBezTo>
                <a:cubicBezTo>
                  <a:pt x="4631465" y="4338595"/>
                  <a:pt x="4605331" y="4437922"/>
                  <a:pt x="4526915" y="4479742"/>
                </a:cubicBezTo>
                <a:cubicBezTo>
                  <a:pt x="4448503" y="4526787"/>
                  <a:pt x="4349177" y="4495421"/>
                  <a:pt x="4307356" y="4422236"/>
                </a:cubicBezTo>
                <a:cubicBezTo>
                  <a:pt x="4260311" y="4343826"/>
                  <a:pt x="4291677" y="4244504"/>
                  <a:pt x="4364862" y="4202684"/>
                </a:cubicBezTo>
                <a:cubicBezTo>
                  <a:pt x="4384467" y="4190922"/>
                  <a:pt x="4405377" y="4184061"/>
                  <a:pt x="4426368" y="4181528"/>
                </a:cubicBezTo>
                <a:close/>
                <a:moveTo>
                  <a:pt x="185877" y="3088969"/>
                </a:moveTo>
                <a:cubicBezTo>
                  <a:pt x="754568" y="3092400"/>
                  <a:pt x="809460" y="3219906"/>
                  <a:pt x="255990" y="3695614"/>
                </a:cubicBezTo>
                <a:cubicBezTo>
                  <a:pt x="157320" y="3779908"/>
                  <a:pt x="77764" y="3868041"/>
                  <a:pt x="16268" y="3957543"/>
                </a:cubicBezTo>
                <a:lnTo>
                  <a:pt x="0" y="3985398"/>
                </a:lnTo>
                <a:lnTo>
                  <a:pt x="0" y="3091750"/>
                </a:lnTo>
                <a:lnTo>
                  <a:pt x="56185" y="3090052"/>
                </a:lnTo>
                <a:cubicBezTo>
                  <a:pt x="102014" y="3089112"/>
                  <a:pt x="145256" y="3088724"/>
                  <a:pt x="185877" y="3088969"/>
                </a:cubicBezTo>
                <a:close/>
                <a:moveTo>
                  <a:pt x="4452666" y="2304094"/>
                </a:moveTo>
                <a:cubicBezTo>
                  <a:pt x="4473005" y="2307033"/>
                  <a:pt x="4492934" y="2314219"/>
                  <a:pt x="4511228" y="2325982"/>
                </a:cubicBezTo>
                <a:cubicBezTo>
                  <a:pt x="4589644" y="2367803"/>
                  <a:pt x="4615779" y="2467128"/>
                  <a:pt x="4568734" y="2545538"/>
                </a:cubicBezTo>
                <a:cubicBezTo>
                  <a:pt x="4521685" y="2623956"/>
                  <a:pt x="4422362" y="2650091"/>
                  <a:pt x="4349177" y="2603044"/>
                </a:cubicBezTo>
                <a:cubicBezTo>
                  <a:pt x="4270760" y="2555994"/>
                  <a:pt x="4244625" y="2456674"/>
                  <a:pt x="4291671" y="2383487"/>
                </a:cubicBezTo>
                <a:cubicBezTo>
                  <a:pt x="4315200" y="2344279"/>
                  <a:pt x="4351790" y="2318144"/>
                  <a:pt x="4391650" y="2307690"/>
                </a:cubicBezTo>
                <a:cubicBezTo>
                  <a:pt x="4411580" y="2302461"/>
                  <a:pt x="4432327" y="2301155"/>
                  <a:pt x="4452666" y="2304094"/>
                </a:cubicBezTo>
                <a:close/>
                <a:moveTo>
                  <a:pt x="885911" y="1978352"/>
                </a:moveTo>
                <a:cubicBezTo>
                  <a:pt x="1399518" y="1975739"/>
                  <a:pt x="1915740" y="2098587"/>
                  <a:pt x="1960175" y="2378260"/>
                </a:cubicBezTo>
                <a:cubicBezTo>
                  <a:pt x="2001997" y="2733735"/>
                  <a:pt x="1813805" y="2812151"/>
                  <a:pt x="993076" y="2843516"/>
                </a:cubicBezTo>
                <a:cubicBezTo>
                  <a:pt x="660801" y="2819992"/>
                  <a:pt x="285519" y="2872554"/>
                  <a:pt x="47729" y="2803957"/>
                </a:cubicBezTo>
                <a:lnTo>
                  <a:pt x="0" y="2786122"/>
                </a:lnTo>
                <a:lnTo>
                  <a:pt x="0" y="2146101"/>
                </a:lnTo>
                <a:lnTo>
                  <a:pt x="41782" y="2122621"/>
                </a:lnTo>
                <a:cubicBezTo>
                  <a:pt x="244924" y="2030628"/>
                  <a:pt x="564907" y="1979986"/>
                  <a:pt x="885911" y="1978352"/>
                </a:cubicBezTo>
                <a:close/>
                <a:moveTo>
                  <a:pt x="893759" y="930229"/>
                </a:moveTo>
                <a:cubicBezTo>
                  <a:pt x="1489703" y="1113197"/>
                  <a:pt x="1761535" y="1081832"/>
                  <a:pt x="2179741" y="1191608"/>
                </a:cubicBezTo>
                <a:cubicBezTo>
                  <a:pt x="2890689" y="1353666"/>
                  <a:pt x="3146844" y="1369345"/>
                  <a:pt x="3110248" y="3042165"/>
                </a:cubicBezTo>
                <a:cubicBezTo>
                  <a:pt x="3094566" y="4782945"/>
                  <a:pt x="2880235" y="5295244"/>
                  <a:pt x="2049055" y="5504347"/>
                </a:cubicBezTo>
                <a:cubicBezTo>
                  <a:pt x="1677894" y="5598443"/>
                  <a:pt x="1557664" y="5692540"/>
                  <a:pt x="1306740" y="5823225"/>
                </a:cubicBezTo>
                <a:cubicBezTo>
                  <a:pt x="914510" y="6063366"/>
                  <a:pt x="761294" y="6508817"/>
                  <a:pt x="891669" y="6833466"/>
                </a:cubicBezTo>
                <a:lnTo>
                  <a:pt x="905432" y="6858000"/>
                </a:lnTo>
                <a:lnTo>
                  <a:pt x="212226" y="6858000"/>
                </a:lnTo>
                <a:lnTo>
                  <a:pt x="148296" y="6806273"/>
                </a:lnTo>
                <a:cubicBezTo>
                  <a:pt x="118021" y="6778542"/>
                  <a:pt x="89371" y="6748831"/>
                  <a:pt x="62580" y="6717139"/>
                </a:cubicBezTo>
                <a:lnTo>
                  <a:pt x="0" y="6735178"/>
                </a:lnTo>
                <a:lnTo>
                  <a:pt x="0" y="5884011"/>
                </a:lnTo>
                <a:lnTo>
                  <a:pt x="93946" y="5896411"/>
                </a:lnTo>
                <a:cubicBezTo>
                  <a:pt x="506921" y="5938232"/>
                  <a:pt x="397145" y="5655944"/>
                  <a:pt x="397145" y="5655944"/>
                </a:cubicBezTo>
                <a:cubicBezTo>
                  <a:pt x="287366" y="5619350"/>
                  <a:pt x="194575" y="5593212"/>
                  <a:pt x="99825" y="5567728"/>
                </a:cubicBezTo>
                <a:lnTo>
                  <a:pt x="0" y="5541083"/>
                </a:lnTo>
                <a:lnTo>
                  <a:pt x="0" y="4853466"/>
                </a:lnTo>
                <a:lnTo>
                  <a:pt x="77978" y="4939101"/>
                </a:lnTo>
                <a:cubicBezTo>
                  <a:pt x="276492" y="5121841"/>
                  <a:pt x="599702" y="5227944"/>
                  <a:pt x="1019213" y="5190697"/>
                </a:cubicBezTo>
                <a:cubicBezTo>
                  <a:pt x="1636064" y="5133198"/>
                  <a:pt x="1886987" y="4913634"/>
                  <a:pt x="1756301" y="4432699"/>
                </a:cubicBezTo>
                <a:cubicBezTo>
                  <a:pt x="1646520" y="3920396"/>
                  <a:pt x="1630839" y="3805390"/>
                  <a:pt x="2326103" y="3528332"/>
                </a:cubicBezTo>
                <a:cubicBezTo>
                  <a:pt x="2592710" y="3423782"/>
                  <a:pt x="2482929" y="3314006"/>
                  <a:pt x="2388832" y="3314006"/>
                </a:cubicBezTo>
                <a:cubicBezTo>
                  <a:pt x="2184961" y="3308776"/>
                  <a:pt x="2043815" y="3355825"/>
                  <a:pt x="1829486" y="3434236"/>
                </a:cubicBezTo>
                <a:cubicBezTo>
                  <a:pt x="1416508" y="3596289"/>
                  <a:pt x="1207404" y="4066768"/>
                  <a:pt x="1338097" y="4349063"/>
                </a:cubicBezTo>
                <a:cubicBezTo>
                  <a:pt x="1494923" y="4673171"/>
                  <a:pt x="1474013" y="4866589"/>
                  <a:pt x="925117" y="4913634"/>
                </a:cubicBezTo>
                <a:cubicBezTo>
                  <a:pt x="496457" y="4939774"/>
                  <a:pt x="172349" y="4673171"/>
                  <a:pt x="323952" y="4234052"/>
                </a:cubicBezTo>
                <a:cubicBezTo>
                  <a:pt x="491233" y="3836760"/>
                  <a:pt x="1061033" y="3831532"/>
                  <a:pt x="1008757" y="3115352"/>
                </a:cubicBezTo>
                <a:cubicBezTo>
                  <a:pt x="2038589" y="3110128"/>
                  <a:pt x="2493384" y="2780788"/>
                  <a:pt x="2388832" y="2331217"/>
                </a:cubicBezTo>
                <a:cubicBezTo>
                  <a:pt x="2310422" y="1996654"/>
                  <a:pt x="2085634" y="1745730"/>
                  <a:pt x="1254456" y="1683000"/>
                </a:cubicBezTo>
                <a:cubicBezTo>
                  <a:pt x="1118867" y="1672218"/>
                  <a:pt x="991608" y="1667808"/>
                  <a:pt x="872379" y="1669045"/>
                </a:cubicBezTo>
                <a:cubicBezTo>
                  <a:pt x="537050" y="1672523"/>
                  <a:pt x="265241" y="1720674"/>
                  <a:pt x="50251" y="1797397"/>
                </a:cubicBezTo>
                <a:lnTo>
                  <a:pt x="0" y="1819324"/>
                </a:lnTo>
                <a:lnTo>
                  <a:pt x="0" y="1157640"/>
                </a:lnTo>
                <a:lnTo>
                  <a:pt x="31682" y="1150076"/>
                </a:lnTo>
                <a:cubicBezTo>
                  <a:pt x="351727" y="1075458"/>
                  <a:pt x="454645" y="1062881"/>
                  <a:pt x="893759" y="930229"/>
                </a:cubicBezTo>
                <a:close/>
                <a:moveTo>
                  <a:pt x="3476171" y="679302"/>
                </a:moveTo>
                <a:cubicBezTo>
                  <a:pt x="3570268" y="679302"/>
                  <a:pt x="3638228" y="752489"/>
                  <a:pt x="3638228" y="841353"/>
                </a:cubicBezTo>
                <a:cubicBezTo>
                  <a:pt x="3638228" y="930224"/>
                  <a:pt x="3565043" y="1003411"/>
                  <a:pt x="3476171" y="1003411"/>
                </a:cubicBezTo>
                <a:cubicBezTo>
                  <a:pt x="3387305" y="1003411"/>
                  <a:pt x="3314120" y="930224"/>
                  <a:pt x="3314120" y="841353"/>
                </a:cubicBezTo>
                <a:cubicBezTo>
                  <a:pt x="3314120" y="752489"/>
                  <a:pt x="3387305" y="679302"/>
                  <a:pt x="3476171" y="679302"/>
                </a:cubicBezTo>
                <a:close/>
                <a:moveTo>
                  <a:pt x="1709502" y="0"/>
                </a:moveTo>
                <a:lnTo>
                  <a:pt x="1983382" y="0"/>
                </a:lnTo>
                <a:lnTo>
                  <a:pt x="1975291" y="16303"/>
                </a:lnTo>
                <a:cubicBezTo>
                  <a:pt x="1962794" y="32721"/>
                  <a:pt x="1947111" y="46770"/>
                  <a:pt x="1928813" y="57225"/>
                </a:cubicBezTo>
                <a:cubicBezTo>
                  <a:pt x="1870005" y="92509"/>
                  <a:pt x="1799432" y="83687"/>
                  <a:pt x="1750178" y="46195"/>
                </a:cubicBezTo>
                <a:close/>
                <a:moveTo>
                  <a:pt x="1106655" y="0"/>
                </a:moveTo>
                <a:lnTo>
                  <a:pt x="1665518" y="0"/>
                </a:lnTo>
                <a:lnTo>
                  <a:pt x="1690744" y="16852"/>
                </a:lnTo>
                <a:cubicBezTo>
                  <a:pt x="1738828" y="55477"/>
                  <a:pt x="1783594" y="98558"/>
                  <a:pt x="1824271" y="146096"/>
                </a:cubicBezTo>
                <a:cubicBezTo>
                  <a:pt x="2451580" y="-78688"/>
                  <a:pt x="3230484" y="370884"/>
                  <a:pt x="3350721" y="1024324"/>
                </a:cubicBezTo>
                <a:cubicBezTo>
                  <a:pt x="4004163" y="1144561"/>
                  <a:pt x="4453735" y="1923465"/>
                  <a:pt x="4228951" y="2550773"/>
                </a:cubicBezTo>
                <a:cubicBezTo>
                  <a:pt x="4736023" y="2984663"/>
                  <a:pt x="4736023" y="3878571"/>
                  <a:pt x="4228951" y="4312462"/>
                </a:cubicBezTo>
                <a:cubicBezTo>
                  <a:pt x="4453735" y="4939769"/>
                  <a:pt x="4004163" y="5718673"/>
                  <a:pt x="3350721" y="5838908"/>
                </a:cubicBezTo>
                <a:cubicBezTo>
                  <a:pt x="3230484" y="6492350"/>
                  <a:pt x="2451580" y="6947152"/>
                  <a:pt x="1824271" y="6717139"/>
                </a:cubicBezTo>
                <a:cubicBezTo>
                  <a:pt x="1797481" y="6748831"/>
                  <a:pt x="1768831" y="6778542"/>
                  <a:pt x="1738556" y="6806272"/>
                </a:cubicBezTo>
                <a:lnTo>
                  <a:pt x="1674625" y="6858000"/>
                </a:lnTo>
                <a:lnTo>
                  <a:pt x="1378634" y="6858000"/>
                </a:lnTo>
                <a:lnTo>
                  <a:pt x="1356083" y="6803752"/>
                </a:lnTo>
                <a:cubicBezTo>
                  <a:pt x="1206924" y="6361990"/>
                  <a:pt x="1354442" y="6025793"/>
                  <a:pt x="2054279" y="5833680"/>
                </a:cubicBezTo>
                <a:cubicBezTo>
                  <a:pt x="3444811" y="5509572"/>
                  <a:pt x="3554594" y="4751579"/>
                  <a:pt x="3554594" y="2780787"/>
                </a:cubicBezTo>
                <a:cubicBezTo>
                  <a:pt x="3565048" y="1348435"/>
                  <a:pt x="3324581" y="1165473"/>
                  <a:pt x="2153606" y="857044"/>
                </a:cubicBezTo>
                <a:cubicBezTo>
                  <a:pt x="1129022" y="696239"/>
                  <a:pt x="1190707" y="777718"/>
                  <a:pt x="1117746" y="97074"/>
                </a:cubicBezTo>
                <a:close/>
                <a:moveTo>
                  <a:pt x="219827" y="0"/>
                </a:moveTo>
                <a:lnTo>
                  <a:pt x="776159" y="0"/>
                </a:lnTo>
                <a:lnTo>
                  <a:pt x="774818" y="67971"/>
                </a:lnTo>
                <a:cubicBezTo>
                  <a:pt x="758982" y="607946"/>
                  <a:pt x="674638" y="704920"/>
                  <a:pt x="129027" y="834834"/>
                </a:cubicBezTo>
                <a:lnTo>
                  <a:pt x="0" y="864411"/>
                </a:lnTo>
                <a:lnTo>
                  <a:pt x="0" y="128058"/>
                </a:lnTo>
                <a:lnTo>
                  <a:pt x="62580" y="146096"/>
                </a:lnTo>
                <a:cubicBezTo>
                  <a:pt x="102767" y="98558"/>
                  <a:pt x="147089" y="55477"/>
                  <a:pt x="194775" y="16852"/>
                </a:cubicBezTo>
                <a:close/>
                <a:moveTo>
                  <a:pt x="0" y="0"/>
                </a:moveTo>
                <a:lnTo>
                  <a:pt x="108199" y="0"/>
                </a:lnTo>
                <a:lnTo>
                  <a:pt x="104396" y="10175"/>
                </a:lnTo>
                <a:cubicBezTo>
                  <a:pt x="80871" y="49383"/>
                  <a:pt x="44279" y="75521"/>
                  <a:pt x="4419" y="85976"/>
                </a:cubicBezTo>
                <a:lnTo>
                  <a:pt x="0" y="86236"/>
                </a:lnTo>
                <a:close/>
              </a:path>
            </a:pathLst>
          </a:custGeom>
          <a:solidFill>
            <a:schemeClr val="accent1">
              <a:lumMod val="20000"/>
              <a:lumOff val="80000"/>
              <a:alpha val="10000"/>
            </a:schemeClr>
          </a:solidFill>
          <a:ln w="9525" cap="flat">
            <a:noFill/>
            <a:prstDash val="solid"/>
            <a:miter/>
          </a:ln>
        </p:spPr>
        <p:txBody>
          <a:bodyPr wrap="square" rtlCol="0" anchor="ctr">
            <a:noAutofit/>
          </a:bodyPr>
          <a:lstStyle/>
          <a:p>
            <a:endParaRPr lang="zh-CN" altLang="en-US"/>
          </a:p>
        </p:txBody>
      </p:sp>
      <p:sp>
        <p:nvSpPr>
          <p:cNvPr id="3" name="矩形 2">
            <a:extLst>
              <a:ext uri="{FF2B5EF4-FFF2-40B4-BE49-F238E27FC236}">
                <a16:creationId xmlns:a16="http://schemas.microsoft.com/office/drawing/2014/main" id="{8ED3799A-E075-4462-9458-448D44153FF8}"/>
              </a:ext>
            </a:extLst>
          </p:cNvPr>
          <p:cNvSpPr/>
          <p:nvPr userDrawn="1"/>
        </p:nvSpPr>
        <p:spPr>
          <a:xfrm>
            <a:off x="8663971" y="0"/>
            <a:ext cx="352802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4" name="直接连接符 3">
            <a:extLst>
              <a:ext uri="{FF2B5EF4-FFF2-40B4-BE49-F238E27FC236}">
                <a16:creationId xmlns:a16="http://schemas.microsoft.com/office/drawing/2014/main" id="{2B93922B-1D48-4CC4-88F0-65CD211270E6}"/>
              </a:ext>
            </a:extLst>
          </p:cNvPr>
          <p:cNvCxnSpPr/>
          <p:nvPr userDrawn="1"/>
        </p:nvCxnSpPr>
        <p:spPr>
          <a:xfrm>
            <a:off x="8499024" y="0"/>
            <a:ext cx="0" cy="6858000"/>
          </a:xfrm>
          <a:prstGeom prst="line">
            <a:avLst/>
          </a:prstGeom>
        </p:spPr>
        <p:style>
          <a:lnRef idx="1">
            <a:schemeClr val="accent1"/>
          </a:lnRef>
          <a:fillRef idx="0">
            <a:schemeClr val="accent1"/>
          </a:fillRef>
          <a:effectRef idx="0">
            <a:schemeClr val="accent1"/>
          </a:effectRef>
          <a:fontRef idx="minor">
            <a:schemeClr val="tx1"/>
          </a:fontRef>
        </p:style>
      </p:cxnSp>
      <p:sp>
        <p:nvSpPr>
          <p:cNvPr id="5" name="任意多边形: 形状 4">
            <a:extLst>
              <a:ext uri="{FF2B5EF4-FFF2-40B4-BE49-F238E27FC236}">
                <a16:creationId xmlns:a16="http://schemas.microsoft.com/office/drawing/2014/main" id="{AEE17817-D0F6-4258-B04A-9DCF8A04DE67}"/>
              </a:ext>
            </a:extLst>
          </p:cNvPr>
          <p:cNvSpPr/>
          <p:nvPr userDrawn="1"/>
        </p:nvSpPr>
        <p:spPr>
          <a:xfrm>
            <a:off x="8663971" y="997032"/>
            <a:ext cx="3223229" cy="4863936"/>
          </a:xfrm>
          <a:custGeom>
            <a:avLst/>
            <a:gdLst>
              <a:gd name="connsiteX0" fmla="*/ 942110 w 3223229"/>
              <a:gd name="connsiteY0" fmla="*/ 4847360 h 4863936"/>
              <a:gd name="connsiteX1" fmla="*/ 894188 w 3223229"/>
              <a:gd name="connsiteY1" fmla="*/ 4855346 h 4863936"/>
              <a:gd name="connsiteX2" fmla="*/ 891014 w 3223229"/>
              <a:gd name="connsiteY2" fmla="*/ 4852255 h 4863936"/>
              <a:gd name="connsiteX3" fmla="*/ 969165 w 3223229"/>
              <a:gd name="connsiteY3" fmla="*/ 4842851 h 4863936"/>
              <a:gd name="connsiteX4" fmla="*/ 959821 w 3223229"/>
              <a:gd name="connsiteY4" fmla="*/ 4845662 h 4863936"/>
              <a:gd name="connsiteX5" fmla="*/ 942110 w 3223229"/>
              <a:gd name="connsiteY5" fmla="*/ 4847360 h 4863936"/>
              <a:gd name="connsiteX6" fmla="*/ 1122224 w 3223229"/>
              <a:gd name="connsiteY6" fmla="*/ 4795398 h 4863936"/>
              <a:gd name="connsiteX7" fmla="*/ 1122679 w 3223229"/>
              <a:gd name="connsiteY7" fmla="*/ 4796494 h 4863936"/>
              <a:gd name="connsiteX8" fmla="*/ 1008434 w 3223229"/>
              <a:gd name="connsiteY8" fmla="*/ 4836306 h 4863936"/>
              <a:gd name="connsiteX9" fmla="*/ 969165 w 3223229"/>
              <a:gd name="connsiteY9" fmla="*/ 4842851 h 4863936"/>
              <a:gd name="connsiteX10" fmla="*/ 1116732 w 3223229"/>
              <a:gd name="connsiteY10" fmla="*/ 4798440 h 4863936"/>
              <a:gd name="connsiteX11" fmla="*/ 169826 w 3223229"/>
              <a:gd name="connsiteY11" fmla="*/ 4650926 h 4863936"/>
              <a:gd name="connsiteX12" fmla="*/ 210883 w 3223229"/>
              <a:gd name="connsiteY12" fmla="*/ 4654118 h 4863936"/>
              <a:gd name="connsiteX13" fmla="*/ 274496 w 3223229"/>
              <a:gd name="connsiteY13" fmla="*/ 4703017 h 4863936"/>
              <a:gd name="connsiteX14" fmla="*/ 236413 w 3223229"/>
              <a:gd name="connsiteY14" fmla="*/ 4848421 h 4863936"/>
              <a:gd name="connsiteX15" fmla="*/ 91010 w 3223229"/>
              <a:gd name="connsiteY15" fmla="*/ 4810337 h 4863936"/>
              <a:gd name="connsiteX16" fmla="*/ 129093 w 3223229"/>
              <a:gd name="connsiteY16" fmla="*/ 4664934 h 4863936"/>
              <a:gd name="connsiteX17" fmla="*/ 169826 w 3223229"/>
              <a:gd name="connsiteY17" fmla="*/ 4650926 h 4863936"/>
              <a:gd name="connsiteX18" fmla="*/ 1443936 w 3223229"/>
              <a:gd name="connsiteY18" fmla="*/ 4643514 h 4863936"/>
              <a:gd name="connsiteX19" fmla="*/ 1482720 w 3223229"/>
              <a:gd name="connsiteY19" fmla="*/ 4658010 h 4863936"/>
              <a:gd name="connsiteX20" fmla="*/ 1520804 w 3223229"/>
              <a:gd name="connsiteY20" fmla="*/ 4803413 h 4863936"/>
              <a:gd name="connsiteX21" fmla="*/ 1375402 w 3223229"/>
              <a:gd name="connsiteY21" fmla="*/ 4841496 h 4863936"/>
              <a:gd name="connsiteX22" fmla="*/ 1337318 w 3223229"/>
              <a:gd name="connsiteY22" fmla="*/ 4696094 h 4863936"/>
              <a:gd name="connsiteX23" fmla="*/ 1403529 w 3223229"/>
              <a:gd name="connsiteY23" fmla="*/ 4645896 h 4863936"/>
              <a:gd name="connsiteX24" fmla="*/ 1443936 w 3223229"/>
              <a:gd name="connsiteY24" fmla="*/ 4643514 h 4863936"/>
              <a:gd name="connsiteX25" fmla="*/ 2500538 w 3223229"/>
              <a:gd name="connsiteY25" fmla="*/ 4010625 h 4863936"/>
              <a:gd name="connsiteX26" fmla="*/ 2607862 w 3223229"/>
              <a:gd name="connsiteY26" fmla="*/ 4117944 h 4863936"/>
              <a:gd name="connsiteX27" fmla="*/ 2500538 w 3223229"/>
              <a:gd name="connsiteY27" fmla="*/ 4225266 h 4863936"/>
              <a:gd name="connsiteX28" fmla="*/ 2393219 w 3223229"/>
              <a:gd name="connsiteY28" fmla="*/ 4117944 h 4863936"/>
              <a:gd name="connsiteX29" fmla="*/ 2500538 w 3223229"/>
              <a:gd name="connsiteY29" fmla="*/ 4010625 h 4863936"/>
              <a:gd name="connsiteX30" fmla="*/ 3102114 w 3223229"/>
              <a:gd name="connsiteY30" fmla="*/ 2930332 h 4863936"/>
              <a:gd name="connsiteX31" fmla="*/ 3143170 w 3223229"/>
              <a:gd name="connsiteY31" fmla="*/ 2933522 h 4863936"/>
              <a:gd name="connsiteX32" fmla="*/ 3206784 w 3223229"/>
              <a:gd name="connsiteY32" fmla="*/ 2982422 h 4863936"/>
              <a:gd name="connsiteX33" fmla="*/ 3168700 w 3223229"/>
              <a:gd name="connsiteY33" fmla="*/ 3127825 h 4863936"/>
              <a:gd name="connsiteX34" fmla="*/ 3023297 w 3223229"/>
              <a:gd name="connsiteY34" fmla="*/ 3089741 h 4863936"/>
              <a:gd name="connsiteX35" fmla="*/ 3061380 w 3223229"/>
              <a:gd name="connsiteY35" fmla="*/ 2944342 h 4863936"/>
              <a:gd name="connsiteX36" fmla="*/ 3102114 w 3223229"/>
              <a:gd name="connsiteY36" fmla="*/ 2930332 h 4863936"/>
              <a:gd name="connsiteX37" fmla="*/ 3119529 w 3223229"/>
              <a:gd name="connsiteY37" fmla="*/ 1686996 h 4863936"/>
              <a:gd name="connsiteX38" fmla="*/ 3158312 w 3223229"/>
              <a:gd name="connsiteY38" fmla="*/ 1701491 h 4863936"/>
              <a:gd name="connsiteX39" fmla="*/ 3196396 w 3223229"/>
              <a:gd name="connsiteY39" fmla="*/ 1846893 h 4863936"/>
              <a:gd name="connsiteX40" fmla="*/ 3050994 w 3223229"/>
              <a:gd name="connsiteY40" fmla="*/ 1884977 h 4863936"/>
              <a:gd name="connsiteX41" fmla="*/ 3012910 w 3223229"/>
              <a:gd name="connsiteY41" fmla="*/ 1739574 h 4863936"/>
              <a:gd name="connsiteX42" fmla="*/ 3079121 w 3223229"/>
              <a:gd name="connsiteY42" fmla="*/ 1689377 h 4863936"/>
              <a:gd name="connsiteX43" fmla="*/ 3119529 w 3223229"/>
              <a:gd name="connsiteY43" fmla="*/ 1686996 h 4863936"/>
              <a:gd name="connsiteX44" fmla="*/ 757436 w 3223229"/>
              <a:gd name="connsiteY44" fmla="*/ 1471272 h 4863936"/>
              <a:gd name="connsiteX45" fmla="*/ 1468870 w 3223229"/>
              <a:gd name="connsiteY45" fmla="*/ 1736113 h 4863936"/>
              <a:gd name="connsiteX46" fmla="*/ 828406 w 3223229"/>
              <a:gd name="connsiteY46" fmla="*/ 2044230 h 4863936"/>
              <a:gd name="connsiteX47" fmla="*/ 56390 w 3223229"/>
              <a:gd name="connsiteY47" fmla="*/ 1704956 h 4863936"/>
              <a:gd name="connsiteX48" fmla="*/ 757436 w 3223229"/>
              <a:gd name="connsiteY48" fmla="*/ 1471272 h 4863936"/>
              <a:gd name="connsiteX49" fmla="*/ 762634 w 3223229"/>
              <a:gd name="connsiteY49" fmla="*/ 777151 h 4863936"/>
              <a:gd name="connsiteX50" fmla="*/ 1614278 w 3223229"/>
              <a:gd name="connsiteY50" fmla="*/ 950249 h 4863936"/>
              <a:gd name="connsiteX51" fmla="*/ 2230509 w 3223229"/>
              <a:gd name="connsiteY51" fmla="*/ 2175785 h 4863936"/>
              <a:gd name="connsiteX52" fmla="*/ 1527732 w 3223229"/>
              <a:gd name="connsiteY52" fmla="*/ 3806372 h 4863936"/>
              <a:gd name="connsiteX53" fmla="*/ 1036131 w 3223229"/>
              <a:gd name="connsiteY53" fmla="*/ 4017550 h 4863936"/>
              <a:gd name="connsiteX54" fmla="*/ 809837 w 3223229"/>
              <a:gd name="connsiteY54" fmla="*/ 4773200 h 4863936"/>
              <a:gd name="connsiteX55" fmla="*/ 891014 w 3223229"/>
              <a:gd name="connsiteY55" fmla="*/ 4852255 h 4863936"/>
              <a:gd name="connsiteX56" fmla="*/ 795525 w 3223229"/>
              <a:gd name="connsiteY56" fmla="*/ 4861403 h 4863936"/>
              <a:gd name="connsiteX57" fmla="*/ 212183 w 3223229"/>
              <a:gd name="connsiteY57" fmla="*/ 4609547 h 4863936"/>
              <a:gd name="connsiteX58" fmla="*/ 52736 w 3223229"/>
              <a:gd name="connsiteY58" fmla="*/ 4645045 h 4863936"/>
              <a:gd name="connsiteX59" fmla="*/ 0 w 3223229"/>
              <a:gd name="connsiteY59" fmla="*/ 4644163 h 4863936"/>
              <a:gd name="connsiteX60" fmla="*/ 0 w 3223229"/>
              <a:gd name="connsiteY60" fmla="*/ 4028632 h 4863936"/>
              <a:gd name="connsiteX61" fmla="*/ 232955 w 3223229"/>
              <a:gd name="connsiteY61" fmla="*/ 4066017 h 4863936"/>
              <a:gd name="connsiteX62" fmla="*/ 433749 w 3223229"/>
              <a:gd name="connsiteY62" fmla="*/ 3906767 h 4863936"/>
              <a:gd name="connsiteX63" fmla="*/ 32160 w 3223229"/>
              <a:gd name="connsiteY63" fmla="*/ 3792524 h 4863936"/>
              <a:gd name="connsiteX64" fmla="*/ 0 w 3223229"/>
              <a:gd name="connsiteY64" fmla="*/ 3779493 h 4863936"/>
              <a:gd name="connsiteX65" fmla="*/ 0 w 3223229"/>
              <a:gd name="connsiteY65" fmla="*/ 2178557 h 4863936"/>
              <a:gd name="connsiteX66" fmla="*/ 17666 w 3223229"/>
              <a:gd name="connsiteY66" fmla="*/ 2187103 h 4863936"/>
              <a:gd name="connsiteX67" fmla="*/ 111779 w 3223229"/>
              <a:gd name="connsiteY67" fmla="*/ 2210406 h 4863936"/>
              <a:gd name="connsiteX68" fmla="*/ 340269 w 3223229"/>
              <a:gd name="connsiteY68" fmla="*/ 2608534 h 4863936"/>
              <a:gd name="connsiteX69" fmla="*/ 845716 w 3223229"/>
              <a:gd name="connsiteY69" fmla="*/ 3598656 h 4863936"/>
              <a:gd name="connsiteX70" fmla="*/ 1333854 w 3223229"/>
              <a:gd name="connsiteY70" fmla="*/ 3096670 h 4863936"/>
              <a:gd name="connsiteX71" fmla="*/ 1711207 w 3223229"/>
              <a:gd name="connsiteY71" fmla="*/ 2497751 h 4863936"/>
              <a:gd name="connsiteX72" fmla="*/ 1752750 w 3223229"/>
              <a:gd name="connsiteY72" fmla="*/ 2355813 h 4863936"/>
              <a:gd name="connsiteX73" fmla="*/ 1382321 w 3223229"/>
              <a:gd name="connsiteY73" fmla="*/ 2435435 h 4863936"/>
              <a:gd name="connsiteX74" fmla="*/ 1056898 w 3223229"/>
              <a:gd name="connsiteY74" fmla="*/ 3041282 h 4863936"/>
              <a:gd name="connsiteX75" fmla="*/ 783400 w 3223229"/>
              <a:gd name="connsiteY75" fmla="*/ 3415171 h 4863936"/>
              <a:gd name="connsiteX76" fmla="*/ 385277 w 3223229"/>
              <a:gd name="connsiteY76" fmla="*/ 2965115 h 4863936"/>
              <a:gd name="connsiteX77" fmla="*/ 838791 w 3223229"/>
              <a:gd name="connsiteY77" fmla="*/ 2224254 h 4863936"/>
              <a:gd name="connsiteX78" fmla="*/ 1752750 w 3223229"/>
              <a:gd name="connsiteY78" fmla="*/ 1704958 h 4863936"/>
              <a:gd name="connsiteX79" fmla="*/ 1001506 w 3223229"/>
              <a:gd name="connsiteY79" fmla="*/ 1275675 h 4863936"/>
              <a:gd name="connsiteX80" fmla="*/ 748475 w 3223229"/>
              <a:gd name="connsiteY80" fmla="*/ 1266433 h 4863936"/>
              <a:gd name="connsiteX81" fmla="*/ 74019 w 3223229"/>
              <a:gd name="connsiteY81" fmla="*/ 1408158 h 4863936"/>
              <a:gd name="connsiteX82" fmla="*/ 0 w 3223229"/>
              <a:gd name="connsiteY82" fmla="*/ 1454967 h 4863936"/>
              <a:gd name="connsiteX83" fmla="*/ 0 w 3223229"/>
              <a:gd name="connsiteY83" fmla="*/ 968955 h 4863936"/>
              <a:gd name="connsiteX84" fmla="*/ 91012 w 3223229"/>
              <a:gd name="connsiteY84" fmla="*/ 946790 h 4863936"/>
              <a:gd name="connsiteX85" fmla="*/ 762634 w 3223229"/>
              <a:gd name="connsiteY85" fmla="*/ 777151 h 4863936"/>
              <a:gd name="connsiteX86" fmla="*/ 2472843 w 3223229"/>
              <a:gd name="connsiteY86" fmla="*/ 610973 h 4863936"/>
              <a:gd name="connsiteX87" fmla="*/ 2580165 w 3223229"/>
              <a:gd name="connsiteY87" fmla="*/ 718292 h 4863936"/>
              <a:gd name="connsiteX88" fmla="*/ 2472843 w 3223229"/>
              <a:gd name="connsiteY88" fmla="*/ 825615 h 4863936"/>
              <a:gd name="connsiteX89" fmla="*/ 2365524 w 3223229"/>
              <a:gd name="connsiteY89" fmla="*/ 718292 h 4863936"/>
              <a:gd name="connsiteX90" fmla="*/ 2472843 w 3223229"/>
              <a:gd name="connsiteY90" fmla="*/ 610973 h 4863936"/>
              <a:gd name="connsiteX91" fmla="*/ 686435 w 3223229"/>
              <a:gd name="connsiteY91" fmla="*/ 16351 h 4863936"/>
              <a:gd name="connsiteX92" fmla="*/ 685598 w 3223229"/>
              <a:gd name="connsiteY92" fmla="*/ 118243 h 4863936"/>
              <a:gd name="connsiteX93" fmla="*/ 66781 w 3223229"/>
              <a:gd name="connsiteY93" fmla="*/ 756380 h 4863936"/>
              <a:gd name="connsiteX94" fmla="*/ 0 w 3223229"/>
              <a:gd name="connsiteY94" fmla="*/ 767936 h 4863936"/>
              <a:gd name="connsiteX95" fmla="*/ 0 w 3223229"/>
              <a:gd name="connsiteY95" fmla="*/ 223240 h 4863936"/>
              <a:gd name="connsiteX96" fmla="*/ 52736 w 3223229"/>
              <a:gd name="connsiteY96" fmla="*/ 222358 h 4863936"/>
              <a:gd name="connsiteX97" fmla="*/ 212183 w 3223229"/>
              <a:gd name="connsiteY97" fmla="*/ 257856 h 4863936"/>
              <a:gd name="connsiteX98" fmla="*/ 630317 w 3223229"/>
              <a:gd name="connsiteY98" fmla="*/ 21740 h 4863936"/>
              <a:gd name="connsiteX99" fmla="*/ 884621 w 3223229"/>
              <a:gd name="connsiteY99" fmla="*/ 14671 h 4863936"/>
              <a:gd name="connsiteX100" fmla="*/ 958299 w 3223229"/>
              <a:gd name="connsiteY100" fmla="*/ 21740 h 4863936"/>
              <a:gd name="connsiteX101" fmla="*/ 1378868 w 3223229"/>
              <a:gd name="connsiteY101" fmla="*/ 257856 h 4863936"/>
              <a:gd name="connsiteX102" fmla="*/ 2389763 w 3223229"/>
              <a:gd name="connsiteY102" fmla="*/ 839465 h 4863936"/>
              <a:gd name="connsiteX103" fmla="*/ 2971373 w 3223229"/>
              <a:gd name="connsiteY103" fmla="*/ 1850360 h 4863936"/>
              <a:gd name="connsiteX104" fmla="*/ 2971373 w 3223229"/>
              <a:gd name="connsiteY104" fmla="*/ 3017043 h 4863936"/>
              <a:gd name="connsiteX105" fmla="*/ 2389763 w 3223229"/>
              <a:gd name="connsiteY105" fmla="*/ 4027936 h 4863936"/>
              <a:gd name="connsiteX106" fmla="*/ 1378868 w 3223229"/>
              <a:gd name="connsiteY106" fmla="*/ 4609547 h 4863936"/>
              <a:gd name="connsiteX107" fmla="*/ 1258876 w 3223229"/>
              <a:gd name="connsiteY107" fmla="*/ 4719734 h 4863936"/>
              <a:gd name="connsiteX108" fmla="*/ 1122224 w 3223229"/>
              <a:gd name="connsiteY108" fmla="*/ 4795398 h 4863936"/>
              <a:gd name="connsiteX109" fmla="*/ 1068809 w 3223229"/>
              <a:gd name="connsiteY109" fmla="*/ 4666907 h 4863936"/>
              <a:gd name="connsiteX110" fmla="*/ 1531191 w 3223229"/>
              <a:gd name="connsiteY110" fmla="*/ 4024473 h 4863936"/>
              <a:gd name="connsiteX111" fmla="*/ 2524778 w 3223229"/>
              <a:gd name="connsiteY111" fmla="*/ 2002687 h 4863936"/>
              <a:gd name="connsiteX112" fmla="*/ 1596970 w 3223229"/>
              <a:gd name="connsiteY112" fmla="*/ 728684 h 4863936"/>
              <a:gd name="connsiteX113" fmla="*/ 899877 w 3223229"/>
              <a:gd name="connsiteY113" fmla="*/ 128313 h 4863936"/>
              <a:gd name="connsiteX114" fmla="*/ 161060 w 3223229"/>
              <a:gd name="connsiteY114" fmla="*/ 9890 h 4863936"/>
              <a:gd name="connsiteX115" fmla="*/ 201792 w 3223229"/>
              <a:gd name="connsiteY115" fmla="*/ 22439 h 4863936"/>
              <a:gd name="connsiteX116" fmla="*/ 239876 w 3223229"/>
              <a:gd name="connsiteY116" fmla="*/ 167842 h 4863936"/>
              <a:gd name="connsiteX117" fmla="*/ 94474 w 3223229"/>
              <a:gd name="connsiteY117" fmla="*/ 205926 h 4863936"/>
              <a:gd name="connsiteX118" fmla="*/ 56390 w 3223229"/>
              <a:gd name="connsiteY118" fmla="*/ 60522 h 4863936"/>
              <a:gd name="connsiteX119" fmla="*/ 120004 w 3223229"/>
              <a:gd name="connsiteY119" fmla="*/ 12920 h 4863936"/>
              <a:gd name="connsiteX120" fmla="*/ 161060 w 3223229"/>
              <a:gd name="connsiteY120" fmla="*/ 9890 h 4863936"/>
              <a:gd name="connsiteX121" fmla="*/ 787734 w 3223229"/>
              <a:gd name="connsiteY121" fmla="*/ 5134 h 4863936"/>
              <a:gd name="connsiteX122" fmla="*/ 883805 w 3223229"/>
              <a:gd name="connsiteY122" fmla="*/ 8595 h 4863936"/>
              <a:gd name="connsiteX123" fmla="*/ 884621 w 3223229"/>
              <a:gd name="connsiteY123" fmla="*/ 14671 h 4863936"/>
              <a:gd name="connsiteX124" fmla="*/ 794226 w 3223229"/>
              <a:gd name="connsiteY124" fmla="*/ 5999 h 4863936"/>
              <a:gd name="connsiteX125" fmla="*/ 686435 w 3223229"/>
              <a:gd name="connsiteY125" fmla="*/ 16351 h 4863936"/>
              <a:gd name="connsiteX126" fmla="*/ 686470 w 3223229"/>
              <a:gd name="connsiteY126" fmla="*/ 12059 h 4863936"/>
              <a:gd name="connsiteX127" fmla="*/ 787734 w 3223229"/>
              <a:gd name="connsiteY127" fmla="*/ 5134 h 4863936"/>
              <a:gd name="connsiteX128" fmla="*/ 1379568 w 3223229"/>
              <a:gd name="connsiteY128" fmla="*/ 1020 h 4863936"/>
              <a:gd name="connsiteX129" fmla="*/ 1419972 w 3223229"/>
              <a:gd name="connsiteY129" fmla="*/ 3401 h 4863936"/>
              <a:gd name="connsiteX130" fmla="*/ 1486184 w 3223229"/>
              <a:gd name="connsiteY130" fmla="*/ 53599 h 4863936"/>
              <a:gd name="connsiteX131" fmla="*/ 1448101 w 3223229"/>
              <a:gd name="connsiteY131" fmla="*/ 199001 h 4863936"/>
              <a:gd name="connsiteX132" fmla="*/ 1302698 w 3223229"/>
              <a:gd name="connsiteY132" fmla="*/ 160918 h 4863936"/>
              <a:gd name="connsiteX133" fmla="*/ 1340782 w 3223229"/>
              <a:gd name="connsiteY133" fmla="*/ 15516 h 4863936"/>
              <a:gd name="connsiteX134" fmla="*/ 1379568 w 3223229"/>
              <a:gd name="connsiteY134" fmla="*/ 1020 h 4863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Lst>
            <a:rect l="l" t="t" r="r" b="b"/>
            <a:pathLst>
              <a:path w="3223229" h="4863936">
                <a:moveTo>
                  <a:pt x="942110" y="4847360"/>
                </a:moveTo>
                <a:lnTo>
                  <a:pt x="894188" y="4855346"/>
                </a:lnTo>
                <a:lnTo>
                  <a:pt x="891014" y="4852255"/>
                </a:lnTo>
                <a:close/>
                <a:moveTo>
                  <a:pt x="969165" y="4842851"/>
                </a:moveTo>
                <a:lnTo>
                  <a:pt x="959821" y="4845662"/>
                </a:lnTo>
                <a:lnTo>
                  <a:pt x="942110" y="4847360"/>
                </a:lnTo>
                <a:close/>
                <a:moveTo>
                  <a:pt x="1122224" y="4795398"/>
                </a:moveTo>
                <a:lnTo>
                  <a:pt x="1122679" y="4796494"/>
                </a:lnTo>
                <a:cubicBezTo>
                  <a:pt x="1084597" y="4813804"/>
                  <a:pt x="1046516" y="4826786"/>
                  <a:pt x="1008434" y="4836306"/>
                </a:cubicBezTo>
                <a:lnTo>
                  <a:pt x="969165" y="4842851"/>
                </a:lnTo>
                <a:lnTo>
                  <a:pt x="1116732" y="4798440"/>
                </a:lnTo>
                <a:close/>
                <a:moveTo>
                  <a:pt x="169826" y="4650926"/>
                </a:moveTo>
                <a:cubicBezTo>
                  <a:pt x="183728" y="4649249"/>
                  <a:pt x="197684" y="4650440"/>
                  <a:pt x="210883" y="4654118"/>
                </a:cubicBezTo>
                <a:cubicBezTo>
                  <a:pt x="237282" y="4661474"/>
                  <a:pt x="260648" y="4678786"/>
                  <a:pt x="274496" y="4703017"/>
                </a:cubicBezTo>
                <a:cubicBezTo>
                  <a:pt x="305652" y="4754949"/>
                  <a:pt x="284883" y="4820724"/>
                  <a:pt x="236413" y="4848421"/>
                </a:cubicBezTo>
                <a:cubicBezTo>
                  <a:pt x="187945" y="4879576"/>
                  <a:pt x="122170" y="4862268"/>
                  <a:pt x="91010" y="4810337"/>
                </a:cubicBezTo>
                <a:cubicBezTo>
                  <a:pt x="59854" y="4758409"/>
                  <a:pt x="80626" y="4692630"/>
                  <a:pt x="129093" y="4664934"/>
                </a:cubicBezTo>
                <a:cubicBezTo>
                  <a:pt x="142076" y="4657146"/>
                  <a:pt x="155924" y="4652602"/>
                  <a:pt x="169826" y="4650926"/>
                </a:cubicBezTo>
                <a:close/>
                <a:moveTo>
                  <a:pt x="1443936" y="4643514"/>
                </a:moveTo>
                <a:cubicBezTo>
                  <a:pt x="1457406" y="4645462"/>
                  <a:pt x="1470604" y="4650221"/>
                  <a:pt x="1482720" y="4658010"/>
                </a:cubicBezTo>
                <a:cubicBezTo>
                  <a:pt x="1534648" y="4689170"/>
                  <a:pt x="1551959" y="4754945"/>
                  <a:pt x="1520804" y="4803413"/>
                </a:cubicBezTo>
                <a:cubicBezTo>
                  <a:pt x="1493108" y="4851880"/>
                  <a:pt x="1427329" y="4869193"/>
                  <a:pt x="1375402" y="4841496"/>
                </a:cubicBezTo>
                <a:cubicBezTo>
                  <a:pt x="1323470" y="4810337"/>
                  <a:pt x="1306162" y="4744561"/>
                  <a:pt x="1337318" y="4696094"/>
                </a:cubicBezTo>
                <a:cubicBezTo>
                  <a:pt x="1352896" y="4670128"/>
                  <a:pt x="1377132" y="4652820"/>
                  <a:pt x="1403529" y="4645896"/>
                </a:cubicBezTo>
                <a:cubicBezTo>
                  <a:pt x="1416727" y="4642434"/>
                  <a:pt x="1430467" y="4641568"/>
                  <a:pt x="1443936" y="4643514"/>
                </a:cubicBezTo>
                <a:close/>
                <a:moveTo>
                  <a:pt x="2500538" y="4010625"/>
                </a:moveTo>
                <a:cubicBezTo>
                  <a:pt x="2559393" y="4010625"/>
                  <a:pt x="2607862" y="4059092"/>
                  <a:pt x="2607862" y="4117944"/>
                </a:cubicBezTo>
                <a:cubicBezTo>
                  <a:pt x="2607862" y="4176799"/>
                  <a:pt x="2559393" y="4225266"/>
                  <a:pt x="2500538" y="4225266"/>
                </a:cubicBezTo>
                <a:cubicBezTo>
                  <a:pt x="2441687" y="4225266"/>
                  <a:pt x="2393219" y="4176799"/>
                  <a:pt x="2393219" y="4117944"/>
                </a:cubicBezTo>
                <a:cubicBezTo>
                  <a:pt x="2393219" y="4059092"/>
                  <a:pt x="2441687" y="4010625"/>
                  <a:pt x="2500538" y="4010625"/>
                </a:cubicBezTo>
                <a:close/>
                <a:moveTo>
                  <a:pt x="3102114" y="2930332"/>
                </a:moveTo>
                <a:cubicBezTo>
                  <a:pt x="3116016" y="2928655"/>
                  <a:pt x="3129972" y="2929844"/>
                  <a:pt x="3143170" y="2933522"/>
                </a:cubicBezTo>
                <a:cubicBezTo>
                  <a:pt x="3169569" y="2940879"/>
                  <a:pt x="3192935" y="2958190"/>
                  <a:pt x="3206784" y="2982422"/>
                </a:cubicBezTo>
                <a:cubicBezTo>
                  <a:pt x="3237940" y="3034350"/>
                  <a:pt x="3220631" y="3100129"/>
                  <a:pt x="3168700" y="3127825"/>
                </a:cubicBezTo>
                <a:cubicBezTo>
                  <a:pt x="3116772" y="3158980"/>
                  <a:pt x="3050994" y="3138208"/>
                  <a:pt x="3023297" y="3089741"/>
                </a:cubicBezTo>
                <a:cubicBezTo>
                  <a:pt x="2992142" y="3037814"/>
                  <a:pt x="3012914" y="2972038"/>
                  <a:pt x="3061380" y="2944342"/>
                </a:cubicBezTo>
                <a:cubicBezTo>
                  <a:pt x="3074364" y="2936553"/>
                  <a:pt x="3088212" y="2932009"/>
                  <a:pt x="3102114" y="2930332"/>
                </a:cubicBezTo>
                <a:close/>
                <a:moveTo>
                  <a:pt x="3119529" y="1686996"/>
                </a:moveTo>
                <a:cubicBezTo>
                  <a:pt x="3132998" y="1688942"/>
                  <a:pt x="3146196" y="1693702"/>
                  <a:pt x="3158312" y="1701491"/>
                </a:cubicBezTo>
                <a:cubicBezTo>
                  <a:pt x="3210243" y="1729187"/>
                  <a:pt x="3227551" y="1794966"/>
                  <a:pt x="3196396" y="1846893"/>
                </a:cubicBezTo>
                <a:cubicBezTo>
                  <a:pt x="3165236" y="1898825"/>
                  <a:pt x="3099460" y="1916133"/>
                  <a:pt x="3050994" y="1884977"/>
                </a:cubicBezTo>
                <a:cubicBezTo>
                  <a:pt x="2999062" y="1853818"/>
                  <a:pt x="2981753" y="1788043"/>
                  <a:pt x="3012910" y="1739574"/>
                </a:cubicBezTo>
                <a:cubicBezTo>
                  <a:pt x="3028491" y="1713608"/>
                  <a:pt x="3052724" y="1696300"/>
                  <a:pt x="3079121" y="1689377"/>
                </a:cubicBezTo>
                <a:cubicBezTo>
                  <a:pt x="3092320" y="1685914"/>
                  <a:pt x="3106060" y="1685049"/>
                  <a:pt x="3119529" y="1686996"/>
                </a:cubicBezTo>
                <a:close/>
                <a:moveTo>
                  <a:pt x="757436" y="1471272"/>
                </a:moveTo>
                <a:cubicBezTo>
                  <a:pt x="1097574" y="1469542"/>
                  <a:pt x="1439443" y="1550898"/>
                  <a:pt x="1468870" y="1736113"/>
                </a:cubicBezTo>
                <a:cubicBezTo>
                  <a:pt x="1496567" y="1971527"/>
                  <a:pt x="1371936" y="2023458"/>
                  <a:pt x="828406" y="2044230"/>
                </a:cubicBezTo>
                <a:cubicBezTo>
                  <a:pt x="437206" y="2016534"/>
                  <a:pt x="-44009" y="2148089"/>
                  <a:pt x="56390" y="1704956"/>
                </a:cubicBezTo>
                <a:cubicBezTo>
                  <a:pt x="78892" y="1557822"/>
                  <a:pt x="417299" y="1473004"/>
                  <a:pt x="757436" y="1471272"/>
                </a:cubicBezTo>
                <a:close/>
                <a:moveTo>
                  <a:pt x="762634" y="777151"/>
                </a:moveTo>
                <a:cubicBezTo>
                  <a:pt x="1157299" y="898321"/>
                  <a:pt x="1337320" y="877550"/>
                  <a:pt x="1614278" y="950249"/>
                </a:cubicBezTo>
                <a:cubicBezTo>
                  <a:pt x="2085106" y="1057572"/>
                  <a:pt x="2254744" y="1067956"/>
                  <a:pt x="2230509" y="2175785"/>
                </a:cubicBezTo>
                <a:cubicBezTo>
                  <a:pt x="2220124" y="3328622"/>
                  <a:pt x="2078182" y="3667893"/>
                  <a:pt x="1527732" y="3806372"/>
                </a:cubicBezTo>
                <a:cubicBezTo>
                  <a:pt x="1281929" y="3868688"/>
                  <a:pt x="1202306" y="3931003"/>
                  <a:pt x="1036131" y="4017550"/>
                </a:cubicBezTo>
                <a:cubicBezTo>
                  <a:pt x="739268" y="4199303"/>
                  <a:pt x="649148" y="4558646"/>
                  <a:pt x="809837" y="4773200"/>
                </a:cubicBezTo>
                <a:lnTo>
                  <a:pt x="891014" y="4852255"/>
                </a:lnTo>
                <a:lnTo>
                  <a:pt x="795525" y="4861403"/>
                </a:lnTo>
                <a:cubicBezTo>
                  <a:pt x="574825" y="4861403"/>
                  <a:pt x="354123" y="4777452"/>
                  <a:pt x="212183" y="4609547"/>
                </a:cubicBezTo>
                <a:cubicBezTo>
                  <a:pt x="160253" y="4628155"/>
                  <a:pt x="106755" y="4639785"/>
                  <a:pt x="52736" y="4645045"/>
                </a:cubicBezTo>
                <a:lnTo>
                  <a:pt x="0" y="4644163"/>
                </a:lnTo>
                <a:lnTo>
                  <a:pt x="0" y="4028632"/>
                </a:lnTo>
                <a:lnTo>
                  <a:pt x="232955" y="4066017"/>
                </a:lnTo>
                <a:cubicBezTo>
                  <a:pt x="506449" y="4093713"/>
                  <a:pt x="433749" y="3906767"/>
                  <a:pt x="433749" y="3906767"/>
                </a:cubicBezTo>
                <a:cubicBezTo>
                  <a:pt x="288346" y="3858299"/>
                  <a:pt x="187947" y="3837527"/>
                  <a:pt x="32160" y="3792524"/>
                </a:cubicBezTo>
                <a:lnTo>
                  <a:pt x="0" y="3779493"/>
                </a:lnTo>
                <a:lnTo>
                  <a:pt x="0" y="2178557"/>
                </a:lnTo>
                <a:lnTo>
                  <a:pt x="17666" y="2187103"/>
                </a:lnTo>
                <a:cubicBezTo>
                  <a:pt x="46883" y="2197639"/>
                  <a:pt x="78309" y="2205538"/>
                  <a:pt x="111779" y="2210406"/>
                </a:cubicBezTo>
                <a:cubicBezTo>
                  <a:pt x="651845" y="2189634"/>
                  <a:pt x="759169" y="2248489"/>
                  <a:pt x="340269" y="2608534"/>
                </a:cubicBezTo>
                <a:cubicBezTo>
                  <a:pt x="-182486" y="3055126"/>
                  <a:pt x="104856" y="3664436"/>
                  <a:pt x="845716" y="3598656"/>
                </a:cubicBezTo>
                <a:cubicBezTo>
                  <a:pt x="1254227" y="3560577"/>
                  <a:pt x="1420401" y="3415171"/>
                  <a:pt x="1333854" y="3096670"/>
                </a:cubicBezTo>
                <a:cubicBezTo>
                  <a:pt x="1261152" y="2757396"/>
                  <a:pt x="1250767" y="2681233"/>
                  <a:pt x="1711207" y="2497751"/>
                </a:cubicBezTo>
                <a:cubicBezTo>
                  <a:pt x="1887768" y="2428512"/>
                  <a:pt x="1815065" y="2355813"/>
                  <a:pt x="1752750" y="2355813"/>
                </a:cubicBezTo>
                <a:cubicBezTo>
                  <a:pt x="1617736" y="2352349"/>
                  <a:pt x="1524261" y="2383508"/>
                  <a:pt x="1382321" y="2435435"/>
                </a:cubicBezTo>
                <a:cubicBezTo>
                  <a:pt x="1108825" y="2542755"/>
                  <a:pt x="970346" y="2854332"/>
                  <a:pt x="1056898" y="3041282"/>
                </a:cubicBezTo>
                <a:cubicBezTo>
                  <a:pt x="1160756" y="3255923"/>
                  <a:pt x="1146908" y="3384015"/>
                  <a:pt x="783400" y="3415171"/>
                </a:cubicBezTo>
                <a:cubicBezTo>
                  <a:pt x="499519" y="3432482"/>
                  <a:pt x="284878" y="3255923"/>
                  <a:pt x="385277" y="2965115"/>
                </a:cubicBezTo>
                <a:cubicBezTo>
                  <a:pt x="496060" y="2702009"/>
                  <a:pt x="873411" y="2698546"/>
                  <a:pt x="838791" y="2224254"/>
                </a:cubicBezTo>
                <a:cubicBezTo>
                  <a:pt x="1520800" y="2220794"/>
                  <a:pt x="1821990" y="2002688"/>
                  <a:pt x="1752750" y="1704958"/>
                </a:cubicBezTo>
                <a:cubicBezTo>
                  <a:pt x="1700822" y="1483393"/>
                  <a:pt x="1551956" y="1317218"/>
                  <a:pt x="1001506" y="1275675"/>
                </a:cubicBezTo>
                <a:cubicBezTo>
                  <a:pt x="911712" y="1268534"/>
                  <a:pt x="827434" y="1265614"/>
                  <a:pt x="748475" y="1266433"/>
                </a:cubicBezTo>
                <a:cubicBezTo>
                  <a:pt x="452378" y="1269504"/>
                  <a:pt x="231065" y="1325170"/>
                  <a:pt x="74019" y="1408158"/>
                </a:cubicBezTo>
                <a:lnTo>
                  <a:pt x="0" y="1454967"/>
                </a:lnTo>
                <a:lnTo>
                  <a:pt x="0" y="968955"/>
                </a:lnTo>
                <a:lnTo>
                  <a:pt x="91012" y="946790"/>
                </a:lnTo>
                <a:cubicBezTo>
                  <a:pt x="388742" y="874086"/>
                  <a:pt x="430286" y="877550"/>
                  <a:pt x="762634" y="777151"/>
                </a:cubicBezTo>
                <a:close/>
                <a:moveTo>
                  <a:pt x="2472843" y="610973"/>
                </a:moveTo>
                <a:cubicBezTo>
                  <a:pt x="2535158" y="610973"/>
                  <a:pt x="2580165" y="659441"/>
                  <a:pt x="2580165" y="718292"/>
                </a:cubicBezTo>
                <a:cubicBezTo>
                  <a:pt x="2580165" y="777147"/>
                  <a:pt x="2531698" y="825615"/>
                  <a:pt x="2472843" y="825615"/>
                </a:cubicBezTo>
                <a:cubicBezTo>
                  <a:pt x="2413991" y="825615"/>
                  <a:pt x="2365524" y="777147"/>
                  <a:pt x="2365524" y="718292"/>
                </a:cubicBezTo>
                <a:cubicBezTo>
                  <a:pt x="2365524" y="659441"/>
                  <a:pt x="2413991" y="610973"/>
                  <a:pt x="2472843" y="610973"/>
                </a:cubicBezTo>
                <a:close/>
                <a:moveTo>
                  <a:pt x="686435" y="16351"/>
                </a:moveTo>
                <a:lnTo>
                  <a:pt x="685598" y="118243"/>
                </a:lnTo>
                <a:cubicBezTo>
                  <a:pt x="679386" y="616212"/>
                  <a:pt x="634758" y="633047"/>
                  <a:pt x="66781" y="756380"/>
                </a:cubicBezTo>
                <a:lnTo>
                  <a:pt x="0" y="767936"/>
                </a:lnTo>
                <a:lnTo>
                  <a:pt x="0" y="223240"/>
                </a:lnTo>
                <a:lnTo>
                  <a:pt x="52736" y="222358"/>
                </a:lnTo>
                <a:cubicBezTo>
                  <a:pt x="106755" y="227619"/>
                  <a:pt x="160253" y="239249"/>
                  <a:pt x="212183" y="257856"/>
                </a:cubicBezTo>
                <a:cubicBezTo>
                  <a:pt x="318639" y="131927"/>
                  <a:pt x="468909" y="53222"/>
                  <a:pt x="630317" y="21740"/>
                </a:cubicBezTo>
                <a:close/>
                <a:moveTo>
                  <a:pt x="884621" y="14671"/>
                </a:moveTo>
                <a:lnTo>
                  <a:pt x="958299" y="21740"/>
                </a:lnTo>
                <a:cubicBezTo>
                  <a:pt x="1120031" y="53222"/>
                  <a:pt x="1271114" y="131927"/>
                  <a:pt x="1378868" y="257856"/>
                </a:cubicBezTo>
                <a:cubicBezTo>
                  <a:pt x="1794304" y="108993"/>
                  <a:pt x="2310136" y="406722"/>
                  <a:pt x="2389763" y="839465"/>
                </a:cubicBezTo>
                <a:cubicBezTo>
                  <a:pt x="2822507" y="919092"/>
                  <a:pt x="3120236" y="1434924"/>
                  <a:pt x="2971373" y="1850360"/>
                </a:cubicBezTo>
                <a:cubicBezTo>
                  <a:pt x="3307182" y="2137705"/>
                  <a:pt x="3307182" y="2729698"/>
                  <a:pt x="2971373" y="3017043"/>
                </a:cubicBezTo>
                <a:cubicBezTo>
                  <a:pt x="3120236" y="3432479"/>
                  <a:pt x="2822507" y="3948310"/>
                  <a:pt x="2389763" y="4027936"/>
                </a:cubicBezTo>
                <a:cubicBezTo>
                  <a:pt x="2310136" y="4460680"/>
                  <a:pt x="1794304" y="4761874"/>
                  <a:pt x="1378868" y="4609547"/>
                </a:cubicBezTo>
                <a:cubicBezTo>
                  <a:pt x="1343383" y="4651522"/>
                  <a:pt x="1302975" y="4688253"/>
                  <a:pt x="1258876" y="4719734"/>
                </a:cubicBezTo>
                <a:lnTo>
                  <a:pt x="1122224" y="4795398"/>
                </a:lnTo>
                <a:lnTo>
                  <a:pt x="1068809" y="4666907"/>
                </a:lnTo>
                <a:cubicBezTo>
                  <a:pt x="970028" y="4374348"/>
                  <a:pt x="1067722" y="4151701"/>
                  <a:pt x="1531191" y="4024473"/>
                </a:cubicBezTo>
                <a:cubicBezTo>
                  <a:pt x="2452074" y="3809832"/>
                  <a:pt x="2524778" y="3307850"/>
                  <a:pt x="2524778" y="2002687"/>
                </a:cubicBezTo>
                <a:cubicBezTo>
                  <a:pt x="2531702" y="1054109"/>
                  <a:pt x="2372452" y="932941"/>
                  <a:pt x="1596970" y="728684"/>
                </a:cubicBezTo>
                <a:cubicBezTo>
                  <a:pt x="873201" y="615090"/>
                  <a:pt x="967932" y="684057"/>
                  <a:pt x="899877" y="128313"/>
                </a:cubicBezTo>
                <a:close/>
                <a:moveTo>
                  <a:pt x="161060" y="9890"/>
                </a:moveTo>
                <a:cubicBezTo>
                  <a:pt x="174962" y="11404"/>
                  <a:pt x="188810" y="15516"/>
                  <a:pt x="201792" y="22439"/>
                </a:cubicBezTo>
                <a:cubicBezTo>
                  <a:pt x="253721" y="53599"/>
                  <a:pt x="271032" y="119374"/>
                  <a:pt x="239876" y="167842"/>
                </a:cubicBezTo>
                <a:cubicBezTo>
                  <a:pt x="208717" y="219773"/>
                  <a:pt x="142942" y="237081"/>
                  <a:pt x="94474" y="205926"/>
                </a:cubicBezTo>
                <a:cubicBezTo>
                  <a:pt x="42543" y="174765"/>
                  <a:pt x="25235" y="108990"/>
                  <a:pt x="56390" y="60522"/>
                </a:cubicBezTo>
                <a:cubicBezTo>
                  <a:pt x="70238" y="36291"/>
                  <a:pt x="93605" y="19844"/>
                  <a:pt x="120004" y="12920"/>
                </a:cubicBezTo>
                <a:cubicBezTo>
                  <a:pt x="133202" y="9459"/>
                  <a:pt x="147158" y="8376"/>
                  <a:pt x="161060" y="9890"/>
                </a:cubicBezTo>
                <a:close/>
                <a:moveTo>
                  <a:pt x="787734" y="5134"/>
                </a:moveTo>
                <a:cubicBezTo>
                  <a:pt x="820624" y="4268"/>
                  <a:pt x="852647" y="5133"/>
                  <a:pt x="883805" y="8595"/>
                </a:cubicBezTo>
                <a:lnTo>
                  <a:pt x="884621" y="14671"/>
                </a:lnTo>
                <a:lnTo>
                  <a:pt x="794226" y="5999"/>
                </a:lnTo>
                <a:lnTo>
                  <a:pt x="686435" y="16351"/>
                </a:lnTo>
                <a:lnTo>
                  <a:pt x="686470" y="12059"/>
                </a:lnTo>
                <a:cubicBezTo>
                  <a:pt x="721091" y="8597"/>
                  <a:pt x="754846" y="6000"/>
                  <a:pt x="787734" y="5134"/>
                </a:cubicBezTo>
                <a:close/>
                <a:moveTo>
                  <a:pt x="1379568" y="1020"/>
                </a:moveTo>
                <a:cubicBezTo>
                  <a:pt x="1393037" y="-927"/>
                  <a:pt x="1406776" y="-61"/>
                  <a:pt x="1419972" y="3401"/>
                </a:cubicBezTo>
                <a:cubicBezTo>
                  <a:pt x="1446370" y="10325"/>
                  <a:pt x="1470606" y="27633"/>
                  <a:pt x="1486184" y="53599"/>
                </a:cubicBezTo>
                <a:cubicBezTo>
                  <a:pt x="1517340" y="105527"/>
                  <a:pt x="1496571" y="171306"/>
                  <a:pt x="1448101" y="199001"/>
                </a:cubicBezTo>
                <a:cubicBezTo>
                  <a:pt x="1396173" y="230157"/>
                  <a:pt x="1330394" y="209385"/>
                  <a:pt x="1302698" y="160918"/>
                </a:cubicBezTo>
                <a:cubicBezTo>
                  <a:pt x="1271542" y="108990"/>
                  <a:pt x="1292314" y="43211"/>
                  <a:pt x="1340782" y="15516"/>
                </a:cubicBezTo>
                <a:cubicBezTo>
                  <a:pt x="1352899" y="7726"/>
                  <a:pt x="1366098" y="2967"/>
                  <a:pt x="1379568" y="1020"/>
                </a:cubicBezTo>
                <a:close/>
              </a:path>
            </a:pathLst>
          </a:custGeom>
          <a:solidFill>
            <a:schemeClr val="accent1">
              <a:lumMod val="20000"/>
              <a:lumOff val="80000"/>
              <a:alpha val="5000"/>
            </a:schemeClr>
          </a:solidFill>
          <a:ln w="9525" cap="flat">
            <a:noFill/>
            <a:prstDash val="solid"/>
            <a:miter/>
          </a:ln>
        </p:spPr>
        <p:txBody>
          <a:bodyPr wrap="square" rtlCol="0" anchor="ctr">
            <a:noAutofit/>
          </a:bodyPr>
          <a:lstStyle/>
          <a:p>
            <a:endParaRPr lang="zh-CN" altLang="en-US"/>
          </a:p>
        </p:txBody>
      </p:sp>
      <p:sp>
        <p:nvSpPr>
          <p:cNvPr id="6" name="文本框 25">
            <a:extLst>
              <a:ext uri="{FF2B5EF4-FFF2-40B4-BE49-F238E27FC236}">
                <a16:creationId xmlns:a16="http://schemas.microsoft.com/office/drawing/2014/main" id="{9E8BA82D-52DA-432A-A2A9-1041859C4BBA}"/>
              </a:ext>
            </a:extLst>
          </p:cNvPr>
          <p:cNvSpPr txBox="1"/>
          <p:nvPr userDrawn="1"/>
        </p:nvSpPr>
        <p:spPr>
          <a:xfrm>
            <a:off x="8957609" y="6285011"/>
            <a:ext cx="2940752" cy="307777"/>
          </a:xfrm>
          <a:prstGeom prst="rect">
            <a:avLst/>
          </a:prstGeom>
          <a:noFill/>
        </p:spPr>
        <p:txBody>
          <a:bodyPr wrap="square" lIns="0" rtlCol="0">
            <a:spAutoFit/>
          </a:bodyPr>
          <a:lstStyle/>
          <a:p>
            <a:pPr algn="dist"/>
            <a:r>
              <a:rPr kumimoji="1" lang="zh-CN" altLang="en-US" sz="1400" spc="300" dirty="0">
                <a:solidFill>
                  <a:schemeClr val="accent2">
                    <a:alpha val="39000"/>
                  </a:schemeClr>
                </a:solidFill>
                <a:latin typeface="华文中宋" panose="02010600040101010101" pitchFamily="2" charset="-122"/>
                <a:ea typeface="华文中宋" panose="02010600040101010101" pitchFamily="2" charset="-122"/>
                <a:cs typeface="Hiragino Sans GB W3" charset="-122"/>
              </a:rPr>
              <a:t>厚德博学 和而不同</a:t>
            </a:r>
          </a:p>
        </p:txBody>
      </p:sp>
      <p:sp>
        <p:nvSpPr>
          <p:cNvPr id="7" name="矩形 6">
            <a:extLst>
              <a:ext uri="{FF2B5EF4-FFF2-40B4-BE49-F238E27FC236}">
                <a16:creationId xmlns:a16="http://schemas.microsoft.com/office/drawing/2014/main" id="{2ED909FE-5452-4A5F-B486-8DC8E906C4FF}"/>
              </a:ext>
            </a:extLst>
          </p:cNvPr>
          <p:cNvSpPr/>
          <p:nvPr userDrawn="1"/>
        </p:nvSpPr>
        <p:spPr>
          <a:xfrm>
            <a:off x="304801" y="6285011"/>
            <a:ext cx="2002970" cy="307777"/>
          </a:xfrm>
          <a:prstGeom prst="rect">
            <a:avLst/>
          </a:prstGeom>
        </p:spPr>
        <p:txBody>
          <a:bodyPr wrap="square" lIns="0" rIns="0">
            <a:spAutoFit/>
          </a:bodyPr>
          <a:lstStyle/>
          <a:p>
            <a:pPr algn="dist"/>
            <a:r>
              <a:rPr kumimoji="1" lang="en-US" altLang="zh-CN" sz="1400" spc="300" dirty="0">
                <a:solidFill>
                  <a:schemeClr val="accent1"/>
                </a:solidFill>
                <a:latin typeface="华文中宋" panose="02010600040101010101" pitchFamily="2" charset="-122"/>
                <a:ea typeface="华文中宋" panose="02010600040101010101" pitchFamily="2" charset="-122"/>
                <a:cs typeface="Hiragino Sans GB W3" charset="-122"/>
              </a:rPr>
              <a:t>www.hut.edu.cn</a:t>
            </a:r>
            <a:endParaRPr lang="zh-CN" altLang="en-US" sz="1400" dirty="0">
              <a:solidFill>
                <a:schemeClr val="accent1"/>
              </a:solidFill>
              <a:latin typeface="华文中宋" panose="02010600040101010101" pitchFamily="2" charset="-122"/>
              <a:ea typeface="华文中宋" panose="02010600040101010101" pitchFamily="2" charset="-122"/>
            </a:endParaRPr>
          </a:p>
        </p:txBody>
      </p:sp>
      <p:pic>
        <p:nvPicPr>
          <p:cNvPr id="8" name="图片 7">
            <a:extLst>
              <a:ext uri="{FF2B5EF4-FFF2-40B4-BE49-F238E27FC236}">
                <a16:creationId xmlns:a16="http://schemas.microsoft.com/office/drawing/2014/main" id="{C995B9D2-00B6-40AB-A1F3-2C4C3851B5C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04801" y="286289"/>
            <a:ext cx="1641068" cy="399511"/>
          </a:xfrm>
          <a:prstGeom prst="rect">
            <a:avLst/>
          </a:prstGeom>
        </p:spPr>
      </p:pic>
      <p:sp>
        <p:nvSpPr>
          <p:cNvPr id="9" name="文本占位符 2">
            <a:extLst>
              <a:ext uri="{FF2B5EF4-FFF2-40B4-BE49-F238E27FC236}">
                <a16:creationId xmlns:a16="http://schemas.microsoft.com/office/drawing/2014/main" id="{75B16DE3-403F-44D6-A33C-EBCC957206D3}"/>
              </a:ext>
            </a:extLst>
          </p:cNvPr>
          <p:cNvSpPr>
            <a:spLocks noGrp="1"/>
          </p:cNvSpPr>
          <p:nvPr>
            <p:ph type="body" sz="quarter" idx="10" hasCustomPrompt="1"/>
          </p:nvPr>
        </p:nvSpPr>
        <p:spPr>
          <a:xfrm>
            <a:off x="1730222" y="3258323"/>
            <a:ext cx="5227975" cy="880071"/>
          </a:xfrm>
          <a:prstGeom prst="rect">
            <a:avLst/>
          </a:prstGeom>
        </p:spPr>
        <p:txBody>
          <a:bodyPr anchor="ctr">
            <a:normAutofit/>
          </a:bodyPr>
          <a:lstStyle>
            <a:lvl1pPr marL="0" indent="0" algn="dist">
              <a:buFontTx/>
              <a:buNone/>
              <a:defRPr sz="5400"/>
            </a:lvl1pPr>
          </a:lstStyle>
          <a:p>
            <a:pPr lvl="0"/>
            <a:r>
              <a:rPr lang="zh-CN" altLang="en-US" dirty="0"/>
              <a:t>请输入章节标题</a:t>
            </a:r>
          </a:p>
        </p:txBody>
      </p:sp>
      <p:sp>
        <p:nvSpPr>
          <p:cNvPr id="10" name="文本占位符 13">
            <a:extLst>
              <a:ext uri="{FF2B5EF4-FFF2-40B4-BE49-F238E27FC236}">
                <a16:creationId xmlns:a16="http://schemas.microsoft.com/office/drawing/2014/main" id="{1A4213EC-4F27-4568-9B2F-5D72712BE076}"/>
              </a:ext>
            </a:extLst>
          </p:cNvPr>
          <p:cNvSpPr>
            <a:spLocks noGrp="1"/>
          </p:cNvSpPr>
          <p:nvPr>
            <p:ph type="body" sz="quarter" idx="11" hasCustomPrompt="1"/>
          </p:nvPr>
        </p:nvSpPr>
        <p:spPr>
          <a:xfrm>
            <a:off x="1730223" y="4138394"/>
            <a:ext cx="5227974" cy="347727"/>
          </a:xfrm>
          <a:prstGeom prst="rect">
            <a:avLst/>
          </a:prstGeom>
        </p:spPr>
        <p:txBody>
          <a:bodyPr lIns="90000" rIns="90000" anchor="ctr">
            <a:normAutofit/>
          </a:bodyPr>
          <a:lstStyle>
            <a:lvl1pPr marL="0" indent="0" algn="dist">
              <a:buFontTx/>
              <a:buNone/>
              <a:defRPr sz="1800">
                <a:solidFill>
                  <a:schemeClr val="tx1">
                    <a:lumMod val="25000"/>
                    <a:lumOff val="75000"/>
                  </a:schemeClr>
                </a:solidFill>
                <a:latin typeface="+mj-lt"/>
              </a:defRPr>
            </a:lvl1pPr>
          </a:lstStyle>
          <a:p>
            <a:pPr lvl="0"/>
            <a:r>
              <a:rPr lang="zh-CN" altLang="en-US" dirty="0"/>
              <a:t>请输入章节标题的英文</a:t>
            </a:r>
          </a:p>
        </p:txBody>
      </p:sp>
    </p:spTree>
    <p:extLst>
      <p:ext uri="{BB962C8B-B14F-4D97-AF65-F5344CB8AC3E}">
        <p14:creationId xmlns:p14="http://schemas.microsoft.com/office/powerpoint/2010/main" val="335197241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过渡页2">
    <p:spTree>
      <p:nvGrpSpPr>
        <p:cNvPr id="1" name=""/>
        <p:cNvGrpSpPr/>
        <p:nvPr/>
      </p:nvGrpSpPr>
      <p:grpSpPr>
        <a:xfrm>
          <a:off x="0" y="0"/>
          <a:ext cx="0" cy="0"/>
          <a:chOff x="0" y="0"/>
          <a:chExt cx="0" cy="0"/>
        </a:xfrm>
      </p:grpSpPr>
      <p:sp>
        <p:nvSpPr>
          <p:cNvPr id="2" name="任意多边形: 形状 1">
            <a:extLst>
              <a:ext uri="{FF2B5EF4-FFF2-40B4-BE49-F238E27FC236}">
                <a16:creationId xmlns:a16="http://schemas.microsoft.com/office/drawing/2014/main" id="{6CAC3D2C-D4CF-42D9-85A4-484A6DBDA896}"/>
              </a:ext>
            </a:extLst>
          </p:cNvPr>
          <p:cNvSpPr/>
          <p:nvPr userDrawn="1"/>
        </p:nvSpPr>
        <p:spPr>
          <a:xfrm>
            <a:off x="0" y="0"/>
            <a:ext cx="12192000" cy="6858000"/>
          </a:xfrm>
          <a:custGeom>
            <a:avLst/>
            <a:gdLst>
              <a:gd name="connsiteX0" fmla="*/ 11279124 w 12192000"/>
              <a:gd name="connsiteY0" fmla="*/ 6768430 h 6858000"/>
              <a:gd name="connsiteX1" fmla="*/ 11340139 w 12192000"/>
              <a:gd name="connsiteY1" fmla="*/ 6772026 h 6858000"/>
              <a:gd name="connsiteX2" fmla="*/ 11440117 w 12192000"/>
              <a:gd name="connsiteY2" fmla="*/ 6847825 h 6858000"/>
              <a:gd name="connsiteX3" fmla="*/ 11443920 w 12192000"/>
              <a:gd name="connsiteY3" fmla="*/ 6858000 h 6858000"/>
              <a:gd name="connsiteX4" fmla="*/ 11160369 w 12192000"/>
              <a:gd name="connsiteY4" fmla="*/ 6858000 h 6858000"/>
              <a:gd name="connsiteX5" fmla="*/ 11171880 w 12192000"/>
              <a:gd name="connsiteY5" fmla="*/ 6834182 h 6858000"/>
              <a:gd name="connsiteX6" fmla="*/ 11220560 w 12192000"/>
              <a:gd name="connsiteY6" fmla="*/ 6790318 h 6858000"/>
              <a:gd name="connsiteX7" fmla="*/ 11279124 w 12192000"/>
              <a:gd name="connsiteY7" fmla="*/ 6768430 h 6858000"/>
              <a:gd name="connsiteX8" fmla="*/ 924183 w 12192000"/>
              <a:gd name="connsiteY8" fmla="*/ 6768430 h 6858000"/>
              <a:gd name="connsiteX9" fmla="*/ 982747 w 12192000"/>
              <a:gd name="connsiteY9" fmla="*/ 6790318 h 6858000"/>
              <a:gd name="connsiteX10" fmla="*/ 1031427 w 12192000"/>
              <a:gd name="connsiteY10" fmla="*/ 6834182 h 6858000"/>
              <a:gd name="connsiteX11" fmla="*/ 1042938 w 12192000"/>
              <a:gd name="connsiteY11" fmla="*/ 6858000 h 6858000"/>
              <a:gd name="connsiteX12" fmla="*/ 759387 w 12192000"/>
              <a:gd name="connsiteY12" fmla="*/ 6858000 h 6858000"/>
              <a:gd name="connsiteX13" fmla="*/ 763190 w 12192000"/>
              <a:gd name="connsiteY13" fmla="*/ 6847825 h 6858000"/>
              <a:gd name="connsiteX14" fmla="*/ 863168 w 12192000"/>
              <a:gd name="connsiteY14" fmla="*/ 6772026 h 6858000"/>
              <a:gd name="connsiteX15" fmla="*/ 924183 w 12192000"/>
              <a:gd name="connsiteY15" fmla="*/ 6768430 h 6858000"/>
              <a:gd name="connsiteX16" fmla="*/ 9683658 w 12192000"/>
              <a:gd name="connsiteY16" fmla="*/ 5812768 h 6858000"/>
              <a:gd name="connsiteX17" fmla="*/ 9845709 w 12192000"/>
              <a:gd name="connsiteY17" fmla="*/ 5974819 h 6858000"/>
              <a:gd name="connsiteX18" fmla="*/ 9683658 w 12192000"/>
              <a:gd name="connsiteY18" fmla="*/ 6136876 h 6858000"/>
              <a:gd name="connsiteX19" fmla="*/ 9521600 w 12192000"/>
              <a:gd name="connsiteY19" fmla="*/ 5974819 h 6858000"/>
              <a:gd name="connsiteX20" fmla="*/ 9683658 w 12192000"/>
              <a:gd name="connsiteY20" fmla="*/ 5812768 h 6858000"/>
              <a:gd name="connsiteX21" fmla="*/ 2519649 w 12192000"/>
              <a:gd name="connsiteY21" fmla="*/ 5812768 h 6858000"/>
              <a:gd name="connsiteX22" fmla="*/ 2681707 w 12192000"/>
              <a:gd name="connsiteY22" fmla="*/ 5974819 h 6858000"/>
              <a:gd name="connsiteX23" fmla="*/ 2519649 w 12192000"/>
              <a:gd name="connsiteY23" fmla="*/ 6136876 h 6858000"/>
              <a:gd name="connsiteX24" fmla="*/ 2357598 w 12192000"/>
              <a:gd name="connsiteY24" fmla="*/ 5974819 h 6858000"/>
              <a:gd name="connsiteX25" fmla="*/ 2519649 w 12192000"/>
              <a:gd name="connsiteY25" fmla="*/ 5812768 h 6858000"/>
              <a:gd name="connsiteX26" fmla="*/ 8775281 w 12192000"/>
              <a:gd name="connsiteY26" fmla="*/ 4181528 h 6858000"/>
              <a:gd name="connsiteX27" fmla="*/ 8836787 w 12192000"/>
              <a:gd name="connsiteY27" fmla="*/ 4202684 h 6858000"/>
              <a:gd name="connsiteX28" fmla="*/ 8894293 w 12192000"/>
              <a:gd name="connsiteY28" fmla="*/ 4422236 h 6858000"/>
              <a:gd name="connsiteX29" fmla="*/ 8674734 w 12192000"/>
              <a:gd name="connsiteY29" fmla="*/ 4479742 h 6858000"/>
              <a:gd name="connsiteX30" fmla="*/ 8617228 w 12192000"/>
              <a:gd name="connsiteY30" fmla="*/ 4260185 h 6858000"/>
              <a:gd name="connsiteX31" fmla="*/ 8713284 w 12192000"/>
              <a:gd name="connsiteY31" fmla="*/ 4186345 h 6858000"/>
              <a:gd name="connsiteX32" fmla="*/ 8775281 w 12192000"/>
              <a:gd name="connsiteY32" fmla="*/ 4181528 h 6858000"/>
              <a:gd name="connsiteX33" fmla="*/ 3428026 w 12192000"/>
              <a:gd name="connsiteY33" fmla="*/ 4181528 h 6858000"/>
              <a:gd name="connsiteX34" fmla="*/ 3490023 w 12192000"/>
              <a:gd name="connsiteY34" fmla="*/ 4186345 h 6858000"/>
              <a:gd name="connsiteX35" fmla="*/ 3586079 w 12192000"/>
              <a:gd name="connsiteY35" fmla="*/ 4260185 h 6858000"/>
              <a:gd name="connsiteX36" fmla="*/ 3528573 w 12192000"/>
              <a:gd name="connsiteY36" fmla="*/ 4479742 h 6858000"/>
              <a:gd name="connsiteX37" fmla="*/ 3309014 w 12192000"/>
              <a:gd name="connsiteY37" fmla="*/ 4422236 h 6858000"/>
              <a:gd name="connsiteX38" fmla="*/ 3366520 w 12192000"/>
              <a:gd name="connsiteY38" fmla="*/ 4202684 h 6858000"/>
              <a:gd name="connsiteX39" fmla="*/ 3428026 w 12192000"/>
              <a:gd name="connsiteY39" fmla="*/ 4181528 h 6858000"/>
              <a:gd name="connsiteX40" fmla="*/ 8748983 w 12192000"/>
              <a:gd name="connsiteY40" fmla="*/ 2304094 h 6858000"/>
              <a:gd name="connsiteX41" fmla="*/ 8809999 w 12192000"/>
              <a:gd name="connsiteY41" fmla="*/ 2307690 h 6858000"/>
              <a:gd name="connsiteX42" fmla="*/ 8909978 w 12192000"/>
              <a:gd name="connsiteY42" fmla="*/ 2383487 h 6858000"/>
              <a:gd name="connsiteX43" fmla="*/ 8852472 w 12192000"/>
              <a:gd name="connsiteY43" fmla="*/ 2603044 h 6858000"/>
              <a:gd name="connsiteX44" fmla="*/ 8632915 w 12192000"/>
              <a:gd name="connsiteY44" fmla="*/ 2545538 h 6858000"/>
              <a:gd name="connsiteX45" fmla="*/ 8690421 w 12192000"/>
              <a:gd name="connsiteY45" fmla="*/ 2325982 h 6858000"/>
              <a:gd name="connsiteX46" fmla="*/ 8748983 w 12192000"/>
              <a:gd name="connsiteY46" fmla="*/ 2304094 h 6858000"/>
              <a:gd name="connsiteX47" fmla="*/ 3454324 w 12192000"/>
              <a:gd name="connsiteY47" fmla="*/ 2304094 h 6858000"/>
              <a:gd name="connsiteX48" fmla="*/ 3512886 w 12192000"/>
              <a:gd name="connsiteY48" fmla="*/ 2325982 h 6858000"/>
              <a:gd name="connsiteX49" fmla="*/ 3570392 w 12192000"/>
              <a:gd name="connsiteY49" fmla="*/ 2545538 h 6858000"/>
              <a:gd name="connsiteX50" fmla="*/ 3350835 w 12192000"/>
              <a:gd name="connsiteY50" fmla="*/ 2603044 h 6858000"/>
              <a:gd name="connsiteX51" fmla="*/ 3293329 w 12192000"/>
              <a:gd name="connsiteY51" fmla="*/ 2383487 h 6858000"/>
              <a:gd name="connsiteX52" fmla="*/ 3393308 w 12192000"/>
              <a:gd name="connsiteY52" fmla="*/ 2307690 h 6858000"/>
              <a:gd name="connsiteX53" fmla="*/ 3454324 w 12192000"/>
              <a:gd name="connsiteY53" fmla="*/ 2304094 h 6858000"/>
              <a:gd name="connsiteX54" fmla="*/ 12192000 w 12192000"/>
              <a:gd name="connsiteY54" fmla="*/ 1981554 h 6858000"/>
              <a:gd name="connsiteX55" fmla="*/ 12192000 w 12192000"/>
              <a:gd name="connsiteY55" fmla="*/ 2842660 h 6858000"/>
              <a:gd name="connsiteX56" fmla="*/ 11929664 w 12192000"/>
              <a:gd name="connsiteY56" fmla="*/ 2829100 h 6858000"/>
              <a:gd name="connsiteX57" fmla="*/ 11241474 w 12192000"/>
              <a:gd name="connsiteY57" fmla="*/ 2378260 h 6858000"/>
              <a:gd name="connsiteX58" fmla="*/ 12123939 w 12192000"/>
              <a:gd name="connsiteY58" fmla="*/ 1983315 h 6858000"/>
              <a:gd name="connsiteX59" fmla="*/ 0 w 12192000"/>
              <a:gd name="connsiteY59" fmla="*/ 1981261 h 6858000"/>
              <a:gd name="connsiteX60" fmla="*/ 79368 w 12192000"/>
              <a:gd name="connsiteY60" fmla="*/ 1983315 h 6858000"/>
              <a:gd name="connsiteX61" fmla="*/ 961833 w 12192000"/>
              <a:gd name="connsiteY61" fmla="*/ 2378260 h 6858000"/>
              <a:gd name="connsiteX62" fmla="*/ 273644 w 12192000"/>
              <a:gd name="connsiteY62" fmla="*/ 2829100 h 6858000"/>
              <a:gd name="connsiteX63" fmla="*/ 0 w 12192000"/>
              <a:gd name="connsiteY63" fmla="*/ 2843244 h 6858000"/>
              <a:gd name="connsiteX64" fmla="*/ 12192000 w 12192000"/>
              <a:gd name="connsiteY64" fmla="*/ 963057 h 6858000"/>
              <a:gd name="connsiteX65" fmla="*/ 12192000 w 12192000"/>
              <a:gd name="connsiteY65" fmla="*/ 1670879 h 6858000"/>
              <a:gd name="connsiteX66" fmla="*/ 12144366 w 12192000"/>
              <a:gd name="connsiteY66" fmla="*/ 1671516 h 6858000"/>
              <a:gd name="connsiteX67" fmla="*/ 11947193 w 12192000"/>
              <a:gd name="connsiteY67" fmla="*/ 1683000 h 6858000"/>
              <a:gd name="connsiteX68" fmla="*/ 10812817 w 12192000"/>
              <a:gd name="connsiteY68" fmla="*/ 2331217 h 6858000"/>
              <a:gd name="connsiteX69" fmla="*/ 12006533 w 12192000"/>
              <a:gd name="connsiteY69" fmla="*/ 3110624 h 6858000"/>
              <a:gd name="connsiteX70" fmla="*/ 12192000 w 12192000"/>
              <a:gd name="connsiteY70" fmla="*/ 3115330 h 6858000"/>
              <a:gd name="connsiteX71" fmla="*/ 12192000 w 12192000"/>
              <a:gd name="connsiteY71" fmla="*/ 3156121 h 6858000"/>
              <a:gd name="connsiteX72" fmla="*/ 12190130 w 12192000"/>
              <a:gd name="connsiteY72" fmla="*/ 3241574 h 6858000"/>
              <a:gd name="connsiteX73" fmla="*/ 12192000 w 12192000"/>
              <a:gd name="connsiteY73" fmla="*/ 3261723 h 6858000"/>
              <a:gd name="connsiteX74" fmla="*/ 12192000 w 12192000"/>
              <a:gd name="connsiteY74" fmla="*/ 4902253 h 6858000"/>
              <a:gd name="connsiteX75" fmla="*/ 12094761 w 12192000"/>
              <a:gd name="connsiteY75" fmla="*/ 4889162 h 6858000"/>
              <a:gd name="connsiteX76" fmla="*/ 11863552 w 12192000"/>
              <a:gd name="connsiteY76" fmla="*/ 4349063 h 6858000"/>
              <a:gd name="connsiteX77" fmla="*/ 11372163 w 12192000"/>
              <a:gd name="connsiteY77" fmla="*/ 3434236 h 6858000"/>
              <a:gd name="connsiteX78" fmla="*/ 10812817 w 12192000"/>
              <a:gd name="connsiteY78" fmla="*/ 3314006 h 6858000"/>
              <a:gd name="connsiteX79" fmla="*/ 10875546 w 12192000"/>
              <a:gd name="connsiteY79" fmla="*/ 3528332 h 6858000"/>
              <a:gd name="connsiteX80" fmla="*/ 11445348 w 12192000"/>
              <a:gd name="connsiteY80" fmla="*/ 4432699 h 6858000"/>
              <a:gd name="connsiteX81" fmla="*/ 12182436 w 12192000"/>
              <a:gd name="connsiteY81" fmla="*/ 5190697 h 6858000"/>
              <a:gd name="connsiteX82" fmla="*/ 12192000 w 12192000"/>
              <a:gd name="connsiteY82" fmla="*/ 5191159 h 6858000"/>
              <a:gd name="connsiteX83" fmla="*/ 12192000 w 12192000"/>
              <a:gd name="connsiteY83" fmla="*/ 6105017 h 6858000"/>
              <a:gd name="connsiteX84" fmla="*/ 12143570 w 12192000"/>
              <a:gd name="connsiteY84" fmla="*/ 6036731 h 6858000"/>
              <a:gd name="connsiteX85" fmla="*/ 11894909 w 12192000"/>
              <a:gd name="connsiteY85" fmla="*/ 5823225 h 6858000"/>
              <a:gd name="connsiteX86" fmla="*/ 11152594 w 12192000"/>
              <a:gd name="connsiteY86" fmla="*/ 5504347 h 6858000"/>
              <a:gd name="connsiteX87" fmla="*/ 10091401 w 12192000"/>
              <a:gd name="connsiteY87" fmla="*/ 3042165 h 6858000"/>
              <a:gd name="connsiteX88" fmla="*/ 11021908 w 12192000"/>
              <a:gd name="connsiteY88" fmla="*/ 1191608 h 6858000"/>
              <a:gd name="connsiteX89" fmla="*/ 12098685 w 12192000"/>
              <a:gd name="connsiteY89" fmla="*/ 989490 h 6858000"/>
              <a:gd name="connsiteX90" fmla="*/ 0 w 12192000"/>
              <a:gd name="connsiteY90" fmla="*/ 959854 h 6858000"/>
              <a:gd name="connsiteX91" fmla="*/ 104622 w 12192000"/>
              <a:gd name="connsiteY91" fmla="*/ 989490 h 6858000"/>
              <a:gd name="connsiteX92" fmla="*/ 1181399 w 12192000"/>
              <a:gd name="connsiteY92" fmla="*/ 1191608 h 6858000"/>
              <a:gd name="connsiteX93" fmla="*/ 2111906 w 12192000"/>
              <a:gd name="connsiteY93" fmla="*/ 3042165 h 6858000"/>
              <a:gd name="connsiteX94" fmla="*/ 1050713 w 12192000"/>
              <a:gd name="connsiteY94" fmla="*/ 5504347 h 6858000"/>
              <a:gd name="connsiteX95" fmla="*/ 308398 w 12192000"/>
              <a:gd name="connsiteY95" fmla="*/ 5823225 h 6858000"/>
              <a:gd name="connsiteX96" fmla="*/ 59737 w 12192000"/>
              <a:gd name="connsiteY96" fmla="*/ 6036731 h 6858000"/>
              <a:gd name="connsiteX97" fmla="*/ 0 w 12192000"/>
              <a:gd name="connsiteY97" fmla="*/ 6120959 h 6858000"/>
              <a:gd name="connsiteX98" fmla="*/ 0 w 12192000"/>
              <a:gd name="connsiteY98" fmla="*/ 5191705 h 6858000"/>
              <a:gd name="connsiteX99" fmla="*/ 20871 w 12192000"/>
              <a:gd name="connsiteY99" fmla="*/ 5190697 h 6858000"/>
              <a:gd name="connsiteX100" fmla="*/ 757959 w 12192000"/>
              <a:gd name="connsiteY100" fmla="*/ 4432699 h 6858000"/>
              <a:gd name="connsiteX101" fmla="*/ 1327761 w 12192000"/>
              <a:gd name="connsiteY101" fmla="*/ 3528332 h 6858000"/>
              <a:gd name="connsiteX102" fmla="*/ 1390490 w 12192000"/>
              <a:gd name="connsiteY102" fmla="*/ 3314006 h 6858000"/>
              <a:gd name="connsiteX103" fmla="*/ 831144 w 12192000"/>
              <a:gd name="connsiteY103" fmla="*/ 3434236 h 6858000"/>
              <a:gd name="connsiteX104" fmla="*/ 339755 w 12192000"/>
              <a:gd name="connsiteY104" fmla="*/ 4349063 h 6858000"/>
              <a:gd name="connsiteX105" fmla="*/ 108546 w 12192000"/>
              <a:gd name="connsiteY105" fmla="*/ 4889162 h 6858000"/>
              <a:gd name="connsiteX106" fmla="*/ 0 w 12192000"/>
              <a:gd name="connsiteY106" fmla="*/ 4903776 h 6858000"/>
              <a:gd name="connsiteX107" fmla="*/ 0 w 12192000"/>
              <a:gd name="connsiteY107" fmla="*/ 3365514 h 6858000"/>
              <a:gd name="connsiteX108" fmla="*/ 2860 w 12192000"/>
              <a:gd name="connsiteY108" fmla="*/ 3352748 h 6858000"/>
              <a:gd name="connsiteX109" fmla="*/ 10415 w 12192000"/>
              <a:gd name="connsiteY109" fmla="*/ 3115352 h 6858000"/>
              <a:gd name="connsiteX110" fmla="*/ 1390490 w 12192000"/>
              <a:gd name="connsiteY110" fmla="*/ 2331217 h 6858000"/>
              <a:gd name="connsiteX111" fmla="*/ 256114 w 12192000"/>
              <a:gd name="connsiteY111" fmla="*/ 1683000 h 6858000"/>
              <a:gd name="connsiteX112" fmla="*/ 58941 w 12192000"/>
              <a:gd name="connsiteY112" fmla="*/ 1671516 h 6858000"/>
              <a:gd name="connsiteX113" fmla="*/ 0 w 12192000"/>
              <a:gd name="connsiteY113" fmla="*/ 1670728 h 6858000"/>
              <a:gd name="connsiteX114" fmla="*/ 9725478 w 12192000"/>
              <a:gd name="connsiteY114" fmla="*/ 679302 h 6858000"/>
              <a:gd name="connsiteX115" fmla="*/ 9887529 w 12192000"/>
              <a:gd name="connsiteY115" fmla="*/ 841353 h 6858000"/>
              <a:gd name="connsiteX116" fmla="*/ 9725478 w 12192000"/>
              <a:gd name="connsiteY116" fmla="*/ 1003411 h 6858000"/>
              <a:gd name="connsiteX117" fmla="*/ 9563421 w 12192000"/>
              <a:gd name="connsiteY117" fmla="*/ 841353 h 6858000"/>
              <a:gd name="connsiteX118" fmla="*/ 9725478 w 12192000"/>
              <a:gd name="connsiteY118" fmla="*/ 679302 h 6858000"/>
              <a:gd name="connsiteX119" fmla="*/ 2477829 w 12192000"/>
              <a:gd name="connsiteY119" fmla="*/ 679302 h 6858000"/>
              <a:gd name="connsiteX120" fmla="*/ 2639886 w 12192000"/>
              <a:gd name="connsiteY120" fmla="*/ 841353 h 6858000"/>
              <a:gd name="connsiteX121" fmla="*/ 2477829 w 12192000"/>
              <a:gd name="connsiteY121" fmla="*/ 1003411 h 6858000"/>
              <a:gd name="connsiteX122" fmla="*/ 2315778 w 12192000"/>
              <a:gd name="connsiteY122" fmla="*/ 841353 h 6858000"/>
              <a:gd name="connsiteX123" fmla="*/ 2477829 w 12192000"/>
              <a:gd name="connsiteY123" fmla="*/ 679302 h 6858000"/>
              <a:gd name="connsiteX124" fmla="*/ 11536131 w 12192000"/>
              <a:gd name="connsiteY124" fmla="*/ 0 h 6858000"/>
              <a:gd name="connsiteX125" fmla="*/ 12094994 w 12192000"/>
              <a:gd name="connsiteY125" fmla="*/ 0 h 6858000"/>
              <a:gd name="connsiteX126" fmla="*/ 12083903 w 12192000"/>
              <a:gd name="connsiteY126" fmla="*/ 97074 h 6858000"/>
              <a:gd name="connsiteX127" fmla="*/ 11048043 w 12192000"/>
              <a:gd name="connsiteY127" fmla="*/ 857044 h 6858000"/>
              <a:gd name="connsiteX128" fmla="*/ 9647055 w 12192000"/>
              <a:gd name="connsiteY128" fmla="*/ 2780787 h 6858000"/>
              <a:gd name="connsiteX129" fmla="*/ 11147370 w 12192000"/>
              <a:gd name="connsiteY129" fmla="*/ 5833680 h 6858000"/>
              <a:gd name="connsiteX130" fmla="*/ 11845566 w 12192000"/>
              <a:gd name="connsiteY130" fmla="*/ 6803752 h 6858000"/>
              <a:gd name="connsiteX131" fmla="*/ 11823015 w 12192000"/>
              <a:gd name="connsiteY131" fmla="*/ 6858000 h 6858000"/>
              <a:gd name="connsiteX132" fmla="*/ 11527024 w 12192000"/>
              <a:gd name="connsiteY132" fmla="*/ 6858000 h 6858000"/>
              <a:gd name="connsiteX133" fmla="*/ 11463093 w 12192000"/>
              <a:gd name="connsiteY133" fmla="*/ 6806272 h 6858000"/>
              <a:gd name="connsiteX134" fmla="*/ 11377378 w 12192000"/>
              <a:gd name="connsiteY134" fmla="*/ 6717139 h 6858000"/>
              <a:gd name="connsiteX135" fmla="*/ 9850928 w 12192000"/>
              <a:gd name="connsiteY135" fmla="*/ 5838908 h 6858000"/>
              <a:gd name="connsiteX136" fmla="*/ 8972698 w 12192000"/>
              <a:gd name="connsiteY136" fmla="*/ 4312462 h 6858000"/>
              <a:gd name="connsiteX137" fmla="*/ 8972698 w 12192000"/>
              <a:gd name="connsiteY137" fmla="*/ 2550773 h 6858000"/>
              <a:gd name="connsiteX138" fmla="*/ 9850928 w 12192000"/>
              <a:gd name="connsiteY138" fmla="*/ 1024324 h 6858000"/>
              <a:gd name="connsiteX139" fmla="*/ 11377378 w 12192000"/>
              <a:gd name="connsiteY139" fmla="*/ 146096 h 6858000"/>
              <a:gd name="connsiteX140" fmla="*/ 11510905 w 12192000"/>
              <a:gd name="connsiteY140" fmla="*/ 16852 h 6858000"/>
              <a:gd name="connsiteX141" fmla="*/ 11218267 w 12192000"/>
              <a:gd name="connsiteY141" fmla="*/ 0 h 6858000"/>
              <a:gd name="connsiteX142" fmla="*/ 11492147 w 12192000"/>
              <a:gd name="connsiteY142" fmla="*/ 0 h 6858000"/>
              <a:gd name="connsiteX143" fmla="*/ 11451471 w 12192000"/>
              <a:gd name="connsiteY143" fmla="*/ 46195 h 6858000"/>
              <a:gd name="connsiteX144" fmla="*/ 11272836 w 12192000"/>
              <a:gd name="connsiteY144" fmla="*/ 57225 h 6858000"/>
              <a:gd name="connsiteX145" fmla="*/ 11226358 w 12192000"/>
              <a:gd name="connsiteY145" fmla="*/ 16303 h 6858000"/>
              <a:gd name="connsiteX146" fmla="*/ 711160 w 12192000"/>
              <a:gd name="connsiteY146" fmla="*/ 0 h 6858000"/>
              <a:gd name="connsiteX147" fmla="*/ 985040 w 12192000"/>
              <a:gd name="connsiteY147" fmla="*/ 0 h 6858000"/>
              <a:gd name="connsiteX148" fmla="*/ 976949 w 12192000"/>
              <a:gd name="connsiteY148" fmla="*/ 16303 h 6858000"/>
              <a:gd name="connsiteX149" fmla="*/ 930471 w 12192000"/>
              <a:gd name="connsiteY149" fmla="*/ 57225 h 6858000"/>
              <a:gd name="connsiteX150" fmla="*/ 751836 w 12192000"/>
              <a:gd name="connsiteY150" fmla="*/ 46195 h 6858000"/>
              <a:gd name="connsiteX151" fmla="*/ 108313 w 12192000"/>
              <a:gd name="connsiteY151" fmla="*/ 0 h 6858000"/>
              <a:gd name="connsiteX152" fmla="*/ 667176 w 12192000"/>
              <a:gd name="connsiteY152" fmla="*/ 0 h 6858000"/>
              <a:gd name="connsiteX153" fmla="*/ 692402 w 12192000"/>
              <a:gd name="connsiteY153" fmla="*/ 16852 h 6858000"/>
              <a:gd name="connsiteX154" fmla="*/ 825929 w 12192000"/>
              <a:gd name="connsiteY154" fmla="*/ 146096 h 6858000"/>
              <a:gd name="connsiteX155" fmla="*/ 2352379 w 12192000"/>
              <a:gd name="connsiteY155" fmla="*/ 1024324 h 6858000"/>
              <a:gd name="connsiteX156" fmla="*/ 3230609 w 12192000"/>
              <a:gd name="connsiteY156" fmla="*/ 2550773 h 6858000"/>
              <a:gd name="connsiteX157" fmla="*/ 3230609 w 12192000"/>
              <a:gd name="connsiteY157" fmla="*/ 4312462 h 6858000"/>
              <a:gd name="connsiteX158" fmla="*/ 2352379 w 12192000"/>
              <a:gd name="connsiteY158" fmla="*/ 5838908 h 6858000"/>
              <a:gd name="connsiteX159" fmla="*/ 825929 w 12192000"/>
              <a:gd name="connsiteY159" fmla="*/ 6717139 h 6858000"/>
              <a:gd name="connsiteX160" fmla="*/ 740214 w 12192000"/>
              <a:gd name="connsiteY160" fmla="*/ 6806272 h 6858000"/>
              <a:gd name="connsiteX161" fmla="*/ 676283 w 12192000"/>
              <a:gd name="connsiteY161" fmla="*/ 6858000 h 6858000"/>
              <a:gd name="connsiteX162" fmla="*/ 380292 w 12192000"/>
              <a:gd name="connsiteY162" fmla="*/ 6858000 h 6858000"/>
              <a:gd name="connsiteX163" fmla="*/ 357741 w 12192000"/>
              <a:gd name="connsiteY163" fmla="*/ 6803752 h 6858000"/>
              <a:gd name="connsiteX164" fmla="*/ 1055937 w 12192000"/>
              <a:gd name="connsiteY164" fmla="*/ 5833680 h 6858000"/>
              <a:gd name="connsiteX165" fmla="*/ 2556252 w 12192000"/>
              <a:gd name="connsiteY165" fmla="*/ 2780787 h 6858000"/>
              <a:gd name="connsiteX166" fmla="*/ 1155264 w 12192000"/>
              <a:gd name="connsiteY166" fmla="*/ 857044 h 6858000"/>
              <a:gd name="connsiteX167" fmla="*/ 119404 w 12192000"/>
              <a:gd name="connsiteY167" fmla="*/ 9707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Lst>
            <a:rect l="l" t="t" r="r" b="b"/>
            <a:pathLst>
              <a:path w="12192000" h="6858000">
                <a:moveTo>
                  <a:pt x="11279124" y="6768430"/>
                </a:moveTo>
                <a:cubicBezTo>
                  <a:pt x="11299463" y="6765491"/>
                  <a:pt x="11320211" y="6766799"/>
                  <a:pt x="11340139" y="6772026"/>
                </a:cubicBezTo>
                <a:cubicBezTo>
                  <a:pt x="11379999" y="6782481"/>
                  <a:pt x="11416595" y="6808617"/>
                  <a:pt x="11440117" y="6847825"/>
                </a:cubicBezTo>
                <a:lnTo>
                  <a:pt x="11443920" y="6858000"/>
                </a:lnTo>
                <a:lnTo>
                  <a:pt x="11160369" y="6858000"/>
                </a:lnTo>
                <a:lnTo>
                  <a:pt x="11171880" y="6834182"/>
                </a:lnTo>
                <a:cubicBezTo>
                  <a:pt x="11184622" y="6817110"/>
                  <a:pt x="11200958" y="6802081"/>
                  <a:pt x="11220560" y="6790318"/>
                </a:cubicBezTo>
                <a:cubicBezTo>
                  <a:pt x="11238856" y="6778557"/>
                  <a:pt x="11258786" y="6771371"/>
                  <a:pt x="11279124" y="6768430"/>
                </a:cubicBezTo>
                <a:close/>
                <a:moveTo>
                  <a:pt x="924183" y="6768430"/>
                </a:moveTo>
                <a:cubicBezTo>
                  <a:pt x="944521" y="6771371"/>
                  <a:pt x="964451" y="6778557"/>
                  <a:pt x="982747" y="6790318"/>
                </a:cubicBezTo>
                <a:cubicBezTo>
                  <a:pt x="1002349" y="6802081"/>
                  <a:pt x="1018685" y="6817110"/>
                  <a:pt x="1031427" y="6834182"/>
                </a:cubicBezTo>
                <a:lnTo>
                  <a:pt x="1042938" y="6858000"/>
                </a:lnTo>
                <a:lnTo>
                  <a:pt x="759387" y="6858000"/>
                </a:lnTo>
                <a:lnTo>
                  <a:pt x="763190" y="6847825"/>
                </a:lnTo>
                <a:cubicBezTo>
                  <a:pt x="786712" y="6808617"/>
                  <a:pt x="823308" y="6782481"/>
                  <a:pt x="863168" y="6772026"/>
                </a:cubicBezTo>
                <a:cubicBezTo>
                  <a:pt x="883096" y="6766799"/>
                  <a:pt x="903844" y="6765491"/>
                  <a:pt x="924183" y="6768430"/>
                </a:cubicBezTo>
                <a:close/>
                <a:moveTo>
                  <a:pt x="9683658" y="5812768"/>
                </a:moveTo>
                <a:cubicBezTo>
                  <a:pt x="9772523" y="5812768"/>
                  <a:pt x="9845709" y="5885953"/>
                  <a:pt x="9845709" y="5974819"/>
                </a:cubicBezTo>
                <a:cubicBezTo>
                  <a:pt x="9845709" y="6063691"/>
                  <a:pt x="9772523" y="6136876"/>
                  <a:pt x="9683658" y="6136876"/>
                </a:cubicBezTo>
                <a:cubicBezTo>
                  <a:pt x="9594787" y="6136876"/>
                  <a:pt x="9521600" y="6063691"/>
                  <a:pt x="9521600" y="5974819"/>
                </a:cubicBezTo>
                <a:cubicBezTo>
                  <a:pt x="9521600" y="5885953"/>
                  <a:pt x="9594787" y="5812768"/>
                  <a:pt x="9683658" y="5812768"/>
                </a:cubicBezTo>
                <a:close/>
                <a:moveTo>
                  <a:pt x="2519649" y="5812768"/>
                </a:moveTo>
                <a:cubicBezTo>
                  <a:pt x="2608520" y="5812768"/>
                  <a:pt x="2681707" y="5885953"/>
                  <a:pt x="2681707" y="5974819"/>
                </a:cubicBezTo>
                <a:cubicBezTo>
                  <a:pt x="2681707" y="6063691"/>
                  <a:pt x="2608520" y="6136876"/>
                  <a:pt x="2519649" y="6136876"/>
                </a:cubicBezTo>
                <a:cubicBezTo>
                  <a:pt x="2430784" y="6136876"/>
                  <a:pt x="2357598" y="6063691"/>
                  <a:pt x="2357598" y="5974819"/>
                </a:cubicBezTo>
                <a:cubicBezTo>
                  <a:pt x="2357598" y="5885953"/>
                  <a:pt x="2430784" y="5812768"/>
                  <a:pt x="2519649" y="5812768"/>
                </a:cubicBezTo>
                <a:close/>
                <a:moveTo>
                  <a:pt x="8775281" y="4181528"/>
                </a:moveTo>
                <a:cubicBezTo>
                  <a:pt x="8796272" y="4184061"/>
                  <a:pt x="8817182" y="4190922"/>
                  <a:pt x="8836787" y="4202684"/>
                </a:cubicBezTo>
                <a:cubicBezTo>
                  <a:pt x="8909972" y="4244504"/>
                  <a:pt x="8941338" y="4343826"/>
                  <a:pt x="8894293" y="4422236"/>
                </a:cubicBezTo>
                <a:cubicBezTo>
                  <a:pt x="8852472" y="4495421"/>
                  <a:pt x="8753146" y="4526787"/>
                  <a:pt x="8674734" y="4479742"/>
                </a:cubicBezTo>
                <a:cubicBezTo>
                  <a:pt x="8596318" y="4437922"/>
                  <a:pt x="8570184" y="4338595"/>
                  <a:pt x="8617228" y="4260185"/>
                </a:cubicBezTo>
                <a:cubicBezTo>
                  <a:pt x="8638140" y="4223594"/>
                  <a:pt x="8673422" y="4197454"/>
                  <a:pt x="8713284" y="4186345"/>
                </a:cubicBezTo>
                <a:cubicBezTo>
                  <a:pt x="8733215" y="4180791"/>
                  <a:pt x="8754289" y="4178996"/>
                  <a:pt x="8775281" y="4181528"/>
                </a:cubicBezTo>
                <a:close/>
                <a:moveTo>
                  <a:pt x="3428026" y="4181528"/>
                </a:moveTo>
                <a:cubicBezTo>
                  <a:pt x="3449018" y="4178996"/>
                  <a:pt x="3470092" y="4180791"/>
                  <a:pt x="3490023" y="4186345"/>
                </a:cubicBezTo>
                <a:cubicBezTo>
                  <a:pt x="3529885" y="4197454"/>
                  <a:pt x="3565167" y="4223594"/>
                  <a:pt x="3586079" y="4260185"/>
                </a:cubicBezTo>
                <a:cubicBezTo>
                  <a:pt x="3633123" y="4338595"/>
                  <a:pt x="3606989" y="4437922"/>
                  <a:pt x="3528573" y="4479742"/>
                </a:cubicBezTo>
                <a:cubicBezTo>
                  <a:pt x="3450161" y="4526787"/>
                  <a:pt x="3350835" y="4495421"/>
                  <a:pt x="3309014" y="4422236"/>
                </a:cubicBezTo>
                <a:cubicBezTo>
                  <a:pt x="3261969" y="4343826"/>
                  <a:pt x="3293335" y="4244504"/>
                  <a:pt x="3366520" y="4202684"/>
                </a:cubicBezTo>
                <a:cubicBezTo>
                  <a:pt x="3386125" y="4190922"/>
                  <a:pt x="3407035" y="4184061"/>
                  <a:pt x="3428026" y="4181528"/>
                </a:cubicBezTo>
                <a:close/>
                <a:moveTo>
                  <a:pt x="8748983" y="2304094"/>
                </a:moveTo>
                <a:cubicBezTo>
                  <a:pt x="8769322" y="2301155"/>
                  <a:pt x="8790069" y="2302461"/>
                  <a:pt x="8809999" y="2307690"/>
                </a:cubicBezTo>
                <a:cubicBezTo>
                  <a:pt x="8849859" y="2318144"/>
                  <a:pt x="8886449" y="2344279"/>
                  <a:pt x="8909978" y="2383487"/>
                </a:cubicBezTo>
                <a:cubicBezTo>
                  <a:pt x="8957024" y="2456674"/>
                  <a:pt x="8930889" y="2555994"/>
                  <a:pt x="8852472" y="2603044"/>
                </a:cubicBezTo>
                <a:cubicBezTo>
                  <a:pt x="8779287" y="2650091"/>
                  <a:pt x="8679964" y="2623956"/>
                  <a:pt x="8632915" y="2545538"/>
                </a:cubicBezTo>
                <a:cubicBezTo>
                  <a:pt x="8585870" y="2467128"/>
                  <a:pt x="8612005" y="2367803"/>
                  <a:pt x="8690421" y="2325982"/>
                </a:cubicBezTo>
                <a:cubicBezTo>
                  <a:pt x="8708715" y="2314219"/>
                  <a:pt x="8728644" y="2307033"/>
                  <a:pt x="8748983" y="2304094"/>
                </a:cubicBezTo>
                <a:close/>
                <a:moveTo>
                  <a:pt x="3454324" y="2304094"/>
                </a:moveTo>
                <a:cubicBezTo>
                  <a:pt x="3474663" y="2307033"/>
                  <a:pt x="3494592" y="2314219"/>
                  <a:pt x="3512886" y="2325982"/>
                </a:cubicBezTo>
                <a:cubicBezTo>
                  <a:pt x="3591302" y="2367803"/>
                  <a:pt x="3617437" y="2467128"/>
                  <a:pt x="3570392" y="2545538"/>
                </a:cubicBezTo>
                <a:cubicBezTo>
                  <a:pt x="3523343" y="2623956"/>
                  <a:pt x="3424020" y="2650091"/>
                  <a:pt x="3350835" y="2603044"/>
                </a:cubicBezTo>
                <a:cubicBezTo>
                  <a:pt x="3272418" y="2555994"/>
                  <a:pt x="3246283" y="2456674"/>
                  <a:pt x="3293329" y="2383487"/>
                </a:cubicBezTo>
                <a:cubicBezTo>
                  <a:pt x="3316858" y="2344279"/>
                  <a:pt x="3353448" y="2318144"/>
                  <a:pt x="3393308" y="2307690"/>
                </a:cubicBezTo>
                <a:cubicBezTo>
                  <a:pt x="3413238" y="2302461"/>
                  <a:pt x="3433985" y="2301155"/>
                  <a:pt x="3454324" y="2304094"/>
                </a:cubicBezTo>
                <a:close/>
                <a:moveTo>
                  <a:pt x="12192000" y="1981554"/>
                </a:moveTo>
                <a:lnTo>
                  <a:pt x="12192000" y="2842660"/>
                </a:lnTo>
                <a:lnTo>
                  <a:pt x="11929664" y="2829100"/>
                </a:lnTo>
                <a:cubicBezTo>
                  <a:pt x="11344390" y="2788218"/>
                  <a:pt x="11204880" y="2689301"/>
                  <a:pt x="11241474" y="2378260"/>
                </a:cubicBezTo>
                <a:cubicBezTo>
                  <a:pt x="11280355" y="2133546"/>
                  <a:pt x="11680447" y="2008902"/>
                  <a:pt x="12123939" y="1983315"/>
                </a:cubicBezTo>
                <a:close/>
                <a:moveTo>
                  <a:pt x="0" y="1981261"/>
                </a:moveTo>
                <a:lnTo>
                  <a:pt x="79368" y="1983315"/>
                </a:lnTo>
                <a:cubicBezTo>
                  <a:pt x="522860" y="2008902"/>
                  <a:pt x="922953" y="2133546"/>
                  <a:pt x="961833" y="2378260"/>
                </a:cubicBezTo>
                <a:cubicBezTo>
                  <a:pt x="998428" y="2689301"/>
                  <a:pt x="858917" y="2788218"/>
                  <a:pt x="273644" y="2829100"/>
                </a:cubicBezTo>
                <a:lnTo>
                  <a:pt x="0" y="2843244"/>
                </a:lnTo>
                <a:close/>
                <a:moveTo>
                  <a:pt x="12192000" y="963057"/>
                </a:moveTo>
                <a:lnTo>
                  <a:pt x="12192000" y="1670879"/>
                </a:lnTo>
                <a:lnTo>
                  <a:pt x="12144366" y="1671516"/>
                </a:lnTo>
                <a:cubicBezTo>
                  <a:pt x="12080699" y="1673811"/>
                  <a:pt x="12014987" y="1677609"/>
                  <a:pt x="11947193" y="1683000"/>
                </a:cubicBezTo>
                <a:cubicBezTo>
                  <a:pt x="11116015" y="1745730"/>
                  <a:pt x="10891227" y="1996654"/>
                  <a:pt x="10812817" y="2331217"/>
                </a:cubicBezTo>
                <a:cubicBezTo>
                  <a:pt x="10714799" y="2752690"/>
                  <a:pt x="11108396" y="3068491"/>
                  <a:pt x="12006533" y="3110624"/>
                </a:cubicBezTo>
                <a:lnTo>
                  <a:pt x="12192000" y="3115330"/>
                </a:lnTo>
                <a:lnTo>
                  <a:pt x="12192000" y="3156121"/>
                </a:lnTo>
                <a:lnTo>
                  <a:pt x="12190130" y="3241574"/>
                </a:lnTo>
                <a:lnTo>
                  <a:pt x="12192000" y="3261723"/>
                </a:lnTo>
                <a:lnTo>
                  <a:pt x="12192000" y="4902253"/>
                </a:lnTo>
                <a:lnTo>
                  <a:pt x="12094761" y="4889162"/>
                </a:lnTo>
                <a:cubicBezTo>
                  <a:pt x="11725186" y="4816193"/>
                  <a:pt x="11726329" y="4632658"/>
                  <a:pt x="11863552" y="4349063"/>
                </a:cubicBezTo>
                <a:cubicBezTo>
                  <a:pt x="11994245" y="4066768"/>
                  <a:pt x="11785141" y="3596289"/>
                  <a:pt x="11372163" y="3434236"/>
                </a:cubicBezTo>
                <a:cubicBezTo>
                  <a:pt x="11157834" y="3355825"/>
                  <a:pt x="11016688" y="3308776"/>
                  <a:pt x="10812817" y="3314006"/>
                </a:cubicBezTo>
                <a:cubicBezTo>
                  <a:pt x="10718720" y="3314006"/>
                  <a:pt x="10608939" y="3423782"/>
                  <a:pt x="10875546" y="3528332"/>
                </a:cubicBezTo>
                <a:cubicBezTo>
                  <a:pt x="11570810" y="3805390"/>
                  <a:pt x="11555129" y="3920396"/>
                  <a:pt x="11445348" y="4432699"/>
                </a:cubicBezTo>
                <a:cubicBezTo>
                  <a:pt x="11314662" y="4913634"/>
                  <a:pt x="11565585" y="5133198"/>
                  <a:pt x="12182436" y="5190697"/>
                </a:cubicBezTo>
                <a:lnTo>
                  <a:pt x="12192000" y="5191159"/>
                </a:lnTo>
                <a:lnTo>
                  <a:pt x="12192000" y="6105017"/>
                </a:lnTo>
                <a:lnTo>
                  <a:pt x="12143570" y="6036731"/>
                </a:lnTo>
                <a:cubicBezTo>
                  <a:pt x="12076086" y="5956128"/>
                  <a:pt x="11992966" y="5883261"/>
                  <a:pt x="11894909" y="5823225"/>
                </a:cubicBezTo>
                <a:cubicBezTo>
                  <a:pt x="11643985" y="5692540"/>
                  <a:pt x="11523755" y="5598443"/>
                  <a:pt x="11152594" y="5504347"/>
                </a:cubicBezTo>
                <a:cubicBezTo>
                  <a:pt x="10321414" y="5295244"/>
                  <a:pt x="10107083" y="4782945"/>
                  <a:pt x="10091401" y="3042165"/>
                </a:cubicBezTo>
                <a:cubicBezTo>
                  <a:pt x="10054805" y="1369345"/>
                  <a:pt x="10310960" y="1353666"/>
                  <a:pt x="11021908" y="1191608"/>
                </a:cubicBezTo>
                <a:cubicBezTo>
                  <a:pt x="11387838" y="1095554"/>
                  <a:pt x="11641701" y="1107561"/>
                  <a:pt x="12098685" y="989490"/>
                </a:cubicBezTo>
                <a:close/>
                <a:moveTo>
                  <a:pt x="0" y="959854"/>
                </a:moveTo>
                <a:lnTo>
                  <a:pt x="104622" y="989490"/>
                </a:lnTo>
                <a:cubicBezTo>
                  <a:pt x="561606" y="1107561"/>
                  <a:pt x="815469" y="1095554"/>
                  <a:pt x="1181399" y="1191608"/>
                </a:cubicBezTo>
                <a:cubicBezTo>
                  <a:pt x="1892347" y="1353666"/>
                  <a:pt x="2148502" y="1369345"/>
                  <a:pt x="2111906" y="3042165"/>
                </a:cubicBezTo>
                <a:cubicBezTo>
                  <a:pt x="2096224" y="4782945"/>
                  <a:pt x="1881893" y="5295244"/>
                  <a:pt x="1050713" y="5504347"/>
                </a:cubicBezTo>
                <a:cubicBezTo>
                  <a:pt x="679552" y="5598443"/>
                  <a:pt x="559322" y="5692540"/>
                  <a:pt x="308398" y="5823225"/>
                </a:cubicBezTo>
                <a:cubicBezTo>
                  <a:pt x="210341" y="5883261"/>
                  <a:pt x="127222" y="5956128"/>
                  <a:pt x="59737" y="6036731"/>
                </a:cubicBezTo>
                <a:lnTo>
                  <a:pt x="0" y="6120959"/>
                </a:lnTo>
                <a:lnTo>
                  <a:pt x="0" y="5191705"/>
                </a:lnTo>
                <a:lnTo>
                  <a:pt x="20871" y="5190697"/>
                </a:lnTo>
                <a:cubicBezTo>
                  <a:pt x="637722" y="5133198"/>
                  <a:pt x="888645" y="4913634"/>
                  <a:pt x="757959" y="4432699"/>
                </a:cubicBezTo>
                <a:cubicBezTo>
                  <a:pt x="648178" y="3920396"/>
                  <a:pt x="632497" y="3805390"/>
                  <a:pt x="1327761" y="3528332"/>
                </a:cubicBezTo>
                <a:cubicBezTo>
                  <a:pt x="1594368" y="3423782"/>
                  <a:pt x="1484587" y="3314006"/>
                  <a:pt x="1390490" y="3314006"/>
                </a:cubicBezTo>
                <a:cubicBezTo>
                  <a:pt x="1186619" y="3308776"/>
                  <a:pt x="1045473" y="3355825"/>
                  <a:pt x="831144" y="3434236"/>
                </a:cubicBezTo>
                <a:cubicBezTo>
                  <a:pt x="418166" y="3596289"/>
                  <a:pt x="209062" y="4066768"/>
                  <a:pt x="339755" y="4349063"/>
                </a:cubicBezTo>
                <a:cubicBezTo>
                  <a:pt x="476978" y="4632658"/>
                  <a:pt x="478122" y="4816193"/>
                  <a:pt x="108546" y="4889162"/>
                </a:cubicBezTo>
                <a:lnTo>
                  <a:pt x="0" y="4903776"/>
                </a:lnTo>
                <a:lnTo>
                  <a:pt x="0" y="3365514"/>
                </a:lnTo>
                <a:lnTo>
                  <a:pt x="2860" y="3352748"/>
                </a:lnTo>
                <a:cubicBezTo>
                  <a:pt x="13764" y="3283289"/>
                  <a:pt x="16950" y="3204875"/>
                  <a:pt x="10415" y="3115352"/>
                </a:cubicBezTo>
                <a:cubicBezTo>
                  <a:pt x="1040247" y="3110128"/>
                  <a:pt x="1495042" y="2780788"/>
                  <a:pt x="1390490" y="2331217"/>
                </a:cubicBezTo>
                <a:cubicBezTo>
                  <a:pt x="1312080" y="1996654"/>
                  <a:pt x="1087292" y="1745730"/>
                  <a:pt x="256114" y="1683000"/>
                </a:cubicBezTo>
                <a:cubicBezTo>
                  <a:pt x="188320" y="1677609"/>
                  <a:pt x="122608" y="1673811"/>
                  <a:pt x="58941" y="1671516"/>
                </a:cubicBezTo>
                <a:lnTo>
                  <a:pt x="0" y="1670728"/>
                </a:lnTo>
                <a:close/>
                <a:moveTo>
                  <a:pt x="9725478" y="679302"/>
                </a:moveTo>
                <a:cubicBezTo>
                  <a:pt x="9814344" y="679302"/>
                  <a:pt x="9887529" y="752489"/>
                  <a:pt x="9887529" y="841353"/>
                </a:cubicBezTo>
                <a:cubicBezTo>
                  <a:pt x="9887529" y="930224"/>
                  <a:pt x="9814344" y="1003411"/>
                  <a:pt x="9725478" y="1003411"/>
                </a:cubicBezTo>
                <a:cubicBezTo>
                  <a:pt x="9636606" y="1003411"/>
                  <a:pt x="9563421" y="930224"/>
                  <a:pt x="9563421" y="841353"/>
                </a:cubicBezTo>
                <a:cubicBezTo>
                  <a:pt x="9563421" y="752489"/>
                  <a:pt x="9631381" y="679302"/>
                  <a:pt x="9725478" y="679302"/>
                </a:cubicBezTo>
                <a:close/>
                <a:moveTo>
                  <a:pt x="2477829" y="679302"/>
                </a:moveTo>
                <a:cubicBezTo>
                  <a:pt x="2571926" y="679302"/>
                  <a:pt x="2639886" y="752489"/>
                  <a:pt x="2639886" y="841353"/>
                </a:cubicBezTo>
                <a:cubicBezTo>
                  <a:pt x="2639886" y="930224"/>
                  <a:pt x="2566701" y="1003411"/>
                  <a:pt x="2477829" y="1003411"/>
                </a:cubicBezTo>
                <a:cubicBezTo>
                  <a:pt x="2388963" y="1003411"/>
                  <a:pt x="2315778" y="930224"/>
                  <a:pt x="2315778" y="841353"/>
                </a:cubicBezTo>
                <a:cubicBezTo>
                  <a:pt x="2315778" y="752489"/>
                  <a:pt x="2388963" y="679302"/>
                  <a:pt x="2477829" y="679302"/>
                </a:cubicBezTo>
                <a:close/>
                <a:moveTo>
                  <a:pt x="11536131" y="0"/>
                </a:moveTo>
                <a:lnTo>
                  <a:pt x="12094994" y="0"/>
                </a:lnTo>
                <a:lnTo>
                  <a:pt x="12083903" y="97074"/>
                </a:lnTo>
                <a:cubicBezTo>
                  <a:pt x="12010942" y="777718"/>
                  <a:pt x="12072627" y="696239"/>
                  <a:pt x="11048043" y="857044"/>
                </a:cubicBezTo>
                <a:cubicBezTo>
                  <a:pt x="9877068" y="1165473"/>
                  <a:pt x="9636601" y="1348435"/>
                  <a:pt x="9647055" y="2780787"/>
                </a:cubicBezTo>
                <a:cubicBezTo>
                  <a:pt x="9647055" y="4751579"/>
                  <a:pt x="9756838" y="5509572"/>
                  <a:pt x="11147370" y="5833680"/>
                </a:cubicBezTo>
                <a:cubicBezTo>
                  <a:pt x="11847207" y="6025793"/>
                  <a:pt x="11994725" y="6361990"/>
                  <a:pt x="11845566" y="6803752"/>
                </a:cubicBezTo>
                <a:lnTo>
                  <a:pt x="11823015" y="6858000"/>
                </a:lnTo>
                <a:lnTo>
                  <a:pt x="11527024" y="6858000"/>
                </a:lnTo>
                <a:lnTo>
                  <a:pt x="11463093" y="6806272"/>
                </a:lnTo>
                <a:cubicBezTo>
                  <a:pt x="11432818" y="6778542"/>
                  <a:pt x="11404168" y="6748831"/>
                  <a:pt x="11377378" y="6717139"/>
                </a:cubicBezTo>
                <a:cubicBezTo>
                  <a:pt x="10750069" y="6947152"/>
                  <a:pt x="9971165" y="6492350"/>
                  <a:pt x="9850928" y="5838908"/>
                </a:cubicBezTo>
                <a:cubicBezTo>
                  <a:pt x="9197486" y="5718673"/>
                  <a:pt x="8747914" y="4939769"/>
                  <a:pt x="8972698" y="4312462"/>
                </a:cubicBezTo>
                <a:cubicBezTo>
                  <a:pt x="8465626" y="3878571"/>
                  <a:pt x="8465626" y="2984663"/>
                  <a:pt x="8972698" y="2550773"/>
                </a:cubicBezTo>
                <a:cubicBezTo>
                  <a:pt x="8747914" y="1923465"/>
                  <a:pt x="9197486" y="1144561"/>
                  <a:pt x="9850928" y="1024324"/>
                </a:cubicBezTo>
                <a:cubicBezTo>
                  <a:pt x="9971165" y="370884"/>
                  <a:pt x="10750069" y="-78688"/>
                  <a:pt x="11377378" y="146096"/>
                </a:cubicBezTo>
                <a:cubicBezTo>
                  <a:pt x="11418055" y="98558"/>
                  <a:pt x="11462821" y="55477"/>
                  <a:pt x="11510905" y="16852"/>
                </a:cubicBezTo>
                <a:close/>
                <a:moveTo>
                  <a:pt x="11218267" y="0"/>
                </a:moveTo>
                <a:lnTo>
                  <a:pt x="11492147" y="0"/>
                </a:lnTo>
                <a:lnTo>
                  <a:pt x="11451471" y="46195"/>
                </a:lnTo>
                <a:cubicBezTo>
                  <a:pt x="11402217" y="83687"/>
                  <a:pt x="11331644" y="92509"/>
                  <a:pt x="11272836" y="57225"/>
                </a:cubicBezTo>
                <a:cubicBezTo>
                  <a:pt x="11254538" y="46770"/>
                  <a:pt x="11238855" y="32721"/>
                  <a:pt x="11226358" y="16303"/>
                </a:cubicBezTo>
                <a:close/>
                <a:moveTo>
                  <a:pt x="711160" y="0"/>
                </a:moveTo>
                <a:lnTo>
                  <a:pt x="985040" y="0"/>
                </a:lnTo>
                <a:lnTo>
                  <a:pt x="976949" y="16303"/>
                </a:lnTo>
                <a:cubicBezTo>
                  <a:pt x="964452" y="32721"/>
                  <a:pt x="948769" y="46770"/>
                  <a:pt x="930471" y="57225"/>
                </a:cubicBezTo>
                <a:cubicBezTo>
                  <a:pt x="871663" y="92509"/>
                  <a:pt x="801090" y="83687"/>
                  <a:pt x="751836" y="46195"/>
                </a:cubicBezTo>
                <a:close/>
                <a:moveTo>
                  <a:pt x="108313" y="0"/>
                </a:moveTo>
                <a:lnTo>
                  <a:pt x="667176" y="0"/>
                </a:lnTo>
                <a:lnTo>
                  <a:pt x="692402" y="16852"/>
                </a:lnTo>
                <a:cubicBezTo>
                  <a:pt x="740486" y="55477"/>
                  <a:pt x="785252" y="98558"/>
                  <a:pt x="825929" y="146096"/>
                </a:cubicBezTo>
                <a:cubicBezTo>
                  <a:pt x="1453238" y="-78688"/>
                  <a:pt x="2232142" y="370884"/>
                  <a:pt x="2352379" y="1024324"/>
                </a:cubicBezTo>
                <a:cubicBezTo>
                  <a:pt x="3005821" y="1144561"/>
                  <a:pt x="3455393" y="1923465"/>
                  <a:pt x="3230609" y="2550773"/>
                </a:cubicBezTo>
                <a:cubicBezTo>
                  <a:pt x="3737681" y="2984663"/>
                  <a:pt x="3737681" y="3878571"/>
                  <a:pt x="3230609" y="4312462"/>
                </a:cubicBezTo>
                <a:cubicBezTo>
                  <a:pt x="3455393" y="4939769"/>
                  <a:pt x="3005821" y="5718673"/>
                  <a:pt x="2352379" y="5838908"/>
                </a:cubicBezTo>
                <a:cubicBezTo>
                  <a:pt x="2232142" y="6492350"/>
                  <a:pt x="1453238" y="6947152"/>
                  <a:pt x="825929" y="6717139"/>
                </a:cubicBezTo>
                <a:cubicBezTo>
                  <a:pt x="799139" y="6748831"/>
                  <a:pt x="770489" y="6778542"/>
                  <a:pt x="740214" y="6806272"/>
                </a:cubicBezTo>
                <a:lnTo>
                  <a:pt x="676283" y="6858000"/>
                </a:lnTo>
                <a:lnTo>
                  <a:pt x="380292" y="6858000"/>
                </a:lnTo>
                <a:lnTo>
                  <a:pt x="357741" y="6803752"/>
                </a:lnTo>
                <a:cubicBezTo>
                  <a:pt x="208582" y="6361990"/>
                  <a:pt x="356100" y="6025793"/>
                  <a:pt x="1055937" y="5833680"/>
                </a:cubicBezTo>
                <a:cubicBezTo>
                  <a:pt x="2446469" y="5509572"/>
                  <a:pt x="2556252" y="4751579"/>
                  <a:pt x="2556252" y="2780787"/>
                </a:cubicBezTo>
                <a:cubicBezTo>
                  <a:pt x="2566706" y="1348435"/>
                  <a:pt x="2326239" y="1165473"/>
                  <a:pt x="1155264" y="857044"/>
                </a:cubicBezTo>
                <a:cubicBezTo>
                  <a:pt x="130680" y="696239"/>
                  <a:pt x="192365" y="777718"/>
                  <a:pt x="119404" y="97074"/>
                </a:cubicBezTo>
                <a:close/>
              </a:path>
            </a:pathLst>
          </a:custGeom>
          <a:solidFill>
            <a:schemeClr val="accent1">
              <a:lumMod val="20000"/>
              <a:lumOff val="80000"/>
              <a:alpha val="10000"/>
            </a:schemeClr>
          </a:solidFill>
          <a:ln w="9525" cap="flat">
            <a:noFill/>
            <a:prstDash val="solid"/>
            <a:miter/>
          </a:ln>
        </p:spPr>
        <p:txBody>
          <a:bodyPr wrap="square" rtlCol="0" anchor="ctr">
            <a:noAutofit/>
          </a:bodyPr>
          <a:lstStyle/>
          <a:p>
            <a:endParaRPr lang="zh-CN" altLang="en-US"/>
          </a:p>
        </p:txBody>
      </p:sp>
      <p:pic>
        <p:nvPicPr>
          <p:cNvPr id="5" name="图片 4">
            <a:extLst>
              <a:ext uri="{FF2B5EF4-FFF2-40B4-BE49-F238E27FC236}">
                <a16:creationId xmlns:a16="http://schemas.microsoft.com/office/drawing/2014/main" id="{CAAD7F1E-D300-4611-9C74-FD4D153A7F6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246132" y="286289"/>
            <a:ext cx="1641068" cy="399511"/>
          </a:xfrm>
          <a:prstGeom prst="rect">
            <a:avLst/>
          </a:prstGeom>
        </p:spPr>
      </p:pic>
      <p:sp>
        <p:nvSpPr>
          <p:cNvPr id="4" name="幻灯片编号占位符 2"/>
          <p:cNvSpPr>
            <a:spLocks noGrp="1"/>
          </p:cNvSpPr>
          <p:nvPr>
            <p:ph type="sldNum" sz="quarter" idx="4"/>
          </p:nvPr>
        </p:nvSpPr>
        <p:spPr>
          <a:xfrm>
            <a:off x="4724400" y="6378575"/>
            <a:ext cx="2743200" cy="365125"/>
          </a:xfrm>
          <a:prstGeom prst="rect">
            <a:avLst/>
          </a:prstGeom>
        </p:spPr>
        <p:txBody>
          <a:bodyPr vert="horz" lIns="91440" tIns="45720" rIns="91440" bIns="45720" rtlCol="0" anchor="ctr"/>
          <a:lstStyle>
            <a:lvl1pPr algn="ctr">
              <a:defRPr sz="1000">
                <a:solidFill>
                  <a:schemeClr val="tx1">
                    <a:lumMod val="25000"/>
                    <a:lumOff val="75000"/>
                  </a:schemeClr>
                </a:solidFill>
                <a:latin typeface="STZhongsong" charset="-122"/>
                <a:ea typeface="STZhongsong" charset="-122"/>
                <a:cs typeface="STZhongsong" charset="-122"/>
              </a:defRPr>
            </a:lvl1pPr>
          </a:lstStyle>
          <a:p>
            <a:fld id="{FCD414FB-FBA3-744C-9B73-3C070CB3E4AB}" type="slidenum">
              <a:rPr kumimoji="1" lang="zh-CN" altLang="en-US" smtClean="0"/>
              <a:pPr/>
              <a:t>‹#›</a:t>
            </a:fld>
            <a:endParaRPr kumimoji="1" lang="zh-CN" altLang="en-US" dirty="0"/>
          </a:p>
        </p:txBody>
      </p:sp>
    </p:spTree>
    <p:extLst>
      <p:ext uri="{BB962C8B-B14F-4D97-AF65-F5344CB8AC3E}">
        <p14:creationId xmlns:p14="http://schemas.microsoft.com/office/powerpoint/2010/main" val="325054757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正文页">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894EA2E9-54FA-44E1-9DFC-D5A697D0B030}"/>
              </a:ext>
            </a:extLst>
          </p:cNvPr>
          <p:cNvSpPr>
            <a:spLocks noGrp="1"/>
          </p:cNvSpPr>
          <p:nvPr>
            <p:ph type="body" sz="quarter" idx="10"/>
          </p:nvPr>
        </p:nvSpPr>
        <p:spPr>
          <a:xfrm>
            <a:off x="1141981" y="236570"/>
            <a:ext cx="9093512" cy="493810"/>
          </a:xfrm>
          <a:prstGeom prst="rect">
            <a:avLst/>
          </a:prstGeom>
        </p:spPr>
        <p:txBody>
          <a:bodyPr/>
          <a:lstStyle>
            <a:lvl1pPr marL="0" indent="0">
              <a:buFontTx/>
              <a:buNone/>
              <a:defRPr sz="3200" b="1">
                <a:solidFill>
                  <a:schemeClr val="accent1"/>
                </a:solidFill>
              </a:defRPr>
            </a:lvl1pPr>
          </a:lstStyle>
          <a:p>
            <a:pPr lvl="0"/>
            <a:r>
              <a:rPr lang="zh-CN" altLang="en-US" dirty="0"/>
              <a:t>编辑母版文本样式</a:t>
            </a:r>
          </a:p>
        </p:txBody>
      </p:sp>
      <p:sp>
        <p:nvSpPr>
          <p:cNvPr id="5" name="任意多边形: 形状 4">
            <a:extLst>
              <a:ext uri="{FF2B5EF4-FFF2-40B4-BE49-F238E27FC236}">
                <a16:creationId xmlns:a16="http://schemas.microsoft.com/office/drawing/2014/main" id="{B2CE2167-0461-4AB9-A32B-5B4D92640BFB}"/>
              </a:ext>
            </a:extLst>
          </p:cNvPr>
          <p:cNvSpPr/>
          <p:nvPr userDrawn="1"/>
        </p:nvSpPr>
        <p:spPr>
          <a:xfrm>
            <a:off x="7641704" y="0"/>
            <a:ext cx="4550297" cy="6858000"/>
          </a:xfrm>
          <a:custGeom>
            <a:avLst/>
            <a:gdLst>
              <a:gd name="connsiteX0" fmla="*/ 4550297 w 4550297"/>
              <a:gd name="connsiteY0" fmla="*/ 6797700 h 6858000"/>
              <a:gd name="connsiteX1" fmla="*/ 4550297 w 4550297"/>
              <a:gd name="connsiteY1" fmla="*/ 6858000 h 6858000"/>
              <a:gd name="connsiteX2" fmla="*/ 4499644 w 4550297"/>
              <a:gd name="connsiteY2" fmla="*/ 6858000 h 6858000"/>
              <a:gd name="connsiteX3" fmla="*/ 4503447 w 4550297"/>
              <a:gd name="connsiteY3" fmla="*/ 6847825 h 6858000"/>
              <a:gd name="connsiteX4" fmla="*/ 4547310 w 4550297"/>
              <a:gd name="connsiteY4" fmla="*/ 6799143 h 6858000"/>
              <a:gd name="connsiteX5" fmla="*/ 2740537 w 4550297"/>
              <a:gd name="connsiteY5" fmla="*/ 6779621 h 6858000"/>
              <a:gd name="connsiteX6" fmla="*/ 2802533 w 4550297"/>
              <a:gd name="connsiteY6" fmla="*/ 6784441 h 6858000"/>
              <a:gd name="connsiteX7" fmla="*/ 2857667 w 4550297"/>
              <a:gd name="connsiteY7" fmla="*/ 6811804 h 6858000"/>
              <a:gd name="connsiteX8" fmla="*/ 2898343 w 4550297"/>
              <a:gd name="connsiteY8" fmla="*/ 6858000 h 6858000"/>
              <a:gd name="connsiteX9" fmla="*/ 2624463 w 4550297"/>
              <a:gd name="connsiteY9" fmla="*/ 6858000 h 6858000"/>
              <a:gd name="connsiteX10" fmla="*/ 2632554 w 4550297"/>
              <a:gd name="connsiteY10" fmla="*/ 6841696 h 6858000"/>
              <a:gd name="connsiteX11" fmla="*/ 2679030 w 4550297"/>
              <a:gd name="connsiteY11" fmla="*/ 6800773 h 6858000"/>
              <a:gd name="connsiteX12" fmla="*/ 2740537 w 4550297"/>
              <a:gd name="connsiteY12" fmla="*/ 6779621 h 6858000"/>
              <a:gd name="connsiteX13" fmla="*/ 4550297 w 4550297"/>
              <a:gd name="connsiteY13" fmla="*/ 5916715 h 6858000"/>
              <a:gd name="connsiteX14" fmla="*/ 4550297 w 4550297"/>
              <a:gd name="connsiteY14" fmla="*/ 6733663 h 6858000"/>
              <a:gd name="connsiteX15" fmla="*/ 4480471 w 4550297"/>
              <a:gd name="connsiteY15" fmla="*/ 6806272 h 6858000"/>
              <a:gd name="connsiteX16" fmla="*/ 4416541 w 4550297"/>
              <a:gd name="connsiteY16" fmla="*/ 6858000 h 6858000"/>
              <a:gd name="connsiteX17" fmla="*/ 4120550 w 4550297"/>
              <a:gd name="connsiteY17" fmla="*/ 6858000 h 6858000"/>
              <a:gd name="connsiteX18" fmla="*/ 4097999 w 4550297"/>
              <a:gd name="connsiteY18" fmla="*/ 6803752 h 6858000"/>
              <a:gd name="connsiteX19" fmla="*/ 4370882 w 4550297"/>
              <a:gd name="connsiteY19" fmla="*/ 6004179 h 6858000"/>
              <a:gd name="connsiteX20" fmla="*/ 1131672 w 4550297"/>
              <a:gd name="connsiteY20" fmla="*/ 5854588 h 6858000"/>
              <a:gd name="connsiteX21" fmla="*/ 1293729 w 4550297"/>
              <a:gd name="connsiteY21" fmla="*/ 6016639 h 6858000"/>
              <a:gd name="connsiteX22" fmla="*/ 1131672 w 4550297"/>
              <a:gd name="connsiteY22" fmla="*/ 6178697 h 6858000"/>
              <a:gd name="connsiteX23" fmla="*/ 969621 w 4550297"/>
              <a:gd name="connsiteY23" fmla="*/ 6016639 h 6858000"/>
              <a:gd name="connsiteX24" fmla="*/ 1131672 w 4550297"/>
              <a:gd name="connsiteY24" fmla="*/ 5854588 h 6858000"/>
              <a:gd name="connsiteX25" fmla="*/ 200101 w 4550297"/>
              <a:gd name="connsiteY25" fmla="*/ 4238292 h 6858000"/>
              <a:gd name="connsiteX26" fmla="*/ 258667 w 4550297"/>
              <a:gd name="connsiteY26" fmla="*/ 4260180 h 6858000"/>
              <a:gd name="connsiteX27" fmla="*/ 316172 w 4550297"/>
              <a:gd name="connsiteY27" fmla="*/ 4479737 h 6858000"/>
              <a:gd name="connsiteX28" fmla="*/ 96615 w 4550297"/>
              <a:gd name="connsiteY28" fmla="*/ 4537242 h 6858000"/>
              <a:gd name="connsiteX29" fmla="*/ 39110 w 4550297"/>
              <a:gd name="connsiteY29" fmla="*/ 4317686 h 6858000"/>
              <a:gd name="connsiteX30" fmla="*/ 139088 w 4550297"/>
              <a:gd name="connsiteY30" fmla="*/ 4241886 h 6858000"/>
              <a:gd name="connsiteX31" fmla="*/ 200101 w 4550297"/>
              <a:gd name="connsiteY31" fmla="*/ 4238292 h 6858000"/>
              <a:gd name="connsiteX32" fmla="*/ 4550297 w 4550297"/>
              <a:gd name="connsiteY32" fmla="*/ 3016205 h 6858000"/>
              <a:gd name="connsiteX33" fmla="*/ 4550297 w 4550297"/>
              <a:gd name="connsiteY33" fmla="*/ 3445041 h 6858000"/>
              <a:gd name="connsiteX34" fmla="*/ 4426357 w 4550297"/>
              <a:gd name="connsiteY34" fmla="*/ 3508493 h 6858000"/>
              <a:gd name="connsiteX35" fmla="*/ 4080013 w 4550297"/>
              <a:gd name="connsiteY35" fmla="*/ 4349063 h 6858000"/>
              <a:gd name="connsiteX36" fmla="*/ 3667032 w 4550297"/>
              <a:gd name="connsiteY36" fmla="*/ 4913634 h 6858000"/>
              <a:gd name="connsiteX37" fmla="*/ 3065867 w 4550297"/>
              <a:gd name="connsiteY37" fmla="*/ 4234052 h 6858000"/>
              <a:gd name="connsiteX38" fmla="*/ 3750673 w 4550297"/>
              <a:gd name="connsiteY38" fmla="*/ 3115352 h 6858000"/>
              <a:gd name="connsiteX39" fmla="*/ 4415473 w 4550297"/>
              <a:gd name="connsiteY39" fmla="*/ 3053848 h 6858000"/>
              <a:gd name="connsiteX40" fmla="*/ 142439 w 4550297"/>
              <a:gd name="connsiteY40" fmla="*/ 2357104 h 6858000"/>
              <a:gd name="connsiteX41" fmla="*/ 204437 w 4550297"/>
              <a:gd name="connsiteY41" fmla="*/ 2361925 h 6858000"/>
              <a:gd name="connsiteX42" fmla="*/ 300493 w 4550297"/>
              <a:gd name="connsiteY42" fmla="*/ 2435763 h 6858000"/>
              <a:gd name="connsiteX43" fmla="*/ 242987 w 4550297"/>
              <a:gd name="connsiteY43" fmla="*/ 2655321 h 6858000"/>
              <a:gd name="connsiteX44" fmla="*/ 23429 w 4550297"/>
              <a:gd name="connsiteY44" fmla="*/ 2597816 h 6858000"/>
              <a:gd name="connsiteX45" fmla="*/ 80936 w 4550297"/>
              <a:gd name="connsiteY45" fmla="*/ 2378257 h 6858000"/>
              <a:gd name="connsiteX46" fmla="*/ 142439 w 4550297"/>
              <a:gd name="connsiteY46" fmla="*/ 2357104 h 6858000"/>
              <a:gd name="connsiteX47" fmla="*/ 3627827 w 4550297"/>
              <a:gd name="connsiteY47" fmla="*/ 1978352 h 6858000"/>
              <a:gd name="connsiteX48" fmla="*/ 4478083 w 4550297"/>
              <a:gd name="connsiteY48" fmla="*/ 2128134 h 6858000"/>
              <a:gd name="connsiteX49" fmla="*/ 4550297 w 4550297"/>
              <a:gd name="connsiteY49" fmla="*/ 2173772 h 6858000"/>
              <a:gd name="connsiteX50" fmla="*/ 4550297 w 4550297"/>
              <a:gd name="connsiteY50" fmla="*/ 2726919 h 6858000"/>
              <a:gd name="connsiteX51" fmla="*/ 4541998 w 4550297"/>
              <a:gd name="connsiteY51" fmla="*/ 2732429 h 6858000"/>
              <a:gd name="connsiteX52" fmla="*/ 3734992 w 4550297"/>
              <a:gd name="connsiteY52" fmla="*/ 2843516 h 6858000"/>
              <a:gd name="connsiteX53" fmla="*/ 2569249 w 4550297"/>
              <a:gd name="connsiteY53" fmla="*/ 2331214 h 6858000"/>
              <a:gd name="connsiteX54" fmla="*/ 3627827 w 4550297"/>
              <a:gd name="connsiteY54" fmla="*/ 1978352 h 6858000"/>
              <a:gd name="connsiteX55" fmla="*/ 1089851 w 4550297"/>
              <a:gd name="connsiteY55" fmla="*/ 721123 h 6858000"/>
              <a:gd name="connsiteX56" fmla="*/ 1251909 w 4550297"/>
              <a:gd name="connsiteY56" fmla="*/ 883174 h 6858000"/>
              <a:gd name="connsiteX57" fmla="*/ 1089851 w 4550297"/>
              <a:gd name="connsiteY57" fmla="*/ 1045231 h 6858000"/>
              <a:gd name="connsiteX58" fmla="*/ 927800 w 4550297"/>
              <a:gd name="connsiteY58" fmla="*/ 883174 h 6858000"/>
              <a:gd name="connsiteX59" fmla="*/ 1089851 w 4550297"/>
              <a:gd name="connsiteY59" fmla="*/ 721123 h 6858000"/>
              <a:gd name="connsiteX60" fmla="*/ 4451418 w 4550297"/>
              <a:gd name="connsiteY60" fmla="*/ 0 h 6858000"/>
              <a:gd name="connsiteX61" fmla="*/ 4550297 w 4550297"/>
              <a:gd name="connsiteY61" fmla="*/ 0 h 6858000"/>
              <a:gd name="connsiteX62" fmla="*/ 4550297 w 4550297"/>
              <a:gd name="connsiteY62" fmla="*/ 73797 h 6858000"/>
              <a:gd name="connsiteX63" fmla="*/ 4547229 w 4550297"/>
              <a:gd name="connsiteY63" fmla="*/ 73559 h 6858000"/>
              <a:gd name="connsiteX64" fmla="*/ 4492093 w 4550297"/>
              <a:gd name="connsiteY64" fmla="*/ 46195 h 6858000"/>
              <a:gd name="connsiteX65" fmla="*/ 3848570 w 4550297"/>
              <a:gd name="connsiteY65" fmla="*/ 0 h 6858000"/>
              <a:gd name="connsiteX66" fmla="*/ 4407434 w 4550297"/>
              <a:gd name="connsiteY66" fmla="*/ 0 h 6858000"/>
              <a:gd name="connsiteX67" fmla="*/ 4432659 w 4550297"/>
              <a:gd name="connsiteY67" fmla="*/ 16852 h 6858000"/>
              <a:gd name="connsiteX68" fmla="*/ 4550297 w 4550297"/>
              <a:gd name="connsiteY68" fmla="*/ 130716 h 6858000"/>
              <a:gd name="connsiteX69" fmla="*/ 4550297 w 4550297"/>
              <a:gd name="connsiteY69" fmla="*/ 804696 h 6858000"/>
              <a:gd name="connsiteX70" fmla="*/ 4540728 w 4550297"/>
              <a:gd name="connsiteY70" fmla="*/ 803263 h 6858000"/>
              <a:gd name="connsiteX71" fmla="*/ 3859662 w 4550297"/>
              <a:gd name="connsiteY71" fmla="*/ 97074 h 6858000"/>
              <a:gd name="connsiteX72" fmla="*/ 2961743 w 4550297"/>
              <a:gd name="connsiteY72" fmla="*/ 0 h 6858000"/>
              <a:gd name="connsiteX73" fmla="*/ 3518074 w 4550297"/>
              <a:gd name="connsiteY73" fmla="*/ 0 h 6858000"/>
              <a:gd name="connsiteX74" fmla="*/ 3516734 w 4550297"/>
              <a:gd name="connsiteY74" fmla="*/ 67971 h 6858000"/>
              <a:gd name="connsiteX75" fmla="*/ 2584939 w 4550297"/>
              <a:gd name="connsiteY75" fmla="*/ 898866 h 6858000"/>
              <a:gd name="connsiteX76" fmla="*/ 1079399 w 4550297"/>
              <a:gd name="connsiteY76" fmla="*/ 2780787 h 6858000"/>
              <a:gd name="connsiteX77" fmla="*/ 2835861 w 4550297"/>
              <a:gd name="connsiteY77" fmla="*/ 5896411 h 6858000"/>
              <a:gd name="connsiteX78" fmla="*/ 3139061 w 4550297"/>
              <a:gd name="connsiteY78" fmla="*/ 5655944 h 6858000"/>
              <a:gd name="connsiteX79" fmla="*/ 2532662 w 4550297"/>
              <a:gd name="connsiteY79" fmla="*/ 5483437 h 6858000"/>
              <a:gd name="connsiteX80" fmla="*/ 1539424 w 4550297"/>
              <a:gd name="connsiteY80" fmla="*/ 3078759 h 6858000"/>
              <a:gd name="connsiteX81" fmla="*/ 2621528 w 4550297"/>
              <a:gd name="connsiteY81" fmla="*/ 1186384 h 6858000"/>
              <a:gd name="connsiteX82" fmla="*/ 3635675 w 4550297"/>
              <a:gd name="connsiteY82" fmla="*/ 930229 h 6858000"/>
              <a:gd name="connsiteX83" fmla="*/ 4345318 w 4550297"/>
              <a:gd name="connsiteY83" fmla="*/ 1088366 h 6858000"/>
              <a:gd name="connsiteX84" fmla="*/ 4550297 w 4550297"/>
              <a:gd name="connsiteY84" fmla="*/ 1118680 h 6858000"/>
              <a:gd name="connsiteX85" fmla="*/ 4550297 w 4550297"/>
              <a:gd name="connsiteY85" fmla="*/ 1776356 h 6858000"/>
              <a:gd name="connsiteX86" fmla="*/ 4513245 w 4550297"/>
              <a:gd name="connsiteY86" fmla="*/ 1763700 h 6858000"/>
              <a:gd name="connsiteX87" fmla="*/ 3996372 w 4550297"/>
              <a:gd name="connsiteY87" fmla="*/ 1683000 h 6858000"/>
              <a:gd name="connsiteX88" fmla="*/ 3614295 w 4550297"/>
              <a:gd name="connsiteY88" fmla="*/ 1669045 h 6858000"/>
              <a:gd name="connsiteX89" fmla="*/ 2652887 w 4550297"/>
              <a:gd name="connsiteY89" fmla="*/ 3094442 h 6858000"/>
              <a:gd name="connsiteX90" fmla="*/ 2997906 w 4550297"/>
              <a:gd name="connsiteY90" fmla="*/ 3695614 h 6858000"/>
              <a:gd name="connsiteX91" fmla="*/ 3761129 w 4550297"/>
              <a:gd name="connsiteY91" fmla="*/ 5190697 h 6858000"/>
              <a:gd name="connsiteX92" fmla="*/ 4498217 w 4550297"/>
              <a:gd name="connsiteY92" fmla="*/ 4432699 h 6858000"/>
              <a:gd name="connsiteX93" fmla="*/ 4481226 w 4550297"/>
              <a:gd name="connsiteY93" fmla="*/ 3892299 h 6858000"/>
              <a:gd name="connsiteX94" fmla="*/ 4550297 w 4550297"/>
              <a:gd name="connsiteY94" fmla="*/ 3804888 h 6858000"/>
              <a:gd name="connsiteX95" fmla="*/ 4550297 w 4550297"/>
              <a:gd name="connsiteY95" fmla="*/ 5576903 h 6858000"/>
              <a:gd name="connsiteX96" fmla="*/ 4374725 w 4550297"/>
              <a:gd name="connsiteY96" fmla="*/ 5650065 h 6858000"/>
              <a:gd name="connsiteX97" fmla="*/ 4048656 w 4550297"/>
              <a:gd name="connsiteY97" fmla="*/ 5823225 h 6858000"/>
              <a:gd name="connsiteX98" fmla="*/ 3633585 w 4550297"/>
              <a:gd name="connsiteY98" fmla="*/ 6833466 h 6858000"/>
              <a:gd name="connsiteX99" fmla="*/ 3647348 w 4550297"/>
              <a:gd name="connsiteY99" fmla="*/ 6858000 h 6858000"/>
              <a:gd name="connsiteX100" fmla="*/ 2954142 w 4550297"/>
              <a:gd name="connsiteY100" fmla="*/ 6858000 h 6858000"/>
              <a:gd name="connsiteX101" fmla="*/ 2890212 w 4550297"/>
              <a:gd name="connsiteY101" fmla="*/ 6806273 h 6858000"/>
              <a:gd name="connsiteX102" fmla="*/ 2804496 w 4550297"/>
              <a:gd name="connsiteY102" fmla="*/ 6717139 h 6858000"/>
              <a:gd name="connsiteX103" fmla="*/ 1278046 w 4550297"/>
              <a:gd name="connsiteY103" fmla="*/ 5838908 h 6858000"/>
              <a:gd name="connsiteX104" fmla="*/ 399815 w 4550297"/>
              <a:gd name="connsiteY104" fmla="*/ 4312462 h 6858000"/>
              <a:gd name="connsiteX105" fmla="*/ 399815 w 4550297"/>
              <a:gd name="connsiteY105" fmla="*/ 2550773 h 6858000"/>
              <a:gd name="connsiteX106" fmla="*/ 1278046 w 4550297"/>
              <a:gd name="connsiteY106" fmla="*/ 1024324 h 6858000"/>
              <a:gd name="connsiteX107" fmla="*/ 2804496 w 4550297"/>
              <a:gd name="connsiteY107" fmla="*/ 146096 h 6858000"/>
              <a:gd name="connsiteX108" fmla="*/ 2936691 w 4550297"/>
              <a:gd name="connsiteY108" fmla="*/ 16852 h 6858000"/>
              <a:gd name="connsiteX109" fmla="*/ 2566562 w 4550297"/>
              <a:gd name="connsiteY109" fmla="*/ 0 h 6858000"/>
              <a:gd name="connsiteX110" fmla="*/ 2850115 w 4550297"/>
              <a:gd name="connsiteY110" fmla="*/ 0 h 6858000"/>
              <a:gd name="connsiteX111" fmla="*/ 2846312 w 4550297"/>
              <a:gd name="connsiteY111" fmla="*/ 10175 h 6858000"/>
              <a:gd name="connsiteX112" fmla="*/ 2626755 w 4550297"/>
              <a:gd name="connsiteY112" fmla="*/ 67681 h 6858000"/>
              <a:gd name="connsiteX113" fmla="*/ 2578072 w 4550297"/>
              <a:gd name="connsiteY113" fmla="*/ 2381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4550297" h="6858000">
                <a:moveTo>
                  <a:pt x="4550297" y="6797700"/>
                </a:moveTo>
                <a:lnTo>
                  <a:pt x="4550297" y="6858000"/>
                </a:lnTo>
                <a:lnTo>
                  <a:pt x="4499644" y="6858000"/>
                </a:lnTo>
                <a:lnTo>
                  <a:pt x="4503447" y="6847825"/>
                </a:lnTo>
                <a:cubicBezTo>
                  <a:pt x="4515208" y="6828221"/>
                  <a:pt x="4530238" y="6811885"/>
                  <a:pt x="4547310" y="6799143"/>
                </a:cubicBezTo>
                <a:close/>
                <a:moveTo>
                  <a:pt x="2740537" y="6779621"/>
                </a:moveTo>
                <a:cubicBezTo>
                  <a:pt x="2761529" y="6777089"/>
                  <a:pt x="2782603" y="6778887"/>
                  <a:pt x="2802533" y="6784441"/>
                </a:cubicBezTo>
                <a:cubicBezTo>
                  <a:pt x="2822464" y="6789995"/>
                  <a:pt x="2841250" y="6799307"/>
                  <a:pt x="2857667" y="6811804"/>
                </a:cubicBezTo>
                <a:lnTo>
                  <a:pt x="2898343" y="6858000"/>
                </a:lnTo>
                <a:lnTo>
                  <a:pt x="2624463" y="6858000"/>
                </a:lnTo>
                <a:lnTo>
                  <a:pt x="2632554" y="6841696"/>
                </a:lnTo>
                <a:cubicBezTo>
                  <a:pt x="2645051" y="6825278"/>
                  <a:pt x="2660734" y="6811229"/>
                  <a:pt x="2679030" y="6800773"/>
                </a:cubicBezTo>
                <a:cubicBezTo>
                  <a:pt x="2698635" y="6789013"/>
                  <a:pt x="2719545" y="6782151"/>
                  <a:pt x="2740537" y="6779621"/>
                </a:cubicBezTo>
                <a:close/>
                <a:moveTo>
                  <a:pt x="4550297" y="5916715"/>
                </a:moveTo>
                <a:lnTo>
                  <a:pt x="4550297" y="6733663"/>
                </a:lnTo>
                <a:lnTo>
                  <a:pt x="4480471" y="6806272"/>
                </a:lnTo>
                <a:lnTo>
                  <a:pt x="4416541" y="6858000"/>
                </a:lnTo>
                <a:lnTo>
                  <a:pt x="4120550" y="6858000"/>
                </a:lnTo>
                <a:lnTo>
                  <a:pt x="4097999" y="6803752"/>
                </a:lnTo>
                <a:cubicBezTo>
                  <a:pt x="3986130" y="6472430"/>
                  <a:pt x="4041141" y="6200489"/>
                  <a:pt x="4370882" y="6004179"/>
                </a:cubicBezTo>
                <a:close/>
                <a:moveTo>
                  <a:pt x="1131672" y="5854588"/>
                </a:moveTo>
                <a:cubicBezTo>
                  <a:pt x="1220544" y="5854588"/>
                  <a:pt x="1293729" y="5927774"/>
                  <a:pt x="1293729" y="6016639"/>
                </a:cubicBezTo>
                <a:cubicBezTo>
                  <a:pt x="1293729" y="6105510"/>
                  <a:pt x="1220544" y="6178697"/>
                  <a:pt x="1131672" y="6178697"/>
                </a:cubicBezTo>
                <a:cubicBezTo>
                  <a:pt x="1042806" y="6178697"/>
                  <a:pt x="969621" y="6105510"/>
                  <a:pt x="969621" y="6016639"/>
                </a:cubicBezTo>
                <a:cubicBezTo>
                  <a:pt x="969621" y="5927774"/>
                  <a:pt x="1042806" y="5854588"/>
                  <a:pt x="1131672" y="5854588"/>
                </a:cubicBezTo>
                <a:close/>
                <a:moveTo>
                  <a:pt x="200101" y="4238292"/>
                </a:moveTo>
                <a:cubicBezTo>
                  <a:pt x="220439" y="4241231"/>
                  <a:pt x="240370" y="4248418"/>
                  <a:pt x="258667" y="4260180"/>
                </a:cubicBezTo>
                <a:cubicBezTo>
                  <a:pt x="337084" y="4307230"/>
                  <a:pt x="363217" y="4406550"/>
                  <a:pt x="316172" y="4479737"/>
                </a:cubicBezTo>
                <a:cubicBezTo>
                  <a:pt x="269122" y="4558152"/>
                  <a:pt x="169801" y="4584287"/>
                  <a:pt x="96615" y="4537242"/>
                </a:cubicBezTo>
                <a:cubicBezTo>
                  <a:pt x="18200" y="4490192"/>
                  <a:pt x="-7936" y="4390871"/>
                  <a:pt x="39110" y="4317686"/>
                </a:cubicBezTo>
                <a:cubicBezTo>
                  <a:pt x="62632" y="4278477"/>
                  <a:pt x="99228" y="4252342"/>
                  <a:pt x="139088" y="4241886"/>
                </a:cubicBezTo>
                <a:cubicBezTo>
                  <a:pt x="159016" y="4236659"/>
                  <a:pt x="179762" y="4235351"/>
                  <a:pt x="200101" y="4238292"/>
                </a:cubicBezTo>
                <a:close/>
                <a:moveTo>
                  <a:pt x="4550297" y="3016205"/>
                </a:moveTo>
                <a:lnTo>
                  <a:pt x="4550297" y="3445041"/>
                </a:lnTo>
                <a:lnTo>
                  <a:pt x="4426357" y="3508493"/>
                </a:lnTo>
                <a:cubicBezTo>
                  <a:pt x="4111457" y="3710968"/>
                  <a:pt x="3965657" y="4102055"/>
                  <a:pt x="4080013" y="4349063"/>
                </a:cubicBezTo>
                <a:cubicBezTo>
                  <a:pt x="4236839" y="4673171"/>
                  <a:pt x="4215929" y="4866589"/>
                  <a:pt x="3667032" y="4913634"/>
                </a:cubicBezTo>
                <a:cubicBezTo>
                  <a:pt x="3238373" y="4939774"/>
                  <a:pt x="2914265" y="4673171"/>
                  <a:pt x="3065867" y="4234052"/>
                </a:cubicBezTo>
                <a:cubicBezTo>
                  <a:pt x="3233149" y="3836760"/>
                  <a:pt x="3802949" y="3831532"/>
                  <a:pt x="3750673" y="3115352"/>
                </a:cubicBezTo>
                <a:cubicBezTo>
                  <a:pt x="4008131" y="3114046"/>
                  <a:pt x="4229649" y="3092483"/>
                  <a:pt x="4415473" y="3053848"/>
                </a:cubicBezTo>
                <a:close/>
                <a:moveTo>
                  <a:pt x="142439" y="2357104"/>
                </a:moveTo>
                <a:cubicBezTo>
                  <a:pt x="163431" y="2354572"/>
                  <a:pt x="184507" y="2356369"/>
                  <a:pt x="204437" y="2361925"/>
                </a:cubicBezTo>
                <a:cubicBezTo>
                  <a:pt x="244294" y="2373032"/>
                  <a:pt x="279583" y="2399173"/>
                  <a:pt x="300493" y="2435763"/>
                </a:cubicBezTo>
                <a:cubicBezTo>
                  <a:pt x="347538" y="2514173"/>
                  <a:pt x="316172" y="2613500"/>
                  <a:pt x="242987" y="2655321"/>
                </a:cubicBezTo>
                <a:cubicBezTo>
                  <a:pt x="164577" y="2702366"/>
                  <a:pt x="65250" y="2671001"/>
                  <a:pt x="23429" y="2597816"/>
                </a:cubicBezTo>
                <a:cubicBezTo>
                  <a:pt x="-23617" y="2519403"/>
                  <a:pt x="2519" y="2425309"/>
                  <a:pt x="80936" y="2378257"/>
                </a:cubicBezTo>
                <a:cubicBezTo>
                  <a:pt x="100536" y="2366496"/>
                  <a:pt x="121448" y="2359635"/>
                  <a:pt x="142439" y="2357104"/>
                </a:cubicBezTo>
                <a:close/>
                <a:moveTo>
                  <a:pt x="3627827" y="1978352"/>
                </a:moveTo>
                <a:cubicBezTo>
                  <a:pt x="3948831" y="1976719"/>
                  <a:pt x="4270857" y="2024094"/>
                  <a:pt x="4478083" y="2128134"/>
                </a:cubicBezTo>
                <a:lnTo>
                  <a:pt x="4550297" y="2173772"/>
                </a:lnTo>
                <a:lnTo>
                  <a:pt x="4550297" y="2726919"/>
                </a:lnTo>
                <a:lnTo>
                  <a:pt x="4541998" y="2732429"/>
                </a:lnTo>
                <a:cubicBezTo>
                  <a:pt x="4397587" y="2800388"/>
                  <a:pt x="4145356" y="2827833"/>
                  <a:pt x="3734992" y="2843516"/>
                </a:cubicBezTo>
                <a:cubicBezTo>
                  <a:pt x="3144281" y="2801695"/>
                  <a:pt x="2417647" y="3000344"/>
                  <a:pt x="2569249" y="2331214"/>
                </a:cubicBezTo>
                <a:cubicBezTo>
                  <a:pt x="2603227" y="2109041"/>
                  <a:pt x="3114220" y="1980966"/>
                  <a:pt x="3627827" y="1978352"/>
                </a:cubicBezTo>
                <a:close/>
                <a:moveTo>
                  <a:pt x="1089851" y="721123"/>
                </a:moveTo>
                <a:cubicBezTo>
                  <a:pt x="1178722" y="721123"/>
                  <a:pt x="1251909" y="794308"/>
                  <a:pt x="1251909" y="883174"/>
                </a:cubicBezTo>
                <a:cubicBezTo>
                  <a:pt x="1251909" y="972045"/>
                  <a:pt x="1178722" y="1045231"/>
                  <a:pt x="1089851" y="1045231"/>
                </a:cubicBezTo>
                <a:cubicBezTo>
                  <a:pt x="1000985" y="1045231"/>
                  <a:pt x="927800" y="972045"/>
                  <a:pt x="927800" y="883174"/>
                </a:cubicBezTo>
                <a:cubicBezTo>
                  <a:pt x="927800" y="794308"/>
                  <a:pt x="1000985" y="721123"/>
                  <a:pt x="1089851" y="721123"/>
                </a:cubicBezTo>
                <a:close/>
                <a:moveTo>
                  <a:pt x="4451418" y="0"/>
                </a:moveTo>
                <a:lnTo>
                  <a:pt x="4550297" y="0"/>
                </a:lnTo>
                <a:lnTo>
                  <a:pt x="4550297" y="73797"/>
                </a:lnTo>
                <a:lnTo>
                  <a:pt x="4547229" y="73559"/>
                </a:lnTo>
                <a:cubicBezTo>
                  <a:pt x="4527298" y="68004"/>
                  <a:pt x="4508511" y="58692"/>
                  <a:pt x="4492093" y="46195"/>
                </a:cubicBezTo>
                <a:close/>
                <a:moveTo>
                  <a:pt x="3848570" y="0"/>
                </a:moveTo>
                <a:lnTo>
                  <a:pt x="4407434" y="0"/>
                </a:lnTo>
                <a:lnTo>
                  <a:pt x="4432659" y="16852"/>
                </a:lnTo>
                <a:lnTo>
                  <a:pt x="4550297" y="130716"/>
                </a:lnTo>
                <a:lnTo>
                  <a:pt x="4550297" y="804696"/>
                </a:lnTo>
                <a:lnTo>
                  <a:pt x="4540728" y="803263"/>
                </a:lnTo>
                <a:cubicBezTo>
                  <a:pt x="3884993" y="704418"/>
                  <a:pt x="3922894" y="686966"/>
                  <a:pt x="3859662" y="97074"/>
                </a:cubicBezTo>
                <a:close/>
                <a:moveTo>
                  <a:pt x="2961743" y="0"/>
                </a:moveTo>
                <a:lnTo>
                  <a:pt x="3518074" y="0"/>
                </a:lnTo>
                <a:lnTo>
                  <a:pt x="3516734" y="67971"/>
                </a:lnTo>
                <a:cubicBezTo>
                  <a:pt x="3498462" y="691019"/>
                  <a:pt x="3388980" y="724273"/>
                  <a:pt x="2584939" y="898866"/>
                </a:cubicBezTo>
                <a:cubicBezTo>
                  <a:pt x="1089855" y="1118423"/>
                  <a:pt x="1089855" y="1709139"/>
                  <a:pt x="1079399" y="2780787"/>
                </a:cubicBezTo>
                <a:cubicBezTo>
                  <a:pt x="953938" y="5331835"/>
                  <a:pt x="1732843" y="5776181"/>
                  <a:pt x="2835861" y="5896411"/>
                </a:cubicBezTo>
                <a:cubicBezTo>
                  <a:pt x="3248837" y="5938232"/>
                  <a:pt x="3139061" y="5655944"/>
                  <a:pt x="3139061" y="5655944"/>
                </a:cubicBezTo>
                <a:cubicBezTo>
                  <a:pt x="2919502" y="5582757"/>
                  <a:pt x="2767900" y="5551392"/>
                  <a:pt x="2532662" y="5483437"/>
                </a:cubicBezTo>
                <a:cubicBezTo>
                  <a:pt x="1811258" y="5269104"/>
                  <a:pt x="1502828" y="4615661"/>
                  <a:pt x="1539424" y="3078759"/>
                </a:cubicBezTo>
                <a:cubicBezTo>
                  <a:pt x="1544649" y="1452986"/>
                  <a:pt x="1623065" y="1426851"/>
                  <a:pt x="2621528" y="1186384"/>
                </a:cubicBezTo>
                <a:cubicBezTo>
                  <a:pt x="3071099" y="1076601"/>
                  <a:pt x="3133830" y="1081832"/>
                  <a:pt x="3635675" y="930229"/>
                </a:cubicBezTo>
                <a:cubicBezTo>
                  <a:pt x="3933647" y="1021713"/>
                  <a:pt x="4150591" y="1059614"/>
                  <a:pt x="4345318" y="1088366"/>
                </a:cubicBezTo>
                <a:lnTo>
                  <a:pt x="4550297" y="1118680"/>
                </a:lnTo>
                <a:lnTo>
                  <a:pt x="4550297" y="1776356"/>
                </a:lnTo>
                <a:lnTo>
                  <a:pt x="4513245" y="1763700"/>
                </a:lnTo>
                <a:cubicBezTo>
                  <a:pt x="4374062" y="1726127"/>
                  <a:pt x="4204167" y="1698683"/>
                  <a:pt x="3996372" y="1683000"/>
                </a:cubicBezTo>
                <a:cubicBezTo>
                  <a:pt x="3860783" y="1672218"/>
                  <a:pt x="3733523" y="1667808"/>
                  <a:pt x="3614295" y="1669045"/>
                </a:cubicBezTo>
                <a:cubicBezTo>
                  <a:pt x="1825871" y="1687596"/>
                  <a:pt x="1844251" y="2976821"/>
                  <a:pt x="2652887" y="3094442"/>
                </a:cubicBezTo>
                <a:cubicBezTo>
                  <a:pt x="3468385" y="3063076"/>
                  <a:pt x="3630443" y="3151948"/>
                  <a:pt x="2997906" y="3695614"/>
                </a:cubicBezTo>
                <a:cubicBezTo>
                  <a:pt x="2208547" y="4369968"/>
                  <a:pt x="2642433" y="5290024"/>
                  <a:pt x="3761129" y="5190697"/>
                </a:cubicBezTo>
                <a:cubicBezTo>
                  <a:pt x="4377980" y="5133198"/>
                  <a:pt x="4628903" y="4913634"/>
                  <a:pt x="4498217" y="4432699"/>
                </a:cubicBezTo>
                <a:cubicBezTo>
                  <a:pt x="4443326" y="4176547"/>
                  <a:pt x="4411961" y="4019720"/>
                  <a:pt x="4481226" y="3892299"/>
                </a:cubicBezTo>
                <a:lnTo>
                  <a:pt x="4550297" y="3804888"/>
                </a:lnTo>
                <a:lnTo>
                  <a:pt x="4550297" y="5576903"/>
                </a:lnTo>
                <a:lnTo>
                  <a:pt x="4374725" y="5650065"/>
                </a:lnTo>
                <a:cubicBezTo>
                  <a:pt x="4266906" y="5701687"/>
                  <a:pt x="4174118" y="5757882"/>
                  <a:pt x="4048656" y="5823225"/>
                </a:cubicBezTo>
                <a:cubicBezTo>
                  <a:pt x="3656426" y="6063366"/>
                  <a:pt x="3503210" y="6508817"/>
                  <a:pt x="3633585" y="6833466"/>
                </a:cubicBezTo>
                <a:lnTo>
                  <a:pt x="3647348" y="6858000"/>
                </a:lnTo>
                <a:lnTo>
                  <a:pt x="2954142" y="6858000"/>
                </a:lnTo>
                <a:lnTo>
                  <a:pt x="2890212" y="6806273"/>
                </a:lnTo>
                <a:cubicBezTo>
                  <a:pt x="2859937" y="6778542"/>
                  <a:pt x="2831287" y="6748831"/>
                  <a:pt x="2804496" y="6717139"/>
                </a:cubicBezTo>
                <a:cubicBezTo>
                  <a:pt x="2177187" y="6941922"/>
                  <a:pt x="1398283" y="6492350"/>
                  <a:pt x="1278046" y="5838908"/>
                </a:cubicBezTo>
                <a:cubicBezTo>
                  <a:pt x="624604" y="5718673"/>
                  <a:pt x="169802" y="4939769"/>
                  <a:pt x="399815" y="4312462"/>
                </a:cubicBezTo>
                <a:cubicBezTo>
                  <a:pt x="-107256" y="3883802"/>
                  <a:pt x="-107256" y="2979432"/>
                  <a:pt x="399815" y="2550773"/>
                </a:cubicBezTo>
                <a:cubicBezTo>
                  <a:pt x="175033" y="1923465"/>
                  <a:pt x="624604" y="1144561"/>
                  <a:pt x="1278046" y="1024324"/>
                </a:cubicBezTo>
                <a:cubicBezTo>
                  <a:pt x="1398283" y="370884"/>
                  <a:pt x="2177187" y="-78688"/>
                  <a:pt x="2804496" y="146096"/>
                </a:cubicBezTo>
                <a:cubicBezTo>
                  <a:pt x="2844683" y="98558"/>
                  <a:pt x="2889005" y="55477"/>
                  <a:pt x="2936691" y="16852"/>
                </a:cubicBezTo>
                <a:close/>
                <a:moveTo>
                  <a:pt x="2566562" y="0"/>
                </a:moveTo>
                <a:lnTo>
                  <a:pt x="2850115" y="0"/>
                </a:lnTo>
                <a:lnTo>
                  <a:pt x="2846312" y="10175"/>
                </a:lnTo>
                <a:cubicBezTo>
                  <a:pt x="2799262" y="88591"/>
                  <a:pt x="2699942" y="114726"/>
                  <a:pt x="2626755" y="67681"/>
                </a:cubicBezTo>
                <a:cubicBezTo>
                  <a:pt x="2607151" y="55918"/>
                  <a:pt x="2590815" y="40888"/>
                  <a:pt x="2578072" y="23817"/>
                </a:cubicBezTo>
                <a:close/>
              </a:path>
            </a:pathLst>
          </a:custGeom>
          <a:solidFill>
            <a:schemeClr val="accent1">
              <a:lumMod val="20000"/>
              <a:lumOff val="80000"/>
              <a:alpha val="10000"/>
            </a:schemeClr>
          </a:solidFill>
          <a:ln w="9525" cap="flat">
            <a:noFill/>
            <a:prstDash val="solid"/>
            <a:miter/>
          </a:ln>
        </p:spPr>
        <p:txBody>
          <a:bodyPr wrap="square" rtlCol="0" anchor="ctr">
            <a:noAutofit/>
          </a:bodyPr>
          <a:lstStyle/>
          <a:p>
            <a:endParaRPr lang="zh-CN" altLang="en-US"/>
          </a:p>
        </p:txBody>
      </p:sp>
      <p:sp>
        <p:nvSpPr>
          <p:cNvPr id="6" name="文本框 25">
            <a:extLst>
              <a:ext uri="{FF2B5EF4-FFF2-40B4-BE49-F238E27FC236}">
                <a16:creationId xmlns:a16="http://schemas.microsoft.com/office/drawing/2014/main" id="{1D7C1D2C-918E-47C7-AB6B-D7C9D67D48C4}"/>
              </a:ext>
            </a:extLst>
          </p:cNvPr>
          <p:cNvSpPr txBox="1"/>
          <p:nvPr userDrawn="1"/>
        </p:nvSpPr>
        <p:spPr>
          <a:xfrm>
            <a:off x="302564" y="6438900"/>
            <a:ext cx="2157464" cy="276999"/>
          </a:xfrm>
          <a:prstGeom prst="rect">
            <a:avLst/>
          </a:prstGeom>
          <a:noFill/>
        </p:spPr>
        <p:txBody>
          <a:bodyPr wrap="square" lIns="0" rtlCol="0">
            <a:spAutoFit/>
          </a:bodyPr>
          <a:lstStyle/>
          <a:p>
            <a:pPr algn="dist"/>
            <a:r>
              <a:rPr kumimoji="1" lang="zh-CN" altLang="en-US" sz="1200" spc="300" dirty="0">
                <a:solidFill>
                  <a:schemeClr val="accent1"/>
                </a:solidFill>
                <a:latin typeface="华文中宋" panose="02010600040101010101" pitchFamily="2" charset="-122"/>
                <a:ea typeface="华文中宋" panose="02010600040101010101" pitchFamily="2" charset="-122"/>
                <a:cs typeface="Hiragino Sans GB W3" charset="-122"/>
              </a:rPr>
              <a:t>厚德博学 和而不同</a:t>
            </a:r>
          </a:p>
        </p:txBody>
      </p:sp>
      <p:sp>
        <p:nvSpPr>
          <p:cNvPr id="7" name="矩形 6">
            <a:extLst>
              <a:ext uri="{FF2B5EF4-FFF2-40B4-BE49-F238E27FC236}">
                <a16:creationId xmlns:a16="http://schemas.microsoft.com/office/drawing/2014/main" id="{D75A99EF-45C4-4EE7-964D-5885C363F8FA}"/>
              </a:ext>
            </a:extLst>
          </p:cNvPr>
          <p:cNvSpPr/>
          <p:nvPr userDrawn="1"/>
        </p:nvSpPr>
        <p:spPr>
          <a:xfrm>
            <a:off x="9921732" y="6438900"/>
            <a:ext cx="2002970" cy="276999"/>
          </a:xfrm>
          <a:prstGeom prst="rect">
            <a:avLst/>
          </a:prstGeom>
        </p:spPr>
        <p:txBody>
          <a:bodyPr wrap="square" lIns="0" rIns="0">
            <a:spAutoFit/>
          </a:bodyPr>
          <a:lstStyle/>
          <a:p>
            <a:pPr algn="dist"/>
            <a:r>
              <a:rPr kumimoji="1" lang="en-US" altLang="zh-CN" sz="1200" spc="300" dirty="0">
                <a:solidFill>
                  <a:schemeClr val="accent1"/>
                </a:solidFill>
                <a:latin typeface="华文中宋" panose="02010600040101010101" pitchFamily="2" charset="-122"/>
                <a:ea typeface="华文中宋" panose="02010600040101010101" pitchFamily="2" charset="-122"/>
                <a:cs typeface="Hiragino Sans GB W3" charset="-122"/>
              </a:rPr>
              <a:t>www.hut.edu.cn</a:t>
            </a:r>
            <a:endParaRPr lang="zh-CN" altLang="en-US" sz="1200" dirty="0">
              <a:solidFill>
                <a:schemeClr val="accent1"/>
              </a:solidFill>
              <a:latin typeface="华文中宋" panose="02010600040101010101" pitchFamily="2" charset="-122"/>
              <a:ea typeface="华文中宋" panose="02010600040101010101" pitchFamily="2" charset="-122"/>
            </a:endParaRPr>
          </a:p>
        </p:txBody>
      </p:sp>
      <p:cxnSp>
        <p:nvCxnSpPr>
          <p:cNvPr id="8" name="直接连接符 7">
            <a:extLst>
              <a:ext uri="{FF2B5EF4-FFF2-40B4-BE49-F238E27FC236}">
                <a16:creationId xmlns:a16="http://schemas.microsoft.com/office/drawing/2014/main" id="{8110F592-8830-4097-9080-65235AE733A8}"/>
              </a:ext>
            </a:extLst>
          </p:cNvPr>
          <p:cNvCxnSpPr>
            <a:cxnSpLocks/>
          </p:cNvCxnSpPr>
          <p:nvPr userDrawn="1"/>
        </p:nvCxnSpPr>
        <p:spPr>
          <a:xfrm>
            <a:off x="304800" y="749300"/>
            <a:ext cx="115824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pic>
        <p:nvPicPr>
          <p:cNvPr id="9" name="图片 8">
            <a:extLst>
              <a:ext uri="{FF2B5EF4-FFF2-40B4-BE49-F238E27FC236}">
                <a16:creationId xmlns:a16="http://schemas.microsoft.com/office/drawing/2014/main" id="{7CE4C067-D6A5-456F-8514-A170C1FA976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235493" y="283720"/>
            <a:ext cx="1641068" cy="399511"/>
          </a:xfrm>
          <a:prstGeom prst="rect">
            <a:avLst/>
          </a:prstGeom>
        </p:spPr>
      </p:pic>
      <p:sp>
        <p:nvSpPr>
          <p:cNvPr id="11" name="幻灯片编号占位符 2"/>
          <p:cNvSpPr>
            <a:spLocks noGrp="1"/>
          </p:cNvSpPr>
          <p:nvPr>
            <p:ph type="sldNum" sz="quarter" idx="4"/>
          </p:nvPr>
        </p:nvSpPr>
        <p:spPr>
          <a:xfrm>
            <a:off x="4724400" y="6378575"/>
            <a:ext cx="2743200" cy="365125"/>
          </a:xfrm>
          <a:prstGeom prst="rect">
            <a:avLst/>
          </a:prstGeom>
        </p:spPr>
        <p:txBody>
          <a:bodyPr vert="horz" lIns="91440" tIns="45720" rIns="91440" bIns="45720" rtlCol="0" anchor="ctr"/>
          <a:lstStyle>
            <a:lvl1pPr algn="ctr">
              <a:defRPr sz="1000">
                <a:solidFill>
                  <a:schemeClr val="tx1">
                    <a:lumMod val="25000"/>
                    <a:lumOff val="75000"/>
                  </a:schemeClr>
                </a:solidFill>
                <a:latin typeface="STZhongsong" charset="-122"/>
                <a:ea typeface="STZhongsong" charset="-122"/>
                <a:cs typeface="STZhongsong" charset="-122"/>
              </a:defRPr>
            </a:lvl1pPr>
          </a:lstStyle>
          <a:p>
            <a:fld id="{FCD414FB-FBA3-744C-9B73-3C070CB3E4AB}" type="slidenum">
              <a:rPr kumimoji="1" lang="zh-CN" altLang="en-US" smtClean="0"/>
              <a:pPr/>
              <a:t>‹#›</a:t>
            </a:fld>
            <a:endParaRPr kumimoji="1" lang="zh-CN" altLang="en-US" dirty="0"/>
          </a:p>
        </p:txBody>
      </p:sp>
    </p:spTree>
    <p:extLst>
      <p:ext uri="{BB962C8B-B14F-4D97-AF65-F5344CB8AC3E}">
        <p14:creationId xmlns:p14="http://schemas.microsoft.com/office/powerpoint/2010/main" val="259765442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不含序号的正文页">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894EA2E9-54FA-44E1-9DFC-D5A697D0B030}"/>
              </a:ext>
            </a:extLst>
          </p:cNvPr>
          <p:cNvSpPr>
            <a:spLocks noGrp="1"/>
          </p:cNvSpPr>
          <p:nvPr>
            <p:ph type="body" sz="quarter" idx="10"/>
          </p:nvPr>
        </p:nvSpPr>
        <p:spPr>
          <a:xfrm>
            <a:off x="924538" y="236570"/>
            <a:ext cx="9310956" cy="493810"/>
          </a:xfrm>
          <a:prstGeom prst="rect">
            <a:avLst/>
          </a:prstGeom>
        </p:spPr>
        <p:txBody>
          <a:bodyPr/>
          <a:lstStyle>
            <a:lvl1pPr marL="0" indent="0">
              <a:buFontTx/>
              <a:buNone/>
              <a:defRPr sz="3200" b="1">
                <a:solidFill>
                  <a:schemeClr val="accent1"/>
                </a:solidFill>
              </a:defRPr>
            </a:lvl1pPr>
          </a:lstStyle>
          <a:p>
            <a:pPr lvl="0"/>
            <a:r>
              <a:rPr lang="zh-CN" altLang="en-US" dirty="0"/>
              <a:t>编辑母版文本样式</a:t>
            </a:r>
          </a:p>
        </p:txBody>
      </p:sp>
      <p:sp>
        <p:nvSpPr>
          <p:cNvPr id="5" name="任意多边形: 形状 4">
            <a:extLst>
              <a:ext uri="{FF2B5EF4-FFF2-40B4-BE49-F238E27FC236}">
                <a16:creationId xmlns:a16="http://schemas.microsoft.com/office/drawing/2014/main" id="{B2CE2167-0461-4AB9-A32B-5B4D92640BFB}"/>
              </a:ext>
            </a:extLst>
          </p:cNvPr>
          <p:cNvSpPr/>
          <p:nvPr userDrawn="1"/>
        </p:nvSpPr>
        <p:spPr>
          <a:xfrm>
            <a:off x="7641704" y="0"/>
            <a:ext cx="4550297" cy="6858000"/>
          </a:xfrm>
          <a:custGeom>
            <a:avLst/>
            <a:gdLst>
              <a:gd name="connsiteX0" fmla="*/ 4550297 w 4550297"/>
              <a:gd name="connsiteY0" fmla="*/ 6797700 h 6858000"/>
              <a:gd name="connsiteX1" fmla="*/ 4550297 w 4550297"/>
              <a:gd name="connsiteY1" fmla="*/ 6858000 h 6858000"/>
              <a:gd name="connsiteX2" fmla="*/ 4499644 w 4550297"/>
              <a:gd name="connsiteY2" fmla="*/ 6858000 h 6858000"/>
              <a:gd name="connsiteX3" fmla="*/ 4503447 w 4550297"/>
              <a:gd name="connsiteY3" fmla="*/ 6847825 h 6858000"/>
              <a:gd name="connsiteX4" fmla="*/ 4547310 w 4550297"/>
              <a:gd name="connsiteY4" fmla="*/ 6799143 h 6858000"/>
              <a:gd name="connsiteX5" fmla="*/ 2740537 w 4550297"/>
              <a:gd name="connsiteY5" fmla="*/ 6779621 h 6858000"/>
              <a:gd name="connsiteX6" fmla="*/ 2802533 w 4550297"/>
              <a:gd name="connsiteY6" fmla="*/ 6784441 h 6858000"/>
              <a:gd name="connsiteX7" fmla="*/ 2857667 w 4550297"/>
              <a:gd name="connsiteY7" fmla="*/ 6811804 h 6858000"/>
              <a:gd name="connsiteX8" fmla="*/ 2898343 w 4550297"/>
              <a:gd name="connsiteY8" fmla="*/ 6858000 h 6858000"/>
              <a:gd name="connsiteX9" fmla="*/ 2624463 w 4550297"/>
              <a:gd name="connsiteY9" fmla="*/ 6858000 h 6858000"/>
              <a:gd name="connsiteX10" fmla="*/ 2632554 w 4550297"/>
              <a:gd name="connsiteY10" fmla="*/ 6841696 h 6858000"/>
              <a:gd name="connsiteX11" fmla="*/ 2679030 w 4550297"/>
              <a:gd name="connsiteY11" fmla="*/ 6800773 h 6858000"/>
              <a:gd name="connsiteX12" fmla="*/ 2740537 w 4550297"/>
              <a:gd name="connsiteY12" fmla="*/ 6779621 h 6858000"/>
              <a:gd name="connsiteX13" fmla="*/ 4550297 w 4550297"/>
              <a:gd name="connsiteY13" fmla="*/ 5916715 h 6858000"/>
              <a:gd name="connsiteX14" fmla="*/ 4550297 w 4550297"/>
              <a:gd name="connsiteY14" fmla="*/ 6733663 h 6858000"/>
              <a:gd name="connsiteX15" fmla="*/ 4480471 w 4550297"/>
              <a:gd name="connsiteY15" fmla="*/ 6806272 h 6858000"/>
              <a:gd name="connsiteX16" fmla="*/ 4416541 w 4550297"/>
              <a:gd name="connsiteY16" fmla="*/ 6858000 h 6858000"/>
              <a:gd name="connsiteX17" fmla="*/ 4120550 w 4550297"/>
              <a:gd name="connsiteY17" fmla="*/ 6858000 h 6858000"/>
              <a:gd name="connsiteX18" fmla="*/ 4097999 w 4550297"/>
              <a:gd name="connsiteY18" fmla="*/ 6803752 h 6858000"/>
              <a:gd name="connsiteX19" fmla="*/ 4370882 w 4550297"/>
              <a:gd name="connsiteY19" fmla="*/ 6004179 h 6858000"/>
              <a:gd name="connsiteX20" fmla="*/ 1131672 w 4550297"/>
              <a:gd name="connsiteY20" fmla="*/ 5854588 h 6858000"/>
              <a:gd name="connsiteX21" fmla="*/ 1293729 w 4550297"/>
              <a:gd name="connsiteY21" fmla="*/ 6016639 h 6858000"/>
              <a:gd name="connsiteX22" fmla="*/ 1131672 w 4550297"/>
              <a:gd name="connsiteY22" fmla="*/ 6178697 h 6858000"/>
              <a:gd name="connsiteX23" fmla="*/ 969621 w 4550297"/>
              <a:gd name="connsiteY23" fmla="*/ 6016639 h 6858000"/>
              <a:gd name="connsiteX24" fmla="*/ 1131672 w 4550297"/>
              <a:gd name="connsiteY24" fmla="*/ 5854588 h 6858000"/>
              <a:gd name="connsiteX25" fmla="*/ 200101 w 4550297"/>
              <a:gd name="connsiteY25" fmla="*/ 4238292 h 6858000"/>
              <a:gd name="connsiteX26" fmla="*/ 258667 w 4550297"/>
              <a:gd name="connsiteY26" fmla="*/ 4260180 h 6858000"/>
              <a:gd name="connsiteX27" fmla="*/ 316172 w 4550297"/>
              <a:gd name="connsiteY27" fmla="*/ 4479737 h 6858000"/>
              <a:gd name="connsiteX28" fmla="*/ 96615 w 4550297"/>
              <a:gd name="connsiteY28" fmla="*/ 4537242 h 6858000"/>
              <a:gd name="connsiteX29" fmla="*/ 39110 w 4550297"/>
              <a:gd name="connsiteY29" fmla="*/ 4317686 h 6858000"/>
              <a:gd name="connsiteX30" fmla="*/ 139088 w 4550297"/>
              <a:gd name="connsiteY30" fmla="*/ 4241886 h 6858000"/>
              <a:gd name="connsiteX31" fmla="*/ 200101 w 4550297"/>
              <a:gd name="connsiteY31" fmla="*/ 4238292 h 6858000"/>
              <a:gd name="connsiteX32" fmla="*/ 4550297 w 4550297"/>
              <a:gd name="connsiteY32" fmla="*/ 3016205 h 6858000"/>
              <a:gd name="connsiteX33" fmla="*/ 4550297 w 4550297"/>
              <a:gd name="connsiteY33" fmla="*/ 3445041 h 6858000"/>
              <a:gd name="connsiteX34" fmla="*/ 4426357 w 4550297"/>
              <a:gd name="connsiteY34" fmla="*/ 3508493 h 6858000"/>
              <a:gd name="connsiteX35" fmla="*/ 4080013 w 4550297"/>
              <a:gd name="connsiteY35" fmla="*/ 4349063 h 6858000"/>
              <a:gd name="connsiteX36" fmla="*/ 3667032 w 4550297"/>
              <a:gd name="connsiteY36" fmla="*/ 4913634 h 6858000"/>
              <a:gd name="connsiteX37" fmla="*/ 3065867 w 4550297"/>
              <a:gd name="connsiteY37" fmla="*/ 4234052 h 6858000"/>
              <a:gd name="connsiteX38" fmla="*/ 3750673 w 4550297"/>
              <a:gd name="connsiteY38" fmla="*/ 3115352 h 6858000"/>
              <a:gd name="connsiteX39" fmla="*/ 4415473 w 4550297"/>
              <a:gd name="connsiteY39" fmla="*/ 3053848 h 6858000"/>
              <a:gd name="connsiteX40" fmla="*/ 142439 w 4550297"/>
              <a:gd name="connsiteY40" fmla="*/ 2357104 h 6858000"/>
              <a:gd name="connsiteX41" fmla="*/ 204437 w 4550297"/>
              <a:gd name="connsiteY41" fmla="*/ 2361925 h 6858000"/>
              <a:gd name="connsiteX42" fmla="*/ 300493 w 4550297"/>
              <a:gd name="connsiteY42" fmla="*/ 2435763 h 6858000"/>
              <a:gd name="connsiteX43" fmla="*/ 242987 w 4550297"/>
              <a:gd name="connsiteY43" fmla="*/ 2655321 h 6858000"/>
              <a:gd name="connsiteX44" fmla="*/ 23429 w 4550297"/>
              <a:gd name="connsiteY44" fmla="*/ 2597816 h 6858000"/>
              <a:gd name="connsiteX45" fmla="*/ 80936 w 4550297"/>
              <a:gd name="connsiteY45" fmla="*/ 2378257 h 6858000"/>
              <a:gd name="connsiteX46" fmla="*/ 142439 w 4550297"/>
              <a:gd name="connsiteY46" fmla="*/ 2357104 h 6858000"/>
              <a:gd name="connsiteX47" fmla="*/ 3627827 w 4550297"/>
              <a:gd name="connsiteY47" fmla="*/ 1978352 h 6858000"/>
              <a:gd name="connsiteX48" fmla="*/ 4478083 w 4550297"/>
              <a:gd name="connsiteY48" fmla="*/ 2128134 h 6858000"/>
              <a:gd name="connsiteX49" fmla="*/ 4550297 w 4550297"/>
              <a:gd name="connsiteY49" fmla="*/ 2173772 h 6858000"/>
              <a:gd name="connsiteX50" fmla="*/ 4550297 w 4550297"/>
              <a:gd name="connsiteY50" fmla="*/ 2726919 h 6858000"/>
              <a:gd name="connsiteX51" fmla="*/ 4541998 w 4550297"/>
              <a:gd name="connsiteY51" fmla="*/ 2732429 h 6858000"/>
              <a:gd name="connsiteX52" fmla="*/ 3734992 w 4550297"/>
              <a:gd name="connsiteY52" fmla="*/ 2843516 h 6858000"/>
              <a:gd name="connsiteX53" fmla="*/ 2569249 w 4550297"/>
              <a:gd name="connsiteY53" fmla="*/ 2331214 h 6858000"/>
              <a:gd name="connsiteX54" fmla="*/ 3627827 w 4550297"/>
              <a:gd name="connsiteY54" fmla="*/ 1978352 h 6858000"/>
              <a:gd name="connsiteX55" fmla="*/ 1089851 w 4550297"/>
              <a:gd name="connsiteY55" fmla="*/ 721123 h 6858000"/>
              <a:gd name="connsiteX56" fmla="*/ 1251909 w 4550297"/>
              <a:gd name="connsiteY56" fmla="*/ 883174 h 6858000"/>
              <a:gd name="connsiteX57" fmla="*/ 1089851 w 4550297"/>
              <a:gd name="connsiteY57" fmla="*/ 1045231 h 6858000"/>
              <a:gd name="connsiteX58" fmla="*/ 927800 w 4550297"/>
              <a:gd name="connsiteY58" fmla="*/ 883174 h 6858000"/>
              <a:gd name="connsiteX59" fmla="*/ 1089851 w 4550297"/>
              <a:gd name="connsiteY59" fmla="*/ 721123 h 6858000"/>
              <a:gd name="connsiteX60" fmla="*/ 4451418 w 4550297"/>
              <a:gd name="connsiteY60" fmla="*/ 0 h 6858000"/>
              <a:gd name="connsiteX61" fmla="*/ 4550297 w 4550297"/>
              <a:gd name="connsiteY61" fmla="*/ 0 h 6858000"/>
              <a:gd name="connsiteX62" fmla="*/ 4550297 w 4550297"/>
              <a:gd name="connsiteY62" fmla="*/ 73797 h 6858000"/>
              <a:gd name="connsiteX63" fmla="*/ 4547229 w 4550297"/>
              <a:gd name="connsiteY63" fmla="*/ 73559 h 6858000"/>
              <a:gd name="connsiteX64" fmla="*/ 4492093 w 4550297"/>
              <a:gd name="connsiteY64" fmla="*/ 46195 h 6858000"/>
              <a:gd name="connsiteX65" fmla="*/ 3848570 w 4550297"/>
              <a:gd name="connsiteY65" fmla="*/ 0 h 6858000"/>
              <a:gd name="connsiteX66" fmla="*/ 4407434 w 4550297"/>
              <a:gd name="connsiteY66" fmla="*/ 0 h 6858000"/>
              <a:gd name="connsiteX67" fmla="*/ 4432659 w 4550297"/>
              <a:gd name="connsiteY67" fmla="*/ 16852 h 6858000"/>
              <a:gd name="connsiteX68" fmla="*/ 4550297 w 4550297"/>
              <a:gd name="connsiteY68" fmla="*/ 130716 h 6858000"/>
              <a:gd name="connsiteX69" fmla="*/ 4550297 w 4550297"/>
              <a:gd name="connsiteY69" fmla="*/ 804696 h 6858000"/>
              <a:gd name="connsiteX70" fmla="*/ 4540728 w 4550297"/>
              <a:gd name="connsiteY70" fmla="*/ 803263 h 6858000"/>
              <a:gd name="connsiteX71" fmla="*/ 3859662 w 4550297"/>
              <a:gd name="connsiteY71" fmla="*/ 97074 h 6858000"/>
              <a:gd name="connsiteX72" fmla="*/ 2961743 w 4550297"/>
              <a:gd name="connsiteY72" fmla="*/ 0 h 6858000"/>
              <a:gd name="connsiteX73" fmla="*/ 3518074 w 4550297"/>
              <a:gd name="connsiteY73" fmla="*/ 0 h 6858000"/>
              <a:gd name="connsiteX74" fmla="*/ 3516734 w 4550297"/>
              <a:gd name="connsiteY74" fmla="*/ 67971 h 6858000"/>
              <a:gd name="connsiteX75" fmla="*/ 2584939 w 4550297"/>
              <a:gd name="connsiteY75" fmla="*/ 898866 h 6858000"/>
              <a:gd name="connsiteX76" fmla="*/ 1079399 w 4550297"/>
              <a:gd name="connsiteY76" fmla="*/ 2780787 h 6858000"/>
              <a:gd name="connsiteX77" fmla="*/ 2835861 w 4550297"/>
              <a:gd name="connsiteY77" fmla="*/ 5896411 h 6858000"/>
              <a:gd name="connsiteX78" fmla="*/ 3139061 w 4550297"/>
              <a:gd name="connsiteY78" fmla="*/ 5655944 h 6858000"/>
              <a:gd name="connsiteX79" fmla="*/ 2532662 w 4550297"/>
              <a:gd name="connsiteY79" fmla="*/ 5483437 h 6858000"/>
              <a:gd name="connsiteX80" fmla="*/ 1539424 w 4550297"/>
              <a:gd name="connsiteY80" fmla="*/ 3078759 h 6858000"/>
              <a:gd name="connsiteX81" fmla="*/ 2621528 w 4550297"/>
              <a:gd name="connsiteY81" fmla="*/ 1186384 h 6858000"/>
              <a:gd name="connsiteX82" fmla="*/ 3635675 w 4550297"/>
              <a:gd name="connsiteY82" fmla="*/ 930229 h 6858000"/>
              <a:gd name="connsiteX83" fmla="*/ 4345318 w 4550297"/>
              <a:gd name="connsiteY83" fmla="*/ 1088366 h 6858000"/>
              <a:gd name="connsiteX84" fmla="*/ 4550297 w 4550297"/>
              <a:gd name="connsiteY84" fmla="*/ 1118680 h 6858000"/>
              <a:gd name="connsiteX85" fmla="*/ 4550297 w 4550297"/>
              <a:gd name="connsiteY85" fmla="*/ 1776356 h 6858000"/>
              <a:gd name="connsiteX86" fmla="*/ 4513245 w 4550297"/>
              <a:gd name="connsiteY86" fmla="*/ 1763700 h 6858000"/>
              <a:gd name="connsiteX87" fmla="*/ 3996372 w 4550297"/>
              <a:gd name="connsiteY87" fmla="*/ 1683000 h 6858000"/>
              <a:gd name="connsiteX88" fmla="*/ 3614295 w 4550297"/>
              <a:gd name="connsiteY88" fmla="*/ 1669045 h 6858000"/>
              <a:gd name="connsiteX89" fmla="*/ 2652887 w 4550297"/>
              <a:gd name="connsiteY89" fmla="*/ 3094442 h 6858000"/>
              <a:gd name="connsiteX90" fmla="*/ 2997906 w 4550297"/>
              <a:gd name="connsiteY90" fmla="*/ 3695614 h 6858000"/>
              <a:gd name="connsiteX91" fmla="*/ 3761129 w 4550297"/>
              <a:gd name="connsiteY91" fmla="*/ 5190697 h 6858000"/>
              <a:gd name="connsiteX92" fmla="*/ 4498217 w 4550297"/>
              <a:gd name="connsiteY92" fmla="*/ 4432699 h 6858000"/>
              <a:gd name="connsiteX93" fmla="*/ 4481226 w 4550297"/>
              <a:gd name="connsiteY93" fmla="*/ 3892299 h 6858000"/>
              <a:gd name="connsiteX94" fmla="*/ 4550297 w 4550297"/>
              <a:gd name="connsiteY94" fmla="*/ 3804888 h 6858000"/>
              <a:gd name="connsiteX95" fmla="*/ 4550297 w 4550297"/>
              <a:gd name="connsiteY95" fmla="*/ 5576903 h 6858000"/>
              <a:gd name="connsiteX96" fmla="*/ 4374725 w 4550297"/>
              <a:gd name="connsiteY96" fmla="*/ 5650065 h 6858000"/>
              <a:gd name="connsiteX97" fmla="*/ 4048656 w 4550297"/>
              <a:gd name="connsiteY97" fmla="*/ 5823225 h 6858000"/>
              <a:gd name="connsiteX98" fmla="*/ 3633585 w 4550297"/>
              <a:gd name="connsiteY98" fmla="*/ 6833466 h 6858000"/>
              <a:gd name="connsiteX99" fmla="*/ 3647348 w 4550297"/>
              <a:gd name="connsiteY99" fmla="*/ 6858000 h 6858000"/>
              <a:gd name="connsiteX100" fmla="*/ 2954142 w 4550297"/>
              <a:gd name="connsiteY100" fmla="*/ 6858000 h 6858000"/>
              <a:gd name="connsiteX101" fmla="*/ 2890212 w 4550297"/>
              <a:gd name="connsiteY101" fmla="*/ 6806273 h 6858000"/>
              <a:gd name="connsiteX102" fmla="*/ 2804496 w 4550297"/>
              <a:gd name="connsiteY102" fmla="*/ 6717139 h 6858000"/>
              <a:gd name="connsiteX103" fmla="*/ 1278046 w 4550297"/>
              <a:gd name="connsiteY103" fmla="*/ 5838908 h 6858000"/>
              <a:gd name="connsiteX104" fmla="*/ 399815 w 4550297"/>
              <a:gd name="connsiteY104" fmla="*/ 4312462 h 6858000"/>
              <a:gd name="connsiteX105" fmla="*/ 399815 w 4550297"/>
              <a:gd name="connsiteY105" fmla="*/ 2550773 h 6858000"/>
              <a:gd name="connsiteX106" fmla="*/ 1278046 w 4550297"/>
              <a:gd name="connsiteY106" fmla="*/ 1024324 h 6858000"/>
              <a:gd name="connsiteX107" fmla="*/ 2804496 w 4550297"/>
              <a:gd name="connsiteY107" fmla="*/ 146096 h 6858000"/>
              <a:gd name="connsiteX108" fmla="*/ 2936691 w 4550297"/>
              <a:gd name="connsiteY108" fmla="*/ 16852 h 6858000"/>
              <a:gd name="connsiteX109" fmla="*/ 2566562 w 4550297"/>
              <a:gd name="connsiteY109" fmla="*/ 0 h 6858000"/>
              <a:gd name="connsiteX110" fmla="*/ 2850115 w 4550297"/>
              <a:gd name="connsiteY110" fmla="*/ 0 h 6858000"/>
              <a:gd name="connsiteX111" fmla="*/ 2846312 w 4550297"/>
              <a:gd name="connsiteY111" fmla="*/ 10175 h 6858000"/>
              <a:gd name="connsiteX112" fmla="*/ 2626755 w 4550297"/>
              <a:gd name="connsiteY112" fmla="*/ 67681 h 6858000"/>
              <a:gd name="connsiteX113" fmla="*/ 2578072 w 4550297"/>
              <a:gd name="connsiteY113" fmla="*/ 2381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4550297" h="6858000">
                <a:moveTo>
                  <a:pt x="4550297" y="6797700"/>
                </a:moveTo>
                <a:lnTo>
                  <a:pt x="4550297" y="6858000"/>
                </a:lnTo>
                <a:lnTo>
                  <a:pt x="4499644" y="6858000"/>
                </a:lnTo>
                <a:lnTo>
                  <a:pt x="4503447" y="6847825"/>
                </a:lnTo>
                <a:cubicBezTo>
                  <a:pt x="4515208" y="6828221"/>
                  <a:pt x="4530238" y="6811885"/>
                  <a:pt x="4547310" y="6799143"/>
                </a:cubicBezTo>
                <a:close/>
                <a:moveTo>
                  <a:pt x="2740537" y="6779621"/>
                </a:moveTo>
                <a:cubicBezTo>
                  <a:pt x="2761529" y="6777089"/>
                  <a:pt x="2782603" y="6778887"/>
                  <a:pt x="2802533" y="6784441"/>
                </a:cubicBezTo>
                <a:cubicBezTo>
                  <a:pt x="2822464" y="6789995"/>
                  <a:pt x="2841250" y="6799307"/>
                  <a:pt x="2857667" y="6811804"/>
                </a:cubicBezTo>
                <a:lnTo>
                  <a:pt x="2898343" y="6858000"/>
                </a:lnTo>
                <a:lnTo>
                  <a:pt x="2624463" y="6858000"/>
                </a:lnTo>
                <a:lnTo>
                  <a:pt x="2632554" y="6841696"/>
                </a:lnTo>
                <a:cubicBezTo>
                  <a:pt x="2645051" y="6825278"/>
                  <a:pt x="2660734" y="6811229"/>
                  <a:pt x="2679030" y="6800773"/>
                </a:cubicBezTo>
                <a:cubicBezTo>
                  <a:pt x="2698635" y="6789013"/>
                  <a:pt x="2719545" y="6782151"/>
                  <a:pt x="2740537" y="6779621"/>
                </a:cubicBezTo>
                <a:close/>
                <a:moveTo>
                  <a:pt x="4550297" y="5916715"/>
                </a:moveTo>
                <a:lnTo>
                  <a:pt x="4550297" y="6733663"/>
                </a:lnTo>
                <a:lnTo>
                  <a:pt x="4480471" y="6806272"/>
                </a:lnTo>
                <a:lnTo>
                  <a:pt x="4416541" y="6858000"/>
                </a:lnTo>
                <a:lnTo>
                  <a:pt x="4120550" y="6858000"/>
                </a:lnTo>
                <a:lnTo>
                  <a:pt x="4097999" y="6803752"/>
                </a:lnTo>
                <a:cubicBezTo>
                  <a:pt x="3986130" y="6472430"/>
                  <a:pt x="4041141" y="6200489"/>
                  <a:pt x="4370882" y="6004179"/>
                </a:cubicBezTo>
                <a:close/>
                <a:moveTo>
                  <a:pt x="1131672" y="5854588"/>
                </a:moveTo>
                <a:cubicBezTo>
                  <a:pt x="1220544" y="5854588"/>
                  <a:pt x="1293729" y="5927774"/>
                  <a:pt x="1293729" y="6016639"/>
                </a:cubicBezTo>
                <a:cubicBezTo>
                  <a:pt x="1293729" y="6105510"/>
                  <a:pt x="1220544" y="6178697"/>
                  <a:pt x="1131672" y="6178697"/>
                </a:cubicBezTo>
                <a:cubicBezTo>
                  <a:pt x="1042806" y="6178697"/>
                  <a:pt x="969621" y="6105510"/>
                  <a:pt x="969621" y="6016639"/>
                </a:cubicBezTo>
                <a:cubicBezTo>
                  <a:pt x="969621" y="5927774"/>
                  <a:pt x="1042806" y="5854588"/>
                  <a:pt x="1131672" y="5854588"/>
                </a:cubicBezTo>
                <a:close/>
                <a:moveTo>
                  <a:pt x="200101" y="4238292"/>
                </a:moveTo>
                <a:cubicBezTo>
                  <a:pt x="220439" y="4241231"/>
                  <a:pt x="240370" y="4248418"/>
                  <a:pt x="258667" y="4260180"/>
                </a:cubicBezTo>
                <a:cubicBezTo>
                  <a:pt x="337084" y="4307230"/>
                  <a:pt x="363217" y="4406550"/>
                  <a:pt x="316172" y="4479737"/>
                </a:cubicBezTo>
                <a:cubicBezTo>
                  <a:pt x="269122" y="4558152"/>
                  <a:pt x="169801" y="4584287"/>
                  <a:pt x="96615" y="4537242"/>
                </a:cubicBezTo>
                <a:cubicBezTo>
                  <a:pt x="18200" y="4490192"/>
                  <a:pt x="-7936" y="4390871"/>
                  <a:pt x="39110" y="4317686"/>
                </a:cubicBezTo>
                <a:cubicBezTo>
                  <a:pt x="62632" y="4278477"/>
                  <a:pt x="99228" y="4252342"/>
                  <a:pt x="139088" y="4241886"/>
                </a:cubicBezTo>
                <a:cubicBezTo>
                  <a:pt x="159016" y="4236659"/>
                  <a:pt x="179762" y="4235351"/>
                  <a:pt x="200101" y="4238292"/>
                </a:cubicBezTo>
                <a:close/>
                <a:moveTo>
                  <a:pt x="4550297" y="3016205"/>
                </a:moveTo>
                <a:lnTo>
                  <a:pt x="4550297" y="3445041"/>
                </a:lnTo>
                <a:lnTo>
                  <a:pt x="4426357" y="3508493"/>
                </a:lnTo>
                <a:cubicBezTo>
                  <a:pt x="4111457" y="3710968"/>
                  <a:pt x="3965657" y="4102055"/>
                  <a:pt x="4080013" y="4349063"/>
                </a:cubicBezTo>
                <a:cubicBezTo>
                  <a:pt x="4236839" y="4673171"/>
                  <a:pt x="4215929" y="4866589"/>
                  <a:pt x="3667032" y="4913634"/>
                </a:cubicBezTo>
                <a:cubicBezTo>
                  <a:pt x="3238373" y="4939774"/>
                  <a:pt x="2914265" y="4673171"/>
                  <a:pt x="3065867" y="4234052"/>
                </a:cubicBezTo>
                <a:cubicBezTo>
                  <a:pt x="3233149" y="3836760"/>
                  <a:pt x="3802949" y="3831532"/>
                  <a:pt x="3750673" y="3115352"/>
                </a:cubicBezTo>
                <a:cubicBezTo>
                  <a:pt x="4008131" y="3114046"/>
                  <a:pt x="4229649" y="3092483"/>
                  <a:pt x="4415473" y="3053848"/>
                </a:cubicBezTo>
                <a:close/>
                <a:moveTo>
                  <a:pt x="142439" y="2357104"/>
                </a:moveTo>
                <a:cubicBezTo>
                  <a:pt x="163431" y="2354572"/>
                  <a:pt x="184507" y="2356369"/>
                  <a:pt x="204437" y="2361925"/>
                </a:cubicBezTo>
                <a:cubicBezTo>
                  <a:pt x="244294" y="2373032"/>
                  <a:pt x="279583" y="2399173"/>
                  <a:pt x="300493" y="2435763"/>
                </a:cubicBezTo>
                <a:cubicBezTo>
                  <a:pt x="347538" y="2514173"/>
                  <a:pt x="316172" y="2613500"/>
                  <a:pt x="242987" y="2655321"/>
                </a:cubicBezTo>
                <a:cubicBezTo>
                  <a:pt x="164577" y="2702366"/>
                  <a:pt x="65250" y="2671001"/>
                  <a:pt x="23429" y="2597816"/>
                </a:cubicBezTo>
                <a:cubicBezTo>
                  <a:pt x="-23617" y="2519403"/>
                  <a:pt x="2519" y="2425309"/>
                  <a:pt x="80936" y="2378257"/>
                </a:cubicBezTo>
                <a:cubicBezTo>
                  <a:pt x="100536" y="2366496"/>
                  <a:pt x="121448" y="2359635"/>
                  <a:pt x="142439" y="2357104"/>
                </a:cubicBezTo>
                <a:close/>
                <a:moveTo>
                  <a:pt x="3627827" y="1978352"/>
                </a:moveTo>
                <a:cubicBezTo>
                  <a:pt x="3948831" y="1976719"/>
                  <a:pt x="4270857" y="2024094"/>
                  <a:pt x="4478083" y="2128134"/>
                </a:cubicBezTo>
                <a:lnTo>
                  <a:pt x="4550297" y="2173772"/>
                </a:lnTo>
                <a:lnTo>
                  <a:pt x="4550297" y="2726919"/>
                </a:lnTo>
                <a:lnTo>
                  <a:pt x="4541998" y="2732429"/>
                </a:lnTo>
                <a:cubicBezTo>
                  <a:pt x="4397587" y="2800388"/>
                  <a:pt x="4145356" y="2827833"/>
                  <a:pt x="3734992" y="2843516"/>
                </a:cubicBezTo>
                <a:cubicBezTo>
                  <a:pt x="3144281" y="2801695"/>
                  <a:pt x="2417647" y="3000344"/>
                  <a:pt x="2569249" y="2331214"/>
                </a:cubicBezTo>
                <a:cubicBezTo>
                  <a:pt x="2603227" y="2109041"/>
                  <a:pt x="3114220" y="1980966"/>
                  <a:pt x="3627827" y="1978352"/>
                </a:cubicBezTo>
                <a:close/>
                <a:moveTo>
                  <a:pt x="1089851" y="721123"/>
                </a:moveTo>
                <a:cubicBezTo>
                  <a:pt x="1178722" y="721123"/>
                  <a:pt x="1251909" y="794308"/>
                  <a:pt x="1251909" y="883174"/>
                </a:cubicBezTo>
                <a:cubicBezTo>
                  <a:pt x="1251909" y="972045"/>
                  <a:pt x="1178722" y="1045231"/>
                  <a:pt x="1089851" y="1045231"/>
                </a:cubicBezTo>
                <a:cubicBezTo>
                  <a:pt x="1000985" y="1045231"/>
                  <a:pt x="927800" y="972045"/>
                  <a:pt x="927800" y="883174"/>
                </a:cubicBezTo>
                <a:cubicBezTo>
                  <a:pt x="927800" y="794308"/>
                  <a:pt x="1000985" y="721123"/>
                  <a:pt x="1089851" y="721123"/>
                </a:cubicBezTo>
                <a:close/>
                <a:moveTo>
                  <a:pt x="4451418" y="0"/>
                </a:moveTo>
                <a:lnTo>
                  <a:pt x="4550297" y="0"/>
                </a:lnTo>
                <a:lnTo>
                  <a:pt x="4550297" y="73797"/>
                </a:lnTo>
                <a:lnTo>
                  <a:pt x="4547229" y="73559"/>
                </a:lnTo>
                <a:cubicBezTo>
                  <a:pt x="4527298" y="68004"/>
                  <a:pt x="4508511" y="58692"/>
                  <a:pt x="4492093" y="46195"/>
                </a:cubicBezTo>
                <a:close/>
                <a:moveTo>
                  <a:pt x="3848570" y="0"/>
                </a:moveTo>
                <a:lnTo>
                  <a:pt x="4407434" y="0"/>
                </a:lnTo>
                <a:lnTo>
                  <a:pt x="4432659" y="16852"/>
                </a:lnTo>
                <a:lnTo>
                  <a:pt x="4550297" y="130716"/>
                </a:lnTo>
                <a:lnTo>
                  <a:pt x="4550297" y="804696"/>
                </a:lnTo>
                <a:lnTo>
                  <a:pt x="4540728" y="803263"/>
                </a:lnTo>
                <a:cubicBezTo>
                  <a:pt x="3884993" y="704418"/>
                  <a:pt x="3922894" y="686966"/>
                  <a:pt x="3859662" y="97074"/>
                </a:cubicBezTo>
                <a:close/>
                <a:moveTo>
                  <a:pt x="2961743" y="0"/>
                </a:moveTo>
                <a:lnTo>
                  <a:pt x="3518074" y="0"/>
                </a:lnTo>
                <a:lnTo>
                  <a:pt x="3516734" y="67971"/>
                </a:lnTo>
                <a:cubicBezTo>
                  <a:pt x="3498462" y="691019"/>
                  <a:pt x="3388980" y="724273"/>
                  <a:pt x="2584939" y="898866"/>
                </a:cubicBezTo>
                <a:cubicBezTo>
                  <a:pt x="1089855" y="1118423"/>
                  <a:pt x="1089855" y="1709139"/>
                  <a:pt x="1079399" y="2780787"/>
                </a:cubicBezTo>
                <a:cubicBezTo>
                  <a:pt x="953938" y="5331835"/>
                  <a:pt x="1732843" y="5776181"/>
                  <a:pt x="2835861" y="5896411"/>
                </a:cubicBezTo>
                <a:cubicBezTo>
                  <a:pt x="3248837" y="5938232"/>
                  <a:pt x="3139061" y="5655944"/>
                  <a:pt x="3139061" y="5655944"/>
                </a:cubicBezTo>
                <a:cubicBezTo>
                  <a:pt x="2919502" y="5582757"/>
                  <a:pt x="2767900" y="5551392"/>
                  <a:pt x="2532662" y="5483437"/>
                </a:cubicBezTo>
                <a:cubicBezTo>
                  <a:pt x="1811258" y="5269104"/>
                  <a:pt x="1502828" y="4615661"/>
                  <a:pt x="1539424" y="3078759"/>
                </a:cubicBezTo>
                <a:cubicBezTo>
                  <a:pt x="1544649" y="1452986"/>
                  <a:pt x="1623065" y="1426851"/>
                  <a:pt x="2621528" y="1186384"/>
                </a:cubicBezTo>
                <a:cubicBezTo>
                  <a:pt x="3071099" y="1076601"/>
                  <a:pt x="3133830" y="1081832"/>
                  <a:pt x="3635675" y="930229"/>
                </a:cubicBezTo>
                <a:cubicBezTo>
                  <a:pt x="3933647" y="1021713"/>
                  <a:pt x="4150591" y="1059614"/>
                  <a:pt x="4345318" y="1088366"/>
                </a:cubicBezTo>
                <a:lnTo>
                  <a:pt x="4550297" y="1118680"/>
                </a:lnTo>
                <a:lnTo>
                  <a:pt x="4550297" y="1776356"/>
                </a:lnTo>
                <a:lnTo>
                  <a:pt x="4513245" y="1763700"/>
                </a:lnTo>
                <a:cubicBezTo>
                  <a:pt x="4374062" y="1726127"/>
                  <a:pt x="4204167" y="1698683"/>
                  <a:pt x="3996372" y="1683000"/>
                </a:cubicBezTo>
                <a:cubicBezTo>
                  <a:pt x="3860783" y="1672218"/>
                  <a:pt x="3733523" y="1667808"/>
                  <a:pt x="3614295" y="1669045"/>
                </a:cubicBezTo>
                <a:cubicBezTo>
                  <a:pt x="1825871" y="1687596"/>
                  <a:pt x="1844251" y="2976821"/>
                  <a:pt x="2652887" y="3094442"/>
                </a:cubicBezTo>
                <a:cubicBezTo>
                  <a:pt x="3468385" y="3063076"/>
                  <a:pt x="3630443" y="3151948"/>
                  <a:pt x="2997906" y="3695614"/>
                </a:cubicBezTo>
                <a:cubicBezTo>
                  <a:pt x="2208547" y="4369968"/>
                  <a:pt x="2642433" y="5290024"/>
                  <a:pt x="3761129" y="5190697"/>
                </a:cubicBezTo>
                <a:cubicBezTo>
                  <a:pt x="4377980" y="5133198"/>
                  <a:pt x="4628903" y="4913634"/>
                  <a:pt x="4498217" y="4432699"/>
                </a:cubicBezTo>
                <a:cubicBezTo>
                  <a:pt x="4443326" y="4176547"/>
                  <a:pt x="4411961" y="4019720"/>
                  <a:pt x="4481226" y="3892299"/>
                </a:cubicBezTo>
                <a:lnTo>
                  <a:pt x="4550297" y="3804888"/>
                </a:lnTo>
                <a:lnTo>
                  <a:pt x="4550297" y="5576903"/>
                </a:lnTo>
                <a:lnTo>
                  <a:pt x="4374725" y="5650065"/>
                </a:lnTo>
                <a:cubicBezTo>
                  <a:pt x="4266906" y="5701687"/>
                  <a:pt x="4174118" y="5757882"/>
                  <a:pt x="4048656" y="5823225"/>
                </a:cubicBezTo>
                <a:cubicBezTo>
                  <a:pt x="3656426" y="6063366"/>
                  <a:pt x="3503210" y="6508817"/>
                  <a:pt x="3633585" y="6833466"/>
                </a:cubicBezTo>
                <a:lnTo>
                  <a:pt x="3647348" y="6858000"/>
                </a:lnTo>
                <a:lnTo>
                  <a:pt x="2954142" y="6858000"/>
                </a:lnTo>
                <a:lnTo>
                  <a:pt x="2890212" y="6806273"/>
                </a:lnTo>
                <a:cubicBezTo>
                  <a:pt x="2859937" y="6778542"/>
                  <a:pt x="2831287" y="6748831"/>
                  <a:pt x="2804496" y="6717139"/>
                </a:cubicBezTo>
                <a:cubicBezTo>
                  <a:pt x="2177187" y="6941922"/>
                  <a:pt x="1398283" y="6492350"/>
                  <a:pt x="1278046" y="5838908"/>
                </a:cubicBezTo>
                <a:cubicBezTo>
                  <a:pt x="624604" y="5718673"/>
                  <a:pt x="169802" y="4939769"/>
                  <a:pt x="399815" y="4312462"/>
                </a:cubicBezTo>
                <a:cubicBezTo>
                  <a:pt x="-107256" y="3883802"/>
                  <a:pt x="-107256" y="2979432"/>
                  <a:pt x="399815" y="2550773"/>
                </a:cubicBezTo>
                <a:cubicBezTo>
                  <a:pt x="175033" y="1923465"/>
                  <a:pt x="624604" y="1144561"/>
                  <a:pt x="1278046" y="1024324"/>
                </a:cubicBezTo>
                <a:cubicBezTo>
                  <a:pt x="1398283" y="370884"/>
                  <a:pt x="2177187" y="-78688"/>
                  <a:pt x="2804496" y="146096"/>
                </a:cubicBezTo>
                <a:cubicBezTo>
                  <a:pt x="2844683" y="98558"/>
                  <a:pt x="2889005" y="55477"/>
                  <a:pt x="2936691" y="16852"/>
                </a:cubicBezTo>
                <a:close/>
                <a:moveTo>
                  <a:pt x="2566562" y="0"/>
                </a:moveTo>
                <a:lnTo>
                  <a:pt x="2850115" y="0"/>
                </a:lnTo>
                <a:lnTo>
                  <a:pt x="2846312" y="10175"/>
                </a:lnTo>
                <a:cubicBezTo>
                  <a:pt x="2799262" y="88591"/>
                  <a:pt x="2699942" y="114726"/>
                  <a:pt x="2626755" y="67681"/>
                </a:cubicBezTo>
                <a:cubicBezTo>
                  <a:pt x="2607151" y="55918"/>
                  <a:pt x="2590815" y="40888"/>
                  <a:pt x="2578072" y="23817"/>
                </a:cubicBezTo>
                <a:close/>
              </a:path>
            </a:pathLst>
          </a:custGeom>
          <a:solidFill>
            <a:schemeClr val="accent1">
              <a:lumMod val="20000"/>
              <a:lumOff val="80000"/>
              <a:alpha val="10000"/>
            </a:schemeClr>
          </a:solidFill>
          <a:ln w="9525" cap="flat">
            <a:noFill/>
            <a:prstDash val="solid"/>
            <a:miter/>
          </a:ln>
        </p:spPr>
        <p:txBody>
          <a:bodyPr wrap="square" rtlCol="0" anchor="ctr">
            <a:noAutofit/>
          </a:bodyPr>
          <a:lstStyle/>
          <a:p>
            <a:endParaRPr lang="zh-CN" altLang="en-US"/>
          </a:p>
        </p:txBody>
      </p:sp>
      <p:sp>
        <p:nvSpPr>
          <p:cNvPr id="6" name="文本框 25">
            <a:extLst>
              <a:ext uri="{FF2B5EF4-FFF2-40B4-BE49-F238E27FC236}">
                <a16:creationId xmlns:a16="http://schemas.microsoft.com/office/drawing/2014/main" id="{1D7C1D2C-918E-47C7-AB6B-D7C9D67D48C4}"/>
              </a:ext>
            </a:extLst>
          </p:cNvPr>
          <p:cNvSpPr txBox="1"/>
          <p:nvPr userDrawn="1"/>
        </p:nvSpPr>
        <p:spPr>
          <a:xfrm>
            <a:off x="302564" y="6438900"/>
            <a:ext cx="2157464" cy="276999"/>
          </a:xfrm>
          <a:prstGeom prst="rect">
            <a:avLst/>
          </a:prstGeom>
          <a:noFill/>
        </p:spPr>
        <p:txBody>
          <a:bodyPr wrap="square" lIns="0" rtlCol="0">
            <a:spAutoFit/>
          </a:bodyPr>
          <a:lstStyle/>
          <a:p>
            <a:pPr algn="dist"/>
            <a:r>
              <a:rPr kumimoji="1" lang="zh-CN" altLang="en-US" sz="1200" spc="300" dirty="0">
                <a:solidFill>
                  <a:schemeClr val="accent1"/>
                </a:solidFill>
                <a:latin typeface="华文中宋" panose="02010600040101010101" pitchFamily="2" charset="-122"/>
                <a:ea typeface="华文中宋" panose="02010600040101010101" pitchFamily="2" charset="-122"/>
                <a:cs typeface="Hiragino Sans GB W3" charset="-122"/>
              </a:rPr>
              <a:t>厚德博学 和而不同</a:t>
            </a:r>
          </a:p>
        </p:txBody>
      </p:sp>
      <p:sp>
        <p:nvSpPr>
          <p:cNvPr id="7" name="矩形 6">
            <a:extLst>
              <a:ext uri="{FF2B5EF4-FFF2-40B4-BE49-F238E27FC236}">
                <a16:creationId xmlns:a16="http://schemas.microsoft.com/office/drawing/2014/main" id="{D75A99EF-45C4-4EE7-964D-5885C363F8FA}"/>
              </a:ext>
            </a:extLst>
          </p:cNvPr>
          <p:cNvSpPr/>
          <p:nvPr userDrawn="1"/>
        </p:nvSpPr>
        <p:spPr>
          <a:xfrm>
            <a:off x="9921732" y="6438900"/>
            <a:ext cx="2002970" cy="276999"/>
          </a:xfrm>
          <a:prstGeom prst="rect">
            <a:avLst/>
          </a:prstGeom>
        </p:spPr>
        <p:txBody>
          <a:bodyPr wrap="square" lIns="0" rIns="0">
            <a:spAutoFit/>
          </a:bodyPr>
          <a:lstStyle/>
          <a:p>
            <a:pPr algn="dist"/>
            <a:r>
              <a:rPr kumimoji="1" lang="en-US" altLang="zh-CN" sz="1200" spc="300" dirty="0">
                <a:solidFill>
                  <a:schemeClr val="accent1"/>
                </a:solidFill>
                <a:latin typeface="华文中宋" panose="02010600040101010101" pitchFamily="2" charset="-122"/>
                <a:ea typeface="华文中宋" panose="02010600040101010101" pitchFamily="2" charset="-122"/>
                <a:cs typeface="Hiragino Sans GB W3" charset="-122"/>
              </a:rPr>
              <a:t>www.hut.edu.cn</a:t>
            </a:r>
            <a:endParaRPr lang="zh-CN" altLang="en-US" sz="1200" dirty="0">
              <a:solidFill>
                <a:schemeClr val="accent1"/>
              </a:solidFill>
              <a:latin typeface="华文中宋" panose="02010600040101010101" pitchFamily="2" charset="-122"/>
              <a:ea typeface="华文中宋" panose="02010600040101010101" pitchFamily="2" charset="-122"/>
            </a:endParaRPr>
          </a:p>
        </p:txBody>
      </p:sp>
      <p:cxnSp>
        <p:nvCxnSpPr>
          <p:cNvPr id="8" name="直接连接符 7">
            <a:extLst>
              <a:ext uri="{FF2B5EF4-FFF2-40B4-BE49-F238E27FC236}">
                <a16:creationId xmlns:a16="http://schemas.microsoft.com/office/drawing/2014/main" id="{8110F592-8830-4097-9080-65235AE733A8}"/>
              </a:ext>
            </a:extLst>
          </p:cNvPr>
          <p:cNvCxnSpPr>
            <a:cxnSpLocks/>
          </p:cNvCxnSpPr>
          <p:nvPr userDrawn="1"/>
        </p:nvCxnSpPr>
        <p:spPr>
          <a:xfrm>
            <a:off x="304800" y="749300"/>
            <a:ext cx="115824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pic>
        <p:nvPicPr>
          <p:cNvPr id="9" name="图片 8">
            <a:extLst>
              <a:ext uri="{FF2B5EF4-FFF2-40B4-BE49-F238E27FC236}">
                <a16:creationId xmlns:a16="http://schemas.microsoft.com/office/drawing/2014/main" id="{7CE4C067-D6A5-456F-8514-A170C1FA976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235493" y="283720"/>
            <a:ext cx="1641068" cy="399511"/>
          </a:xfrm>
          <a:prstGeom prst="rect">
            <a:avLst/>
          </a:prstGeom>
        </p:spPr>
      </p:pic>
      <p:sp>
        <p:nvSpPr>
          <p:cNvPr id="12" name="幻灯片编号占位符 2"/>
          <p:cNvSpPr>
            <a:spLocks noGrp="1"/>
          </p:cNvSpPr>
          <p:nvPr>
            <p:ph type="sldNum" sz="quarter" idx="4"/>
          </p:nvPr>
        </p:nvSpPr>
        <p:spPr>
          <a:xfrm>
            <a:off x="4724400" y="6378575"/>
            <a:ext cx="2743200" cy="365125"/>
          </a:xfrm>
          <a:prstGeom prst="rect">
            <a:avLst/>
          </a:prstGeom>
        </p:spPr>
        <p:txBody>
          <a:bodyPr vert="horz" lIns="91440" tIns="45720" rIns="91440" bIns="45720" rtlCol="0" anchor="ctr"/>
          <a:lstStyle>
            <a:lvl1pPr algn="ctr">
              <a:defRPr sz="1000">
                <a:solidFill>
                  <a:schemeClr val="tx1">
                    <a:lumMod val="25000"/>
                    <a:lumOff val="75000"/>
                  </a:schemeClr>
                </a:solidFill>
                <a:latin typeface="STZhongsong" charset="-122"/>
                <a:ea typeface="STZhongsong" charset="-122"/>
                <a:cs typeface="STZhongsong" charset="-122"/>
              </a:defRPr>
            </a:lvl1pPr>
          </a:lstStyle>
          <a:p>
            <a:fld id="{FCD414FB-FBA3-744C-9B73-3C070CB3E4AB}" type="slidenum">
              <a:rPr kumimoji="1" lang="zh-CN" altLang="en-US" smtClean="0"/>
              <a:pPr/>
              <a:t>‹#›</a:t>
            </a:fld>
            <a:endParaRPr kumimoji="1" lang="zh-CN" altLang="en-US" dirty="0"/>
          </a:p>
        </p:txBody>
      </p:sp>
      <p:grpSp>
        <p:nvGrpSpPr>
          <p:cNvPr id="15" name="组合 14">
            <a:extLst>
              <a:ext uri="{FF2B5EF4-FFF2-40B4-BE49-F238E27FC236}">
                <a16:creationId xmlns:a16="http://schemas.microsoft.com/office/drawing/2014/main" id="{F0EA1617-82EC-4196-816A-88B1A78F29B5}"/>
              </a:ext>
            </a:extLst>
          </p:cNvPr>
          <p:cNvGrpSpPr/>
          <p:nvPr userDrawn="1"/>
        </p:nvGrpSpPr>
        <p:grpSpPr>
          <a:xfrm>
            <a:off x="315439" y="331076"/>
            <a:ext cx="509199" cy="304798"/>
            <a:chOff x="302563" y="340407"/>
            <a:chExt cx="509199" cy="304798"/>
          </a:xfrm>
        </p:grpSpPr>
        <p:cxnSp>
          <p:nvCxnSpPr>
            <p:cNvPr id="4" name="直接连接符 3">
              <a:extLst>
                <a:ext uri="{FF2B5EF4-FFF2-40B4-BE49-F238E27FC236}">
                  <a16:creationId xmlns:a16="http://schemas.microsoft.com/office/drawing/2014/main" id="{CE1B5AB2-4442-4BA1-B751-565AD867785B}"/>
                </a:ext>
              </a:extLst>
            </p:cNvPr>
            <p:cNvCxnSpPr/>
            <p:nvPr userDrawn="1"/>
          </p:nvCxnSpPr>
          <p:spPr>
            <a:xfrm>
              <a:off x="302563" y="340407"/>
              <a:ext cx="509199" cy="0"/>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FCE256D6-204E-423F-AA37-19A5C26EFE87}"/>
                </a:ext>
              </a:extLst>
            </p:cNvPr>
            <p:cNvCxnSpPr/>
            <p:nvPr userDrawn="1"/>
          </p:nvCxnSpPr>
          <p:spPr>
            <a:xfrm>
              <a:off x="302563" y="492806"/>
              <a:ext cx="509199" cy="0"/>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D37CECBA-ABEA-42C2-87C0-FA66A1BE819F}"/>
                </a:ext>
              </a:extLst>
            </p:cNvPr>
            <p:cNvCxnSpPr/>
            <p:nvPr userDrawn="1"/>
          </p:nvCxnSpPr>
          <p:spPr>
            <a:xfrm>
              <a:off x="302563" y="645205"/>
              <a:ext cx="509199" cy="0"/>
            </a:xfrm>
            <a:prstGeom prst="line">
              <a:avLst/>
            </a:prstGeom>
            <a:ln w="76200"/>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36586956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不含序号的正文页（深色底）">
    <p:spTree>
      <p:nvGrpSpPr>
        <p:cNvPr id="1" name=""/>
        <p:cNvGrpSpPr/>
        <p:nvPr/>
      </p:nvGrpSpPr>
      <p:grpSpPr>
        <a:xfrm>
          <a:off x="0" y="0"/>
          <a:ext cx="0" cy="0"/>
          <a:chOff x="0" y="0"/>
          <a:chExt cx="0" cy="0"/>
        </a:xfrm>
      </p:grpSpPr>
      <p:pic>
        <p:nvPicPr>
          <p:cNvPr id="16" name="图片 15">
            <a:extLst>
              <a:ext uri="{FF2B5EF4-FFF2-40B4-BE49-F238E27FC236}">
                <a16:creationId xmlns:a16="http://schemas.microsoft.com/office/drawing/2014/main" id="{13357C60-F21F-453E-9AB3-5635B3977295}"/>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aturation sat="148000"/>
                    </a14:imgEffect>
                    <a14:imgEffect>
                      <a14:brightnessContrast bright="5000"/>
                    </a14:imgEffect>
                  </a14:imgLayer>
                </a14:imgProps>
              </a:ext>
              <a:ext uri="{28A0092B-C50C-407E-A947-70E740481C1C}">
                <a14:useLocalDpi xmlns:a14="http://schemas.microsoft.com/office/drawing/2010/main" val="0"/>
              </a:ext>
            </a:extLst>
          </a:blip>
          <a:srcRect l="47302" r="4336"/>
          <a:stretch/>
        </p:blipFill>
        <p:spPr>
          <a:xfrm>
            <a:off x="4908883" y="1104532"/>
            <a:ext cx="7283117" cy="4847496"/>
          </a:xfrm>
          <a:custGeom>
            <a:avLst/>
            <a:gdLst>
              <a:gd name="connsiteX0" fmla="*/ 0 w 7283117"/>
              <a:gd name="connsiteY0" fmla="*/ 0 h 4847496"/>
              <a:gd name="connsiteX1" fmla="*/ 7283117 w 7283117"/>
              <a:gd name="connsiteY1" fmla="*/ 0 h 4847496"/>
              <a:gd name="connsiteX2" fmla="*/ 7283117 w 7283117"/>
              <a:gd name="connsiteY2" fmla="*/ 4847496 h 4847496"/>
              <a:gd name="connsiteX3" fmla="*/ 0 w 7283117"/>
              <a:gd name="connsiteY3" fmla="*/ 4847496 h 4847496"/>
            </a:gdLst>
            <a:ahLst/>
            <a:cxnLst>
              <a:cxn ang="0">
                <a:pos x="connsiteX0" y="connsiteY0"/>
              </a:cxn>
              <a:cxn ang="0">
                <a:pos x="connsiteX1" y="connsiteY1"/>
              </a:cxn>
              <a:cxn ang="0">
                <a:pos x="connsiteX2" y="connsiteY2"/>
              </a:cxn>
              <a:cxn ang="0">
                <a:pos x="connsiteX3" y="connsiteY3"/>
              </a:cxn>
            </a:cxnLst>
            <a:rect l="l" t="t" r="r" b="b"/>
            <a:pathLst>
              <a:path w="7283117" h="4847496">
                <a:moveTo>
                  <a:pt x="0" y="0"/>
                </a:moveTo>
                <a:lnTo>
                  <a:pt x="7283117" y="0"/>
                </a:lnTo>
                <a:lnTo>
                  <a:pt x="7283117" y="4847496"/>
                </a:lnTo>
                <a:lnTo>
                  <a:pt x="0" y="4847496"/>
                </a:lnTo>
                <a:close/>
              </a:path>
            </a:pathLst>
          </a:custGeom>
          <a:effectLst>
            <a:outerShdw blurRad="127000" dist="139700" algn="l" rotWithShape="0">
              <a:prstClr val="black">
                <a:alpha val="12000"/>
              </a:prstClr>
            </a:outerShdw>
          </a:effectLst>
        </p:spPr>
      </p:pic>
      <p:sp>
        <p:nvSpPr>
          <p:cNvPr id="2" name="矩形 1">
            <a:extLst>
              <a:ext uri="{FF2B5EF4-FFF2-40B4-BE49-F238E27FC236}">
                <a16:creationId xmlns:a16="http://schemas.microsoft.com/office/drawing/2014/main" id="{6DF1A52D-279F-4423-A654-B32F129BCDA3}"/>
              </a:ext>
            </a:extLst>
          </p:cNvPr>
          <p:cNvSpPr/>
          <p:nvPr userDrawn="1"/>
        </p:nvSpPr>
        <p:spPr>
          <a:xfrm>
            <a:off x="0" y="0"/>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占位符 2">
            <a:extLst>
              <a:ext uri="{FF2B5EF4-FFF2-40B4-BE49-F238E27FC236}">
                <a16:creationId xmlns:a16="http://schemas.microsoft.com/office/drawing/2014/main" id="{894EA2E9-54FA-44E1-9DFC-D5A697D0B030}"/>
              </a:ext>
            </a:extLst>
          </p:cNvPr>
          <p:cNvSpPr>
            <a:spLocks noGrp="1"/>
          </p:cNvSpPr>
          <p:nvPr>
            <p:ph type="body" sz="quarter" idx="10"/>
          </p:nvPr>
        </p:nvSpPr>
        <p:spPr>
          <a:xfrm>
            <a:off x="924538" y="236570"/>
            <a:ext cx="9310956" cy="493810"/>
          </a:xfrm>
          <a:prstGeom prst="rect">
            <a:avLst/>
          </a:prstGeom>
        </p:spPr>
        <p:txBody>
          <a:bodyPr/>
          <a:lstStyle>
            <a:lvl1pPr marL="0" indent="0">
              <a:buFontTx/>
              <a:buNone/>
              <a:defRPr sz="3200" b="1">
                <a:solidFill>
                  <a:schemeClr val="bg1"/>
                </a:solidFill>
              </a:defRPr>
            </a:lvl1pPr>
          </a:lstStyle>
          <a:p>
            <a:pPr lvl="0"/>
            <a:r>
              <a:rPr lang="zh-CN" altLang="en-US" dirty="0"/>
              <a:t>编辑母版文本样式</a:t>
            </a:r>
          </a:p>
        </p:txBody>
      </p:sp>
      <p:sp>
        <p:nvSpPr>
          <p:cNvPr id="5" name="任意多边形: 形状 4">
            <a:extLst>
              <a:ext uri="{FF2B5EF4-FFF2-40B4-BE49-F238E27FC236}">
                <a16:creationId xmlns:a16="http://schemas.microsoft.com/office/drawing/2014/main" id="{B2CE2167-0461-4AB9-A32B-5B4D92640BFB}"/>
              </a:ext>
            </a:extLst>
          </p:cNvPr>
          <p:cNvSpPr/>
          <p:nvPr userDrawn="1"/>
        </p:nvSpPr>
        <p:spPr>
          <a:xfrm>
            <a:off x="7641704" y="0"/>
            <a:ext cx="4550297" cy="6858000"/>
          </a:xfrm>
          <a:custGeom>
            <a:avLst/>
            <a:gdLst>
              <a:gd name="connsiteX0" fmla="*/ 4550297 w 4550297"/>
              <a:gd name="connsiteY0" fmla="*/ 6797700 h 6858000"/>
              <a:gd name="connsiteX1" fmla="*/ 4550297 w 4550297"/>
              <a:gd name="connsiteY1" fmla="*/ 6858000 h 6858000"/>
              <a:gd name="connsiteX2" fmla="*/ 4499644 w 4550297"/>
              <a:gd name="connsiteY2" fmla="*/ 6858000 h 6858000"/>
              <a:gd name="connsiteX3" fmla="*/ 4503447 w 4550297"/>
              <a:gd name="connsiteY3" fmla="*/ 6847825 h 6858000"/>
              <a:gd name="connsiteX4" fmla="*/ 4547310 w 4550297"/>
              <a:gd name="connsiteY4" fmla="*/ 6799143 h 6858000"/>
              <a:gd name="connsiteX5" fmla="*/ 2740537 w 4550297"/>
              <a:gd name="connsiteY5" fmla="*/ 6779621 h 6858000"/>
              <a:gd name="connsiteX6" fmla="*/ 2802533 w 4550297"/>
              <a:gd name="connsiteY6" fmla="*/ 6784441 h 6858000"/>
              <a:gd name="connsiteX7" fmla="*/ 2857667 w 4550297"/>
              <a:gd name="connsiteY7" fmla="*/ 6811804 h 6858000"/>
              <a:gd name="connsiteX8" fmla="*/ 2898343 w 4550297"/>
              <a:gd name="connsiteY8" fmla="*/ 6858000 h 6858000"/>
              <a:gd name="connsiteX9" fmla="*/ 2624463 w 4550297"/>
              <a:gd name="connsiteY9" fmla="*/ 6858000 h 6858000"/>
              <a:gd name="connsiteX10" fmla="*/ 2632554 w 4550297"/>
              <a:gd name="connsiteY10" fmla="*/ 6841696 h 6858000"/>
              <a:gd name="connsiteX11" fmla="*/ 2679030 w 4550297"/>
              <a:gd name="connsiteY11" fmla="*/ 6800773 h 6858000"/>
              <a:gd name="connsiteX12" fmla="*/ 2740537 w 4550297"/>
              <a:gd name="connsiteY12" fmla="*/ 6779621 h 6858000"/>
              <a:gd name="connsiteX13" fmla="*/ 4550297 w 4550297"/>
              <a:gd name="connsiteY13" fmla="*/ 5916715 h 6858000"/>
              <a:gd name="connsiteX14" fmla="*/ 4550297 w 4550297"/>
              <a:gd name="connsiteY14" fmla="*/ 6733663 h 6858000"/>
              <a:gd name="connsiteX15" fmla="*/ 4480471 w 4550297"/>
              <a:gd name="connsiteY15" fmla="*/ 6806272 h 6858000"/>
              <a:gd name="connsiteX16" fmla="*/ 4416541 w 4550297"/>
              <a:gd name="connsiteY16" fmla="*/ 6858000 h 6858000"/>
              <a:gd name="connsiteX17" fmla="*/ 4120550 w 4550297"/>
              <a:gd name="connsiteY17" fmla="*/ 6858000 h 6858000"/>
              <a:gd name="connsiteX18" fmla="*/ 4097999 w 4550297"/>
              <a:gd name="connsiteY18" fmla="*/ 6803752 h 6858000"/>
              <a:gd name="connsiteX19" fmla="*/ 4370882 w 4550297"/>
              <a:gd name="connsiteY19" fmla="*/ 6004179 h 6858000"/>
              <a:gd name="connsiteX20" fmla="*/ 1131672 w 4550297"/>
              <a:gd name="connsiteY20" fmla="*/ 5854588 h 6858000"/>
              <a:gd name="connsiteX21" fmla="*/ 1293729 w 4550297"/>
              <a:gd name="connsiteY21" fmla="*/ 6016639 h 6858000"/>
              <a:gd name="connsiteX22" fmla="*/ 1131672 w 4550297"/>
              <a:gd name="connsiteY22" fmla="*/ 6178697 h 6858000"/>
              <a:gd name="connsiteX23" fmla="*/ 969621 w 4550297"/>
              <a:gd name="connsiteY23" fmla="*/ 6016639 h 6858000"/>
              <a:gd name="connsiteX24" fmla="*/ 1131672 w 4550297"/>
              <a:gd name="connsiteY24" fmla="*/ 5854588 h 6858000"/>
              <a:gd name="connsiteX25" fmla="*/ 200101 w 4550297"/>
              <a:gd name="connsiteY25" fmla="*/ 4238292 h 6858000"/>
              <a:gd name="connsiteX26" fmla="*/ 258667 w 4550297"/>
              <a:gd name="connsiteY26" fmla="*/ 4260180 h 6858000"/>
              <a:gd name="connsiteX27" fmla="*/ 316172 w 4550297"/>
              <a:gd name="connsiteY27" fmla="*/ 4479737 h 6858000"/>
              <a:gd name="connsiteX28" fmla="*/ 96615 w 4550297"/>
              <a:gd name="connsiteY28" fmla="*/ 4537242 h 6858000"/>
              <a:gd name="connsiteX29" fmla="*/ 39110 w 4550297"/>
              <a:gd name="connsiteY29" fmla="*/ 4317686 h 6858000"/>
              <a:gd name="connsiteX30" fmla="*/ 139088 w 4550297"/>
              <a:gd name="connsiteY30" fmla="*/ 4241886 h 6858000"/>
              <a:gd name="connsiteX31" fmla="*/ 200101 w 4550297"/>
              <a:gd name="connsiteY31" fmla="*/ 4238292 h 6858000"/>
              <a:gd name="connsiteX32" fmla="*/ 4550297 w 4550297"/>
              <a:gd name="connsiteY32" fmla="*/ 3016205 h 6858000"/>
              <a:gd name="connsiteX33" fmla="*/ 4550297 w 4550297"/>
              <a:gd name="connsiteY33" fmla="*/ 3445041 h 6858000"/>
              <a:gd name="connsiteX34" fmla="*/ 4426357 w 4550297"/>
              <a:gd name="connsiteY34" fmla="*/ 3508493 h 6858000"/>
              <a:gd name="connsiteX35" fmla="*/ 4080013 w 4550297"/>
              <a:gd name="connsiteY35" fmla="*/ 4349063 h 6858000"/>
              <a:gd name="connsiteX36" fmla="*/ 3667032 w 4550297"/>
              <a:gd name="connsiteY36" fmla="*/ 4913634 h 6858000"/>
              <a:gd name="connsiteX37" fmla="*/ 3065867 w 4550297"/>
              <a:gd name="connsiteY37" fmla="*/ 4234052 h 6858000"/>
              <a:gd name="connsiteX38" fmla="*/ 3750673 w 4550297"/>
              <a:gd name="connsiteY38" fmla="*/ 3115352 h 6858000"/>
              <a:gd name="connsiteX39" fmla="*/ 4415473 w 4550297"/>
              <a:gd name="connsiteY39" fmla="*/ 3053848 h 6858000"/>
              <a:gd name="connsiteX40" fmla="*/ 142439 w 4550297"/>
              <a:gd name="connsiteY40" fmla="*/ 2357104 h 6858000"/>
              <a:gd name="connsiteX41" fmla="*/ 204437 w 4550297"/>
              <a:gd name="connsiteY41" fmla="*/ 2361925 h 6858000"/>
              <a:gd name="connsiteX42" fmla="*/ 300493 w 4550297"/>
              <a:gd name="connsiteY42" fmla="*/ 2435763 h 6858000"/>
              <a:gd name="connsiteX43" fmla="*/ 242987 w 4550297"/>
              <a:gd name="connsiteY43" fmla="*/ 2655321 h 6858000"/>
              <a:gd name="connsiteX44" fmla="*/ 23429 w 4550297"/>
              <a:gd name="connsiteY44" fmla="*/ 2597816 h 6858000"/>
              <a:gd name="connsiteX45" fmla="*/ 80936 w 4550297"/>
              <a:gd name="connsiteY45" fmla="*/ 2378257 h 6858000"/>
              <a:gd name="connsiteX46" fmla="*/ 142439 w 4550297"/>
              <a:gd name="connsiteY46" fmla="*/ 2357104 h 6858000"/>
              <a:gd name="connsiteX47" fmla="*/ 3627827 w 4550297"/>
              <a:gd name="connsiteY47" fmla="*/ 1978352 h 6858000"/>
              <a:gd name="connsiteX48" fmla="*/ 4478083 w 4550297"/>
              <a:gd name="connsiteY48" fmla="*/ 2128134 h 6858000"/>
              <a:gd name="connsiteX49" fmla="*/ 4550297 w 4550297"/>
              <a:gd name="connsiteY49" fmla="*/ 2173772 h 6858000"/>
              <a:gd name="connsiteX50" fmla="*/ 4550297 w 4550297"/>
              <a:gd name="connsiteY50" fmla="*/ 2726919 h 6858000"/>
              <a:gd name="connsiteX51" fmla="*/ 4541998 w 4550297"/>
              <a:gd name="connsiteY51" fmla="*/ 2732429 h 6858000"/>
              <a:gd name="connsiteX52" fmla="*/ 3734992 w 4550297"/>
              <a:gd name="connsiteY52" fmla="*/ 2843516 h 6858000"/>
              <a:gd name="connsiteX53" fmla="*/ 2569249 w 4550297"/>
              <a:gd name="connsiteY53" fmla="*/ 2331214 h 6858000"/>
              <a:gd name="connsiteX54" fmla="*/ 3627827 w 4550297"/>
              <a:gd name="connsiteY54" fmla="*/ 1978352 h 6858000"/>
              <a:gd name="connsiteX55" fmla="*/ 1089851 w 4550297"/>
              <a:gd name="connsiteY55" fmla="*/ 721123 h 6858000"/>
              <a:gd name="connsiteX56" fmla="*/ 1251909 w 4550297"/>
              <a:gd name="connsiteY56" fmla="*/ 883174 h 6858000"/>
              <a:gd name="connsiteX57" fmla="*/ 1089851 w 4550297"/>
              <a:gd name="connsiteY57" fmla="*/ 1045231 h 6858000"/>
              <a:gd name="connsiteX58" fmla="*/ 927800 w 4550297"/>
              <a:gd name="connsiteY58" fmla="*/ 883174 h 6858000"/>
              <a:gd name="connsiteX59" fmla="*/ 1089851 w 4550297"/>
              <a:gd name="connsiteY59" fmla="*/ 721123 h 6858000"/>
              <a:gd name="connsiteX60" fmla="*/ 4451418 w 4550297"/>
              <a:gd name="connsiteY60" fmla="*/ 0 h 6858000"/>
              <a:gd name="connsiteX61" fmla="*/ 4550297 w 4550297"/>
              <a:gd name="connsiteY61" fmla="*/ 0 h 6858000"/>
              <a:gd name="connsiteX62" fmla="*/ 4550297 w 4550297"/>
              <a:gd name="connsiteY62" fmla="*/ 73797 h 6858000"/>
              <a:gd name="connsiteX63" fmla="*/ 4547229 w 4550297"/>
              <a:gd name="connsiteY63" fmla="*/ 73559 h 6858000"/>
              <a:gd name="connsiteX64" fmla="*/ 4492093 w 4550297"/>
              <a:gd name="connsiteY64" fmla="*/ 46195 h 6858000"/>
              <a:gd name="connsiteX65" fmla="*/ 3848570 w 4550297"/>
              <a:gd name="connsiteY65" fmla="*/ 0 h 6858000"/>
              <a:gd name="connsiteX66" fmla="*/ 4407434 w 4550297"/>
              <a:gd name="connsiteY66" fmla="*/ 0 h 6858000"/>
              <a:gd name="connsiteX67" fmla="*/ 4432659 w 4550297"/>
              <a:gd name="connsiteY67" fmla="*/ 16852 h 6858000"/>
              <a:gd name="connsiteX68" fmla="*/ 4550297 w 4550297"/>
              <a:gd name="connsiteY68" fmla="*/ 130716 h 6858000"/>
              <a:gd name="connsiteX69" fmla="*/ 4550297 w 4550297"/>
              <a:gd name="connsiteY69" fmla="*/ 804696 h 6858000"/>
              <a:gd name="connsiteX70" fmla="*/ 4540728 w 4550297"/>
              <a:gd name="connsiteY70" fmla="*/ 803263 h 6858000"/>
              <a:gd name="connsiteX71" fmla="*/ 3859662 w 4550297"/>
              <a:gd name="connsiteY71" fmla="*/ 97074 h 6858000"/>
              <a:gd name="connsiteX72" fmla="*/ 2961743 w 4550297"/>
              <a:gd name="connsiteY72" fmla="*/ 0 h 6858000"/>
              <a:gd name="connsiteX73" fmla="*/ 3518074 w 4550297"/>
              <a:gd name="connsiteY73" fmla="*/ 0 h 6858000"/>
              <a:gd name="connsiteX74" fmla="*/ 3516734 w 4550297"/>
              <a:gd name="connsiteY74" fmla="*/ 67971 h 6858000"/>
              <a:gd name="connsiteX75" fmla="*/ 2584939 w 4550297"/>
              <a:gd name="connsiteY75" fmla="*/ 898866 h 6858000"/>
              <a:gd name="connsiteX76" fmla="*/ 1079399 w 4550297"/>
              <a:gd name="connsiteY76" fmla="*/ 2780787 h 6858000"/>
              <a:gd name="connsiteX77" fmla="*/ 2835861 w 4550297"/>
              <a:gd name="connsiteY77" fmla="*/ 5896411 h 6858000"/>
              <a:gd name="connsiteX78" fmla="*/ 3139061 w 4550297"/>
              <a:gd name="connsiteY78" fmla="*/ 5655944 h 6858000"/>
              <a:gd name="connsiteX79" fmla="*/ 2532662 w 4550297"/>
              <a:gd name="connsiteY79" fmla="*/ 5483437 h 6858000"/>
              <a:gd name="connsiteX80" fmla="*/ 1539424 w 4550297"/>
              <a:gd name="connsiteY80" fmla="*/ 3078759 h 6858000"/>
              <a:gd name="connsiteX81" fmla="*/ 2621528 w 4550297"/>
              <a:gd name="connsiteY81" fmla="*/ 1186384 h 6858000"/>
              <a:gd name="connsiteX82" fmla="*/ 3635675 w 4550297"/>
              <a:gd name="connsiteY82" fmla="*/ 930229 h 6858000"/>
              <a:gd name="connsiteX83" fmla="*/ 4345318 w 4550297"/>
              <a:gd name="connsiteY83" fmla="*/ 1088366 h 6858000"/>
              <a:gd name="connsiteX84" fmla="*/ 4550297 w 4550297"/>
              <a:gd name="connsiteY84" fmla="*/ 1118680 h 6858000"/>
              <a:gd name="connsiteX85" fmla="*/ 4550297 w 4550297"/>
              <a:gd name="connsiteY85" fmla="*/ 1776356 h 6858000"/>
              <a:gd name="connsiteX86" fmla="*/ 4513245 w 4550297"/>
              <a:gd name="connsiteY86" fmla="*/ 1763700 h 6858000"/>
              <a:gd name="connsiteX87" fmla="*/ 3996372 w 4550297"/>
              <a:gd name="connsiteY87" fmla="*/ 1683000 h 6858000"/>
              <a:gd name="connsiteX88" fmla="*/ 3614295 w 4550297"/>
              <a:gd name="connsiteY88" fmla="*/ 1669045 h 6858000"/>
              <a:gd name="connsiteX89" fmla="*/ 2652887 w 4550297"/>
              <a:gd name="connsiteY89" fmla="*/ 3094442 h 6858000"/>
              <a:gd name="connsiteX90" fmla="*/ 2997906 w 4550297"/>
              <a:gd name="connsiteY90" fmla="*/ 3695614 h 6858000"/>
              <a:gd name="connsiteX91" fmla="*/ 3761129 w 4550297"/>
              <a:gd name="connsiteY91" fmla="*/ 5190697 h 6858000"/>
              <a:gd name="connsiteX92" fmla="*/ 4498217 w 4550297"/>
              <a:gd name="connsiteY92" fmla="*/ 4432699 h 6858000"/>
              <a:gd name="connsiteX93" fmla="*/ 4481226 w 4550297"/>
              <a:gd name="connsiteY93" fmla="*/ 3892299 h 6858000"/>
              <a:gd name="connsiteX94" fmla="*/ 4550297 w 4550297"/>
              <a:gd name="connsiteY94" fmla="*/ 3804888 h 6858000"/>
              <a:gd name="connsiteX95" fmla="*/ 4550297 w 4550297"/>
              <a:gd name="connsiteY95" fmla="*/ 5576903 h 6858000"/>
              <a:gd name="connsiteX96" fmla="*/ 4374725 w 4550297"/>
              <a:gd name="connsiteY96" fmla="*/ 5650065 h 6858000"/>
              <a:gd name="connsiteX97" fmla="*/ 4048656 w 4550297"/>
              <a:gd name="connsiteY97" fmla="*/ 5823225 h 6858000"/>
              <a:gd name="connsiteX98" fmla="*/ 3633585 w 4550297"/>
              <a:gd name="connsiteY98" fmla="*/ 6833466 h 6858000"/>
              <a:gd name="connsiteX99" fmla="*/ 3647348 w 4550297"/>
              <a:gd name="connsiteY99" fmla="*/ 6858000 h 6858000"/>
              <a:gd name="connsiteX100" fmla="*/ 2954142 w 4550297"/>
              <a:gd name="connsiteY100" fmla="*/ 6858000 h 6858000"/>
              <a:gd name="connsiteX101" fmla="*/ 2890212 w 4550297"/>
              <a:gd name="connsiteY101" fmla="*/ 6806273 h 6858000"/>
              <a:gd name="connsiteX102" fmla="*/ 2804496 w 4550297"/>
              <a:gd name="connsiteY102" fmla="*/ 6717139 h 6858000"/>
              <a:gd name="connsiteX103" fmla="*/ 1278046 w 4550297"/>
              <a:gd name="connsiteY103" fmla="*/ 5838908 h 6858000"/>
              <a:gd name="connsiteX104" fmla="*/ 399815 w 4550297"/>
              <a:gd name="connsiteY104" fmla="*/ 4312462 h 6858000"/>
              <a:gd name="connsiteX105" fmla="*/ 399815 w 4550297"/>
              <a:gd name="connsiteY105" fmla="*/ 2550773 h 6858000"/>
              <a:gd name="connsiteX106" fmla="*/ 1278046 w 4550297"/>
              <a:gd name="connsiteY106" fmla="*/ 1024324 h 6858000"/>
              <a:gd name="connsiteX107" fmla="*/ 2804496 w 4550297"/>
              <a:gd name="connsiteY107" fmla="*/ 146096 h 6858000"/>
              <a:gd name="connsiteX108" fmla="*/ 2936691 w 4550297"/>
              <a:gd name="connsiteY108" fmla="*/ 16852 h 6858000"/>
              <a:gd name="connsiteX109" fmla="*/ 2566562 w 4550297"/>
              <a:gd name="connsiteY109" fmla="*/ 0 h 6858000"/>
              <a:gd name="connsiteX110" fmla="*/ 2850115 w 4550297"/>
              <a:gd name="connsiteY110" fmla="*/ 0 h 6858000"/>
              <a:gd name="connsiteX111" fmla="*/ 2846312 w 4550297"/>
              <a:gd name="connsiteY111" fmla="*/ 10175 h 6858000"/>
              <a:gd name="connsiteX112" fmla="*/ 2626755 w 4550297"/>
              <a:gd name="connsiteY112" fmla="*/ 67681 h 6858000"/>
              <a:gd name="connsiteX113" fmla="*/ 2578072 w 4550297"/>
              <a:gd name="connsiteY113" fmla="*/ 2381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4550297" h="6858000">
                <a:moveTo>
                  <a:pt x="4550297" y="6797700"/>
                </a:moveTo>
                <a:lnTo>
                  <a:pt x="4550297" y="6858000"/>
                </a:lnTo>
                <a:lnTo>
                  <a:pt x="4499644" y="6858000"/>
                </a:lnTo>
                <a:lnTo>
                  <a:pt x="4503447" y="6847825"/>
                </a:lnTo>
                <a:cubicBezTo>
                  <a:pt x="4515208" y="6828221"/>
                  <a:pt x="4530238" y="6811885"/>
                  <a:pt x="4547310" y="6799143"/>
                </a:cubicBezTo>
                <a:close/>
                <a:moveTo>
                  <a:pt x="2740537" y="6779621"/>
                </a:moveTo>
                <a:cubicBezTo>
                  <a:pt x="2761529" y="6777089"/>
                  <a:pt x="2782603" y="6778887"/>
                  <a:pt x="2802533" y="6784441"/>
                </a:cubicBezTo>
                <a:cubicBezTo>
                  <a:pt x="2822464" y="6789995"/>
                  <a:pt x="2841250" y="6799307"/>
                  <a:pt x="2857667" y="6811804"/>
                </a:cubicBezTo>
                <a:lnTo>
                  <a:pt x="2898343" y="6858000"/>
                </a:lnTo>
                <a:lnTo>
                  <a:pt x="2624463" y="6858000"/>
                </a:lnTo>
                <a:lnTo>
                  <a:pt x="2632554" y="6841696"/>
                </a:lnTo>
                <a:cubicBezTo>
                  <a:pt x="2645051" y="6825278"/>
                  <a:pt x="2660734" y="6811229"/>
                  <a:pt x="2679030" y="6800773"/>
                </a:cubicBezTo>
                <a:cubicBezTo>
                  <a:pt x="2698635" y="6789013"/>
                  <a:pt x="2719545" y="6782151"/>
                  <a:pt x="2740537" y="6779621"/>
                </a:cubicBezTo>
                <a:close/>
                <a:moveTo>
                  <a:pt x="4550297" y="5916715"/>
                </a:moveTo>
                <a:lnTo>
                  <a:pt x="4550297" y="6733663"/>
                </a:lnTo>
                <a:lnTo>
                  <a:pt x="4480471" y="6806272"/>
                </a:lnTo>
                <a:lnTo>
                  <a:pt x="4416541" y="6858000"/>
                </a:lnTo>
                <a:lnTo>
                  <a:pt x="4120550" y="6858000"/>
                </a:lnTo>
                <a:lnTo>
                  <a:pt x="4097999" y="6803752"/>
                </a:lnTo>
                <a:cubicBezTo>
                  <a:pt x="3986130" y="6472430"/>
                  <a:pt x="4041141" y="6200489"/>
                  <a:pt x="4370882" y="6004179"/>
                </a:cubicBezTo>
                <a:close/>
                <a:moveTo>
                  <a:pt x="1131672" y="5854588"/>
                </a:moveTo>
                <a:cubicBezTo>
                  <a:pt x="1220544" y="5854588"/>
                  <a:pt x="1293729" y="5927774"/>
                  <a:pt x="1293729" y="6016639"/>
                </a:cubicBezTo>
                <a:cubicBezTo>
                  <a:pt x="1293729" y="6105510"/>
                  <a:pt x="1220544" y="6178697"/>
                  <a:pt x="1131672" y="6178697"/>
                </a:cubicBezTo>
                <a:cubicBezTo>
                  <a:pt x="1042806" y="6178697"/>
                  <a:pt x="969621" y="6105510"/>
                  <a:pt x="969621" y="6016639"/>
                </a:cubicBezTo>
                <a:cubicBezTo>
                  <a:pt x="969621" y="5927774"/>
                  <a:pt x="1042806" y="5854588"/>
                  <a:pt x="1131672" y="5854588"/>
                </a:cubicBezTo>
                <a:close/>
                <a:moveTo>
                  <a:pt x="200101" y="4238292"/>
                </a:moveTo>
                <a:cubicBezTo>
                  <a:pt x="220439" y="4241231"/>
                  <a:pt x="240370" y="4248418"/>
                  <a:pt x="258667" y="4260180"/>
                </a:cubicBezTo>
                <a:cubicBezTo>
                  <a:pt x="337084" y="4307230"/>
                  <a:pt x="363217" y="4406550"/>
                  <a:pt x="316172" y="4479737"/>
                </a:cubicBezTo>
                <a:cubicBezTo>
                  <a:pt x="269122" y="4558152"/>
                  <a:pt x="169801" y="4584287"/>
                  <a:pt x="96615" y="4537242"/>
                </a:cubicBezTo>
                <a:cubicBezTo>
                  <a:pt x="18200" y="4490192"/>
                  <a:pt x="-7936" y="4390871"/>
                  <a:pt x="39110" y="4317686"/>
                </a:cubicBezTo>
                <a:cubicBezTo>
                  <a:pt x="62632" y="4278477"/>
                  <a:pt x="99228" y="4252342"/>
                  <a:pt x="139088" y="4241886"/>
                </a:cubicBezTo>
                <a:cubicBezTo>
                  <a:pt x="159016" y="4236659"/>
                  <a:pt x="179762" y="4235351"/>
                  <a:pt x="200101" y="4238292"/>
                </a:cubicBezTo>
                <a:close/>
                <a:moveTo>
                  <a:pt x="4550297" y="3016205"/>
                </a:moveTo>
                <a:lnTo>
                  <a:pt x="4550297" y="3445041"/>
                </a:lnTo>
                <a:lnTo>
                  <a:pt x="4426357" y="3508493"/>
                </a:lnTo>
                <a:cubicBezTo>
                  <a:pt x="4111457" y="3710968"/>
                  <a:pt x="3965657" y="4102055"/>
                  <a:pt x="4080013" y="4349063"/>
                </a:cubicBezTo>
                <a:cubicBezTo>
                  <a:pt x="4236839" y="4673171"/>
                  <a:pt x="4215929" y="4866589"/>
                  <a:pt x="3667032" y="4913634"/>
                </a:cubicBezTo>
                <a:cubicBezTo>
                  <a:pt x="3238373" y="4939774"/>
                  <a:pt x="2914265" y="4673171"/>
                  <a:pt x="3065867" y="4234052"/>
                </a:cubicBezTo>
                <a:cubicBezTo>
                  <a:pt x="3233149" y="3836760"/>
                  <a:pt x="3802949" y="3831532"/>
                  <a:pt x="3750673" y="3115352"/>
                </a:cubicBezTo>
                <a:cubicBezTo>
                  <a:pt x="4008131" y="3114046"/>
                  <a:pt x="4229649" y="3092483"/>
                  <a:pt x="4415473" y="3053848"/>
                </a:cubicBezTo>
                <a:close/>
                <a:moveTo>
                  <a:pt x="142439" y="2357104"/>
                </a:moveTo>
                <a:cubicBezTo>
                  <a:pt x="163431" y="2354572"/>
                  <a:pt x="184507" y="2356369"/>
                  <a:pt x="204437" y="2361925"/>
                </a:cubicBezTo>
                <a:cubicBezTo>
                  <a:pt x="244294" y="2373032"/>
                  <a:pt x="279583" y="2399173"/>
                  <a:pt x="300493" y="2435763"/>
                </a:cubicBezTo>
                <a:cubicBezTo>
                  <a:pt x="347538" y="2514173"/>
                  <a:pt x="316172" y="2613500"/>
                  <a:pt x="242987" y="2655321"/>
                </a:cubicBezTo>
                <a:cubicBezTo>
                  <a:pt x="164577" y="2702366"/>
                  <a:pt x="65250" y="2671001"/>
                  <a:pt x="23429" y="2597816"/>
                </a:cubicBezTo>
                <a:cubicBezTo>
                  <a:pt x="-23617" y="2519403"/>
                  <a:pt x="2519" y="2425309"/>
                  <a:pt x="80936" y="2378257"/>
                </a:cubicBezTo>
                <a:cubicBezTo>
                  <a:pt x="100536" y="2366496"/>
                  <a:pt x="121448" y="2359635"/>
                  <a:pt x="142439" y="2357104"/>
                </a:cubicBezTo>
                <a:close/>
                <a:moveTo>
                  <a:pt x="3627827" y="1978352"/>
                </a:moveTo>
                <a:cubicBezTo>
                  <a:pt x="3948831" y="1976719"/>
                  <a:pt x="4270857" y="2024094"/>
                  <a:pt x="4478083" y="2128134"/>
                </a:cubicBezTo>
                <a:lnTo>
                  <a:pt x="4550297" y="2173772"/>
                </a:lnTo>
                <a:lnTo>
                  <a:pt x="4550297" y="2726919"/>
                </a:lnTo>
                <a:lnTo>
                  <a:pt x="4541998" y="2732429"/>
                </a:lnTo>
                <a:cubicBezTo>
                  <a:pt x="4397587" y="2800388"/>
                  <a:pt x="4145356" y="2827833"/>
                  <a:pt x="3734992" y="2843516"/>
                </a:cubicBezTo>
                <a:cubicBezTo>
                  <a:pt x="3144281" y="2801695"/>
                  <a:pt x="2417647" y="3000344"/>
                  <a:pt x="2569249" y="2331214"/>
                </a:cubicBezTo>
                <a:cubicBezTo>
                  <a:pt x="2603227" y="2109041"/>
                  <a:pt x="3114220" y="1980966"/>
                  <a:pt x="3627827" y="1978352"/>
                </a:cubicBezTo>
                <a:close/>
                <a:moveTo>
                  <a:pt x="1089851" y="721123"/>
                </a:moveTo>
                <a:cubicBezTo>
                  <a:pt x="1178722" y="721123"/>
                  <a:pt x="1251909" y="794308"/>
                  <a:pt x="1251909" y="883174"/>
                </a:cubicBezTo>
                <a:cubicBezTo>
                  <a:pt x="1251909" y="972045"/>
                  <a:pt x="1178722" y="1045231"/>
                  <a:pt x="1089851" y="1045231"/>
                </a:cubicBezTo>
                <a:cubicBezTo>
                  <a:pt x="1000985" y="1045231"/>
                  <a:pt x="927800" y="972045"/>
                  <a:pt x="927800" y="883174"/>
                </a:cubicBezTo>
                <a:cubicBezTo>
                  <a:pt x="927800" y="794308"/>
                  <a:pt x="1000985" y="721123"/>
                  <a:pt x="1089851" y="721123"/>
                </a:cubicBezTo>
                <a:close/>
                <a:moveTo>
                  <a:pt x="4451418" y="0"/>
                </a:moveTo>
                <a:lnTo>
                  <a:pt x="4550297" y="0"/>
                </a:lnTo>
                <a:lnTo>
                  <a:pt x="4550297" y="73797"/>
                </a:lnTo>
                <a:lnTo>
                  <a:pt x="4547229" y="73559"/>
                </a:lnTo>
                <a:cubicBezTo>
                  <a:pt x="4527298" y="68004"/>
                  <a:pt x="4508511" y="58692"/>
                  <a:pt x="4492093" y="46195"/>
                </a:cubicBezTo>
                <a:close/>
                <a:moveTo>
                  <a:pt x="3848570" y="0"/>
                </a:moveTo>
                <a:lnTo>
                  <a:pt x="4407434" y="0"/>
                </a:lnTo>
                <a:lnTo>
                  <a:pt x="4432659" y="16852"/>
                </a:lnTo>
                <a:lnTo>
                  <a:pt x="4550297" y="130716"/>
                </a:lnTo>
                <a:lnTo>
                  <a:pt x="4550297" y="804696"/>
                </a:lnTo>
                <a:lnTo>
                  <a:pt x="4540728" y="803263"/>
                </a:lnTo>
                <a:cubicBezTo>
                  <a:pt x="3884993" y="704418"/>
                  <a:pt x="3922894" y="686966"/>
                  <a:pt x="3859662" y="97074"/>
                </a:cubicBezTo>
                <a:close/>
                <a:moveTo>
                  <a:pt x="2961743" y="0"/>
                </a:moveTo>
                <a:lnTo>
                  <a:pt x="3518074" y="0"/>
                </a:lnTo>
                <a:lnTo>
                  <a:pt x="3516734" y="67971"/>
                </a:lnTo>
                <a:cubicBezTo>
                  <a:pt x="3498462" y="691019"/>
                  <a:pt x="3388980" y="724273"/>
                  <a:pt x="2584939" y="898866"/>
                </a:cubicBezTo>
                <a:cubicBezTo>
                  <a:pt x="1089855" y="1118423"/>
                  <a:pt x="1089855" y="1709139"/>
                  <a:pt x="1079399" y="2780787"/>
                </a:cubicBezTo>
                <a:cubicBezTo>
                  <a:pt x="953938" y="5331835"/>
                  <a:pt x="1732843" y="5776181"/>
                  <a:pt x="2835861" y="5896411"/>
                </a:cubicBezTo>
                <a:cubicBezTo>
                  <a:pt x="3248837" y="5938232"/>
                  <a:pt x="3139061" y="5655944"/>
                  <a:pt x="3139061" y="5655944"/>
                </a:cubicBezTo>
                <a:cubicBezTo>
                  <a:pt x="2919502" y="5582757"/>
                  <a:pt x="2767900" y="5551392"/>
                  <a:pt x="2532662" y="5483437"/>
                </a:cubicBezTo>
                <a:cubicBezTo>
                  <a:pt x="1811258" y="5269104"/>
                  <a:pt x="1502828" y="4615661"/>
                  <a:pt x="1539424" y="3078759"/>
                </a:cubicBezTo>
                <a:cubicBezTo>
                  <a:pt x="1544649" y="1452986"/>
                  <a:pt x="1623065" y="1426851"/>
                  <a:pt x="2621528" y="1186384"/>
                </a:cubicBezTo>
                <a:cubicBezTo>
                  <a:pt x="3071099" y="1076601"/>
                  <a:pt x="3133830" y="1081832"/>
                  <a:pt x="3635675" y="930229"/>
                </a:cubicBezTo>
                <a:cubicBezTo>
                  <a:pt x="3933647" y="1021713"/>
                  <a:pt x="4150591" y="1059614"/>
                  <a:pt x="4345318" y="1088366"/>
                </a:cubicBezTo>
                <a:lnTo>
                  <a:pt x="4550297" y="1118680"/>
                </a:lnTo>
                <a:lnTo>
                  <a:pt x="4550297" y="1776356"/>
                </a:lnTo>
                <a:lnTo>
                  <a:pt x="4513245" y="1763700"/>
                </a:lnTo>
                <a:cubicBezTo>
                  <a:pt x="4374062" y="1726127"/>
                  <a:pt x="4204167" y="1698683"/>
                  <a:pt x="3996372" y="1683000"/>
                </a:cubicBezTo>
                <a:cubicBezTo>
                  <a:pt x="3860783" y="1672218"/>
                  <a:pt x="3733523" y="1667808"/>
                  <a:pt x="3614295" y="1669045"/>
                </a:cubicBezTo>
                <a:cubicBezTo>
                  <a:pt x="1825871" y="1687596"/>
                  <a:pt x="1844251" y="2976821"/>
                  <a:pt x="2652887" y="3094442"/>
                </a:cubicBezTo>
                <a:cubicBezTo>
                  <a:pt x="3468385" y="3063076"/>
                  <a:pt x="3630443" y="3151948"/>
                  <a:pt x="2997906" y="3695614"/>
                </a:cubicBezTo>
                <a:cubicBezTo>
                  <a:pt x="2208547" y="4369968"/>
                  <a:pt x="2642433" y="5290024"/>
                  <a:pt x="3761129" y="5190697"/>
                </a:cubicBezTo>
                <a:cubicBezTo>
                  <a:pt x="4377980" y="5133198"/>
                  <a:pt x="4628903" y="4913634"/>
                  <a:pt x="4498217" y="4432699"/>
                </a:cubicBezTo>
                <a:cubicBezTo>
                  <a:pt x="4443326" y="4176547"/>
                  <a:pt x="4411961" y="4019720"/>
                  <a:pt x="4481226" y="3892299"/>
                </a:cubicBezTo>
                <a:lnTo>
                  <a:pt x="4550297" y="3804888"/>
                </a:lnTo>
                <a:lnTo>
                  <a:pt x="4550297" y="5576903"/>
                </a:lnTo>
                <a:lnTo>
                  <a:pt x="4374725" y="5650065"/>
                </a:lnTo>
                <a:cubicBezTo>
                  <a:pt x="4266906" y="5701687"/>
                  <a:pt x="4174118" y="5757882"/>
                  <a:pt x="4048656" y="5823225"/>
                </a:cubicBezTo>
                <a:cubicBezTo>
                  <a:pt x="3656426" y="6063366"/>
                  <a:pt x="3503210" y="6508817"/>
                  <a:pt x="3633585" y="6833466"/>
                </a:cubicBezTo>
                <a:lnTo>
                  <a:pt x="3647348" y="6858000"/>
                </a:lnTo>
                <a:lnTo>
                  <a:pt x="2954142" y="6858000"/>
                </a:lnTo>
                <a:lnTo>
                  <a:pt x="2890212" y="6806273"/>
                </a:lnTo>
                <a:cubicBezTo>
                  <a:pt x="2859937" y="6778542"/>
                  <a:pt x="2831287" y="6748831"/>
                  <a:pt x="2804496" y="6717139"/>
                </a:cubicBezTo>
                <a:cubicBezTo>
                  <a:pt x="2177187" y="6941922"/>
                  <a:pt x="1398283" y="6492350"/>
                  <a:pt x="1278046" y="5838908"/>
                </a:cubicBezTo>
                <a:cubicBezTo>
                  <a:pt x="624604" y="5718673"/>
                  <a:pt x="169802" y="4939769"/>
                  <a:pt x="399815" y="4312462"/>
                </a:cubicBezTo>
                <a:cubicBezTo>
                  <a:pt x="-107256" y="3883802"/>
                  <a:pt x="-107256" y="2979432"/>
                  <a:pt x="399815" y="2550773"/>
                </a:cubicBezTo>
                <a:cubicBezTo>
                  <a:pt x="175033" y="1923465"/>
                  <a:pt x="624604" y="1144561"/>
                  <a:pt x="1278046" y="1024324"/>
                </a:cubicBezTo>
                <a:cubicBezTo>
                  <a:pt x="1398283" y="370884"/>
                  <a:pt x="2177187" y="-78688"/>
                  <a:pt x="2804496" y="146096"/>
                </a:cubicBezTo>
                <a:cubicBezTo>
                  <a:pt x="2844683" y="98558"/>
                  <a:pt x="2889005" y="55477"/>
                  <a:pt x="2936691" y="16852"/>
                </a:cubicBezTo>
                <a:close/>
                <a:moveTo>
                  <a:pt x="2566562" y="0"/>
                </a:moveTo>
                <a:lnTo>
                  <a:pt x="2850115" y="0"/>
                </a:lnTo>
                <a:lnTo>
                  <a:pt x="2846312" y="10175"/>
                </a:lnTo>
                <a:cubicBezTo>
                  <a:pt x="2799262" y="88591"/>
                  <a:pt x="2699942" y="114726"/>
                  <a:pt x="2626755" y="67681"/>
                </a:cubicBezTo>
                <a:cubicBezTo>
                  <a:pt x="2607151" y="55918"/>
                  <a:pt x="2590815" y="40888"/>
                  <a:pt x="2578072" y="23817"/>
                </a:cubicBezTo>
                <a:close/>
              </a:path>
            </a:pathLst>
          </a:custGeom>
          <a:solidFill>
            <a:schemeClr val="accent1">
              <a:lumMod val="20000"/>
              <a:lumOff val="80000"/>
              <a:alpha val="10000"/>
            </a:schemeClr>
          </a:solidFill>
          <a:ln w="9525" cap="flat">
            <a:noFill/>
            <a:prstDash val="solid"/>
            <a:miter/>
          </a:ln>
        </p:spPr>
        <p:txBody>
          <a:bodyPr wrap="square" rtlCol="0" anchor="ctr">
            <a:noAutofit/>
          </a:bodyPr>
          <a:lstStyle/>
          <a:p>
            <a:endParaRPr lang="zh-CN" altLang="en-US"/>
          </a:p>
        </p:txBody>
      </p:sp>
      <p:sp>
        <p:nvSpPr>
          <p:cNvPr id="6" name="文本框 25">
            <a:extLst>
              <a:ext uri="{FF2B5EF4-FFF2-40B4-BE49-F238E27FC236}">
                <a16:creationId xmlns:a16="http://schemas.microsoft.com/office/drawing/2014/main" id="{1D7C1D2C-918E-47C7-AB6B-D7C9D67D48C4}"/>
              </a:ext>
            </a:extLst>
          </p:cNvPr>
          <p:cNvSpPr txBox="1"/>
          <p:nvPr userDrawn="1"/>
        </p:nvSpPr>
        <p:spPr>
          <a:xfrm>
            <a:off x="302564" y="6438900"/>
            <a:ext cx="2157464" cy="276999"/>
          </a:xfrm>
          <a:prstGeom prst="rect">
            <a:avLst/>
          </a:prstGeom>
          <a:noFill/>
        </p:spPr>
        <p:txBody>
          <a:bodyPr wrap="square" lIns="0" rtlCol="0">
            <a:spAutoFit/>
          </a:bodyPr>
          <a:lstStyle/>
          <a:p>
            <a:pPr algn="dist"/>
            <a:r>
              <a:rPr kumimoji="1" lang="zh-CN" altLang="en-US" sz="1200" spc="300" dirty="0">
                <a:solidFill>
                  <a:schemeClr val="bg1"/>
                </a:solidFill>
                <a:latin typeface="华文中宋" panose="02010600040101010101" pitchFamily="2" charset="-122"/>
                <a:ea typeface="华文中宋" panose="02010600040101010101" pitchFamily="2" charset="-122"/>
                <a:cs typeface="Hiragino Sans GB W3" charset="-122"/>
              </a:rPr>
              <a:t>厚德博学 和而不同</a:t>
            </a:r>
          </a:p>
        </p:txBody>
      </p:sp>
      <p:sp>
        <p:nvSpPr>
          <p:cNvPr id="7" name="矩形 6">
            <a:extLst>
              <a:ext uri="{FF2B5EF4-FFF2-40B4-BE49-F238E27FC236}">
                <a16:creationId xmlns:a16="http://schemas.microsoft.com/office/drawing/2014/main" id="{D75A99EF-45C4-4EE7-964D-5885C363F8FA}"/>
              </a:ext>
            </a:extLst>
          </p:cNvPr>
          <p:cNvSpPr/>
          <p:nvPr userDrawn="1"/>
        </p:nvSpPr>
        <p:spPr>
          <a:xfrm>
            <a:off x="9921732" y="6438900"/>
            <a:ext cx="2002970" cy="276999"/>
          </a:xfrm>
          <a:prstGeom prst="rect">
            <a:avLst/>
          </a:prstGeom>
        </p:spPr>
        <p:txBody>
          <a:bodyPr wrap="square" lIns="0" rIns="0">
            <a:spAutoFit/>
          </a:bodyPr>
          <a:lstStyle/>
          <a:p>
            <a:pPr algn="dist"/>
            <a:r>
              <a:rPr kumimoji="1" lang="en-US" altLang="zh-CN" sz="1200" spc="300" dirty="0">
                <a:solidFill>
                  <a:schemeClr val="bg1"/>
                </a:solidFill>
                <a:latin typeface="华文中宋" panose="02010600040101010101" pitchFamily="2" charset="-122"/>
                <a:ea typeface="华文中宋" panose="02010600040101010101" pitchFamily="2" charset="-122"/>
                <a:cs typeface="Hiragino Sans GB W3" charset="-122"/>
              </a:rPr>
              <a:t>www.hut.edu.cn</a:t>
            </a:r>
            <a:endParaRPr lang="zh-CN" altLang="en-US" sz="1200" dirty="0">
              <a:solidFill>
                <a:schemeClr val="bg1"/>
              </a:solidFill>
              <a:latin typeface="华文中宋" panose="02010600040101010101" pitchFamily="2" charset="-122"/>
              <a:ea typeface="华文中宋" panose="02010600040101010101" pitchFamily="2" charset="-122"/>
            </a:endParaRPr>
          </a:p>
        </p:txBody>
      </p:sp>
      <p:cxnSp>
        <p:nvCxnSpPr>
          <p:cNvPr id="8" name="直接连接符 7">
            <a:extLst>
              <a:ext uri="{FF2B5EF4-FFF2-40B4-BE49-F238E27FC236}">
                <a16:creationId xmlns:a16="http://schemas.microsoft.com/office/drawing/2014/main" id="{8110F592-8830-4097-9080-65235AE733A8}"/>
              </a:ext>
            </a:extLst>
          </p:cNvPr>
          <p:cNvCxnSpPr>
            <a:cxnSpLocks/>
          </p:cNvCxnSpPr>
          <p:nvPr userDrawn="1"/>
        </p:nvCxnSpPr>
        <p:spPr>
          <a:xfrm>
            <a:off x="304800" y="749300"/>
            <a:ext cx="115824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图片 8">
            <a:extLst>
              <a:ext uri="{FF2B5EF4-FFF2-40B4-BE49-F238E27FC236}">
                <a16:creationId xmlns:a16="http://schemas.microsoft.com/office/drawing/2014/main" id="{7CE4C067-D6A5-456F-8514-A170C1FA9762}"/>
              </a:ext>
            </a:extLst>
          </p:cNvPr>
          <p:cNvPicPr>
            <a:picLocks noChangeAspect="1"/>
          </p:cNvPicPr>
          <p:nvPr userDrawn="1"/>
        </p:nvPicPr>
        <p:blipFill>
          <a:blip r:embed="rId4">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10235493" y="283720"/>
            <a:ext cx="1641068" cy="399511"/>
          </a:xfrm>
          <a:prstGeom prst="rect">
            <a:avLst/>
          </a:prstGeom>
        </p:spPr>
      </p:pic>
      <p:sp>
        <p:nvSpPr>
          <p:cNvPr id="12" name="幻灯片编号占位符 2"/>
          <p:cNvSpPr>
            <a:spLocks noGrp="1"/>
          </p:cNvSpPr>
          <p:nvPr>
            <p:ph type="sldNum" sz="quarter" idx="4"/>
          </p:nvPr>
        </p:nvSpPr>
        <p:spPr>
          <a:xfrm>
            <a:off x="4724400" y="6378575"/>
            <a:ext cx="2743200" cy="365125"/>
          </a:xfrm>
          <a:prstGeom prst="rect">
            <a:avLst/>
          </a:prstGeom>
        </p:spPr>
        <p:txBody>
          <a:bodyPr vert="horz" lIns="91440" tIns="45720" rIns="91440" bIns="45720" rtlCol="0" anchor="ctr"/>
          <a:lstStyle>
            <a:lvl1pPr algn="ctr">
              <a:defRPr sz="1000">
                <a:solidFill>
                  <a:schemeClr val="tx1">
                    <a:lumMod val="25000"/>
                    <a:lumOff val="75000"/>
                  </a:schemeClr>
                </a:solidFill>
                <a:latin typeface="STZhongsong" charset="-122"/>
                <a:ea typeface="STZhongsong" charset="-122"/>
                <a:cs typeface="STZhongsong" charset="-122"/>
              </a:defRPr>
            </a:lvl1pPr>
          </a:lstStyle>
          <a:p>
            <a:fld id="{FCD414FB-FBA3-744C-9B73-3C070CB3E4AB}" type="slidenum">
              <a:rPr kumimoji="1" lang="zh-CN" altLang="en-US" smtClean="0"/>
              <a:pPr/>
              <a:t>‹#›</a:t>
            </a:fld>
            <a:endParaRPr kumimoji="1" lang="zh-CN" altLang="en-US" dirty="0"/>
          </a:p>
        </p:txBody>
      </p:sp>
      <p:grpSp>
        <p:nvGrpSpPr>
          <p:cNvPr id="15" name="组合 14">
            <a:extLst>
              <a:ext uri="{FF2B5EF4-FFF2-40B4-BE49-F238E27FC236}">
                <a16:creationId xmlns:a16="http://schemas.microsoft.com/office/drawing/2014/main" id="{F0EA1617-82EC-4196-816A-88B1A78F29B5}"/>
              </a:ext>
            </a:extLst>
          </p:cNvPr>
          <p:cNvGrpSpPr/>
          <p:nvPr userDrawn="1"/>
        </p:nvGrpSpPr>
        <p:grpSpPr>
          <a:xfrm>
            <a:off x="315439" y="331076"/>
            <a:ext cx="509199" cy="304798"/>
            <a:chOff x="302563" y="340407"/>
            <a:chExt cx="509199" cy="304798"/>
          </a:xfrm>
        </p:grpSpPr>
        <p:cxnSp>
          <p:nvCxnSpPr>
            <p:cNvPr id="4" name="直接连接符 3">
              <a:extLst>
                <a:ext uri="{FF2B5EF4-FFF2-40B4-BE49-F238E27FC236}">
                  <a16:creationId xmlns:a16="http://schemas.microsoft.com/office/drawing/2014/main" id="{CE1B5AB2-4442-4BA1-B751-565AD867785B}"/>
                </a:ext>
              </a:extLst>
            </p:cNvPr>
            <p:cNvCxnSpPr/>
            <p:nvPr userDrawn="1"/>
          </p:nvCxnSpPr>
          <p:spPr>
            <a:xfrm>
              <a:off x="302563" y="340407"/>
              <a:ext cx="509199"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FCE256D6-204E-423F-AA37-19A5C26EFE87}"/>
                </a:ext>
              </a:extLst>
            </p:cNvPr>
            <p:cNvCxnSpPr/>
            <p:nvPr userDrawn="1"/>
          </p:nvCxnSpPr>
          <p:spPr>
            <a:xfrm>
              <a:off x="302563" y="492806"/>
              <a:ext cx="509199"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D37CECBA-ABEA-42C2-87C0-FA66A1BE819F}"/>
                </a:ext>
              </a:extLst>
            </p:cNvPr>
            <p:cNvCxnSpPr/>
            <p:nvPr userDrawn="1"/>
          </p:nvCxnSpPr>
          <p:spPr>
            <a:xfrm>
              <a:off x="302563" y="645205"/>
              <a:ext cx="509199"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65261699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含导航正文页">
    <p:spTree>
      <p:nvGrpSpPr>
        <p:cNvPr id="1" name=""/>
        <p:cNvGrpSpPr/>
        <p:nvPr/>
      </p:nvGrpSpPr>
      <p:grpSpPr>
        <a:xfrm>
          <a:off x="0" y="0"/>
          <a:ext cx="0" cy="0"/>
          <a:chOff x="0" y="0"/>
          <a:chExt cx="0" cy="0"/>
        </a:xfrm>
      </p:grpSpPr>
      <p:sp>
        <p:nvSpPr>
          <p:cNvPr id="2" name="任意多边形: 形状 1">
            <a:extLst>
              <a:ext uri="{FF2B5EF4-FFF2-40B4-BE49-F238E27FC236}">
                <a16:creationId xmlns:a16="http://schemas.microsoft.com/office/drawing/2014/main" id="{DF2E88CE-A429-4D58-8ADC-F4644FF7CCB2}"/>
              </a:ext>
            </a:extLst>
          </p:cNvPr>
          <p:cNvSpPr/>
          <p:nvPr userDrawn="1"/>
        </p:nvSpPr>
        <p:spPr>
          <a:xfrm>
            <a:off x="7641704" y="0"/>
            <a:ext cx="4550297" cy="6858000"/>
          </a:xfrm>
          <a:custGeom>
            <a:avLst/>
            <a:gdLst>
              <a:gd name="connsiteX0" fmla="*/ 4550297 w 4550297"/>
              <a:gd name="connsiteY0" fmla="*/ 6797700 h 6858000"/>
              <a:gd name="connsiteX1" fmla="*/ 4550297 w 4550297"/>
              <a:gd name="connsiteY1" fmla="*/ 6858000 h 6858000"/>
              <a:gd name="connsiteX2" fmla="*/ 4499644 w 4550297"/>
              <a:gd name="connsiteY2" fmla="*/ 6858000 h 6858000"/>
              <a:gd name="connsiteX3" fmla="*/ 4503447 w 4550297"/>
              <a:gd name="connsiteY3" fmla="*/ 6847825 h 6858000"/>
              <a:gd name="connsiteX4" fmla="*/ 4547310 w 4550297"/>
              <a:gd name="connsiteY4" fmla="*/ 6799143 h 6858000"/>
              <a:gd name="connsiteX5" fmla="*/ 2740537 w 4550297"/>
              <a:gd name="connsiteY5" fmla="*/ 6779621 h 6858000"/>
              <a:gd name="connsiteX6" fmla="*/ 2802533 w 4550297"/>
              <a:gd name="connsiteY6" fmla="*/ 6784441 h 6858000"/>
              <a:gd name="connsiteX7" fmla="*/ 2857667 w 4550297"/>
              <a:gd name="connsiteY7" fmla="*/ 6811804 h 6858000"/>
              <a:gd name="connsiteX8" fmla="*/ 2898343 w 4550297"/>
              <a:gd name="connsiteY8" fmla="*/ 6858000 h 6858000"/>
              <a:gd name="connsiteX9" fmla="*/ 2624463 w 4550297"/>
              <a:gd name="connsiteY9" fmla="*/ 6858000 h 6858000"/>
              <a:gd name="connsiteX10" fmla="*/ 2632554 w 4550297"/>
              <a:gd name="connsiteY10" fmla="*/ 6841696 h 6858000"/>
              <a:gd name="connsiteX11" fmla="*/ 2679030 w 4550297"/>
              <a:gd name="connsiteY11" fmla="*/ 6800773 h 6858000"/>
              <a:gd name="connsiteX12" fmla="*/ 2740537 w 4550297"/>
              <a:gd name="connsiteY12" fmla="*/ 6779621 h 6858000"/>
              <a:gd name="connsiteX13" fmla="*/ 4550297 w 4550297"/>
              <a:gd name="connsiteY13" fmla="*/ 5916715 h 6858000"/>
              <a:gd name="connsiteX14" fmla="*/ 4550297 w 4550297"/>
              <a:gd name="connsiteY14" fmla="*/ 6733663 h 6858000"/>
              <a:gd name="connsiteX15" fmla="*/ 4480471 w 4550297"/>
              <a:gd name="connsiteY15" fmla="*/ 6806272 h 6858000"/>
              <a:gd name="connsiteX16" fmla="*/ 4416541 w 4550297"/>
              <a:gd name="connsiteY16" fmla="*/ 6858000 h 6858000"/>
              <a:gd name="connsiteX17" fmla="*/ 4120550 w 4550297"/>
              <a:gd name="connsiteY17" fmla="*/ 6858000 h 6858000"/>
              <a:gd name="connsiteX18" fmla="*/ 4097999 w 4550297"/>
              <a:gd name="connsiteY18" fmla="*/ 6803752 h 6858000"/>
              <a:gd name="connsiteX19" fmla="*/ 4370882 w 4550297"/>
              <a:gd name="connsiteY19" fmla="*/ 6004179 h 6858000"/>
              <a:gd name="connsiteX20" fmla="*/ 1131672 w 4550297"/>
              <a:gd name="connsiteY20" fmla="*/ 5854588 h 6858000"/>
              <a:gd name="connsiteX21" fmla="*/ 1293729 w 4550297"/>
              <a:gd name="connsiteY21" fmla="*/ 6016639 h 6858000"/>
              <a:gd name="connsiteX22" fmla="*/ 1131672 w 4550297"/>
              <a:gd name="connsiteY22" fmla="*/ 6178697 h 6858000"/>
              <a:gd name="connsiteX23" fmla="*/ 969621 w 4550297"/>
              <a:gd name="connsiteY23" fmla="*/ 6016639 h 6858000"/>
              <a:gd name="connsiteX24" fmla="*/ 1131672 w 4550297"/>
              <a:gd name="connsiteY24" fmla="*/ 5854588 h 6858000"/>
              <a:gd name="connsiteX25" fmla="*/ 200101 w 4550297"/>
              <a:gd name="connsiteY25" fmla="*/ 4238292 h 6858000"/>
              <a:gd name="connsiteX26" fmla="*/ 258667 w 4550297"/>
              <a:gd name="connsiteY26" fmla="*/ 4260180 h 6858000"/>
              <a:gd name="connsiteX27" fmla="*/ 316172 w 4550297"/>
              <a:gd name="connsiteY27" fmla="*/ 4479737 h 6858000"/>
              <a:gd name="connsiteX28" fmla="*/ 96615 w 4550297"/>
              <a:gd name="connsiteY28" fmla="*/ 4537242 h 6858000"/>
              <a:gd name="connsiteX29" fmla="*/ 39110 w 4550297"/>
              <a:gd name="connsiteY29" fmla="*/ 4317686 h 6858000"/>
              <a:gd name="connsiteX30" fmla="*/ 139088 w 4550297"/>
              <a:gd name="connsiteY30" fmla="*/ 4241886 h 6858000"/>
              <a:gd name="connsiteX31" fmla="*/ 200101 w 4550297"/>
              <a:gd name="connsiteY31" fmla="*/ 4238292 h 6858000"/>
              <a:gd name="connsiteX32" fmla="*/ 4550297 w 4550297"/>
              <a:gd name="connsiteY32" fmla="*/ 3016205 h 6858000"/>
              <a:gd name="connsiteX33" fmla="*/ 4550297 w 4550297"/>
              <a:gd name="connsiteY33" fmla="*/ 3445041 h 6858000"/>
              <a:gd name="connsiteX34" fmla="*/ 4426357 w 4550297"/>
              <a:gd name="connsiteY34" fmla="*/ 3508493 h 6858000"/>
              <a:gd name="connsiteX35" fmla="*/ 4080013 w 4550297"/>
              <a:gd name="connsiteY35" fmla="*/ 4349063 h 6858000"/>
              <a:gd name="connsiteX36" fmla="*/ 3667032 w 4550297"/>
              <a:gd name="connsiteY36" fmla="*/ 4913634 h 6858000"/>
              <a:gd name="connsiteX37" fmla="*/ 3065867 w 4550297"/>
              <a:gd name="connsiteY37" fmla="*/ 4234052 h 6858000"/>
              <a:gd name="connsiteX38" fmla="*/ 3750673 w 4550297"/>
              <a:gd name="connsiteY38" fmla="*/ 3115352 h 6858000"/>
              <a:gd name="connsiteX39" fmla="*/ 4415473 w 4550297"/>
              <a:gd name="connsiteY39" fmla="*/ 3053848 h 6858000"/>
              <a:gd name="connsiteX40" fmla="*/ 142439 w 4550297"/>
              <a:gd name="connsiteY40" fmla="*/ 2357104 h 6858000"/>
              <a:gd name="connsiteX41" fmla="*/ 204437 w 4550297"/>
              <a:gd name="connsiteY41" fmla="*/ 2361925 h 6858000"/>
              <a:gd name="connsiteX42" fmla="*/ 300493 w 4550297"/>
              <a:gd name="connsiteY42" fmla="*/ 2435763 h 6858000"/>
              <a:gd name="connsiteX43" fmla="*/ 242987 w 4550297"/>
              <a:gd name="connsiteY43" fmla="*/ 2655321 h 6858000"/>
              <a:gd name="connsiteX44" fmla="*/ 23429 w 4550297"/>
              <a:gd name="connsiteY44" fmla="*/ 2597816 h 6858000"/>
              <a:gd name="connsiteX45" fmla="*/ 80936 w 4550297"/>
              <a:gd name="connsiteY45" fmla="*/ 2378257 h 6858000"/>
              <a:gd name="connsiteX46" fmla="*/ 142439 w 4550297"/>
              <a:gd name="connsiteY46" fmla="*/ 2357104 h 6858000"/>
              <a:gd name="connsiteX47" fmla="*/ 3627827 w 4550297"/>
              <a:gd name="connsiteY47" fmla="*/ 1978352 h 6858000"/>
              <a:gd name="connsiteX48" fmla="*/ 4478083 w 4550297"/>
              <a:gd name="connsiteY48" fmla="*/ 2128134 h 6858000"/>
              <a:gd name="connsiteX49" fmla="*/ 4550297 w 4550297"/>
              <a:gd name="connsiteY49" fmla="*/ 2173772 h 6858000"/>
              <a:gd name="connsiteX50" fmla="*/ 4550297 w 4550297"/>
              <a:gd name="connsiteY50" fmla="*/ 2726919 h 6858000"/>
              <a:gd name="connsiteX51" fmla="*/ 4541998 w 4550297"/>
              <a:gd name="connsiteY51" fmla="*/ 2732429 h 6858000"/>
              <a:gd name="connsiteX52" fmla="*/ 3734992 w 4550297"/>
              <a:gd name="connsiteY52" fmla="*/ 2843516 h 6858000"/>
              <a:gd name="connsiteX53" fmla="*/ 2569249 w 4550297"/>
              <a:gd name="connsiteY53" fmla="*/ 2331214 h 6858000"/>
              <a:gd name="connsiteX54" fmla="*/ 3627827 w 4550297"/>
              <a:gd name="connsiteY54" fmla="*/ 1978352 h 6858000"/>
              <a:gd name="connsiteX55" fmla="*/ 1089851 w 4550297"/>
              <a:gd name="connsiteY55" fmla="*/ 721123 h 6858000"/>
              <a:gd name="connsiteX56" fmla="*/ 1251909 w 4550297"/>
              <a:gd name="connsiteY56" fmla="*/ 883174 h 6858000"/>
              <a:gd name="connsiteX57" fmla="*/ 1089851 w 4550297"/>
              <a:gd name="connsiteY57" fmla="*/ 1045231 h 6858000"/>
              <a:gd name="connsiteX58" fmla="*/ 927800 w 4550297"/>
              <a:gd name="connsiteY58" fmla="*/ 883174 h 6858000"/>
              <a:gd name="connsiteX59" fmla="*/ 1089851 w 4550297"/>
              <a:gd name="connsiteY59" fmla="*/ 721123 h 6858000"/>
              <a:gd name="connsiteX60" fmla="*/ 4451418 w 4550297"/>
              <a:gd name="connsiteY60" fmla="*/ 0 h 6858000"/>
              <a:gd name="connsiteX61" fmla="*/ 4550297 w 4550297"/>
              <a:gd name="connsiteY61" fmla="*/ 0 h 6858000"/>
              <a:gd name="connsiteX62" fmla="*/ 4550297 w 4550297"/>
              <a:gd name="connsiteY62" fmla="*/ 73797 h 6858000"/>
              <a:gd name="connsiteX63" fmla="*/ 4547229 w 4550297"/>
              <a:gd name="connsiteY63" fmla="*/ 73559 h 6858000"/>
              <a:gd name="connsiteX64" fmla="*/ 4492093 w 4550297"/>
              <a:gd name="connsiteY64" fmla="*/ 46195 h 6858000"/>
              <a:gd name="connsiteX65" fmla="*/ 3848570 w 4550297"/>
              <a:gd name="connsiteY65" fmla="*/ 0 h 6858000"/>
              <a:gd name="connsiteX66" fmla="*/ 4407434 w 4550297"/>
              <a:gd name="connsiteY66" fmla="*/ 0 h 6858000"/>
              <a:gd name="connsiteX67" fmla="*/ 4432659 w 4550297"/>
              <a:gd name="connsiteY67" fmla="*/ 16852 h 6858000"/>
              <a:gd name="connsiteX68" fmla="*/ 4550297 w 4550297"/>
              <a:gd name="connsiteY68" fmla="*/ 130716 h 6858000"/>
              <a:gd name="connsiteX69" fmla="*/ 4550297 w 4550297"/>
              <a:gd name="connsiteY69" fmla="*/ 804696 h 6858000"/>
              <a:gd name="connsiteX70" fmla="*/ 4540728 w 4550297"/>
              <a:gd name="connsiteY70" fmla="*/ 803263 h 6858000"/>
              <a:gd name="connsiteX71" fmla="*/ 3859662 w 4550297"/>
              <a:gd name="connsiteY71" fmla="*/ 97074 h 6858000"/>
              <a:gd name="connsiteX72" fmla="*/ 2961743 w 4550297"/>
              <a:gd name="connsiteY72" fmla="*/ 0 h 6858000"/>
              <a:gd name="connsiteX73" fmla="*/ 3518074 w 4550297"/>
              <a:gd name="connsiteY73" fmla="*/ 0 h 6858000"/>
              <a:gd name="connsiteX74" fmla="*/ 3516734 w 4550297"/>
              <a:gd name="connsiteY74" fmla="*/ 67971 h 6858000"/>
              <a:gd name="connsiteX75" fmla="*/ 2584939 w 4550297"/>
              <a:gd name="connsiteY75" fmla="*/ 898866 h 6858000"/>
              <a:gd name="connsiteX76" fmla="*/ 1079399 w 4550297"/>
              <a:gd name="connsiteY76" fmla="*/ 2780787 h 6858000"/>
              <a:gd name="connsiteX77" fmla="*/ 2835861 w 4550297"/>
              <a:gd name="connsiteY77" fmla="*/ 5896411 h 6858000"/>
              <a:gd name="connsiteX78" fmla="*/ 3139061 w 4550297"/>
              <a:gd name="connsiteY78" fmla="*/ 5655944 h 6858000"/>
              <a:gd name="connsiteX79" fmla="*/ 2532662 w 4550297"/>
              <a:gd name="connsiteY79" fmla="*/ 5483437 h 6858000"/>
              <a:gd name="connsiteX80" fmla="*/ 1539424 w 4550297"/>
              <a:gd name="connsiteY80" fmla="*/ 3078759 h 6858000"/>
              <a:gd name="connsiteX81" fmla="*/ 2621528 w 4550297"/>
              <a:gd name="connsiteY81" fmla="*/ 1186384 h 6858000"/>
              <a:gd name="connsiteX82" fmla="*/ 3635675 w 4550297"/>
              <a:gd name="connsiteY82" fmla="*/ 930229 h 6858000"/>
              <a:gd name="connsiteX83" fmla="*/ 4345318 w 4550297"/>
              <a:gd name="connsiteY83" fmla="*/ 1088366 h 6858000"/>
              <a:gd name="connsiteX84" fmla="*/ 4550297 w 4550297"/>
              <a:gd name="connsiteY84" fmla="*/ 1118680 h 6858000"/>
              <a:gd name="connsiteX85" fmla="*/ 4550297 w 4550297"/>
              <a:gd name="connsiteY85" fmla="*/ 1776356 h 6858000"/>
              <a:gd name="connsiteX86" fmla="*/ 4513245 w 4550297"/>
              <a:gd name="connsiteY86" fmla="*/ 1763700 h 6858000"/>
              <a:gd name="connsiteX87" fmla="*/ 3996372 w 4550297"/>
              <a:gd name="connsiteY87" fmla="*/ 1683000 h 6858000"/>
              <a:gd name="connsiteX88" fmla="*/ 3614295 w 4550297"/>
              <a:gd name="connsiteY88" fmla="*/ 1669045 h 6858000"/>
              <a:gd name="connsiteX89" fmla="*/ 2652887 w 4550297"/>
              <a:gd name="connsiteY89" fmla="*/ 3094442 h 6858000"/>
              <a:gd name="connsiteX90" fmla="*/ 2997906 w 4550297"/>
              <a:gd name="connsiteY90" fmla="*/ 3695614 h 6858000"/>
              <a:gd name="connsiteX91" fmla="*/ 3761129 w 4550297"/>
              <a:gd name="connsiteY91" fmla="*/ 5190697 h 6858000"/>
              <a:gd name="connsiteX92" fmla="*/ 4498217 w 4550297"/>
              <a:gd name="connsiteY92" fmla="*/ 4432699 h 6858000"/>
              <a:gd name="connsiteX93" fmla="*/ 4481226 w 4550297"/>
              <a:gd name="connsiteY93" fmla="*/ 3892299 h 6858000"/>
              <a:gd name="connsiteX94" fmla="*/ 4550297 w 4550297"/>
              <a:gd name="connsiteY94" fmla="*/ 3804888 h 6858000"/>
              <a:gd name="connsiteX95" fmla="*/ 4550297 w 4550297"/>
              <a:gd name="connsiteY95" fmla="*/ 5576903 h 6858000"/>
              <a:gd name="connsiteX96" fmla="*/ 4374725 w 4550297"/>
              <a:gd name="connsiteY96" fmla="*/ 5650065 h 6858000"/>
              <a:gd name="connsiteX97" fmla="*/ 4048656 w 4550297"/>
              <a:gd name="connsiteY97" fmla="*/ 5823225 h 6858000"/>
              <a:gd name="connsiteX98" fmla="*/ 3633585 w 4550297"/>
              <a:gd name="connsiteY98" fmla="*/ 6833466 h 6858000"/>
              <a:gd name="connsiteX99" fmla="*/ 3647348 w 4550297"/>
              <a:gd name="connsiteY99" fmla="*/ 6858000 h 6858000"/>
              <a:gd name="connsiteX100" fmla="*/ 2954142 w 4550297"/>
              <a:gd name="connsiteY100" fmla="*/ 6858000 h 6858000"/>
              <a:gd name="connsiteX101" fmla="*/ 2890212 w 4550297"/>
              <a:gd name="connsiteY101" fmla="*/ 6806273 h 6858000"/>
              <a:gd name="connsiteX102" fmla="*/ 2804496 w 4550297"/>
              <a:gd name="connsiteY102" fmla="*/ 6717139 h 6858000"/>
              <a:gd name="connsiteX103" fmla="*/ 1278046 w 4550297"/>
              <a:gd name="connsiteY103" fmla="*/ 5838908 h 6858000"/>
              <a:gd name="connsiteX104" fmla="*/ 399815 w 4550297"/>
              <a:gd name="connsiteY104" fmla="*/ 4312462 h 6858000"/>
              <a:gd name="connsiteX105" fmla="*/ 399815 w 4550297"/>
              <a:gd name="connsiteY105" fmla="*/ 2550773 h 6858000"/>
              <a:gd name="connsiteX106" fmla="*/ 1278046 w 4550297"/>
              <a:gd name="connsiteY106" fmla="*/ 1024324 h 6858000"/>
              <a:gd name="connsiteX107" fmla="*/ 2804496 w 4550297"/>
              <a:gd name="connsiteY107" fmla="*/ 146096 h 6858000"/>
              <a:gd name="connsiteX108" fmla="*/ 2936691 w 4550297"/>
              <a:gd name="connsiteY108" fmla="*/ 16852 h 6858000"/>
              <a:gd name="connsiteX109" fmla="*/ 2566562 w 4550297"/>
              <a:gd name="connsiteY109" fmla="*/ 0 h 6858000"/>
              <a:gd name="connsiteX110" fmla="*/ 2850115 w 4550297"/>
              <a:gd name="connsiteY110" fmla="*/ 0 h 6858000"/>
              <a:gd name="connsiteX111" fmla="*/ 2846312 w 4550297"/>
              <a:gd name="connsiteY111" fmla="*/ 10175 h 6858000"/>
              <a:gd name="connsiteX112" fmla="*/ 2626755 w 4550297"/>
              <a:gd name="connsiteY112" fmla="*/ 67681 h 6858000"/>
              <a:gd name="connsiteX113" fmla="*/ 2578072 w 4550297"/>
              <a:gd name="connsiteY113" fmla="*/ 2381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4550297" h="6858000">
                <a:moveTo>
                  <a:pt x="4550297" y="6797700"/>
                </a:moveTo>
                <a:lnTo>
                  <a:pt x="4550297" y="6858000"/>
                </a:lnTo>
                <a:lnTo>
                  <a:pt x="4499644" y="6858000"/>
                </a:lnTo>
                <a:lnTo>
                  <a:pt x="4503447" y="6847825"/>
                </a:lnTo>
                <a:cubicBezTo>
                  <a:pt x="4515208" y="6828221"/>
                  <a:pt x="4530238" y="6811885"/>
                  <a:pt x="4547310" y="6799143"/>
                </a:cubicBezTo>
                <a:close/>
                <a:moveTo>
                  <a:pt x="2740537" y="6779621"/>
                </a:moveTo>
                <a:cubicBezTo>
                  <a:pt x="2761529" y="6777089"/>
                  <a:pt x="2782603" y="6778887"/>
                  <a:pt x="2802533" y="6784441"/>
                </a:cubicBezTo>
                <a:cubicBezTo>
                  <a:pt x="2822464" y="6789995"/>
                  <a:pt x="2841250" y="6799307"/>
                  <a:pt x="2857667" y="6811804"/>
                </a:cubicBezTo>
                <a:lnTo>
                  <a:pt x="2898343" y="6858000"/>
                </a:lnTo>
                <a:lnTo>
                  <a:pt x="2624463" y="6858000"/>
                </a:lnTo>
                <a:lnTo>
                  <a:pt x="2632554" y="6841696"/>
                </a:lnTo>
                <a:cubicBezTo>
                  <a:pt x="2645051" y="6825278"/>
                  <a:pt x="2660734" y="6811229"/>
                  <a:pt x="2679030" y="6800773"/>
                </a:cubicBezTo>
                <a:cubicBezTo>
                  <a:pt x="2698635" y="6789013"/>
                  <a:pt x="2719545" y="6782151"/>
                  <a:pt x="2740537" y="6779621"/>
                </a:cubicBezTo>
                <a:close/>
                <a:moveTo>
                  <a:pt x="4550297" y="5916715"/>
                </a:moveTo>
                <a:lnTo>
                  <a:pt x="4550297" y="6733663"/>
                </a:lnTo>
                <a:lnTo>
                  <a:pt x="4480471" y="6806272"/>
                </a:lnTo>
                <a:lnTo>
                  <a:pt x="4416541" y="6858000"/>
                </a:lnTo>
                <a:lnTo>
                  <a:pt x="4120550" y="6858000"/>
                </a:lnTo>
                <a:lnTo>
                  <a:pt x="4097999" y="6803752"/>
                </a:lnTo>
                <a:cubicBezTo>
                  <a:pt x="3986130" y="6472430"/>
                  <a:pt x="4041141" y="6200489"/>
                  <a:pt x="4370882" y="6004179"/>
                </a:cubicBezTo>
                <a:close/>
                <a:moveTo>
                  <a:pt x="1131672" y="5854588"/>
                </a:moveTo>
                <a:cubicBezTo>
                  <a:pt x="1220544" y="5854588"/>
                  <a:pt x="1293729" y="5927774"/>
                  <a:pt x="1293729" y="6016639"/>
                </a:cubicBezTo>
                <a:cubicBezTo>
                  <a:pt x="1293729" y="6105510"/>
                  <a:pt x="1220544" y="6178697"/>
                  <a:pt x="1131672" y="6178697"/>
                </a:cubicBezTo>
                <a:cubicBezTo>
                  <a:pt x="1042806" y="6178697"/>
                  <a:pt x="969621" y="6105510"/>
                  <a:pt x="969621" y="6016639"/>
                </a:cubicBezTo>
                <a:cubicBezTo>
                  <a:pt x="969621" y="5927774"/>
                  <a:pt x="1042806" y="5854588"/>
                  <a:pt x="1131672" y="5854588"/>
                </a:cubicBezTo>
                <a:close/>
                <a:moveTo>
                  <a:pt x="200101" y="4238292"/>
                </a:moveTo>
                <a:cubicBezTo>
                  <a:pt x="220439" y="4241231"/>
                  <a:pt x="240370" y="4248418"/>
                  <a:pt x="258667" y="4260180"/>
                </a:cubicBezTo>
                <a:cubicBezTo>
                  <a:pt x="337084" y="4307230"/>
                  <a:pt x="363217" y="4406550"/>
                  <a:pt x="316172" y="4479737"/>
                </a:cubicBezTo>
                <a:cubicBezTo>
                  <a:pt x="269122" y="4558152"/>
                  <a:pt x="169801" y="4584287"/>
                  <a:pt x="96615" y="4537242"/>
                </a:cubicBezTo>
                <a:cubicBezTo>
                  <a:pt x="18200" y="4490192"/>
                  <a:pt x="-7936" y="4390871"/>
                  <a:pt x="39110" y="4317686"/>
                </a:cubicBezTo>
                <a:cubicBezTo>
                  <a:pt x="62632" y="4278477"/>
                  <a:pt x="99228" y="4252342"/>
                  <a:pt x="139088" y="4241886"/>
                </a:cubicBezTo>
                <a:cubicBezTo>
                  <a:pt x="159016" y="4236659"/>
                  <a:pt x="179762" y="4235351"/>
                  <a:pt x="200101" y="4238292"/>
                </a:cubicBezTo>
                <a:close/>
                <a:moveTo>
                  <a:pt x="4550297" y="3016205"/>
                </a:moveTo>
                <a:lnTo>
                  <a:pt x="4550297" y="3445041"/>
                </a:lnTo>
                <a:lnTo>
                  <a:pt x="4426357" y="3508493"/>
                </a:lnTo>
                <a:cubicBezTo>
                  <a:pt x="4111457" y="3710968"/>
                  <a:pt x="3965657" y="4102055"/>
                  <a:pt x="4080013" y="4349063"/>
                </a:cubicBezTo>
                <a:cubicBezTo>
                  <a:pt x="4236839" y="4673171"/>
                  <a:pt x="4215929" y="4866589"/>
                  <a:pt x="3667032" y="4913634"/>
                </a:cubicBezTo>
                <a:cubicBezTo>
                  <a:pt x="3238373" y="4939774"/>
                  <a:pt x="2914265" y="4673171"/>
                  <a:pt x="3065867" y="4234052"/>
                </a:cubicBezTo>
                <a:cubicBezTo>
                  <a:pt x="3233149" y="3836760"/>
                  <a:pt x="3802949" y="3831532"/>
                  <a:pt x="3750673" y="3115352"/>
                </a:cubicBezTo>
                <a:cubicBezTo>
                  <a:pt x="4008131" y="3114046"/>
                  <a:pt x="4229649" y="3092483"/>
                  <a:pt x="4415473" y="3053848"/>
                </a:cubicBezTo>
                <a:close/>
                <a:moveTo>
                  <a:pt x="142439" y="2357104"/>
                </a:moveTo>
                <a:cubicBezTo>
                  <a:pt x="163431" y="2354572"/>
                  <a:pt x="184507" y="2356369"/>
                  <a:pt x="204437" y="2361925"/>
                </a:cubicBezTo>
                <a:cubicBezTo>
                  <a:pt x="244294" y="2373032"/>
                  <a:pt x="279583" y="2399173"/>
                  <a:pt x="300493" y="2435763"/>
                </a:cubicBezTo>
                <a:cubicBezTo>
                  <a:pt x="347538" y="2514173"/>
                  <a:pt x="316172" y="2613500"/>
                  <a:pt x="242987" y="2655321"/>
                </a:cubicBezTo>
                <a:cubicBezTo>
                  <a:pt x="164577" y="2702366"/>
                  <a:pt x="65250" y="2671001"/>
                  <a:pt x="23429" y="2597816"/>
                </a:cubicBezTo>
                <a:cubicBezTo>
                  <a:pt x="-23617" y="2519403"/>
                  <a:pt x="2519" y="2425309"/>
                  <a:pt x="80936" y="2378257"/>
                </a:cubicBezTo>
                <a:cubicBezTo>
                  <a:pt x="100536" y="2366496"/>
                  <a:pt x="121448" y="2359635"/>
                  <a:pt x="142439" y="2357104"/>
                </a:cubicBezTo>
                <a:close/>
                <a:moveTo>
                  <a:pt x="3627827" y="1978352"/>
                </a:moveTo>
                <a:cubicBezTo>
                  <a:pt x="3948831" y="1976719"/>
                  <a:pt x="4270857" y="2024094"/>
                  <a:pt x="4478083" y="2128134"/>
                </a:cubicBezTo>
                <a:lnTo>
                  <a:pt x="4550297" y="2173772"/>
                </a:lnTo>
                <a:lnTo>
                  <a:pt x="4550297" y="2726919"/>
                </a:lnTo>
                <a:lnTo>
                  <a:pt x="4541998" y="2732429"/>
                </a:lnTo>
                <a:cubicBezTo>
                  <a:pt x="4397587" y="2800388"/>
                  <a:pt x="4145356" y="2827833"/>
                  <a:pt x="3734992" y="2843516"/>
                </a:cubicBezTo>
                <a:cubicBezTo>
                  <a:pt x="3144281" y="2801695"/>
                  <a:pt x="2417647" y="3000344"/>
                  <a:pt x="2569249" y="2331214"/>
                </a:cubicBezTo>
                <a:cubicBezTo>
                  <a:pt x="2603227" y="2109041"/>
                  <a:pt x="3114220" y="1980966"/>
                  <a:pt x="3627827" y="1978352"/>
                </a:cubicBezTo>
                <a:close/>
                <a:moveTo>
                  <a:pt x="1089851" y="721123"/>
                </a:moveTo>
                <a:cubicBezTo>
                  <a:pt x="1178722" y="721123"/>
                  <a:pt x="1251909" y="794308"/>
                  <a:pt x="1251909" y="883174"/>
                </a:cubicBezTo>
                <a:cubicBezTo>
                  <a:pt x="1251909" y="972045"/>
                  <a:pt x="1178722" y="1045231"/>
                  <a:pt x="1089851" y="1045231"/>
                </a:cubicBezTo>
                <a:cubicBezTo>
                  <a:pt x="1000985" y="1045231"/>
                  <a:pt x="927800" y="972045"/>
                  <a:pt x="927800" y="883174"/>
                </a:cubicBezTo>
                <a:cubicBezTo>
                  <a:pt x="927800" y="794308"/>
                  <a:pt x="1000985" y="721123"/>
                  <a:pt x="1089851" y="721123"/>
                </a:cubicBezTo>
                <a:close/>
                <a:moveTo>
                  <a:pt x="4451418" y="0"/>
                </a:moveTo>
                <a:lnTo>
                  <a:pt x="4550297" y="0"/>
                </a:lnTo>
                <a:lnTo>
                  <a:pt x="4550297" y="73797"/>
                </a:lnTo>
                <a:lnTo>
                  <a:pt x="4547229" y="73559"/>
                </a:lnTo>
                <a:cubicBezTo>
                  <a:pt x="4527298" y="68004"/>
                  <a:pt x="4508511" y="58692"/>
                  <a:pt x="4492093" y="46195"/>
                </a:cubicBezTo>
                <a:close/>
                <a:moveTo>
                  <a:pt x="3848570" y="0"/>
                </a:moveTo>
                <a:lnTo>
                  <a:pt x="4407434" y="0"/>
                </a:lnTo>
                <a:lnTo>
                  <a:pt x="4432659" y="16852"/>
                </a:lnTo>
                <a:lnTo>
                  <a:pt x="4550297" y="130716"/>
                </a:lnTo>
                <a:lnTo>
                  <a:pt x="4550297" y="804696"/>
                </a:lnTo>
                <a:lnTo>
                  <a:pt x="4540728" y="803263"/>
                </a:lnTo>
                <a:cubicBezTo>
                  <a:pt x="3884993" y="704418"/>
                  <a:pt x="3922894" y="686966"/>
                  <a:pt x="3859662" y="97074"/>
                </a:cubicBezTo>
                <a:close/>
                <a:moveTo>
                  <a:pt x="2961743" y="0"/>
                </a:moveTo>
                <a:lnTo>
                  <a:pt x="3518074" y="0"/>
                </a:lnTo>
                <a:lnTo>
                  <a:pt x="3516734" y="67971"/>
                </a:lnTo>
                <a:cubicBezTo>
                  <a:pt x="3498462" y="691019"/>
                  <a:pt x="3388980" y="724273"/>
                  <a:pt x="2584939" y="898866"/>
                </a:cubicBezTo>
                <a:cubicBezTo>
                  <a:pt x="1089855" y="1118423"/>
                  <a:pt x="1089855" y="1709139"/>
                  <a:pt x="1079399" y="2780787"/>
                </a:cubicBezTo>
                <a:cubicBezTo>
                  <a:pt x="953938" y="5331835"/>
                  <a:pt x="1732843" y="5776181"/>
                  <a:pt x="2835861" y="5896411"/>
                </a:cubicBezTo>
                <a:cubicBezTo>
                  <a:pt x="3248837" y="5938232"/>
                  <a:pt x="3139061" y="5655944"/>
                  <a:pt x="3139061" y="5655944"/>
                </a:cubicBezTo>
                <a:cubicBezTo>
                  <a:pt x="2919502" y="5582757"/>
                  <a:pt x="2767900" y="5551392"/>
                  <a:pt x="2532662" y="5483437"/>
                </a:cubicBezTo>
                <a:cubicBezTo>
                  <a:pt x="1811258" y="5269104"/>
                  <a:pt x="1502828" y="4615661"/>
                  <a:pt x="1539424" y="3078759"/>
                </a:cubicBezTo>
                <a:cubicBezTo>
                  <a:pt x="1544649" y="1452986"/>
                  <a:pt x="1623065" y="1426851"/>
                  <a:pt x="2621528" y="1186384"/>
                </a:cubicBezTo>
                <a:cubicBezTo>
                  <a:pt x="3071099" y="1076601"/>
                  <a:pt x="3133830" y="1081832"/>
                  <a:pt x="3635675" y="930229"/>
                </a:cubicBezTo>
                <a:cubicBezTo>
                  <a:pt x="3933647" y="1021713"/>
                  <a:pt x="4150591" y="1059614"/>
                  <a:pt x="4345318" y="1088366"/>
                </a:cubicBezTo>
                <a:lnTo>
                  <a:pt x="4550297" y="1118680"/>
                </a:lnTo>
                <a:lnTo>
                  <a:pt x="4550297" y="1776356"/>
                </a:lnTo>
                <a:lnTo>
                  <a:pt x="4513245" y="1763700"/>
                </a:lnTo>
                <a:cubicBezTo>
                  <a:pt x="4374062" y="1726127"/>
                  <a:pt x="4204167" y="1698683"/>
                  <a:pt x="3996372" y="1683000"/>
                </a:cubicBezTo>
                <a:cubicBezTo>
                  <a:pt x="3860783" y="1672218"/>
                  <a:pt x="3733523" y="1667808"/>
                  <a:pt x="3614295" y="1669045"/>
                </a:cubicBezTo>
                <a:cubicBezTo>
                  <a:pt x="1825871" y="1687596"/>
                  <a:pt x="1844251" y="2976821"/>
                  <a:pt x="2652887" y="3094442"/>
                </a:cubicBezTo>
                <a:cubicBezTo>
                  <a:pt x="3468385" y="3063076"/>
                  <a:pt x="3630443" y="3151948"/>
                  <a:pt x="2997906" y="3695614"/>
                </a:cubicBezTo>
                <a:cubicBezTo>
                  <a:pt x="2208547" y="4369968"/>
                  <a:pt x="2642433" y="5290024"/>
                  <a:pt x="3761129" y="5190697"/>
                </a:cubicBezTo>
                <a:cubicBezTo>
                  <a:pt x="4377980" y="5133198"/>
                  <a:pt x="4628903" y="4913634"/>
                  <a:pt x="4498217" y="4432699"/>
                </a:cubicBezTo>
                <a:cubicBezTo>
                  <a:pt x="4443326" y="4176547"/>
                  <a:pt x="4411961" y="4019720"/>
                  <a:pt x="4481226" y="3892299"/>
                </a:cubicBezTo>
                <a:lnTo>
                  <a:pt x="4550297" y="3804888"/>
                </a:lnTo>
                <a:lnTo>
                  <a:pt x="4550297" y="5576903"/>
                </a:lnTo>
                <a:lnTo>
                  <a:pt x="4374725" y="5650065"/>
                </a:lnTo>
                <a:cubicBezTo>
                  <a:pt x="4266906" y="5701687"/>
                  <a:pt x="4174118" y="5757882"/>
                  <a:pt x="4048656" y="5823225"/>
                </a:cubicBezTo>
                <a:cubicBezTo>
                  <a:pt x="3656426" y="6063366"/>
                  <a:pt x="3503210" y="6508817"/>
                  <a:pt x="3633585" y="6833466"/>
                </a:cubicBezTo>
                <a:lnTo>
                  <a:pt x="3647348" y="6858000"/>
                </a:lnTo>
                <a:lnTo>
                  <a:pt x="2954142" y="6858000"/>
                </a:lnTo>
                <a:lnTo>
                  <a:pt x="2890212" y="6806273"/>
                </a:lnTo>
                <a:cubicBezTo>
                  <a:pt x="2859937" y="6778542"/>
                  <a:pt x="2831287" y="6748831"/>
                  <a:pt x="2804496" y="6717139"/>
                </a:cubicBezTo>
                <a:cubicBezTo>
                  <a:pt x="2177187" y="6941922"/>
                  <a:pt x="1398283" y="6492350"/>
                  <a:pt x="1278046" y="5838908"/>
                </a:cubicBezTo>
                <a:cubicBezTo>
                  <a:pt x="624604" y="5718673"/>
                  <a:pt x="169802" y="4939769"/>
                  <a:pt x="399815" y="4312462"/>
                </a:cubicBezTo>
                <a:cubicBezTo>
                  <a:pt x="-107256" y="3883802"/>
                  <a:pt x="-107256" y="2979432"/>
                  <a:pt x="399815" y="2550773"/>
                </a:cubicBezTo>
                <a:cubicBezTo>
                  <a:pt x="175033" y="1923465"/>
                  <a:pt x="624604" y="1144561"/>
                  <a:pt x="1278046" y="1024324"/>
                </a:cubicBezTo>
                <a:cubicBezTo>
                  <a:pt x="1398283" y="370884"/>
                  <a:pt x="2177187" y="-78688"/>
                  <a:pt x="2804496" y="146096"/>
                </a:cubicBezTo>
                <a:cubicBezTo>
                  <a:pt x="2844683" y="98558"/>
                  <a:pt x="2889005" y="55477"/>
                  <a:pt x="2936691" y="16852"/>
                </a:cubicBezTo>
                <a:close/>
                <a:moveTo>
                  <a:pt x="2566562" y="0"/>
                </a:moveTo>
                <a:lnTo>
                  <a:pt x="2850115" y="0"/>
                </a:lnTo>
                <a:lnTo>
                  <a:pt x="2846312" y="10175"/>
                </a:lnTo>
                <a:cubicBezTo>
                  <a:pt x="2799262" y="88591"/>
                  <a:pt x="2699942" y="114726"/>
                  <a:pt x="2626755" y="67681"/>
                </a:cubicBezTo>
                <a:cubicBezTo>
                  <a:pt x="2607151" y="55918"/>
                  <a:pt x="2590815" y="40888"/>
                  <a:pt x="2578072" y="23817"/>
                </a:cubicBezTo>
                <a:close/>
              </a:path>
            </a:pathLst>
          </a:custGeom>
          <a:solidFill>
            <a:schemeClr val="accent1">
              <a:lumMod val="20000"/>
              <a:lumOff val="80000"/>
              <a:alpha val="10000"/>
            </a:schemeClr>
          </a:solidFill>
          <a:ln w="9525" cap="flat">
            <a:noFill/>
            <a:prstDash val="solid"/>
            <a:miter/>
          </a:ln>
        </p:spPr>
        <p:txBody>
          <a:bodyPr wrap="square" rtlCol="0" anchor="ctr">
            <a:noAutofit/>
          </a:bodyPr>
          <a:lstStyle/>
          <a:p>
            <a:endParaRPr lang="zh-CN" altLang="en-US"/>
          </a:p>
        </p:txBody>
      </p:sp>
      <p:sp>
        <p:nvSpPr>
          <p:cNvPr id="3" name="文本框 25">
            <a:extLst>
              <a:ext uri="{FF2B5EF4-FFF2-40B4-BE49-F238E27FC236}">
                <a16:creationId xmlns:a16="http://schemas.microsoft.com/office/drawing/2014/main" id="{8F83B587-6712-4C22-AA3A-24EADF53F78B}"/>
              </a:ext>
            </a:extLst>
          </p:cNvPr>
          <p:cNvSpPr txBox="1"/>
          <p:nvPr userDrawn="1"/>
        </p:nvSpPr>
        <p:spPr>
          <a:xfrm>
            <a:off x="331139" y="6438900"/>
            <a:ext cx="2157464" cy="276999"/>
          </a:xfrm>
          <a:prstGeom prst="rect">
            <a:avLst/>
          </a:prstGeom>
          <a:noFill/>
        </p:spPr>
        <p:txBody>
          <a:bodyPr wrap="square" lIns="0" rtlCol="0">
            <a:spAutoFit/>
          </a:bodyPr>
          <a:lstStyle/>
          <a:p>
            <a:pPr algn="dist"/>
            <a:r>
              <a:rPr kumimoji="1" lang="zh-CN" altLang="en-US" sz="1200" spc="300" dirty="0">
                <a:solidFill>
                  <a:schemeClr val="accent1"/>
                </a:solidFill>
                <a:latin typeface="华文中宋" panose="02010600040101010101" pitchFamily="2" charset="-122"/>
                <a:ea typeface="华文中宋" panose="02010600040101010101" pitchFamily="2" charset="-122"/>
                <a:cs typeface="Hiragino Sans GB W3" charset="-122"/>
              </a:rPr>
              <a:t>厚德博学 和而不同</a:t>
            </a:r>
          </a:p>
        </p:txBody>
      </p:sp>
      <p:sp>
        <p:nvSpPr>
          <p:cNvPr id="4" name="矩形 3">
            <a:extLst>
              <a:ext uri="{FF2B5EF4-FFF2-40B4-BE49-F238E27FC236}">
                <a16:creationId xmlns:a16="http://schemas.microsoft.com/office/drawing/2014/main" id="{282AD200-851C-4CA8-BEB0-8B927F36193C}"/>
              </a:ext>
            </a:extLst>
          </p:cNvPr>
          <p:cNvSpPr/>
          <p:nvPr userDrawn="1"/>
        </p:nvSpPr>
        <p:spPr>
          <a:xfrm>
            <a:off x="9921732" y="6438900"/>
            <a:ext cx="2002970" cy="276999"/>
          </a:xfrm>
          <a:prstGeom prst="rect">
            <a:avLst/>
          </a:prstGeom>
        </p:spPr>
        <p:txBody>
          <a:bodyPr wrap="square" lIns="0" rIns="0">
            <a:spAutoFit/>
          </a:bodyPr>
          <a:lstStyle/>
          <a:p>
            <a:pPr algn="dist"/>
            <a:r>
              <a:rPr kumimoji="1" lang="en-US" altLang="zh-CN" sz="1200" spc="300" dirty="0">
                <a:solidFill>
                  <a:schemeClr val="accent1"/>
                </a:solidFill>
                <a:latin typeface="华文中宋" panose="02010600040101010101" pitchFamily="2" charset="-122"/>
                <a:ea typeface="华文中宋" panose="02010600040101010101" pitchFamily="2" charset="-122"/>
                <a:cs typeface="Hiragino Sans GB W3" charset="-122"/>
              </a:rPr>
              <a:t>www.hut.edu.cn</a:t>
            </a:r>
            <a:endParaRPr lang="zh-CN" altLang="en-US" sz="1200" dirty="0">
              <a:solidFill>
                <a:schemeClr val="accent1"/>
              </a:solidFill>
              <a:latin typeface="华文中宋" panose="02010600040101010101" pitchFamily="2" charset="-122"/>
              <a:ea typeface="华文中宋" panose="02010600040101010101" pitchFamily="2" charset="-122"/>
            </a:endParaRPr>
          </a:p>
        </p:txBody>
      </p:sp>
      <p:pic>
        <p:nvPicPr>
          <p:cNvPr id="5" name="图片 4">
            <a:extLst>
              <a:ext uri="{FF2B5EF4-FFF2-40B4-BE49-F238E27FC236}">
                <a16:creationId xmlns:a16="http://schemas.microsoft.com/office/drawing/2014/main" id="{95B964FA-AAF9-4301-B91F-CA07715BEB5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235493" y="286289"/>
            <a:ext cx="1641068" cy="399511"/>
          </a:xfrm>
          <a:prstGeom prst="rect">
            <a:avLst/>
          </a:prstGeom>
        </p:spPr>
      </p:pic>
      <p:cxnSp>
        <p:nvCxnSpPr>
          <p:cNvPr id="6" name="直接连接符 5">
            <a:extLst>
              <a:ext uri="{FF2B5EF4-FFF2-40B4-BE49-F238E27FC236}">
                <a16:creationId xmlns:a16="http://schemas.microsoft.com/office/drawing/2014/main" id="{8EC7DE12-B080-47AA-8BA2-D9B991B10888}"/>
              </a:ext>
            </a:extLst>
          </p:cNvPr>
          <p:cNvCxnSpPr>
            <a:cxnSpLocks/>
          </p:cNvCxnSpPr>
          <p:nvPr userDrawn="1"/>
        </p:nvCxnSpPr>
        <p:spPr>
          <a:xfrm>
            <a:off x="304800" y="855625"/>
            <a:ext cx="1157176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幻灯片编号占位符 2"/>
          <p:cNvSpPr>
            <a:spLocks noGrp="1"/>
          </p:cNvSpPr>
          <p:nvPr>
            <p:ph type="sldNum" sz="quarter" idx="4"/>
          </p:nvPr>
        </p:nvSpPr>
        <p:spPr>
          <a:xfrm>
            <a:off x="4724400" y="6378575"/>
            <a:ext cx="2743200" cy="365125"/>
          </a:xfrm>
          <a:prstGeom prst="rect">
            <a:avLst/>
          </a:prstGeom>
        </p:spPr>
        <p:txBody>
          <a:bodyPr vert="horz" lIns="91440" tIns="45720" rIns="91440" bIns="45720" rtlCol="0" anchor="ctr"/>
          <a:lstStyle>
            <a:lvl1pPr algn="ctr">
              <a:defRPr sz="1000">
                <a:solidFill>
                  <a:schemeClr val="tx1">
                    <a:lumMod val="25000"/>
                    <a:lumOff val="75000"/>
                  </a:schemeClr>
                </a:solidFill>
                <a:latin typeface="STZhongsong" charset="-122"/>
                <a:ea typeface="STZhongsong" charset="-122"/>
                <a:cs typeface="STZhongsong" charset="-122"/>
              </a:defRPr>
            </a:lvl1pPr>
          </a:lstStyle>
          <a:p>
            <a:fld id="{FCD414FB-FBA3-744C-9B73-3C070CB3E4AB}" type="slidenum">
              <a:rPr kumimoji="1" lang="zh-CN" altLang="en-US" smtClean="0"/>
              <a:pPr/>
              <a:t>‹#›</a:t>
            </a:fld>
            <a:endParaRPr kumimoji="1" lang="zh-CN" altLang="en-US" dirty="0"/>
          </a:p>
        </p:txBody>
      </p:sp>
    </p:spTree>
    <p:extLst>
      <p:ext uri="{BB962C8B-B14F-4D97-AF65-F5344CB8AC3E}">
        <p14:creationId xmlns:p14="http://schemas.microsoft.com/office/powerpoint/2010/main" val="8076797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8" name="任意多边形: 形状 7">
            <a:extLst>
              <a:ext uri="{FF2B5EF4-FFF2-40B4-BE49-F238E27FC236}">
                <a16:creationId xmlns:a16="http://schemas.microsoft.com/office/drawing/2014/main" id="{F2FE776A-14DC-4BE8-9B3F-7CBCCE1205A5}"/>
              </a:ext>
            </a:extLst>
          </p:cNvPr>
          <p:cNvSpPr/>
          <p:nvPr userDrawn="1"/>
        </p:nvSpPr>
        <p:spPr>
          <a:xfrm>
            <a:off x="0" y="0"/>
            <a:ext cx="12192000" cy="6858000"/>
          </a:xfrm>
          <a:custGeom>
            <a:avLst/>
            <a:gdLst>
              <a:gd name="connsiteX0" fmla="*/ 11279124 w 12192000"/>
              <a:gd name="connsiteY0" fmla="*/ 6768430 h 6858000"/>
              <a:gd name="connsiteX1" fmla="*/ 11340139 w 12192000"/>
              <a:gd name="connsiteY1" fmla="*/ 6772026 h 6858000"/>
              <a:gd name="connsiteX2" fmla="*/ 11440117 w 12192000"/>
              <a:gd name="connsiteY2" fmla="*/ 6847825 h 6858000"/>
              <a:gd name="connsiteX3" fmla="*/ 11443920 w 12192000"/>
              <a:gd name="connsiteY3" fmla="*/ 6858000 h 6858000"/>
              <a:gd name="connsiteX4" fmla="*/ 11160369 w 12192000"/>
              <a:gd name="connsiteY4" fmla="*/ 6858000 h 6858000"/>
              <a:gd name="connsiteX5" fmla="*/ 11171880 w 12192000"/>
              <a:gd name="connsiteY5" fmla="*/ 6834182 h 6858000"/>
              <a:gd name="connsiteX6" fmla="*/ 11220560 w 12192000"/>
              <a:gd name="connsiteY6" fmla="*/ 6790318 h 6858000"/>
              <a:gd name="connsiteX7" fmla="*/ 11279124 w 12192000"/>
              <a:gd name="connsiteY7" fmla="*/ 6768430 h 6858000"/>
              <a:gd name="connsiteX8" fmla="*/ 924183 w 12192000"/>
              <a:gd name="connsiteY8" fmla="*/ 6768430 h 6858000"/>
              <a:gd name="connsiteX9" fmla="*/ 982747 w 12192000"/>
              <a:gd name="connsiteY9" fmla="*/ 6790318 h 6858000"/>
              <a:gd name="connsiteX10" fmla="*/ 1031427 w 12192000"/>
              <a:gd name="connsiteY10" fmla="*/ 6834182 h 6858000"/>
              <a:gd name="connsiteX11" fmla="*/ 1042938 w 12192000"/>
              <a:gd name="connsiteY11" fmla="*/ 6858000 h 6858000"/>
              <a:gd name="connsiteX12" fmla="*/ 759387 w 12192000"/>
              <a:gd name="connsiteY12" fmla="*/ 6858000 h 6858000"/>
              <a:gd name="connsiteX13" fmla="*/ 763190 w 12192000"/>
              <a:gd name="connsiteY13" fmla="*/ 6847825 h 6858000"/>
              <a:gd name="connsiteX14" fmla="*/ 863168 w 12192000"/>
              <a:gd name="connsiteY14" fmla="*/ 6772026 h 6858000"/>
              <a:gd name="connsiteX15" fmla="*/ 924183 w 12192000"/>
              <a:gd name="connsiteY15" fmla="*/ 6768430 h 6858000"/>
              <a:gd name="connsiteX16" fmla="*/ 9683658 w 12192000"/>
              <a:gd name="connsiteY16" fmla="*/ 5812768 h 6858000"/>
              <a:gd name="connsiteX17" fmla="*/ 9845709 w 12192000"/>
              <a:gd name="connsiteY17" fmla="*/ 5974819 h 6858000"/>
              <a:gd name="connsiteX18" fmla="*/ 9683658 w 12192000"/>
              <a:gd name="connsiteY18" fmla="*/ 6136876 h 6858000"/>
              <a:gd name="connsiteX19" fmla="*/ 9521600 w 12192000"/>
              <a:gd name="connsiteY19" fmla="*/ 5974819 h 6858000"/>
              <a:gd name="connsiteX20" fmla="*/ 9683658 w 12192000"/>
              <a:gd name="connsiteY20" fmla="*/ 5812768 h 6858000"/>
              <a:gd name="connsiteX21" fmla="*/ 2519649 w 12192000"/>
              <a:gd name="connsiteY21" fmla="*/ 5812768 h 6858000"/>
              <a:gd name="connsiteX22" fmla="*/ 2681707 w 12192000"/>
              <a:gd name="connsiteY22" fmla="*/ 5974819 h 6858000"/>
              <a:gd name="connsiteX23" fmla="*/ 2519649 w 12192000"/>
              <a:gd name="connsiteY23" fmla="*/ 6136876 h 6858000"/>
              <a:gd name="connsiteX24" fmla="*/ 2357598 w 12192000"/>
              <a:gd name="connsiteY24" fmla="*/ 5974819 h 6858000"/>
              <a:gd name="connsiteX25" fmla="*/ 2519649 w 12192000"/>
              <a:gd name="connsiteY25" fmla="*/ 5812768 h 6858000"/>
              <a:gd name="connsiteX26" fmla="*/ 8775281 w 12192000"/>
              <a:gd name="connsiteY26" fmla="*/ 4181528 h 6858000"/>
              <a:gd name="connsiteX27" fmla="*/ 8836787 w 12192000"/>
              <a:gd name="connsiteY27" fmla="*/ 4202684 h 6858000"/>
              <a:gd name="connsiteX28" fmla="*/ 8894293 w 12192000"/>
              <a:gd name="connsiteY28" fmla="*/ 4422236 h 6858000"/>
              <a:gd name="connsiteX29" fmla="*/ 8674734 w 12192000"/>
              <a:gd name="connsiteY29" fmla="*/ 4479742 h 6858000"/>
              <a:gd name="connsiteX30" fmla="*/ 8617228 w 12192000"/>
              <a:gd name="connsiteY30" fmla="*/ 4260185 h 6858000"/>
              <a:gd name="connsiteX31" fmla="*/ 8713284 w 12192000"/>
              <a:gd name="connsiteY31" fmla="*/ 4186345 h 6858000"/>
              <a:gd name="connsiteX32" fmla="*/ 8775281 w 12192000"/>
              <a:gd name="connsiteY32" fmla="*/ 4181528 h 6858000"/>
              <a:gd name="connsiteX33" fmla="*/ 3428026 w 12192000"/>
              <a:gd name="connsiteY33" fmla="*/ 4181528 h 6858000"/>
              <a:gd name="connsiteX34" fmla="*/ 3490023 w 12192000"/>
              <a:gd name="connsiteY34" fmla="*/ 4186345 h 6858000"/>
              <a:gd name="connsiteX35" fmla="*/ 3586079 w 12192000"/>
              <a:gd name="connsiteY35" fmla="*/ 4260185 h 6858000"/>
              <a:gd name="connsiteX36" fmla="*/ 3528573 w 12192000"/>
              <a:gd name="connsiteY36" fmla="*/ 4479742 h 6858000"/>
              <a:gd name="connsiteX37" fmla="*/ 3309014 w 12192000"/>
              <a:gd name="connsiteY37" fmla="*/ 4422236 h 6858000"/>
              <a:gd name="connsiteX38" fmla="*/ 3366520 w 12192000"/>
              <a:gd name="connsiteY38" fmla="*/ 4202684 h 6858000"/>
              <a:gd name="connsiteX39" fmla="*/ 3428026 w 12192000"/>
              <a:gd name="connsiteY39" fmla="*/ 4181528 h 6858000"/>
              <a:gd name="connsiteX40" fmla="*/ 8748983 w 12192000"/>
              <a:gd name="connsiteY40" fmla="*/ 2304094 h 6858000"/>
              <a:gd name="connsiteX41" fmla="*/ 8809999 w 12192000"/>
              <a:gd name="connsiteY41" fmla="*/ 2307690 h 6858000"/>
              <a:gd name="connsiteX42" fmla="*/ 8909978 w 12192000"/>
              <a:gd name="connsiteY42" fmla="*/ 2383487 h 6858000"/>
              <a:gd name="connsiteX43" fmla="*/ 8852472 w 12192000"/>
              <a:gd name="connsiteY43" fmla="*/ 2603044 h 6858000"/>
              <a:gd name="connsiteX44" fmla="*/ 8632915 w 12192000"/>
              <a:gd name="connsiteY44" fmla="*/ 2545538 h 6858000"/>
              <a:gd name="connsiteX45" fmla="*/ 8690421 w 12192000"/>
              <a:gd name="connsiteY45" fmla="*/ 2325982 h 6858000"/>
              <a:gd name="connsiteX46" fmla="*/ 8748983 w 12192000"/>
              <a:gd name="connsiteY46" fmla="*/ 2304094 h 6858000"/>
              <a:gd name="connsiteX47" fmla="*/ 3454324 w 12192000"/>
              <a:gd name="connsiteY47" fmla="*/ 2304094 h 6858000"/>
              <a:gd name="connsiteX48" fmla="*/ 3512886 w 12192000"/>
              <a:gd name="connsiteY48" fmla="*/ 2325982 h 6858000"/>
              <a:gd name="connsiteX49" fmla="*/ 3570392 w 12192000"/>
              <a:gd name="connsiteY49" fmla="*/ 2545538 h 6858000"/>
              <a:gd name="connsiteX50" fmla="*/ 3350835 w 12192000"/>
              <a:gd name="connsiteY50" fmla="*/ 2603044 h 6858000"/>
              <a:gd name="connsiteX51" fmla="*/ 3293329 w 12192000"/>
              <a:gd name="connsiteY51" fmla="*/ 2383487 h 6858000"/>
              <a:gd name="connsiteX52" fmla="*/ 3393308 w 12192000"/>
              <a:gd name="connsiteY52" fmla="*/ 2307690 h 6858000"/>
              <a:gd name="connsiteX53" fmla="*/ 3454324 w 12192000"/>
              <a:gd name="connsiteY53" fmla="*/ 2304094 h 6858000"/>
              <a:gd name="connsiteX54" fmla="*/ 12192000 w 12192000"/>
              <a:gd name="connsiteY54" fmla="*/ 1981554 h 6858000"/>
              <a:gd name="connsiteX55" fmla="*/ 12192000 w 12192000"/>
              <a:gd name="connsiteY55" fmla="*/ 2842660 h 6858000"/>
              <a:gd name="connsiteX56" fmla="*/ 11929664 w 12192000"/>
              <a:gd name="connsiteY56" fmla="*/ 2829100 h 6858000"/>
              <a:gd name="connsiteX57" fmla="*/ 11241474 w 12192000"/>
              <a:gd name="connsiteY57" fmla="*/ 2378260 h 6858000"/>
              <a:gd name="connsiteX58" fmla="*/ 12123939 w 12192000"/>
              <a:gd name="connsiteY58" fmla="*/ 1983315 h 6858000"/>
              <a:gd name="connsiteX59" fmla="*/ 0 w 12192000"/>
              <a:gd name="connsiteY59" fmla="*/ 1981261 h 6858000"/>
              <a:gd name="connsiteX60" fmla="*/ 79368 w 12192000"/>
              <a:gd name="connsiteY60" fmla="*/ 1983315 h 6858000"/>
              <a:gd name="connsiteX61" fmla="*/ 961833 w 12192000"/>
              <a:gd name="connsiteY61" fmla="*/ 2378260 h 6858000"/>
              <a:gd name="connsiteX62" fmla="*/ 273644 w 12192000"/>
              <a:gd name="connsiteY62" fmla="*/ 2829100 h 6858000"/>
              <a:gd name="connsiteX63" fmla="*/ 0 w 12192000"/>
              <a:gd name="connsiteY63" fmla="*/ 2843244 h 6858000"/>
              <a:gd name="connsiteX64" fmla="*/ 12192000 w 12192000"/>
              <a:gd name="connsiteY64" fmla="*/ 963057 h 6858000"/>
              <a:gd name="connsiteX65" fmla="*/ 12192000 w 12192000"/>
              <a:gd name="connsiteY65" fmla="*/ 1670879 h 6858000"/>
              <a:gd name="connsiteX66" fmla="*/ 12144366 w 12192000"/>
              <a:gd name="connsiteY66" fmla="*/ 1671516 h 6858000"/>
              <a:gd name="connsiteX67" fmla="*/ 11947193 w 12192000"/>
              <a:gd name="connsiteY67" fmla="*/ 1683000 h 6858000"/>
              <a:gd name="connsiteX68" fmla="*/ 10812817 w 12192000"/>
              <a:gd name="connsiteY68" fmla="*/ 2331217 h 6858000"/>
              <a:gd name="connsiteX69" fmla="*/ 12006533 w 12192000"/>
              <a:gd name="connsiteY69" fmla="*/ 3110624 h 6858000"/>
              <a:gd name="connsiteX70" fmla="*/ 12192000 w 12192000"/>
              <a:gd name="connsiteY70" fmla="*/ 3115330 h 6858000"/>
              <a:gd name="connsiteX71" fmla="*/ 12192000 w 12192000"/>
              <a:gd name="connsiteY71" fmla="*/ 3156121 h 6858000"/>
              <a:gd name="connsiteX72" fmla="*/ 12190130 w 12192000"/>
              <a:gd name="connsiteY72" fmla="*/ 3241574 h 6858000"/>
              <a:gd name="connsiteX73" fmla="*/ 12192000 w 12192000"/>
              <a:gd name="connsiteY73" fmla="*/ 3261723 h 6858000"/>
              <a:gd name="connsiteX74" fmla="*/ 12192000 w 12192000"/>
              <a:gd name="connsiteY74" fmla="*/ 4902253 h 6858000"/>
              <a:gd name="connsiteX75" fmla="*/ 12094761 w 12192000"/>
              <a:gd name="connsiteY75" fmla="*/ 4889162 h 6858000"/>
              <a:gd name="connsiteX76" fmla="*/ 11863552 w 12192000"/>
              <a:gd name="connsiteY76" fmla="*/ 4349063 h 6858000"/>
              <a:gd name="connsiteX77" fmla="*/ 11372163 w 12192000"/>
              <a:gd name="connsiteY77" fmla="*/ 3434236 h 6858000"/>
              <a:gd name="connsiteX78" fmla="*/ 10812817 w 12192000"/>
              <a:gd name="connsiteY78" fmla="*/ 3314006 h 6858000"/>
              <a:gd name="connsiteX79" fmla="*/ 10875546 w 12192000"/>
              <a:gd name="connsiteY79" fmla="*/ 3528332 h 6858000"/>
              <a:gd name="connsiteX80" fmla="*/ 11445348 w 12192000"/>
              <a:gd name="connsiteY80" fmla="*/ 4432699 h 6858000"/>
              <a:gd name="connsiteX81" fmla="*/ 12182436 w 12192000"/>
              <a:gd name="connsiteY81" fmla="*/ 5190697 h 6858000"/>
              <a:gd name="connsiteX82" fmla="*/ 12192000 w 12192000"/>
              <a:gd name="connsiteY82" fmla="*/ 5191159 h 6858000"/>
              <a:gd name="connsiteX83" fmla="*/ 12192000 w 12192000"/>
              <a:gd name="connsiteY83" fmla="*/ 6105017 h 6858000"/>
              <a:gd name="connsiteX84" fmla="*/ 12143570 w 12192000"/>
              <a:gd name="connsiteY84" fmla="*/ 6036731 h 6858000"/>
              <a:gd name="connsiteX85" fmla="*/ 11894909 w 12192000"/>
              <a:gd name="connsiteY85" fmla="*/ 5823225 h 6858000"/>
              <a:gd name="connsiteX86" fmla="*/ 11152594 w 12192000"/>
              <a:gd name="connsiteY86" fmla="*/ 5504347 h 6858000"/>
              <a:gd name="connsiteX87" fmla="*/ 10091401 w 12192000"/>
              <a:gd name="connsiteY87" fmla="*/ 3042165 h 6858000"/>
              <a:gd name="connsiteX88" fmla="*/ 11021908 w 12192000"/>
              <a:gd name="connsiteY88" fmla="*/ 1191608 h 6858000"/>
              <a:gd name="connsiteX89" fmla="*/ 12098685 w 12192000"/>
              <a:gd name="connsiteY89" fmla="*/ 989490 h 6858000"/>
              <a:gd name="connsiteX90" fmla="*/ 0 w 12192000"/>
              <a:gd name="connsiteY90" fmla="*/ 959854 h 6858000"/>
              <a:gd name="connsiteX91" fmla="*/ 104622 w 12192000"/>
              <a:gd name="connsiteY91" fmla="*/ 989490 h 6858000"/>
              <a:gd name="connsiteX92" fmla="*/ 1181399 w 12192000"/>
              <a:gd name="connsiteY92" fmla="*/ 1191608 h 6858000"/>
              <a:gd name="connsiteX93" fmla="*/ 2111906 w 12192000"/>
              <a:gd name="connsiteY93" fmla="*/ 3042165 h 6858000"/>
              <a:gd name="connsiteX94" fmla="*/ 1050713 w 12192000"/>
              <a:gd name="connsiteY94" fmla="*/ 5504347 h 6858000"/>
              <a:gd name="connsiteX95" fmla="*/ 308398 w 12192000"/>
              <a:gd name="connsiteY95" fmla="*/ 5823225 h 6858000"/>
              <a:gd name="connsiteX96" fmla="*/ 59737 w 12192000"/>
              <a:gd name="connsiteY96" fmla="*/ 6036731 h 6858000"/>
              <a:gd name="connsiteX97" fmla="*/ 0 w 12192000"/>
              <a:gd name="connsiteY97" fmla="*/ 6120959 h 6858000"/>
              <a:gd name="connsiteX98" fmla="*/ 0 w 12192000"/>
              <a:gd name="connsiteY98" fmla="*/ 5191705 h 6858000"/>
              <a:gd name="connsiteX99" fmla="*/ 20871 w 12192000"/>
              <a:gd name="connsiteY99" fmla="*/ 5190697 h 6858000"/>
              <a:gd name="connsiteX100" fmla="*/ 757959 w 12192000"/>
              <a:gd name="connsiteY100" fmla="*/ 4432699 h 6858000"/>
              <a:gd name="connsiteX101" fmla="*/ 1327761 w 12192000"/>
              <a:gd name="connsiteY101" fmla="*/ 3528332 h 6858000"/>
              <a:gd name="connsiteX102" fmla="*/ 1390490 w 12192000"/>
              <a:gd name="connsiteY102" fmla="*/ 3314006 h 6858000"/>
              <a:gd name="connsiteX103" fmla="*/ 831144 w 12192000"/>
              <a:gd name="connsiteY103" fmla="*/ 3434236 h 6858000"/>
              <a:gd name="connsiteX104" fmla="*/ 339755 w 12192000"/>
              <a:gd name="connsiteY104" fmla="*/ 4349063 h 6858000"/>
              <a:gd name="connsiteX105" fmla="*/ 108546 w 12192000"/>
              <a:gd name="connsiteY105" fmla="*/ 4889162 h 6858000"/>
              <a:gd name="connsiteX106" fmla="*/ 0 w 12192000"/>
              <a:gd name="connsiteY106" fmla="*/ 4903776 h 6858000"/>
              <a:gd name="connsiteX107" fmla="*/ 0 w 12192000"/>
              <a:gd name="connsiteY107" fmla="*/ 3365514 h 6858000"/>
              <a:gd name="connsiteX108" fmla="*/ 2860 w 12192000"/>
              <a:gd name="connsiteY108" fmla="*/ 3352748 h 6858000"/>
              <a:gd name="connsiteX109" fmla="*/ 10415 w 12192000"/>
              <a:gd name="connsiteY109" fmla="*/ 3115352 h 6858000"/>
              <a:gd name="connsiteX110" fmla="*/ 1390490 w 12192000"/>
              <a:gd name="connsiteY110" fmla="*/ 2331217 h 6858000"/>
              <a:gd name="connsiteX111" fmla="*/ 256114 w 12192000"/>
              <a:gd name="connsiteY111" fmla="*/ 1683000 h 6858000"/>
              <a:gd name="connsiteX112" fmla="*/ 58941 w 12192000"/>
              <a:gd name="connsiteY112" fmla="*/ 1671516 h 6858000"/>
              <a:gd name="connsiteX113" fmla="*/ 0 w 12192000"/>
              <a:gd name="connsiteY113" fmla="*/ 1670728 h 6858000"/>
              <a:gd name="connsiteX114" fmla="*/ 9725478 w 12192000"/>
              <a:gd name="connsiteY114" fmla="*/ 679302 h 6858000"/>
              <a:gd name="connsiteX115" fmla="*/ 9887529 w 12192000"/>
              <a:gd name="connsiteY115" fmla="*/ 841353 h 6858000"/>
              <a:gd name="connsiteX116" fmla="*/ 9725478 w 12192000"/>
              <a:gd name="connsiteY116" fmla="*/ 1003411 h 6858000"/>
              <a:gd name="connsiteX117" fmla="*/ 9563421 w 12192000"/>
              <a:gd name="connsiteY117" fmla="*/ 841353 h 6858000"/>
              <a:gd name="connsiteX118" fmla="*/ 9725478 w 12192000"/>
              <a:gd name="connsiteY118" fmla="*/ 679302 h 6858000"/>
              <a:gd name="connsiteX119" fmla="*/ 2477829 w 12192000"/>
              <a:gd name="connsiteY119" fmla="*/ 679302 h 6858000"/>
              <a:gd name="connsiteX120" fmla="*/ 2639886 w 12192000"/>
              <a:gd name="connsiteY120" fmla="*/ 841353 h 6858000"/>
              <a:gd name="connsiteX121" fmla="*/ 2477829 w 12192000"/>
              <a:gd name="connsiteY121" fmla="*/ 1003411 h 6858000"/>
              <a:gd name="connsiteX122" fmla="*/ 2315778 w 12192000"/>
              <a:gd name="connsiteY122" fmla="*/ 841353 h 6858000"/>
              <a:gd name="connsiteX123" fmla="*/ 2477829 w 12192000"/>
              <a:gd name="connsiteY123" fmla="*/ 679302 h 6858000"/>
              <a:gd name="connsiteX124" fmla="*/ 11536131 w 12192000"/>
              <a:gd name="connsiteY124" fmla="*/ 0 h 6858000"/>
              <a:gd name="connsiteX125" fmla="*/ 12094994 w 12192000"/>
              <a:gd name="connsiteY125" fmla="*/ 0 h 6858000"/>
              <a:gd name="connsiteX126" fmla="*/ 12083903 w 12192000"/>
              <a:gd name="connsiteY126" fmla="*/ 97074 h 6858000"/>
              <a:gd name="connsiteX127" fmla="*/ 11048043 w 12192000"/>
              <a:gd name="connsiteY127" fmla="*/ 857044 h 6858000"/>
              <a:gd name="connsiteX128" fmla="*/ 9647055 w 12192000"/>
              <a:gd name="connsiteY128" fmla="*/ 2780787 h 6858000"/>
              <a:gd name="connsiteX129" fmla="*/ 11147370 w 12192000"/>
              <a:gd name="connsiteY129" fmla="*/ 5833680 h 6858000"/>
              <a:gd name="connsiteX130" fmla="*/ 11845566 w 12192000"/>
              <a:gd name="connsiteY130" fmla="*/ 6803752 h 6858000"/>
              <a:gd name="connsiteX131" fmla="*/ 11823015 w 12192000"/>
              <a:gd name="connsiteY131" fmla="*/ 6858000 h 6858000"/>
              <a:gd name="connsiteX132" fmla="*/ 11527024 w 12192000"/>
              <a:gd name="connsiteY132" fmla="*/ 6858000 h 6858000"/>
              <a:gd name="connsiteX133" fmla="*/ 11463093 w 12192000"/>
              <a:gd name="connsiteY133" fmla="*/ 6806272 h 6858000"/>
              <a:gd name="connsiteX134" fmla="*/ 11377378 w 12192000"/>
              <a:gd name="connsiteY134" fmla="*/ 6717139 h 6858000"/>
              <a:gd name="connsiteX135" fmla="*/ 9850928 w 12192000"/>
              <a:gd name="connsiteY135" fmla="*/ 5838908 h 6858000"/>
              <a:gd name="connsiteX136" fmla="*/ 8972698 w 12192000"/>
              <a:gd name="connsiteY136" fmla="*/ 4312462 h 6858000"/>
              <a:gd name="connsiteX137" fmla="*/ 8972698 w 12192000"/>
              <a:gd name="connsiteY137" fmla="*/ 2550773 h 6858000"/>
              <a:gd name="connsiteX138" fmla="*/ 9850928 w 12192000"/>
              <a:gd name="connsiteY138" fmla="*/ 1024324 h 6858000"/>
              <a:gd name="connsiteX139" fmla="*/ 11377378 w 12192000"/>
              <a:gd name="connsiteY139" fmla="*/ 146096 h 6858000"/>
              <a:gd name="connsiteX140" fmla="*/ 11510905 w 12192000"/>
              <a:gd name="connsiteY140" fmla="*/ 16852 h 6858000"/>
              <a:gd name="connsiteX141" fmla="*/ 11218267 w 12192000"/>
              <a:gd name="connsiteY141" fmla="*/ 0 h 6858000"/>
              <a:gd name="connsiteX142" fmla="*/ 11492147 w 12192000"/>
              <a:gd name="connsiteY142" fmla="*/ 0 h 6858000"/>
              <a:gd name="connsiteX143" fmla="*/ 11451471 w 12192000"/>
              <a:gd name="connsiteY143" fmla="*/ 46195 h 6858000"/>
              <a:gd name="connsiteX144" fmla="*/ 11272836 w 12192000"/>
              <a:gd name="connsiteY144" fmla="*/ 57225 h 6858000"/>
              <a:gd name="connsiteX145" fmla="*/ 11226358 w 12192000"/>
              <a:gd name="connsiteY145" fmla="*/ 16303 h 6858000"/>
              <a:gd name="connsiteX146" fmla="*/ 711160 w 12192000"/>
              <a:gd name="connsiteY146" fmla="*/ 0 h 6858000"/>
              <a:gd name="connsiteX147" fmla="*/ 985040 w 12192000"/>
              <a:gd name="connsiteY147" fmla="*/ 0 h 6858000"/>
              <a:gd name="connsiteX148" fmla="*/ 976949 w 12192000"/>
              <a:gd name="connsiteY148" fmla="*/ 16303 h 6858000"/>
              <a:gd name="connsiteX149" fmla="*/ 930471 w 12192000"/>
              <a:gd name="connsiteY149" fmla="*/ 57225 h 6858000"/>
              <a:gd name="connsiteX150" fmla="*/ 751836 w 12192000"/>
              <a:gd name="connsiteY150" fmla="*/ 46195 h 6858000"/>
              <a:gd name="connsiteX151" fmla="*/ 108313 w 12192000"/>
              <a:gd name="connsiteY151" fmla="*/ 0 h 6858000"/>
              <a:gd name="connsiteX152" fmla="*/ 667176 w 12192000"/>
              <a:gd name="connsiteY152" fmla="*/ 0 h 6858000"/>
              <a:gd name="connsiteX153" fmla="*/ 692402 w 12192000"/>
              <a:gd name="connsiteY153" fmla="*/ 16852 h 6858000"/>
              <a:gd name="connsiteX154" fmla="*/ 825929 w 12192000"/>
              <a:gd name="connsiteY154" fmla="*/ 146096 h 6858000"/>
              <a:gd name="connsiteX155" fmla="*/ 2352379 w 12192000"/>
              <a:gd name="connsiteY155" fmla="*/ 1024324 h 6858000"/>
              <a:gd name="connsiteX156" fmla="*/ 3230609 w 12192000"/>
              <a:gd name="connsiteY156" fmla="*/ 2550773 h 6858000"/>
              <a:gd name="connsiteX157" fmla="*/ 3230609 w 12192000"/>
              <a:gd name="connsiteY157" fmla="*/ 4312462 h 6858000"/>
              <a:gd name="connsiteX158" fmla="*/ 2352379 w 12192000"/>
              <a:gd name="connsiteY158" fmla="*/ 5838908 h 6858000"/>
              <a:gd name="connsiteX159" fmla="*/ 825929 w 12192000"/>
              <a:gd name="connsiteY159" fmla="*/ 6717139 h 6858000"/>
              <a:gd name="connsiteX160" fmla="*/ 740214 w 12192000"/>
              <a:gd name="connsiteY160" fmla="*/ 6806272 h 6858000"/>
              <a:gd name="connsiteX161" fmla="*/ 676283 w 12192000"/>
              <a:gd name="connsiteY161" fmla="*/ 6858000 h 6858000"/>
              <a:gd name="connsiteX162" fmla="*/ 380292 w 12192000"/>
              <a:gd name="connsiteY162" fmla="*/ 6858000 h 6858000"/>
              <a:gd name="connsiteX163" fmla="*/ 357741 w 12192000"/>
              <a:gd name="connsiteY163" fmla="*/ 6803752 h 6858000"/>
              <a:gd name="connsiteX164" fmla="*/ 1055937 w 12192000"/>
              <a:gd name="connsiteY164" fmla="*/ 5833680 h 6858000"/>
              <a:gd name="connsiteX165" fmla="*/ 2556252 w 12192000"/>
              <a:gd name="connsiteY165" fmla="*/ 2780787 h 6858000"/>
              <a:gd name="connsiteX166" fmla="*/ 1155264 w 12192000"/>
              <a:gd name="connsiteY166" fmla="*/ 857044 h 6858000"/>
              <a:gd name="connsiteX167" fmla="*/ 119404 w 12192000"/>
              <a:gd name="connsiteY167" fmla="*/ 9707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Lst>
            <a:rect l="l" t="t" r="r" b="b"/>
            <a:pathLst>
              <a:path w="12192000" h="6858000">
                <a:moveTo>
                  <a:pt x="11279124" y="6768430"/>
                </a:moveTo>
                <a:cubicBezTo>
                  <a:pt x="11299463" y="6765491"/>
                  <a:pt x="11320211" y="6766799"/>
                  <a:pt x="11340139" y="6772026"/>
                </a:cubicBezTo>
                <a:cubicBezTo>
                  <a:pt x="11379999" y="6782481"/>
                  <a:pt x="11416595" y="6808617"/>
                  <a:pt x="11440117" y="6847825"/>
                </a:cubicBezTo>
                <a:lnTo>
                  <a:pt x="11443920" y="6858000"/>
                </a:lnTo>
                <a:lnTo>
                  <a:pt x="11160369" y="6858000"/>
                </a:lnTo>
                <a:lnTo>
                  <a:pt x="11171880" y="6834182"/>
                </a:lnTo>
                <a:cubicBezTo>
                  <a:pt x="11184622" y="6817110"/>
                  <a:pt x="11200958" y="6802081"/>
                  <a:pt x="11220560" y="6790318"/>
                </a:cubicBezTo>
                <a:cubicBezTo>
                  <a:pt x="11238856" y="6778557"/>
                  <a:pt x="11258786" y="6771371"/>
                  <a:pt x="11279124" y="6768430"/>
                </a:cubicBezTo>
                <a:close/>
                <a:moveTo>
                  <a:pt x="924183" y="6768430"/>
                </a:moveTo>
                <a:cubicBezTo>
                  <a:pt x="944521" y="6771371"/>
                  <a:pt x="964451" y="6778557"/>
                  <a:pt x="982747" y="6790318"/>
                </a:cubicBezTo>
                <a:cubicBezTo>
                  <a:pt x="1002349" y="6802081"/>
                  <a:pt x="1018685" y="6817110"/>
                  <a:pt x="1031427" y="6834182"/>
                </a:cubicBezTo>
                <a:lnTo>
                  <a:pt x="1042938" y="6858000"/>
                </a:lnTo>
                <a:lnTo>
                  <a:pt x="759387" y="6858000"/>
                </a:lnTo>
                <a:lnTo>
                  <a:pt x="763190" y="6847825"/>
                </a:lnTo>
                <a:cubicBezTo>
                  <a:pt x="786712" y="6808617"/>
                  <a:pt x="823308" y="6782481"/>
                  <a:pt x="863168" y="6772026"/>
                </a:cubicBezTo>
                <a:cubicBezTo>
                  <a:pt x="883096" y="6766799"/>
                  <a:pt x="903844" y="6765491"/>
                  <a:pt x="924183" y="6768430"/>
                </a:cubicBezTo>
                <a:close/>
                <a:moveTo>
                  <a:pt x="9683658" y="5812768"/>
                </a:moveTo>
                <a:cubicBezTo>
                  <a:pt x="9772523" y="5812768"/>
                  <a:pt x="9845709" y="5885953"/>
                  <a:pt x="9845709" y="5974819"/>
                </a:cubicBezTo>
                <a:cubicBezTo>
                  <a:pt x="9845709" y="6063691"/>
                  <a:pt x="9772523" y="6136876"/>
                  <a:pt x="9683658" y="6136876"/>
                </a:cubicBezTo>
                <a:cubicBezTo>
                  <a:pt x="9594787" y="6136876"/>
                  <a:pt x="9521600" y="6063691"/>
                  <a:pt x="9521600" y="5974819"/>
                </a:cubicBezTo>
                <a:cubicBezTo>
                  <a:pt x="9521600" y="5885953"/>
                  <a:pt x="9594787" y="5812768"/>
                  <a:pt x="9683658" y="5812768"/>
                </a:cubicBezTo>
                <a:close/>
                <a:moveTo>
                  <a:pt x="2519649" y="5812768"/>
                </a:moveTo>
                <a:cubicBezTo>
                  <a:pt x="2608520" y="5812768"/>
                  <a:pt x="2681707" y="5885953"/>
                  <a:pt x="2681707" y="5974819"/>
                </a:cubicBezTo>
                <a:cubicBezTo>
                  <a:pt x="2681707" y="6063691"/>
                  <a:pt x="2608520" y="6136876"/>
                  <a:pt x="2519649" y="6136876"/>
                </a:cubicBezTo>
                <a:cubicBezTo>
                  <a:pt x="2430784" y="6136876"/>
                  <a:pt x="2357598" y="6063691"/>
                  <a:pt x="2357598" y="5974819"/>
                </a:cubicBezTo>
                <a:cubicBezTo>
                  <a:pt x="2357598" y="5885953"/>
                  <a:pt x="2430784" y="5812768"/>
                  <a:pt x="2519649" y="5812768"/>
                </a:cubicBezTo>
                <a:close/>
                <a:moveTo>
                  <a:pt x="8775281" y="4181528"/>
                </a:moveTo>
                <a:cubicBezTo>
                  <a:pt x="8796272" y="4184061"/>
                  <a:pt x="8817182" y="4190922"/>
                  <a:pt x="8836787" y="4202684"/>
                </a:cubicBezTo>
                <a:cubicBezTo>
                  <a:pt x="8909972" y="4244504"/>
                  <a:pt x="8941338" y="4343826"/>
                  <a:pt x="8894293" y="4422236"/>
                </a:cubicBezTo>
                <a:cubicBezTo>
                  <a:pt x="8852472" y="4495421"/>
                  <a:pt x="8753146" y="4526787"/>
                  <a:pt x="8674734" y="4479742"/>
                </a:cubicBezTo>
                <a:cubicBezTo>
                  <a:pt x="8596318" y="4437922"/>
                  <a:pt x="8570184" y="4338595"/>
                  <a:pt x="8617228" y="4260185"/>
                </a:cubicBezTo>
                <a:cubicBezTo>
                  <a:pt x="8638140" y="4223594"/>
                  <a:pt x="8673422" y="4197454"/>
                  <a:pt x="8713284" y="4186345"/>
                </a:cubicBezTo>
                <a:cubicBezTo>
                  <a:pt x="8733215" y="4180791"/>
                  <a:pt x="8754289" y="4178996"/>
                  <a:pt x="8775281" y="4181528"/>
                </a:cubicBezTo>
                <a:close/>
                <a:moveTo>
                  <a:pt x="3428026" y="4181528"/>
                </a:moveTo>
                <a:cubicBezTo>
                  <a:pt x="3449018" y="4178996"/>
                  <a:pt x="3470092" y="4180791"/>
                  <a:pt x="3490023" y="4186345"/>
                </a:cubicBezTo>
                <a:cubicBezTo>
                  <a:pt x="3529885" y="4197454"/>
                  <a:pt x="3565167" y="4223594"/>
                  <a:pt x="3586079" y="4260185"/>
                </a:cubicBezTo>
                <a:cubicBezTo>
                  <a:pt x="3633123" y="4338595"/>
                  <a:pt x="3606989" y="4437922"/>
                  <a:pt x="3528573" y="4479742"/>
                </a:cubicBezTo>
                <a:cubicBezTo>
                  <a:pt x="3450161" y="4526787"/>
                  <a:pt x="3350835" y="4495421"/>
                  <a:pt x="3309014" y="4422236"/>
                </a:cubicBezTo>
                <a:cubicBezTo>
                  <a:pt x="3261969" y="4343826"/>
                  <a:pt x="3293335" y="4244504"/>
                  <a:pt x="3366520" y="4202684"/>
                </a:cubicBezTo>
                <a:cubicBezTo>
                  <a:pt x="3386125" y="4190922"/>
                  <a:pt x="3407035" y="4184061"/>
                  <a:pt x="3428026" y="4181528"/>
                </a:cubicBezTo>
                <a:close/>
                <a:moveTo>
                  <a:pt x="8748983" y="2304094"/>
                </a:moveTo>
                <a:cubicBezTo>
                  <a:pt x="8769322" y="2301155"/>
                  <a:pt x="8790069" y="2302461"/>
                  <a:pt x="8809999" y="2307690"/>
                </a:cubicBezTo>
                <a:cubicBezTo>
                  <a:pt x="8849859" y="2318144"/>
                  <a:pt x="8886449" y="2344279"/>
                  <a:pt x="8909978" y="2383487"/>
                </a:cubicBezTo>
                <a:cubicBezTo>
                  <a:pt x="8957024" y="2456674"/>
                  <a:pt x="8930889" y="2555994"/>
                  <a:pt x="8852472" y="2603044"/>
                </a:cubicBezTo>
                <a:cubicBezTo>
                  <a:pt x="8779287" y="2650091"/>
                  <a:pt x="8679964" y="2623956"/>
                  <a:pt x="8632915" y="2545538"/>
                </a:cubicBezTo>
                <a:cubicBezTo>
                  <a:pt x="8585870" y="2467128"/>
                  <a:pt x="8612005" y="2367803"/>
                  <a:pt x="8690421" y="2325982"/>
                </a:cubicBezTo>
                <a:cubicBezTo>
                  <a:pt x="8708715" y="2314219"/>
                  <a:pt x="8728644" y="2307033"/>
                  <a:pt x="8748983" y="2304094"/>
                </a:cubicBezTo>
                <a:close/>
                <a:moveTo>
                  <a:pt x="3454324" y="2304094"/>
                </a:moveTo>
                <a:cubicBezTo>
                  <a:pt x="3474663" y="2307033"/>
                  <a:pt x="3494592" y="2314219"/>
                  <a:pt x="3512886" y="2325982"/>
                </a:cubicBezTo>
                <a:cubicBezTo>
                  <a:pt x="3591302" y="2367803"/>
                  <a:pt x="3617437" y="2467128"/>
                  <a:pt x="3570392" y="2545538"/>
                </a:cubicBezTo>
                <a:cubicBezTo>
                  <a:pt x="3523343" y="2623956"/>
                  <a:pt x="3424020" y="2650091"/>
                  <a:pt x="3350835" y="2603044"/>
                </a:cubicBezTo>
                <a:cubicBezTo>
                  <a:pt x="3272418" y="2555994"/>
                  <a:pt x="3246283" y="2456674"/>
                  <a:pt x="3293329" y="2383487"/>
                </a:cubicBezTo>
                <a:cubicBezTo>
                  <a:pt x="3316858" y="2344279"/>
                  <a:pt x="3353448" y="2318144"/>
                  <a:pt x="3393308" y="2307690"/>
                </a:cubicBezTo>
                <a:cubicBezTo>
                  <a:pt x="3413238" y="2302461"/>
                  <a:pt x="3433985" y="2301155"/>
                  <a:pt x="3454324" y="2304094"/>
                </a:cubicBezTo>
                <a:close/>
                <a:moveTo>
                  <a:pt x="12192000" y="1981554"/>
                </a:moveTo>
                <a:lnTo>
                  <a:pt x="12192000" y="2842660"/>
                </a:lnTo>
                <a:lnTo>
                  <a:pt x="11929664" y="2829100"/>
                </a:lnTo>
                <a:cubicBezTo>
                  <a:pt x="11344390" y="2788218"/>
                  <a:pt x="11204880" y="2689301"/>
                  <a:pt x="11241474" y="2378260"/>
                </a:cubicBezTo>
                <a:cubicBezTo>
                  <a:pt x="11280355" y="2133546"/>
                  <a:pt x="11680447" y="2008902"/>
                  <a:pt x="12123939" y="1983315"/>
                </a:cubicBezTo>
                <a:close/>
                <a:moveTo>
                  <a:pt x="0" y="1981261"/>
                </a:moveTo>
                <a:lnTo>
                  <a:pt x="79368" y="1983315"/>
                </a:lnTo>
                <a:cubicBezTo>
                  <a:pt x="522860" y="2008902"/>
                  <a:pt x="922953" y="2133546"/>
                  <a:pt x="961833" y="2378260"/>
                </a:cubicBezTo>
                <a:cubicBezTo>
                  <a:pt x="998428" y="2689301"/>
                  <a:pt x="858917" y="2788218"/>
                  <a:pt x="273644" y="2829100"/>
                </a:cubicBezTo>
                <a:lnTo>
                  <a:pt x="0" y="2843244"/>
                </a:lnTo>
                <a:close/>
                <a:moveTo>
                  <a:pt x="12192000" y="963057"/>
                </a:moveTo>
                <a:lnTo>
                  <a:pt x="12192000" y="1670879"/>
                </a:lnTo>
                <a:lnTo>
                  <a:pt x="12144366" y="1671516"/>
                </a:lnTo>
                <a:cubicBezTo>
                  <a:pt x="12080699" y="1673811"/>
                  <a:pt x="12014987" y="1677609"/>
                  <a:pt x="11947193" y="1683000"/>
                </a:cubicBezTo>
                <a:cubicBezTo>
                  <a:pt x="11116015" y="1745730"/>
                  <a:pt x="10891227" y="1996654"/>
                  <a:pt x="10812817" y="2331217"/>
                </a:cubicBezTo>
                <a:cubicBezTo>
                  <a:pt x="10714799" y="2752690"/>
                  <a:pt x="11108396" y="3068491"/>
                  <a:pt x="12006533" y="3110624"/>
                </a:cubicBezTo>
                <a:lnTo>
                  <a:pt x="12192000" y="3115330"/>
                </a:lnTo>
                <a:lnTo>
                  <a:pt x="12192000" y="3156121"/>
                </a:lnTo>
                <a:lnTo>
                  <a:pt x="12190130" y="3241574"/>
                </a:lnTo>
                <a:lnTo>
                  <a:pt x="12192000" y="3261723"/>
                </a:lnTo>
                <a:lnTo>
                  <a:pt x="12192000" y="4902253"/>
                </a:lnTo>
                <a:lnTo>
                  <a:pt x="12094761" y="4889162"/>
                </a:lnTo>
                <a:cubicBezTo>
                  <a:pt x="11725186" y="4816193"/>
                  <a:pt x="11726329" y="4632658"/>
                  <a:pt x="11863552" y="4349063"/>
                </a:cubicBezTo>
                <a:cubicBezTo>
                  <a:pt x="11994245" y="4066768"/>
                  <a:pt x="11785141" y="3596289"/>
                  <a:pt x="11372163" y="3434236"/>
                </a:cubicBezTo>
                <a:cubicBezTo>
                  <a:pt x="11157834" y="3355825"/>
                  <a:pt x="11016688" y="3308776"/>
                  <a:pt x="10812817" y="3314006"/>
                </a:cubicBezTo>
                <a:cubicBezTo>
                  <a:pt x="10718720" y="3314006"/>
                  <a:pt x="10608939" y="3423782"/>
                  <a:pt x="10875546" y="3528332"/>
                </a:cubicBezTo>
                <a:cubicBezTo>
                  <a:pt x="11570810" y="3805390"/>
                  <a:pt x="11555129" y="3920396"/>
                  <a:pt x="11445348" y="4432699"/>
                </a:cubicBezTo>
                <a:cubicBezTo>
                  <a:pt x="11314662" y="4913634"/>
                  <a:pt x="11565585" y="5133198"/>
                  <a:pt x="12182436" y="5190697"/>
                </a:cubicBezTo>
                <a:lnTo>
                  <a:pt x="12192000" y="5191159"/>
                </a:lnTo>
                <a:lnTo>
                  <a:pt x="12192000" y="6105017"/>
                </a:lnTo>
                <a:lnTo>
                  <a:pt x="12143570" y="6036731"/>
                </a:lnTo>
                <a:cubicBezTo>
                  <a:pt x="12076086" y="5956128"/>
                  <a:pt x="11992966" y="5883261"/>
                  <a:pt x="11894909" y="5823225"/>
                </a:cubicBezTo>
                <a:cubicBezTo>
                  <a:pt x="11643985" y="5692540"/>
                  <a:pt x="11523755" y="5598443"/>
                  <a:pt x="11152594" y="5504347"/>
                </a:cubicBezTo>
                <a:cubicBezTo>
                  <a:pt x="10321414" y="5295244"/>
                  <a:pt x="10107083" y="4782945"/>
                  <a:pt x="10091401" y="3042165"/>
                </a:cubicBezTo>
                <a:cubicBezTo>
                  <a:pt x="10054805" y="1369345"/>
                  <a:pt x="10310960" y="1353666"/>
                  <a:pt x="11021908" y="1191608"/>
                </a:cubicBezTo>
                <a:cubicBezTo>
                  <a:pt x="11387838" y="1095554"/>
                  <a:pt x="11641701" y="1107561"/>
                  <a:pt x="12098685" y="989490"/>
                </a:cubicBezTo>
                <a:close/>
                <a:moveTo>
                  <a:pt x="0" y="959854"/>
                </a:moveTo>
                <a:lnTo>
                  <a:pt x="104622" y="989490"/>
                </a:lnTo>
                <a:cubicBezTo>
                  <a:pt x="561606" y="1107561"/>
                  <a:pt x="815469" y="1095554"/>
                  <a:pt x="1181399" y="1191608"/>
                </a:cubicBezTo>
                <a:cubicBezTo>
                  <a:pt x="1892347" y="1353666"/>
                  <a:pt x="2148502" y="1369345"/>
                  <a:pt x="2111906" y="3042165"/>
                </a:cubicBezTo>
                <a:cubicBezTo>
                  <a:pt x="2096224" y="4782945"/>
                  <a:pt x="1881893" y="5295244"/>
                  <a:pt x="1050713" y="5504347"/>
                </a:cubicBezTo>
                <a:cubicBezTo>
                  <a:pt x="679552" y="5598443"/>
                  <a:pt x="559322" y="5692540"/>
                  <a:pt x="308398" y="5823225"/>
                </a:cubicBezTo>
                <a:cubicBezTo>
                  <a:pt x="210341" y="5883261"/>
                  <a:pt x="127222" y="5956128"/>
                  <a:pt x="59737" y="6036731"/>
                </a:cubicBezTo>
                <a:lnTo>
                  <a:pt x="0" y="6120959"/>
                </a:lnTo>
                <a:lnTo>
                  <a:pt x="0" y="5191705"/>
                </a:lnTo>
                <a:lnTo>
                  <a:pt x="20871" y="5190697"/>
                </a:lnTo>
                <a:cubicBezTo>
                  <a:pt x="637722" y="5133198"/>
                  <a:pt x="888645" y="4913634"/>
                  <a:pt x="757959" y="4432699"/>
                </a:cubicBezTo>
                <a:cubicBezTo>
                  <a:pt x="648178" y="3920396"/>
                  <a:pt x="632497" y="3805390"/>
                  <a:pt x="1327761" y="3528332"/>
                </a:cubicBezTo>
                <a:cubicBezTo>
                  <a:pt x="1594368" y="3423782"/>
                  <a:pt x="1484587" y="3314006"/>
                  <a:pt x="1390490" y="3314006"/>
                </a:cubicBezTo>
                <a:cubicBezTo>
                  <a:pt x="1186619" y="3308776"/>
                  <a:pt x="1045473" y="3355825"/>
                  <a:pt x="831144" y="3434236"/>
                </a:cubicBezTo>
                <a:cubicBezTo>
                  <a:pt x="418166" y="3596289"/>
                  <a:pt x="209062" y="4066768"/>
                  <a:pt x="339755" y="4349063"/>
                </a:cubicBezTo>
                <a:cubicBezTo>
                  <a:pt x="476978" y="4632658"/>
                  <a:pt x="478122" y="4816193"/>
                  <a:pt x="108546" y="4889162"/>
                </a:cubicBezTo>
                <a:lnTo>
                  <a:pt x="0" y="4903776"/>
                </a:lnTo>
                <a:lnTo>
                  <a:pt x="0" y="3365514"/>
                </a:lnTo>
                <a:lnTo>
                  <a:pt x="2860" y="3352748"/>
                </a:lnTo>
                <a:cubicBezTo>
                  <a:pt x="13764" y="3283289"/>
                  <a:pt x="16950" y="3204875"/>
                  <a:pt x="10415" y="3115352"/>
                </a:cubicBezTo>
                <a:cubicBezTo>
                  <a:pt x="1040247" y="3110128"/>
                  <a:pt x="1495042" y="2780788"/>
                  <a:pt x="1390490" y="2331217"/>
                </a:cubicBezTo>
                <a:cubicBezTo>
                  <a:pt x="1312080" y="1996654"/>
                  <a:pt x="1087292" y="1745730"/>
                  <a:pt x="256114" y="1683000"/>
                </a:cubicBezTo>
                <a:cubicBezTo>
                  <a:pt x="188320" y="1677609"/>
                  <a:pt x="122608" y="1673811"/>
                  <a:pt x="58941" y="1671516"/>
                </a:cubicBezTo>
                <a:lnTo>
                  <a:pt x="0" y="1670728"/>
                </a:lnTo>
                <a:close/>
                <a:moveTo>
                  <a:pt x="9725478" y="679302"/>
                </a:moveTo>
                <a:cubicBezTo>
                  <a:pt x="9814344" y="679302"/>
                  <a:pt x="9887529" y="752489"/>
                  <a:pt x="9887529" y="841353"/>
                </a:cubicBezTo>
                <a:cubicBezTo>
                  <a:pt x="9887529" y="930224"/>
                  <a:pt x="9814344" y="1003411"/>
                  <a:pt x="9725478" y="1003411"/>
                </a:cubicBezTo>
                <a:cubicBezTo>
                  <a:pt x="9636606" y="1003411"/>
                  <a:pt x="9563421" y="930224"/>
                  <a:pt x="9563421" y="841353"/>
                </a:cubicBezTo>
                <a:cubicBezTo>
                  <a:pt x="9563421" y="752489"/>
                  <a:pt x="9631381" y="679302"/>
                  <a:pt x="9725478" y="679302"/>
                </a:cubicBezTo>
                <a:close/>
                <a:moveTo>
                  <a:pt x="2477829" y="679302"/>
                </a:moveTo>
                <a:cubicBezTo>
                  <a:pt x="2571926" y="679302"/>
                  <a:pt x="2639886" y="752489"/>
                  <a:pt x="2639886" y="841353"/>
                </a:cubicBezTo>
                <a:cubicBezTo>
                  <a:pt x="2639886" y="930224"/>
                  <a:pt x="2566701" y="1003411"/>
                  <a:pt x="2477829" y="1003411"/>
                </a:cubicBezTo>
                <a:cubicBezTo>
                  <a:pt x="2388963" y="1003411"/>
                  <a:pt x="2315778" y="930224"/>
                  <a:pt x="2315778" y="841353"/>
                </a:cubicBezTo>
                <a:cubicBezTo>
                  <a:pt x="2315778" y="752489"/>
                  <a:pt x="2388963" y="679302"/>
                  <a:pt x="2477829" y="679302"/>
                </a:cubicBezTo>
                <a:close/>
                <a:moveTo>
                  <a:pt x="11536131" y="0"/>
                </a:moveTo>
                <a:lnTo>
                  <a:pt x="12094994" y="0"/>
                </a:lnTo>
                <a:lnTo>
                  <a:pt x="12083903" y="97074"/>
                </a:lnTo>
                <a:cubicBezTo>
                  <a:pt x="12010942" y="777718"/>
                  <a:pt x="12072627" y="696239"/>
                  <a:pt x="11048043" y="857044"/>
                </a:cubicBezTo>
                <a:cubicBezTo>
                  <a:pt x="9877068" y="1165473"/>
                  <a:pt x="9636601" y="1348435"/>
                  <a:pt x="9647055" y="2780787"/>
                </a:cubicBezTo>
                <a:cubicBezTo>
                  <a:pt x="9647055" y="4751579"/>
                  <a:pt x="9756838" y="5509572"/>
                  <a:pt x="11147370" y="5833680"/>
                </a:cubicBezTo>
                <a:cubicBezTo>
                  <a:pt x="11847207" y="6025793"/>
                  <a:pt x="11994725" y="6361990"/>
                  <a:pt x="11845566" y="6803752"/>
                </a:cubicBezTo>
                <a:lnTo>
                  <a:pt x="11823015" y="6858000"/>
                </a:lnTo>
                <a:lnTo>
                  <a:pt x="11527024" y="6858000"/>
                </a:lnTo>
                <a:lnTo>
                  <a:pt x="11463093" y="6806272"/>
                </a:lnTo>
                <a:cubicBezTo>
                  <a:pt x="11432818" y="6778542"/>
                  <a:pt x="11404168" y="6748831"/>
                  <a:pt x="11377378" y="6717139"/>
                </a:cubicBezTo>
                <a:cubicBezTo>
                  <a:pt x="10750069" y="6947152"/>
                  <a:pt x="9971165" y="6492350"/>
                  <a:pt x="9850928" y="5838908"/>
                </a:cubicBezTo>
                <a:cubicBezTo>
                  <a:pt x="9197486" y="5718673"/>
                  <a:pt x="8747914" y="4939769"/>
                  <a:pt x="8972698" y="4312462"/>
                </a:cubicBezTo>
                <a:cubicBezTo>
                  <a:pt x="8465626" y="3878571"/>
                  <a:pt x="8465626" y="2984663"/>
                  <a:pt x="8972698" y="2550773"/>
                </a:cubicBezTo>
                <a:cubicBezTo>
                  <a:pt x="8747914" y="1923465"/>
                  <a:pt x="9197486" y="1144561"/>
                  <a:pt x="9850928" y="1024324"/>
                </a:cubicBezTo>
                <a:cubicBezTo>
                  <a:pt x="9971165" y="370884"/>
                  <a:pt x="10750069" y="-78688"/>
                  <a:pt x="11377378" y="146096"/>
                </a:cubicBezTo>
                <a:cubicBezTo>
                  <a:pt x="11418055" y="98558"/>
                  <a:pt x="11462821" y="55477"/>
                  <a:pt x="11510905" y="16852"/>
                </a:cubicBezTo>
                <a:close/>
                <a:moveTo>
                  <a:pt x="11218267" y="0"/>
                </a:moveTo>
                <a:lnTo>
                  <a:pt x="11492147" y="0"/>
                </a:lnTo>
                <a:lnTo>
                  <a:pt x="11451471" y="46195"/>
                </a:lnTo>
                <a:cubicBezTo>
                  <a:pt x="11402217" y="83687"/>
                  <a:pt x="11331644" y="92509"/>
                  <a:pt x="11272836" y="57225"/>
                </a:cubicBezTo>
                <a:cubicBezTo>
                  <a:pt x="11254538" y="46770"/>
                  <a:pt x="11238855" y="32721"/>
                  <a:pt x="11226358" y="16303"/>
                </a:cubicBezTo>
                <a:close/>
                <a:moveTo>
                  <a:pt x="711160" y="0"/>
                </a:moveTo>
                <a:lnTo>
                  <a:pt x="985040" y="0"/>
                </a:lnTo>
                <a:lnTo>
                  <a:pt x="976949" y="16303"/>
                </a:lnTo>
                <a:cubicBezTo>
                  <a:pt x="964452" y="32721"/>
                  <a:pt x="948769" y="46770"/>
                  <a:pt x="930471" y="57225"/>
                </a:cubicBezTo>
                <a:cubicBezTo>
                  <a:pt x="871663" y="92509"/>
                  <a:pt x="801090" y="83687"/>
                  <a:pt x="751836" y="46195"/>
                </a:cubicBezTo>
                <a:close/>
                <a:moveTo>
                  <a:pt x="108313" y="0"/>
                </a:moveTo>
                <a:lnTo>
                  <a:pt x="667176" y="0"/>
                </a:lnTo>
                <a:lnTo>
                  <a:pt x="692402" y="16852"/>
                </a:lnTo>
                <a:cubicBezTo>
                  <a:pt x="740486" y="55477"/>
                  <a:pt x="785252" y="98558"/>
                  <a:pt x="825929" y="146096"/>
                </a:cubicBezTo>
                <a:cubicBezTo>
                  <a:pt x="1453238" y="-78688"/>
                  <a:pt x="2232142" y="370884"/>
                  <a:pt x="2352379" y="1024324"/>
                </a:cubicBezTo>
                <a:cubicBezTo>
                  <a:pt x="3005821" y="1144561"/>
                  <a:pt x="3455393" y="1923465"/>
                  <a:pt x="3230609" y="2550773"/>
                </a:cubicBezTo>
                <a:cubicBezTo>
                  <a:pt x="3737681" y="2984663"/>
                  <a:pt x="3737681" y="3878571"/>
                  <a:pt x="3230609" y="4312462"/>
                </a:cubicBezTo>
                <a:cubicBezTo>
                  <a:pt x="3455393" y="4939769"/>
                  <a:pt x="3005821" y="5718673"/>
                  <a:pt x="2352379" y="5838908"/>
                </a:cubicBezTo>
                <a:cubicBezTo>
                  <a:pt x="2232142" y="6492350"/>
                  <a:pt x="1453238" y="6947152"/>
                  <a:pt x="825929" y="6717139"/>
                </a:cubicBezTo>
                <a:cubicBezTo>
                  <a:pt x="799139" y="6748831"/>
                  <a:pt x="770489" y="6778542"/>
                  <a:pt x="740214" y="6806272"/>
                </a:cubicBezTo>
                <a:lnTo>
                  <a:pt x="676283" y="6858000"/>
                </a:lnTo>
                <a:lnTo>
                  <a:pt x="380292" y="6858000"/>
                </a:lnTo>
                <a:lnTo>
                  <a:pt x="357741" y="6803752"/>
                </a:lnTo>
                <a:cubicBezTo>
                  <a:pt x="208582" y="6361990"/>
                  <a:pt x="356100" y="6025793"/>
                  <a:pt x="1055937" y="5833680"/>
                </a:cubicBezTo>
                <a:cubicBezTo>
                  <a:pt x="2446469" y="5509572"/>
                  <a:pt x="2556252" y="4751579"/>
                  <a:pt x="2556252" y="2780787"/>
                </a:cubicBezTo>
                <a:cubicBezTo>
                  <a:pt x="2566706" y="1348435"/>
                  <a:pt x="2326239" y="1165473"/>
                  <a:pt x="1155264" y="857044"/>
                </a:cubicBezTo>
                <a:cubicBezTo>
                  <a:pt x="130680" y="696239"/>
                  <a:pt x="192365" y="777718"/>
                  <a:pt x="119404" y="97074"/>
                </a:cubicBezTo>
                <a:close/>
              </a:path>
            </a:pathLst>
          </a:custGeom>
          <a:solidFill>
            <a:schemeClr val="accent1">
              <a:lumMod val="20000"/>
              <a:lumOff val="80000"/>
              <a:alpha val="10000"/>
            </a:schemeClr>
          </a:solidFill>
          <a:ln w="9525" cap="flat">
            <a:noFill/>
            <a:prstDash val="solid"/>
            <a:miter/>
          </a:ln>
        </p:spPr>
        <p:txBody>
          <a:bodyPr wrap="square" rtlCol="0" anchor="ctr">
            <a:noAutofit/>
          </a:bodyPr>
          <a:lstStyle/>
          <a:p>
            <a:endParaRPr lang="zh-CN" altLang="en-US"/>
          </a:p>
        </p:txBody>
      </p:sp>
      <p:sp>
        <p:nvSpPr>
          <p:cNvPr id="7" name="图片占位符 6">
            <a:extLst>
              <a:ext uri="{FF2B5EF4-FFF2-40B4-BE49-F238E27FC236}">
                <a16:creationId xmlns:a16="http://schemas.microsoft.com/office/drawing/2014/main" id="{7C1B518F-B041-40C0-BFDE-E1639BCFAD71}"/>
              </a:ext>
            </a:extLst>
          </p:cNvPr>
          <p:cNvSpPr>
            <a:spLocks noGrp="1"/>
          </p:cNvSpPr>
          <p:nvPr>
            <p:ph type="pic" sz="quarter" idx="10" hasCustomPrompt="1"/>
          </p:nvPr>
        </p:nvSpPr>
        <p:spPr>
          <a:xfrm>
            <a:off x="0" y="0"/>
            <a:ext cx="12192000" cy="3241675"/>
          </a:xfrm>
          <a:prstGeom prst="rect">
            <a:avLst/>
          </a:prstGeom>
        </p:spPr>
        <p:txBody>
          <a:bodyPr anchor="ctr"/>
          <a:lstStyle>
            <a:lvl1pPr marL="0" indent="0" algn="ctr">
              <a:buFontTx/>
              <a:buNone/>
              <a:defRPr sz="1800">
                <a:solidFill>
                  <a:schemeClr val="bg2">
                    <a:lumMod val="10000"/>
                  </a:schemeClr>
                </a:solidFill>
              </a:defRPr>
            </a:lvl1pPr>
          </a:lstStyle>
          <a:p>
            <a:r>
              <a:rPr lang="zh-CN" altLang="en-US" dirty="0"/>
              <a:t>插入图片</a:t>
            </a:r>
          </a:p>
        </p:txBody>
      </p:sp>
      <p:cxnSp>
        <p:nvCxnSpPr>
          <p:cNvPr id="3" name="直接连接符 2">
            <a:extLst>
              <a:ext uri="{FF2B5EF4-FFF2-40B4-BE49-F238E27FC236}">
                <a16:creationId xmlns:a16="http://schemas.microsoft.com/office/drawing/2014/main" id="{87D2391D-61D5-4F1B-998C-443C3F77414C}"/>
              </a:ext>
            </a:extLst>
          </p:cNvPr>
          <p:cNvCxnSpPr>
            <a:cxnSpLocks/>
          </p:cNvCxnSpPr>
          <p:nvPr userDrawn="1"/>
        </p:nvCxnSpPr>
        <p:spPr>
          <a:xfrm flipV="1">
            <a:off x="11630439" y="3339028"/>
            <a:ext cx="562904" cy="484785"/>
          </a:xfrm>
          <a:prstGeom prst="line">
            <a:avLst/>
          </a:prstGeom>
        </p:spPr>
        <p:style>
          <a:lnRef idx="1">
            <a:schemeClr val="accent1"/>
          </a:lnRef>
          <a:fillRef idx="0">
            <a:schemeClr val="accent1"/>
          </a:fillRef>
          <a:effectRef idx="0">
            <a:schemeClr val="accent1"/>
          </a:effectRef>
          <a:fontRef idx="minor">
            <a:schemeClr val="tx1"/>
          </a:fontRef>
        </p:style>
      </p:cxnSp>
      <p:cxnSp>
        <p:nvCxnSpPr>
          <p:cNvPr id="4" name="直接连接符 3">
            <a:extLst>
              <a:ext uri="{FF2B5EF4-FFF2-40B4-BE49-F238E27FC236}">
                <a16:creationId xmlns:a16="http://schemas.microsoft.com/office/drawing/2014/main" id="{0DDF6B81-8A3B-42F7-BF33-A947D517D379}"/>
              </a:ext>
            </a:extLst>
          </p:cNvPr>
          <p:cNvCxnSpPr>
            <a:cxnSpLocks/>
          </p:cNvCxnSpPr>
          <p:nvPr userDrawn="1"/>
        </p:nvCxnSpPr>
        <p:spPr>
          <a:xfrm flipV="1">
            <a:off x="0" y="6438901"/>
            <a:ext cx="457200" cy="419099"/>
          </a:xfrm>
          <a:prstGeom prst="line">
            <a:avLst/>
          </a:prstGeom>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a16="http://schemas.microsoft.com/office/drawing/2014/main" id="{436BCAE0-0BC3-44F8-92CA-FF46355A4858}"/>
              </a:ext>
            </a:extLst>
          </p:cNvPr>
          <p:cNvSpPr/>
          <p:nvPr userDrawn="1"/>
        </p:nvSpPr>
        <p:spPr>
          <a:xfrm>
            <a:off x="0" y="3242164"/>
            <a:ext cx="12192000" cy="9686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86697746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组织架构">
    <p:spTree>
      <p:nvGrpSpPr>
        <p:cNvPr id="1" name=""/>
        <p:cNvGrpSpPr/>
        <p:nvPr/>
      </p:nvGrpSpPr>
      <p:grpSpPr>
        <a:xfrm>
          <a:off x="0" y="0"/>
          <a:ext cx="0" cy="0"/>
          <a:chOff x="0" y="0"/>
          <a:chExt cx="0" cy="0"/>
        </a:xfrm>
      </p:grpSpPr>
      <p:sp>
        <p:nvSpPr>
          <p:cNvPr id="4" name="图片占位符 3">
            <a:extLst>
              <a:ext uri="{FF2B5EF4-FFF2-40B4-BE49-F238E27FC236}">
                <a16:creationId xmlns:a16="http://schemas.microsoft.com/office/drawing/2014/main" id="{14570AD0-414B-4351-9448-52CBA4F9CD46}"/>
              </a:ext>
            </a:extLst>
          </p:cNvPr>
          <p:cNvSpPr>
            <a:spLocks noGrp="1"/>
          </p:cNvSpPr>
          <p:nvPr>
            <p:ph type="pic" sz="quarter" idx="11" hasCustomPrompt="1"/>
          </p:nvPr>
        </p:nvSpPr>
        <p:spPr>
          <a:xfrm>
            <a:off x="833438" y="1160349"/>
            <a:ext cx="10536237" cy="1741602"/>
          </a:xfrm>
          <a:prstGeom prst="rect">
            <a:avLst/>
          </a:prstGeom>
        </p:spPr>
        <p:txBody>
          <a:bodyPr anchor="ctr"/>
          <a:lstStyle>
            <a:lvl1pPr marL="0" indent="0" algn="ctr">
              <a:buFontTx/>
              <a:buNone/>
              <a:defRPr sz="1800"/>
            </a:lvl1pPr>
          </a:lstStyle>
          <a:p>
            <a:r>
              <a:rPr lang="zh-CN" altLang="en-US" dirty="0"/>
              <a:t>插入图片</a:t>
            </a:r>
          </a:p>
        </p:txBody>
      </p:sp>
      <p:sp>
        <p:nvSpPr>
          <p:cNvPr id="5" name="任意多边形: 形状 4">
            <a:extLst>
              <a:ext uri="{FF2B5EF4-FFF2-40B4-BE49-F238E27FC236}">
                <a16:creationId xmlns:a16="http://schemas.microsoft.com/office/drawing/2014/main" id="{B2CE2167-0461-4AB9-A32B-5B4D92640BFB}"/>
              </a:ext>
            </a:extLst>
          </p:cNvPr>
          <p:cNvSpPr/>
          <p:nvPr userDrawn="1"/>
        </p:nvSpPr>
        <p:spPr>
          <a:xfrm>
            <a:off x="7641704" y="0"/>
            <a:ext cx="4550297" cy="6858000"/>
          </a:xfrm>
          <a:custGeom>
            <a:avLst/>
            <a:gdLst>
              <a:gd name="connsiteX0" fmla="*/ 4550297 w 4550297"/>
              <a:gd name="connsiteY0" fmla="*/ 6797700 h 6858000"/>
              <a:gd name="connsiteX1" fmla="*/ 4550297 w 4550297"/>
              <a:gd name="connsiteY1" fmla="*/ 6858000 h 6858000"/>
              <a:gd name="connsiteX2" fmla="*/ 4499644 w 4550297"/>
              <a:gd name="connsiteY2" fmla="*/ 6858000 h 6858000"/>
              <a:gd name="connsiteX3" fmla="*/ 4503447 w 4550297"/>
              <a:gd name="connsiteY3" fmla="*/ 6847825 h 6858000"/>
              <a:gd name="connsiteX4" fmla="*/ 4547310 w 4550297"/>
              <a:gd name="connsiteY4" fmla="*/ 6799143 h 6858000"/>
              <a:gd name="connsiteX5" fmla="*/ 2740537 w 4550297"/>
              <a:gd name="connsiteY5" fmla="*/ 6779621 h 6858000"/>
              <a:gd name="connsiteX6" fmla="*/ 2802533 w 4550297"/>
              <a:gd name="connsiteY6" fmla="*/ 6784441 h 6858000"/>
              <a:gd name="connsiteX7" fmla="*/ 2857667 w 4550297"/>
              <a:gd name="connsiteY7" fmla="*/ 6811804 h 6858000"/>
              <a:gd name="connsiteX8" fmla="*/ 2898343 w 4550297"/>
              <a:gd name="connsiteY8" fmla="*/ 6858000 h 6858000"/>
              <a:gd name="connsiteX9" fmla="*/ 2624463 w 4550297"/>
              <a:gd name="connsiteY9" fmla="*/ 6858000 h 6858000"/>
              <a:gd name="connsiteX10" fmla="*/ 2632554 w 4550297"/>
              <a:gd name="connsiteY10" fmla="*/ 6841696 h 6858000"/>
              <a:gd name="connsiteX11" fmla="*/ 2679030 w 4550297"/>
              <a:gd name="connsiteY11" fmla="*/ 6800773 h 6858000"/>
              <a:gd name="connsiteX12" fmla="*/ 2740537 w 4550297"/>
              <a:gd name="connsiteY12" fmla="*/ 6779621 h 6858000"/>
              <a:gd name="connsiteX13" fmla="*/ 4550297 w 4550297"/>
              <a:gd name="connsiteY13" fmla="*/ 5916715 h 6858000"/>
              <a:gd name="connsiteX14" fmla="*/ 4550297 w 4550297"/>
              <a:gd name="connsiteY14" fmla="*/ 6733663 h 6858000"/>
              <a:gd name="connsiteX15" fmla="*/ 4480471 w 4550297"/>
              <a:gd name="connsiteY15" fmla="*/ 6806272 h 6858000"/>
              <a:gd name="connsiteX16" fmla="*/ 4416541 w 4550297"/>
              <a:gd name="connsiteY16" fmla="*/ 6858000 h 6858000"/>
              <a:gd name="connsiteX17" fmla="*/ 4120550 w 4550297"/>
              <a:gd name="connsiteY17" fmla="*/ 6858000 h 6858000"/>
              <a:gd name="connsiteX18" fmla="*/ 4097999 w 4550297"/>
              <a:gd name="connsiteY18" fmla="*/ 6803752 h 6858000"/>
              <a:gd name="connsiteX19" fmla="*/ 4370882 w 4550297"/>
              <a:gd name="connsiteY19" fmla="*/ 6004179 h 6858000"/>
              <a:gd name="connsiteX20" fmla="*/ 1131672 w 4550297"/>
              <a:gd name="connsiteY20" fmla="*/ 5854588 h 6858000"/>
              <a:gd name="connsiteX21" fmla="*/ 1293729 w 4550297"/>
              <a:gd name="connsiteY21" fmla="*/ 6016639 h 6858000"/>
              <a:gd name="connsiteX22" fmla="*/ 1131672 w 4550297"/>
              <a:gd name="connsiteY22" fmla="*/ 6178697 h 6858000"/>
              <a:gd name="connsiteX23" fmla="*/ 969621 w 4550297"/>
              <a:gd name="connsiteY23" fmla="*/ 6016639 h 6858000"/>
              <a:gd name="connsiteX24" fmla="*/ 1131672 w 4550297"/>
              <a:gd name="connsiteY24" fmla="*/ 5854588 h 6858000"/>
              <a:gd name="connsiteX25" fmla="*/ 200101 w 4550297"/>
              <a:gd name="connsiteY25" fmla="*/ 4238292 h 6858000"/>
              <a:gd name="connsiteX26" fmla="*/ 258667 w 4550297"/>
              <a:gd name="connsiteY26" fmla="*/ 4260180 h 6858000"/>
              <a:gd name="connsiteX27" fmla="*/ 316172 w 4550297"/>
              <a:gd name="connsiteY27" fmla="*/ 4479737 h 6858000"/>
              <a:gd name="connsiteX28" fmla="*/ 96615 w 4550297"/>
              <a:gd name="connsiteY28" fmla="*/ 4537242 h 6858000"/>
              <a:gd name="connsiteX29" fmla="*/ 39110 w 4550297"/>
              <a:gd name="connsiteY29" fmla="*/ 4317686 h 6858000"/>
              <a:gd name="connsiteX30" fmla="*/ 139088 w 4550297"/>
              <a:gd name="connsiteY30" fmla="*/ 4241886 h 6858000"/>
              <a:gd name="connsiteX31" fmla="*/ 200101 w 4550297"/>
              <a:gd name="connsiteY31" fmla="*/ 4238292 h 6858000"/>
              <a:gd name="connsiteX32" fmla="*/ 4550297 w 4550297"/>
              <a:gd name="connsiteY32" fmla="*/ 3016205 h 6858000"/>
              <a:gd name="connsiteX33" fmla="*/ 4550297 w 4550297"/>
              <a:gd name="connsiteY33" fmla="*/ 3445041 h 6858000"/>
              <a:gd name="connsiteX34" fmla="*/ 4426357 w 4550297"/>
              <a:gd name="connsiteY34" fmla="*/ 3508493 h 6858000"/>
              <a:gd name="connsiteX35" fmla="*/ 4080013 w 4550297"/>
              <a:gd name="connsiteY35" fmla="*/ 4349063 h 6858000"/>
              <a:gd name="connsiteX36" fmla="*/ 3667032 w 4550297"/>
              <a:gd name="connsiteY36" fmla="*/ 4913634 h 6858000"/>
              <a:gd name="connsiteX37" fmla="*/ 3065867 w 4550297"/>
              <a:gd name="connsiteY37" fmla="*/ 4234052 h 6858000"/>
              <a:gd name="connsiteX38" fmla="*/ 3750673 w 4550297"/>
              <a:gd name="connsiteY38" fmla="*/ 3115352 h 6858000"/>
              <a:gd name="connsiteX39" fmla="*/ 4415473 w 4550297"/>
              <a:gd name="connsiteY39" fmla="*/ 3053848 h 6858000"/>
              <a:gd name="connsiteX40" fmla="*/ 142439 w 4550297"/>
              <a:gd name="connsiteY40" fmla="*/ 2357104 h 6858000"/>
              <a:gd name="connsiteX41" fmla="*/ 204437 w 4550297"/>
              <a:gd name="connsiteY41" fmla="*/ 2361925 h 6858000"/>
              <a:gd name="connsiteX42" fmla="*/ 300493 w 4550297"/>
              <a:gd name="connsiteY42" fmla="*/ 2435763 h 6858000"/>
              <a:gd name="connsiteX43" fmla="*/ 242987 w 4550297"/>
              <a:gd name="connsiteY43" fmla="*/ 2655321 h 6858000"/>
              <a:gd name="connsiteX44" fmla="*/ 23429 w 4550297"/>
              <a:gd name="connsiteY44" fmla="*/ 2597816 h 6858000"/>
              <a:gd name="connsiteX45" fmla="*/ 80936 w 4550297"/>
              <a:gd name="connsiteY45" fmla="*/ 2378257 h 6858000"/>
              <a:gd name="connsiteX46" fmla="*/ 142439 w 4550297"/>
              <a:gd name="connsiteY46" fmla="*/ 2357104 h 6858000"/>
              <a:gd name="connsiteX47" fmla="*/ 3627827 w 4550297"/>
              <a:gd name="connsiteY47" fmla="*/ 1978352 h 6858000"/>
              <a:gd name="connsiteX48" fmla="*/ 4478083 w 4550297"/>
              <a:gd name="connsiteY48" fmla="*/ 2128134 h 6858000"/>
              <a:gd name="connsiteX49" fmla="*/ 4550297 w 4550297"/>
              <a:gd name="connsiteY49" fmla="*/ 2173772 h 6858000"/>
              <a:gd name="connsiteX50" fmla="*/ 4550297 w 4550297"/>
              <a:gd name="connsiteY50" fmla="*/ 2726919 h 6858000"/>
              <a:gd name="connsiteX51" fmla="*/ 4541998 w 4550297"/>
              <a:gd name="connsiteY51" fmla="*/ 2732429 h 6858000"/>
              <a:gd name="connsiteX52" fmla="*/ 3734992 w 4550297"/>
              <a:gd name="connsiteY52" fmla="*/ 2843516 h 6858000"/>
              <a:gd name="connsiteX53" fmla="*/ 2569249 w 4550297"/>
              <a:gd name="connsiteY53" fmla="*/ 2331214 h 6858000"/>
              <a:gd name="connsiteX54" fmla="*/ 3627827 w 4550297"/>
              <a:gd name="connsiteY54" fmla="*/ 1978352 h 6858000"/>
              <a:gd name="connsiteX55" fmla="*/ 1089851 w 4550297"/>
              <a:gd name="connsiteY55" fmla="*/ 721123 h 6858000"/>
              <a:gd name="connsiteX56" fmla="*/ 1251909 w 4550297"/>
              <a:gd name="connsiteY56" fmla="*/ 883174 h 6858000"/>
              <a:gd name="connsiteX57" fmla="*/ 1089851 w 4550297"/>
              <a:gd name="connsiteY57" fmla="*/ 1045231 h 6858000"/>
              <a:gd name="connsiteX58" fmla="*/ 927800 w 4550297"/>
              <a:gd name="connsiteY58" fmla="*/ 883174 h 6858000"/>
              <a:gd name="connsiteX59" fmla="*/ 1089851 w 4550297"/>
              <a:gd name="connsiteY59" fmla="*/ 721123 h 6858000"/>
              <a:gd name="connsiteX60" fmla="*/ 4451418 w 4550297"/>
              <a:gd name="connsiteY60" fmla="*/ 0 h 6858000"/>
              <a:gd name="connsiteX61" fmla="*/ 4550297 w 4550297"/>
              <a:gd name="connsiteY61" fmla="*/ 0 h 6858000"/>
              <a:gd name="connsiteX62" fmla="*/ 4550297 w 4550297"/>
              <a:gd name="connsiteY62" fmla="*/ 73797 h 6858000"/>
              <a:gd name="connsiteX63" fmla="*/ 4547229 w 4550297"/>
              <a:gd name="connsiteY63" fmla="*/ 73559 h 6858000"/>
              <a:gd name="connsiteX64" fmla="*/ 4492093 w 4550297"/>
              <a:gd name="connsiteY64" fmla="*/ 46195 h 6858000"/>
              <a:gd name="connsiteX65" fmla="*/ 3848570 w 4550297"/>
              <a:gd name="connsiteY65" fmla="*/ 0 h 6858000"/>
              <a:gd name="connsiteX66" fmla="*/ 4407434 w 4550297"/>
              <a:gd name="connsiteY66" fmla="*/ 0 h 6858000"/>
              <a:gd name="connsiteX67" fmla="*/ 4432659 w 4550297"/>
              <a:gd name="connsiteY67" fmla="*/ 16852 h 6858000"/>
              <a:gd name="connsiteX68" fmla="*/ 4550297 w 4550297"/>
              <a:gd name="connsiteY68" fmla="*/ 130716 h 6858000"/>
              <a:gd name="connsiteX69" fmla="*/ 4550297 w 4550297"/>
              <a:gd name="connsiteY69" fmla="*/ 804696 h 6858000"/>
              <a:gd name="connsiteX70" fmla="*/ 4540728 w 4550297"/>
              <a:gd name="connsiteY70" fmla="*/ 803263 h 6858000"/>
              <a:gd name="connsiteX71" fmla="*/ 3859662 w 4550297"/>
              <a:gd name="connsiteY71" fmla="*/ 97074 h 6858000"/>
              <a:gd name="connsiteX72" fmla="*/ 2961743 w 4550297"/>
              <a:gd name="connsiteY72" fmla="*/ 0 h 6858000"/>
              <a:gd name="connsiteX73" fmla="*/ 3518074 w 4550297"/>
              <a:gd name="connsiteY73" fmla="*/ 0 h 6858000"/>
              <a:gd name="connsiteX74" fmla="*/ 3516734 w 4550297"/>
              <a:gd name="connsiteY74" fmla="*/ 67971 h 6858000"/>
              <a:gd name="connsiteX75" fmla="*/ 2584939 w 4550297"/>
              <a:gd name="connsiteY75" fmla="*/ 898866 h 6858000"/>
              <a:gd name="connsiteX76" fmla="*/ 1079399 w 4550297"/>
              <a:gd name="connsiteY76" fmla="*/ 2780787 h 6858000"/>
              <a:gd name="connsiteX77" fmla="*/ 2835861 w 4550297"/>
              <a:gd name="connsiteY77" fmla="*/ 5896411 h 6858000"/>
              <a:gd name="connsiteX78" fmla="*/ 3139061 w 4550297"/>
              <a:gd name="connsiteY78" fmla="*/ 5655944 h 6858000"/>
              <a:gd name="connsiteX79" fmla="*/ 2532662 w 4550297"/>
              <a:gd name="connsiteY79" fmla="*/ 5483437 h 6858000"/>
              <a:gd name="connsiteX80" fmla="*/ 1539424 w 4550297"/>
              <a:gd name="connsiteY80" fmla="*/ 3078759 h 6858000"/>
              <a:gd name="connsiteX81" fmla="*/ 2621528 w 4550297"/>
              <a:gd name="connsiteY81" fmla="*/ 1186384 h 6858000"/>
              <a:gd name="connsiteX82" fmla="*/ 3635675 w 4550297"/>
              <a:gd name="connsiteY82" fmla="*/ 930229 h 6858000"/>
              <a:gd name="connsiteX83" fmla="*/ 4345318 w 4550297"/>
              <a:gd name="connsiteY83" fmla="*/ 1088366 h 6858000"/>
              <a:gd name="connsiteX84" fmla="*/ 4550297 w 4550297"/>
              <a:gd name="connsiteY84" fmla="*/ 1118680 h 6858000"/>
              <a:gd name="connsiteX85" fmla="*/ 4550297 w 4550297"/>
              <a:gd name="connsiteY85" fmla="*/ 1776356 h 6858000"/>
              <a:gd name="connsiteX86" fmla="*/ 4513245 w 4550297"/>
              <a:gd name="connsiteY86" fmla="*/ 1763700 h 6858000"/>
              <a:gd name="connsiteX87" fmla="*/ 3996372 w 4550297"/>
              <a:gd name="connsiteY87" fmla="*/ 1683000 h 6858000"/>
              <a:gd name="connsiteX88" fmla="*/ 3614295 w 4550297"/>
              <a:gd name="connsiteY88" fmla="*/ 1669045 h 6858000"/>
              <a:gd name="connsiteX89" fmla="*/ 2652887 w 4550297"/>
              <a:gd name="connsiteY89" fmla="*/ 3094442 h 6858000"/>
              <a:gd name="connsiteX90" fmla="*/ 2997906 w 4550297"/>
              <a:gd name="connsiteY90" fmla="*/ 3695614 h 6858000"/>
              <a:gd name="connsiteX91" fmla="*/ 3761129 w 4550297"/>
              <a:gd name="connsiteY91" fmla="*/ 5190697 h 6858000"/>
              <a:gd name="connsiteX92" fmla="*/ 4498217 w 4550297"/>
              <a:gd name="connsiteY92" fmla="*/ 4432699 h 6858000"/>
              <a:gd name="connsiteX93" fmla="*/ 4481226 w 4550297"/>
              <a:gd name="connsiteY93" fmla="*/ 3892299 h 6858000"/>
              <a:gd name="connsiteX94" fmla="*/ 4550297 w 4550297"/>
              <a:gd name="connsiteY94" fmla="*/ 3804888 h 6858000"/>
              <a:gd name="connsiteX95" fmla="*/ 4550297 w 4550297"/>
              <a:gd name="connsiteY95" fmla="*/ 5576903 h 6858000"/>
              <a:gd name="connsiteX96" fmla="*/ 4374725 w 4550297"/>
              <a:gd name="connsiteY96" fmla="*/ 5650065 h 6858000"/>
              <a:gd name="connsiteX97" fmla="*/ 4048656 w 4550297"/>
              <a:gd name="connsiteY97" fmla="*/ 5823225 h 6858000"/>
              <a:gd name="connsiteX98" fmla="*/ 3633585 w 4550297"/>
              <a:gd name="connsiteY98" fmla="*/ 6833466 h 6858000"/>
              <a:gd name="connsiteX99" fmla="*/ 3647348 w 4550297"/>
              <a:gd name="connsiteY99" fmla="*/ 6858000 h 6858000"/>
              <a:gd name="connsiteX100" fmla="*/ 2954142 w 4550297"/>
              <a:gd name="connsiteY100" fmla="*/ 6858000 h 6858000"/>
              <a:gd name="connsiteX101" fmla="*/ 2890212 w 4550297"/>
              <a:gd name="connsiteY101" fmla="*/ 6806273 h 6858000"/>
              <a:gd name="connsiteX102" fmla="*/ 2804496 w 4550297"/>
              <a:gd name="connsiteY102" fmla="*/ 6717139 h 6858000"/>
              <a:gd name="connsiteX103" fmla="*/ 1278046 w 4550297"/>
              <a:gd name="connsiteY103" fmla="*/ 5838908 h 6858000"/>
              <a:gd name="connsiteX104" fmla="*/ 399815 w 4550297"/>
              <a:gd name="connsiteY104" fmla="*/ 4312462 h 6858000"/>
              <a:gd name="connsiteX105" fmla="*/ 399815 w 4550297"/>
              <a:gd name="connsiteY105" fmla="*/ 2550773 h 6858000"/>
              <a:gd name="connsiteX106" fmla="*/ 1278046 w 4550297"/>
              <a:gd name="connsiteY106" fmla="*/ 1024324 h 6858000"/>
              <a:gd name="connsiteX107" fmla="*/ 2804496 w 4550297"/>
              <a:gd name="connsiteY107" fmla="*/ 146096 h 6858000"/>
              <a:gd name="connsiteX108" fmla="*/ 2936691 w 4550297"/>
              <a:gd name="connsiteY108" fmla="*/ 16852 h 6858000"/>
              <a:gd name="connsiteX109" fmla="*/ 2566562 w 4550297"/>
              <a:gd name="connsiteY109" fmla="*/ 0 h 6858000"/>
              <a:gd name="connsiteX110" fmla="*/ 2850115 w 4550297"/>
              <a:gd name="connsiteY110" fmla="*/ 0 h 6858000"/>
              <a:gd name="connsiteX111" fmla="*/ 2846312 w 4550297"/>
              <a:gd name="connsiteY111" fmla="*/ 10175 h 6858000"/>
              <a:gd name="connsiteX112" fmla="*/ 2626755 w 4550297"/>
              <a:gd name="connsiteY112" fmla="*/ 67681 h 6858000"/>
              <a:gd name="connsiteX113" fmla="*/ 2578072 w 4550297"/>
              <a:gd name="connsiteY113" fmla="*/ 2381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4550297" h="6858000">
                <a:moveTo>
                  <a:pt x="4550297" y="6797700"/>
                </a:moveTo>
                <a:lnTo>
                  <a:pt x="4550297" y="6858000"/>
                </a:lnTo>
                <a:lnTo>
                  <a:pt x="4499644" y="6858000"/>
                </a:lnTo>
                <a:lnTo>
                  <a:pt x="4503447" y="6847825"/>
                </a:lnTo>
                <a:cubicBezTo>
                  <a:pt x="4515208" y="6828221"/>
                  <a:pt x="4530238" y="6811885"/>
                  <a:pt x="4547310" y="6799143"/>
                </a:cubicBezTo>
                <a:close/>
                <a:moveTo>
                  <a:pt x="2740537" y="6779621"/>
                </a:moveTo>
                <a:cubicBezTo>
                  <a:pt x="2761529" y="6777089"/>
                  <a:pt x="2782603" y="6778887"/>
                  <a:pt x="2802533" y="6784441"/>
                </a:cubicBezTo>
                <a:cubicBezTo>
                  <a:pt x="2822464" y="6789995"/>
                  <a:pt x="2841250" y="6799307"/>
                  <a:pt x="2857667" y="6811804"/>
                </a:cubicBezTo>
                <a:lnTo>
                  <a:pt x="2898343" y="6858000"/>
                </a:lnTo>
                <a:lnTo>
                  <a:pt x="2624463" y="6858000"/>
                </a:lnTo>
                <a:lnTo>
                  <a:pt x="2632554" y="6841696"/>
                </a:lnTo>
                <a:cubicBezTo>
                  <a:pt x="2645051" y="6825278"/>
                  <a:pt x="2660734" y="6811229"/>
                  <a:pt x="2679030" y="6800773"/>
                </a:cubicBezTo>
                <a:cubicBezTo>
                  <a:pt x="2698635" y="6789013"/>
                  <a:pt x="2719545" y="6782151"/>
                  <a:pt x="2740537" y="6779621"/>
                </a:cubicBezTo>
                <a:close/>
                <a:moveTo>
                  <a:pt x="4550297" y="5916715"/>
                </a:moveTo>
                <a:lnTo>
                  <a:pt x="4550297" y="6733663"/>
                </a:lnTo>
                <a:lnTo>
                  <a:pt x="4480471" y="6806272"/>
                </a:lnTo>
                <a:lnTo>
                  <a:pt x="4416541" y="6858000"/>
                </a:lnTo>
                <a:lnTo>
                  <a:pt x="4120550" y="6858000"/>
                </a:lnTo>
                <a:lnTo>
                  <a:pt x="4097999" y="6803752"/>
                </a:lnTo>
                <a:cubicBezTo>
                  <a:pt x="3986130" y="6472430"/>
                  <a:pt x="4041141" y="6200489"/>
                  <a:pt x="4370882" y="6004179"/>
                </a:cubicBezTo>
                <a:close/>
                <a:moveTo>
                  <a:pt x="1131672" y="5854588"/>
                </a:moveTo>
                <a:cubicBezTo>
                  <a:pt x="1220544" y="5854588"/>
                  <a:pt x="1293729" y="5927774"/>
                  <a:pt x="1293729" y="6016639"/>
                </a:cubicBezTo>
                <a:cubicBezTo>
                  <a:pt x="1293729" y="6105510"/>
                  <a:pt x="1220544" y="6178697"/>
                  <a:pt x="1131672" y="6178697"/>
                </a:cubicBezTo>
                <a:cubicBezTo>
                  <a:pt x="1042806" y="6178697"/>
                  <a:pt x="969621" y="6105510"/>
                  <a:pt x="969621" y="6016639"/>
                </a:cubicBezTo>
                <a:cubicBezTo>
                  <a:pt x="969621" y="5927774"/>
                  <a:pt x="1042806" y="5854588"/>
                  <a:pt x="1131672" y="5854588"/>
                </a:cubicBezTo>
                <a:close/>
                <a:moveTo>
                  <a:pt x="200101" y="4238292"/>
                </a:moveTo>
                <a:cubicBezTo>
                  <a:pt x="220439" y="4241231"/>
                  <a:pt x="240370" y="4248418"/>
                  <a:pt x="258667" y="4260180"/>
                </a:cubicBezTo>
                <a:cubicBezTo>
                  <a:pt x="337084" y="4307230"/>
                  <a:pt x="363217" y="4406550"/>
                  <a:pt x="316172" y="4479737"/>
                </a:cubicBezTo>
                <a:cubicBezTo>
                  <a:pt x="269122" y="4558152"/>
                  <a:pt x="169801" y="4584287"/>
                  <a:pt x="96615" y="4537242"/>
                </a:cubicBezTo>
                <a:cubicBezTo>
                  <a:pt x="18200" y="4490192"/>
                  <a:pt x="-7936" y="4390871"/>
                  <a:pt x="39110" y="4317686"/>
                </a:cubicBezTo>
                <a:cubicBezTo>
                  <a:pt x="62632" y="4278477"/>
                  <a:pt x="99228" y="4252342"/>
                  <a:pt x="139088" y="4241886"/>
                </a:cubicBezTo>
                <a:cubicBezTo>
                  <a:pt x="159016" y="4236659"/>
                  <a:pt x="179762" y="4235351"/>
                  <a:pt x="200101" y="4238292"/>
                </a:cubicBezTo>
                <a:close/>
                <a:moveTo>
                  <a:pt x="4550297" y="3016205"/>
                </a:moveTo>
                <a:lnTo>
                  <a:pt x="4550297" y="3445041"/>
                </a:lnTo>
                <a:lnTo>
                  <a:pt x="4426357" y="3508493"/>
                </a:lnTo>
                <a:cubicBezTo>
                  <a:pt x="4111457" y="3710968"/>
                  <a:pt x="3965657" y="4102055"/>
                  <a:pt x="4080013" y="4349063"/>
                </a:cubicBezTo>
                <a:cubicBezTo>
                  <a:pt x="4236839" y="4673171"/>
                  <a:pt x="4215929" y="4866589"/>
                  <a:pt x="3667032" y="4913634"/>
                </a:cubicBezTo>
                <a:cubicBezTo>
                  <a:pt x="3238373" y="4939774"/>
                  <a:pt x="2914265" y="4673171"/>
                  <a:pt x="3065867" y="4234052"/>
                </a:cubicBezTo>
                <a:cubicBezTo>
                  <a:pt x="3233149" y="3836760"/>
                  <a:pt x="3802949" y="3831532"/>
                  <a:pt x="3750673" y="3115352"/>
                </a:cubicBezTo>
                <a:cubicBezTo>
                  <a:pt x="4008131" y="3114046"/>
                  <a:pt x="4229649" y="3092483"/>
                  <a:pt x="4415473" y="3053848"/>
                </a:cubicBezTo>
                <a:close/>
                <a:moveTo>
                  <a:pt x="142439" y="2357104"/>
                </a:moveTo>
                <a:cubicBezTo>
                  <a:pt x="163431" y="2354572"/>
                  <a:pt x="184507" y="2356369"/>
                  <a:pt x="204437" y="2361925"/>
                </a:cubicBezTo>
                <a:cubicBezTo>
                  <a:pt x="244294" y="2373032"/>
                  <a:pt x="279583" y="2399173"/>
                  <a:pt x="300493" y="2435763"/>
                </a:cubicBezTo>
                <a:cubicBezTo>
                  <a:pt x="347538" y="2514173"/>
                  <a:pt x="316172" y="2613500"/>
                  <a:pt x="242987" y="2655321"/>
                </a:cubicBezTo>
                <a:cubicBezTo>
                  <a:pt x="164577" y="2702366"/>
                  <a:pt x="65250" y="2671001"/>
                  <a:pt x="23429" y="2597816"/>
                </a:cubicBezTo>
                <a:cubicBezTo>
                  <a:pt x="-23617" y="2519403"/>
                  <a:pt x="2519" y="2425309"/>
                  <a:pt x="80936" y="2378257"/>
                </a:cubicBezTo>
                <a:cubicBezTo>
                  <a:pt x="100536" y="2366496"/>
                  <a:pt x="121448" y="2359635"/>
                  <a:pt x="142439" y="2357104"/>
                </a:cubicBezTo>
                <a:close/>
                <a:moveTo>
                  <a:pt x="3627827" y="1978352"/>
                </a:moveTo>
                <a:cubicBezTo>
                  <a:pt x="3948831" y="1976719"/>
                  <a:pt x="4270857" y="2024094"/>
                  <a:pt x="4478083" y="2128134"/>
                </a:cubicBezTo>
                <a:lnTo>
                  <a:pt x="4550297" y="2173772"/>
                </a:lnTo>
                <a:lnTo>
                  <a:pt x="4550297" y="2726919"/>
                </a:lnTo>
                <a:lnTo>
                  <a:pt x="4541998" y="2732429"/>
                </a:lnTo>
                <a:cubicBezTo>
                  <a:pt x="4397587" y="2800388"/>
                  <a:pt x="4145356" y="2827833"/>
                  <a:pt x="3734992" y="2843516"/>
                </a:cubicBezTo>
                <a:cubicBezTo>
                  <a:pt x="3144281" y="2801695"/>
                  <a:pt x="2417647" y="3000344"/>
                  <a:pt x="2569249" y="2331214"/>
                </a:cubicBezTo>
                <a:cubicBezTo>
                  <a:pt x="2603227" y="2109041"/>
                  <a:pt x="3114220" y="1980966"/>
                  <a:pt x="3627827" y="1978352"/>
                </a:cubicBezTo>
                <a:close/>
                <a:moveTo>
                  <a:pt x="1089851" y="721123"/>
                </a:moveTo>
                <a:cubicBezTo>
                  <a:pt x="1178722" y="721123"/>
                  <a:pt x="1251909" y="794308"/>
                  <a:pt x="1251909" y="883174"/>
                </a:cubicBezTo>
                <a:cubicBezTo>
                  <a:pt x="1251909" y="972045"/>
                  <a:pt x="1178722" y="1045231"/>
                  <a:pt x="1089851" y="1045231"/>
                </a:cubicBezTo>
                <a:cubicBezTo>
                  <a:pt x="1000985" y="1045231"/>
                  <a:pt x="927800" y="972045"/>
                  <a:pt x="927800" y="883174"/>
                </a:cubicBezTo>
                <a:cubicBezTo>
                  <a:pt x="927800" y="794308"/>
                  <a:pt x="1000985" y="721123"/>
                  <a:pt x="1089851" y="721123"/>
                </a:cubicBezTo>
                <a:close/>
                <a:moveTo>
                  <a:pt x="4451418" y="0"/>
                </a:moveTo>
                <a:lnTo>
                  <a:pt x="4550297" y="0"/>
                </a:lnTo>
                <a:lnTo>
                  <a:pt x="4550297" y="73797"/>
                </a:lnTo>
                <a:lnTo>
                  <a:pt x="4547229" y="73559"/>
                </a:lnTo>
                <a:cubicBezTo>
                  <a:pt x="4527298" y="68004"/>
                  <a:pt x="4508511" y="58692"/>
                  <a:pt x="4492093" y="46195"/>
                </a:cubicBezTo>
                <a:close/>
                <a:moveTo>
                  <a:pt x="3848570" y="0"/>
                </a:moveTo>
                <a:lnTo>
                  <a:pt x="4407434" y="0"/>
                </a:lnTo>
                <a:lnTo>
                  <a:pt x="4432659" y="16852"/>
                </a:lnTo>
                <a:lnTo>
                  <a:pt x="4550297" y="130716"/>
                </a:lnTo>
                <a:lnTo>
                  <a:pt x="4550297" y="804696"/>
                </a:lnTo>
                <a:lnTo>
                  <a:pt x="4540728" y="803263"/>
                </a:lnTo>
                <a:cubicBezTo>
                  <a:pt x="3884993" y="704418"/>
                  <a:pt x="3922894" y="686966"/>
                  <a:pt x="3859662" y="97074"/>
                </a:cubicBezTo>
                <a:close/>
                <a:moveTo>
                  <a:pt x="2961743" y="0"/>
                </a:moveTo>
                <a:lnTo>
                  <a:pt x="3518074" y="0"/>
                </a:lnTo>
                <a:lnTo>
                  <a:pt x="3516734" y="67971"/>
                </a:lnTo>
                <a:cubicBezTo>
                  <a:pt x="3498462" y="691019"/>
                  <a:pt x="3388980" y="724273"/>
                  <a:pt x="2584939" y="898866"/>
                </a:cubicBezTo>
                <a:cubicBezTo>
                  <a:pt x="1089855" y="1118423"/>
                  <a:pt x="1089855" y="1709139"/>
                  <a:pt x="1079399" y="2780787"/>
                </a:cubicBezTo>
                <a:cubicBezTo>
                  <a:pt x="953938" y="5331835"/>
                  <a:pt x="1732843" y="5776181"/>
                  <a:pt x="2835861" y="5896411"/>
                </a:cubicBezTo>
                <a:cubicBezTo>
                  <a:pt x="3248837" y="5938232"/>
                  <a:pt x="3139061" y="5655944"/>
                  <a:pt x="3139061" y="5655944"/>
                </a:cubicBezTo>
                <a:cubicBezTo>
                  <a:pt x="2919502" y="5582757"/>
                  <a:pt x="2767900" y="5551392"/>
                  <a:pt x="2532662" y="5483437"/>
                </a:cubicBezTo>
                <a:cubicBezTo>
                  <a:pt x="1811258" y="5269104"/>
                  <a:pt x="1502828" y="4615661"/>
                  <a:pt x="1539424" y="3078759"/>
                </a:cubicBezTo>
                <a:cubicBezTo>
                  <a:pt x="1544649" y="1452986"/>
                  <a:pt x="1623065" y="1426851"/>
                  <a:pt x="2621528" y="1186384"/>
                </a:cubicBezTo>
                <a:cubicBezTo>
                  <a:pt x="3071099" y="1076601"/>
                  <a:pt x="3133830" y="1081832"/>
                  <a:pt x="3635675" y="930229"/>
                </a:cubicBezTo>
                <a:cubicBezTo>
                  <a:pt x="3933647" y="1021713"/>
                  <a:pt x="4150591" y="1059614"/>
                  <a:pt x="4345318" y="1088366"/>
                </a:cubicBezTo>
                <a:lnTo>
                  <a:pt x="4550297" y="1118680"/>
                </a:lnTo>
                <a:lnTo>
                  <a:pt x="4550297" y="1776356"/>
                </a:lnTo>
                <a:lnTo>
                  <a:pt x="4513245" y="1763700"/>
                </a:lnTo>
                <a:cubicBezTo>
                  <a:pt x="4374062" y="1726127"/>
                  <a:pt x="4204167" y="1698683"/>
                  <a:pt x="3996372" y="1683000"/>
                </a:cubicBezTo>
                <a:cubicBezTo>
                  <a:pt x="3860783" y="1672218"/>
                  <a:pt x="3733523" y="1667808"/>
                  <a:pt x="3614295" y="1669045"/>
                </a:cubicBezTo>
                <a:cubicBezTo>
                  <a:pt x="1825871" y="1687596"/>
                  <a:pt x="1844251" y="2976821"/>
                  <a:pt x="2652887" y="3094442"/>
                </a:cubicBezTo>
                <a:cubicBezTo>
                  <a:pt x="3468385" y="3063076"/>
                  <a:pt x="3630443" y="3151948"/>
                  <a:pt x="2997906" y="3695614"/>
                </a:cubicBezTo>
                <a:cubicBezTo>
                  <a:pt x="2208547" y="4369968"/>
                  <a:pt x="2642433" y="5290024"/>
                  <a:pt x="3761129" y="5190697"/>
                </a:cubicBezTo>
                <a:cubicBezTo>
                  <a:pt x="4377980" y="5133198"/>
                  <a:pt x="4628903" y="4913634"/>
                  <a:pt x="4498217" y="4432699"/>
                </a:cubicBezTo>
                <a:cubicBezTo>
                  <a:pt x="4443326" y="4176547"/>
                  <a:pt x="4411961" y="4019720"/>
                  <a:pt x="4481226" y="3892299"/>
                </a:cubicBezTo>
                <a:lnTo>
                  <a:pt x="4550297" y="3804888"/>
                </a:lnTo>
                <a:lnTo>
                  <a:pt x="4550297" y="5576903"/>
                </a:lnTo>
                <a:lnTo>
                  <a:pt x="4374725" y="5650065"/>
                </a:lnTo>
                <a:cubicBezTo>
                  <a:pt x="4266906" y="5701687"/>
                  <a:pt x="4174118" y="5757882"/>
                  <a:pt x="4048656" y="5823225"/>
                </a:cubicBezTo>
                <a:cubicBezTo>
                  <a:pt x="3656426" y="6063366"/>
                  <a:pt x="3503210" y="6508817"/>
                  <a:pt x="3633585" y="6833466"/>
                </a:cubicBezTo>
                <a:lnTo>
                  <a:pt x="3647348" y="6858000"/>
                </a:lnTo>
                <a:lnTo>
                  <a:pt x="2954142" y="6858000"/>
                </a:lnTo>
                <a:lnTo>
                  <a:pt x="2890212" y="6806273"/>
                </a:lnTo>
                <a:cubicBezTo>
                  <a:pt x="2859937" y="6778542"/>
                  <a:pt x="2831287" y="6748831"/>
                  <a:pt x="2804496" y="6717139"/>
                </a:cubicBezTo>
                <a:cubicBezTo>
                  <a:pt x="2177187" y="6941922"/>
                  <a:pt x="1398283" y="6492350"/>
                  <a:pt x="1278046" y="5838908"/>
                </a:cubicBezTo>
                <a:cubicBezTo>
                  <a:pt x="624604" y="5718673"/>
                  <a:pt x="169802" y="4939769"/>
                  <a:pt x="399815" y="4312462"/>
                </a:cubicBezTo>
                <a:cubicBezTo>
                  <a:pt x="-107256" y="3883802"/>
                  <a:pt x="-107256" y="2979432"/>
                  <a:pt x="399815" y="2550773"/>
                </a:cubicBezTo>
                <a:cubicBezTo>
                  <a:pt x="175033" y="1923465"/>
                  <a:pt x="624604" y="1144561"/>
                  <a:pt x="1278046" y="1024324"/>
                </a:cubicBezTo>
                <a:cubicBezTo>
                  <a:pt x="1398283" y="370884"/>
                  <a:pt x="2177187" y="-78688"/>
                  <a:pt x="2804496" y="146096"/>
                </a:cubicBezTo>
                <a:cubicBezTo>
                  <a:pt x="2844683" y="98558"/>
                  <a:pt x="2889005" y="55477"/>
                  <a:pt x="2936691" y="16852"/>
                </a:cubicBezTo>
                <a:close/>
                <a:moveTo>
                  <a:pt x="2566562" y="0"/>
                </a:moveTo>
                <a:lnTo>
                  <a:pt x="2850115" y="0"/>
                </a:lnTo>
                <a:lnTo>
                  <a:pt x="2846312" y="10175"/>
                </a:lnTo>
                <a:cubicBezTo>
                  <a:pt x="2799262" y="88591"/>
                  <a:pt x="2699942" y="114726"/>
                  <a:pt x="2626755" y="67681"/>
                </a:cubicBezTo>
                <a:cubicBezTo>
                  <a:pt x="2607151" y="55918"/>
                  <a:pt x="2590815" y="40888"/>
                  <a:pt x="2578072" y="23817"/>
                </a:cubicBezTo>
                <a:close/>
              </a:path>
            </a:pathLst>
          </a:custGeom>
          <a:solidFill>
            <a:schemeClr val="accent1">
              <a:lumMod val="20000"/>
              <a:lumOff val="80000"/>
              <a:alpha val="10000"/>
            </a:schemeClr>
          </a:solidFill>
          <a:ln w="9525" cap="flat">
            <a:noFill/>
            <a:prstDash val="solid"/>
            <a:miter/>
          </a:ln>
        </p:spPr>
        <p:txBody>
          <a:bodyPr wrap="square" rtlCol="0" anchor="ctr">
            <a:noAutofit/>
          </a:bodyPr>
          <a:lstStyle/>
          <a:p>
            <a:endParaRPr lang="zh-CN" altLang="en-US"/>
          </a:p>
        </p:txBody>
      </p:sp>
      <p:sp>
        <p:nvSpPr>
          <p:cNvPr id="6" name="文本框 25">
            <a:extLst>
              <a:ext uri="{FF2B5EF4-FFF2-40B4-BE49-F238E27FC236}">
                <a16:creationId xmlns:a16="http://schemas.microsoft.com/office/drawing/2014/main" id="{1D7C1D2C-918E-47C7-AB6B-D7C9D67D48C4}"/>
              </a:ext>
            </a:extLst>
          </p:cNvPr>
          <p:cNvSpPr txBox="1"/>
          <p:nvPr userDrawn="1"/>
        </p:nvSpPr>
        <p:spPr>
          <a:xfrm>
            <a:off x="302564" y="6438900"/>
            <a:ext cx="2157464" cy="276999"/>
          </a:xfrm>
          <a:prstGeom prst="rect">
            <a:avLst/>
          </a:prstGeom>
          <a:noFill/>
        </p:spPr>
        <p:txBody>
          <a:bodyPr wrap="square" lIns="0" rtlCol="0">
            <a:spAutoFit/>
          </a:bodyPr>
          <a:lstStyle/>
          <a:p>
            <a:pPr algn="dist"/>
            <a:r>
              <a:rPr kumimoji="1" lang="zh-CN" altLang="en-US" sz="1200" spc="300" dirty="0">
                <a:solidFill>
                  <a:schemeClr val="accent1"/>
                </a:solidFill>
                <a:latin typeface="华文中宋" panose="02010600040101010101" pitchFamily="2" charset="-122"/>
                <a:ea typeface="华文中宋" panose="02010600040101010101" pitchFamily="2" charset="-122"/>
                <a:cs typeface="Hiragino Sans GB W3" charset="-122"/>
              </a:rPr>
              <a:t>厚德博学 和而不同</a:t>
            </a:r>
          </a:p>
        </p:txBody>
      </p:sp>
      <p:sp>
        <p:nvSpPr>
          <p:cNvPr id="7" name="矩形 6">
            <a:extLst>
              <a:ext uri="{FF2B5EF4-FFF2-40B4-BE49-F238E27FC236}">
                <a16:creationId xmlns:a16="http://schemas.microsoft.com/office/drawing/2014/main" id="{D75A99EF-45C4-4EE7-964D-5885C363F8FA}"/>
              </a:ext>
            </a:extLst>
          </p:cNvPr>
          <p:cNvSpPr/>
          <p:nvPr userDrawn="1"/>
        </p:nvSpPr>
        <p:spPr>
          <a:xfrm>
            <a:off x="9921732" y="6438900"/>
            <a:ext cx="2002970" cy="276999"/>
          </a:xfrm>
          <a:prstGeom prst="rect">
            <a:avLst/>
          </a:prstGeom>
        </p:spPr>
        <p:txBody>
          <a:bodyPr wrap="square" lIns="0" rIns="0">
            <a:spAutoFit/>
          </a:bodyPr>
          <a:lstStyle/>
          <a:p>
            <a:pPr algn="dist"/>
            <a:r>
              <a:rPr kumimoji="1" lang="en-US" altLang="zh-CN" sz="1200" spc="300" dirty="0">
                <a:solidFill>
                  <a:schemeClr val="accent1"/>
                </a:solidFill>
                <a:latin typeface="华文中宋" panose="02010600040101010101" pitchFamily="2" charset="-122"/>
                <a:ea typeface="华文中宋" panose="02010600040101010101" pitchFamily="2" charset="-122"/>
                <a:cs typeface="Hiragino Sans GB W3" charset="-122"/>
              </a:rPr>
              <a:t>www.hut.edu.cn</a:t>
            </a:r>
            <a:endParaRPr lang="zh-CN" altLang="en-US" sz="1200" dirty="0">
              <a:solidFill>
                <a:schemeClr val="accent1"/>
              </a:solidFill>
              <a:latin typeface="华文中宋" panose="02010600040101010101" pitchFamily="2" charset="-122"/>
              <a:ea typeface="华文中宋" panose="02010600040101010101" pitchFamily="2" charset="-122"/>
            </a:endParaRPr>
          </a:p>
        </p:txBody>
      </p:sp>
      <p:cxnSp>
        <p:nvCxnSpPr>
          <p:cNvPr id="8" name="直接连接符 7">
            <a:extLst>
              <a:ext uri="{FF2B5EF4-FFF2-40B4-BE49-F238E27FC236}">
                <a16:creationId xmlns:a16="http://schemas.microsoft.com/office/drawing/2014/main" id="{8110F592-8830-4097-9080-65235AE733A8}"/>
              </a:ext>
            </a:extLst>
          </p:cNvPr>
          <p:cNvCxnSpPr>
            <a:cxnSpLocks/>
          </p:cNvCxnSpPr>
          <p:nvPr userDrawn="1"/>
        </p:nvCxnSpPr>
        <p:spPr>
          <a:xfrm>
            <a:off x="304800" y="749300"/>
            <a:ext cx="115824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pic>
        <p:nvPicPr>
          <p:cNvPr id="9" name="图片 8">
            <a:extLst>
              <a:ext uri="{FF2B5EF4-FFF2-40B4-BE49-F238E27FC236}">
                <a16:creationId xmlns:a16="http://schemas.microsoft.com/office/drawing/2014/main" id="{7CE4C067-D6A5-456F-8514-A170C1FA976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235493" y="283720"/>
            <a:ext cx="1641068" cy="399511"/>
          </a:xfrm>
          <a:prstGeom prst="rect">
            <a:avLst/>
          </a:prstGeom>
        </p:spPr>
      </p:pic>
      <p:sp>
        <p:nvSpPr>
          <p:cNvPr id="12" name="幻灯片编号占位符 2"/>
          <p:cNvSpPr>
            <a:spLocks noGrp="1"/>
          </p:cNvSpPr>
          <p:nvPr>
            <p:ph type="sldNum" sz="quarter" idx="4"/>
          </p:nvPr>
        </p:nvSpPr>
        <p:spPr>
          <a:xfrm>
            <a:off x="4724400" y="6378575"/>
            <a:ext cx="2743200" cy="365125"/>
          </a:xfrm>
          <a:prstGeom prst="rect">
            <a:avLst/>
          </a:prstGeom>
        </p:spPr>
        <p:txBody>
          <a:bodyPr vert="horz" lIns="91440" tIns="45720" rIns="91440" bIns="45720" rtlCol="0" anchor="ctr"/>
          <a:lstStyle>
            <a:lvl1pPr algn="ctr">
              <a:defRPr sz="1000">
                <a:solidFill>
                  <a:schemeClr val="tx1">
                    <a:lumMod val="25000"/>
                    <a:lumOff val="75000"/>
                  </a:schemeClr>
                </a:solidFill>
                <a:latin typeface="STZhongsong" charset="-122"/>
                <a:ea typeface="STZhongsong" charset="-122"/>
                <a:cs typeface="STZhongsong" charset="-122"/>
              </a:defRPr>
            </a:lvl1pPr>
          </a:lstStyle>
          <a:p>
            <a:fld id="{FCD414FB-FBA3-744C-9B73-3C070CB3E4AB}" type="slidenum">
              <a:rPr kumimoji="1" lang="zh-CN" altLang="en-US" smtClean="0"/>
              <a:pPr/>
              <a:t>‹#›</a:t>
            </a:fld>
            <a:endParaRPr kumimoji="1" lang="zh-CN" altLang="en-US" dirty="0"/>
          </a:p>
        </p:txBody>
      </p:sp>
      <p:sp>
        <p:nvSpPr>
          <p:cNvPr id="11" name="文本占位符 2">
            <a:extLst>
              <a:ext uri="{FF2B5EF4-FFF2-40B4-BE49-F238E27FC236}">
                <a16:creationId xmlns:a16="http://schemas.microsoft.com/office/drawing/2014/main" id="{4C845CA6-2A1C-4947-83FB-F8F09FE17E05}"/>
              </a:ext>
            </a:extLst>
          </p:cNvPr>
          <p:cNvSpPr>
            <a:spLocks noGrp="1"/>
          </p:cNvSpPr>
          <p:nvPr>
            <p:ph type="body" sz="quarter" idx="10"/>
          </p:nvPr>
        </p:nvSpPr>
        <p:spPr>
          <a:xfrm>
            <a:off x="924538" y="236570"/>
            <a:ext cx="9310956" cy="493810"/>
          </a:xfrm>
          <a:prstGeom prst="rect">
            <a:avLst/>
          </a:prstGeom>
        </p:spPr>
        <p:txBody>
          <a:bodyPr/>
          <a:lstStyle>
            <a:lvl1pPr marL="0" indent="0">
              <a:buFontTx/>
              <a:buNone/>
              <a:defRPr sz="3200" b="1">
                <a:solidFill>
                  <a:schemeClr val="accent1"/>
                </a:solidFill>
              </a:defRPr>
            </a:lvl1pPr>
          </a:lstStyle>
          <a:p>
            <a:pPr lvl="0"/>
            <a:r>
              <a:rPr lang="zh-CN" altLang="en-US" dirty="0"/>
              <a:t>编辑母版文本样式</a:t>
            </a:r>
          </a:p>
        </p:txBody>
      </p:sp>
      <p:grpSp>
        <p:nvGrpSpPr>
          <p:cNvPr id="13" name="组合 12">
            <a:extLst>
              <a:ext uri="{FF2B5EF4-FFF2-40B4-BE49-F238E27FC236}">
                <a16:creationId xmlns:a16="http://schemas.microsoft.com/office/drawing/2014/main" id="{E6A41855-1B31-4951-9439-920B9E182E5F}"/>
              </a:ext>
            </a:extLst>
          </p:cNvPr>
          <p:cNvGrpSpPr/>
          <p:nvPr userDrawn="1"/>
        </p:nvGrpSpPr>
        <p:grpSpPr>
          <a:xfrm>
            <a:off x="315439" y="331076"/>
            <a:ext cx="509199" cy="304798"/>
            <a:chOff x="302563" y="340407"/>
            <a:chExt cx="509199" cy="304798"/>
          </a:xfrm>
        </p:grpSpPr>
        <p:cxnSp>
          <p:nvCxnSpPr>
            <p:cNvPr id="14" name="直接连接符 13">
              <a:extLst>
                <a:ext uri="{FF2B5EF4-FFF2-40B4-BE49-F238E27FC236}">
                  <a16:creationId xmlns:a16="http://schemas.microsoft.com/office/drawing/2014/main" id="{117063BC-E5E0-434B-AC1B-0FBCCD0F0FE0}"/>
                </a:ext>
              </a:extLst>
            </p:cNvPr>
            <p:cNvCxnSpPr/>
            <p:nvPr userDrawn="1"/>
          </p:nvCxnSpPr>
          <p:spPr>
            <a:xfrm>
              <a:off x="302563" y="340407"/>
              <a:ext cx="509199" cy="0"/>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7BC3B18C-4771-4275-A5B6-634FDA677B16}"/>
                </a:ext>
              </a:extLst>
            </p:cNvPr>
            <p:cNvCxnSpPr/>
            <p:nvPr userDrawn="1"/>
          </p:nvCxnSpPr>
          <p:spPr>
            <a:xfrm>
              <a:off x="302563" y="492806"/>
              <a:ext cx="509199" cy="0"/>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36E6054F-DA2B-4694-9C00-71EC7CA6B981}"/>
                </a:ext>
              </a:extLst>
            </p:cNvPr>
            <p:cNvCxnSpPr/>
            <p:nvPr userDrawn="1"/>
          </p:nvCxnSpPr>
          <p:spPr>
            <a:xfrm>
              <a:off x="302563" y="645205"/>
              <a:ext cx="509199" cy="0"/>
            </a:xfrm>
            <a:prstGeom prst="line">
              <a:avLst/>
            </a:prstGeom>
            <a:ln w="76200"/>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8724167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样机素材">
    <p:spTree>
      <p:nvGrpSpPr>
        <p:cNvPr id="1" name=""/>
        <p:cNvGrpSpPr/>
        <p:nvPr/>
      </p:nvGrpSpPr>
      <p:grpSpPr>
        <a:xfrm>
          <a:off x="0" y="0"/>
          <a:ext cx="0" cy="0"/>
          <a:chOff x="0" y="0"/>
          <a:chExt cx="0" cy="0"/>
        </a:xfrm>
      </p:grpSpPr>
      <p:sp>
        <p:nvSpPr>
          <p:cNvPr id="12" name="图片占位符 11">
            <a:extLst>
              <a:ext uri="{FF2B5EF4-FFF2-40B4-BE49-F238E27FC236}">
                <a16:creationId xmlns:a16="http://schemas.microsoft.com/office/drawing/2014/main" id="{9742218E-3116-4DFE-AA8E-F7FBAE6B174C}"/>
              </a:ext>
            </a:extLst>
          </p:cNvPr>
          <p:cNvSpPr>
            <a:spLocks noGrp="1"/>
          </p:cNvSpPr>
          <p:nvPr>
            <p:ph type="pic" sz="quarter" idx="11" hasCustomPrompt="1"/>
          </p:nvPr>
        </p:nvSpPr>
        <p:spPr>
          <a:xfrm>
            <a:off x="7048500" y="2011363"/>
            <a:ext cx="5143500" cy="3200400"/>
          </a:xfrm>
          <a:prstGeom prst="rect">
            <a:avLst/>
          </a:prstGeom>
        </p:spPr>
        <p:txBody>
          <a:bodyPr anchor="ctr"/>
          <a:lstStyle>
            <a:lvl1pPr marL="0" indent="0" algn="ctr">
              <a:buFontTx/>
              <a:buNone/>
              <a:defRPr sz="1800"/>
            </a:lvl1pPr>
          </a:lstStyle>
          <a:p>
            <a:r>
              <a:rPr lang="zh-CN" altLang="en-US" dirty="0"/>
              <a:t>插入图片</a:t>
            </a:r>
          </a:p>
        </p:txBody>
      </p:sp>
      <p:sp>
        <p:nvSpPr>
          <p:cNvPr id="5" name="任意多边形: 形状 4">
            <a:extLst>
              <a:ext uri="{FF2B5EF4-FFF2-40B4-BE49-F238E27FC236}">
                <a16:creationId xmlns:a16="http://schemas.microsoft.com/office/drawing/2014/main" id="{B2CE2167-0461-4AB9-A32B-5B4D92640BFB}"/>
              </a:ext>
            </a:extLst>
          </p:cNvPr>
          <p:cNvSpPr/>
          <p:nvPr userDrawn="1"/>
        </p:nvSpPr>
        <p:spPr>
          <a:xfrm>
            <a:off x="7641704" y="0"/>
            <a:ext cx="4550297" cy="6858000"/>
          </a:xfrm>
          <a:custGeom>
            <a:avLst/>
            <a:gdLst>
              <a:gd name="connsiteX0" fmla="*/ 4550297 w 4550297"/>
              <a:gd name="connsiteY0" fmla="*/ 6797700 h 6858000"/>
              <a:gd name="connsiteX1" fmla="*/ 4550297 w 4550297"/>
              <a:gd name="connsiteY1" fmla="*/ 6858000 h 6858000"/>
              <a:gd name="connsiteX2" fmla="*/ 4499644 w 4550297"/>
              <a:gd name="connsiteY2" fmla="*/ 6858000 h 6858000"/>
              <a:gd name="connsiteX3" fmla="*/ 4503447 w 4550297"/>
              <a:gd name="connsiteY3" fmla="*/ 6847825 h 6858000"/>
              <a:gd name="connsiteX4" fmla="*/ 4547310 w 4550297"/>
              <a:gd name="connsiteY4" fmla="*/ 6799143 h 6858000"/>
              <a:gd name="connsiteX5" fmla="*/ 2740537 w 4550297"/>
              <a:gd name="connsiteY5" fmla="*/ 6779621 h 6858000"/>
              <a:gd name="connsiteX6" fmla="*/ 2802533 w 4550297"/>
              <a:gd name="connsiteY6" fmla="*/ 6784441 h 6858000"/>
              <a:gd name="connsiteX7" fmla="*/ 2857667 w 4550297"/>
              <a:gd name="connsiteY7" fmla="*/ 6811804 h 6858000"/>
              <a:gd name="connsiteX8" fmla="*/ 2898343 w 4550297"/>
              <a:gd name="connsiteY8" fmla="*/ 6858000 h 6858000"/>
              <a:gd name="connsiteX9" fmla="*/ 2624463 w 4550297"/>
              <a:gd name="connsiteY9" fmla="*/ 6858000 h 6858000"/>
              <a:gd name="connsiteX10" fmla="*/ 2632554 w 4550297"/>
              <a:gd name="connsiteY10" fmla="*/ 6841696 h 6858000"/>
              <a:gd name="connsiteX11" fmla="*/ 2679030 w 4550297"/>
              <a:gd name="connsiteY11" fmla="*/ 6800773 h 6858000"/>
              <a:gd name="connsiteX12" fmla="*/ 2740537 w 4550297"/>
              <a:gd name="connsiteY12" fmla="*/ 6779621 h 6858000"/>
              <a:gd name="connsiteX13" fmla="*/ 4550297 w 4550297"/>
              <a:gd name="connsiteY13" fmla="*/ 5916715 h 6858000"/>
              <a:gd name="connsiteX14" fmla="*/ 4550297 w 4550297"/>
              <a:gd name="connsiteY14" fmla="*/ 6733663 h 6858000"/>
              <a:gd name="connsiteX15" fmla="*/ 4480471 w 4550297"/>
              <a:gd name="connsiteY15" fmla="*/ 6806272 h 6858000"/>
              <a:gd name="connsiteX16" fmla="*/ 4416541 w 4550297"/>
              <a:gd name="connsiteY16" fmla="*/ 6858000 h 6858000"/>
              <a:gd name="connsiteX17" fmla="*/ 4120550 w 4550297"/>
              <a:gd name="connsiteY17" fmla="*/ 6858000 h 6858000"/>
              <a:gd name="connsiteX18" fmla="*/ 4097999 w 4550297"/>
              <a:gd name="connsiteY18" fmla="*/ 6803752 h 6858000"/>
              <a:gd name="connsiteX19" fmla="*/ 4370882 w 4550297"/>
              <a:gd name="connsiteY19" fmla="*/ 6004179 h 6858000"/>
              <a:gd name="connsiteX20" fmla="*/ 1131672 w 4550297"/>
              <a:gd name="connsiteY20" fmla="*/ 5854588 h 6858000"/>
              <a:gd name="connsiteX21" fmla="*/ 1293729 w 4550297"/>
              <a:gd name="connsiteY21" fmla="*/ 6016639 h 6858000"/>
              <a:gd name="connsiteX22" fmla="*/ 1131672 w 4550297"/>
              <a:gd name="connsiteY22" fmla="*/ 6178697 h 6858000"/>
              <a:gd name="connsiteX23" fmla="*/ 969621 w 4550297"/>
              <a:gd name="connsiteY23" fmla="*/ 6016639 h 6858000"/>
              <a:gd name="connsiteX24" fmla="*/ 1131672 w 4550297"/>
              <a:gd name="connsiteY24" fmla="*/ 5854588 h 6858000"/>
              <a:gd name="connsiteX25" fmla="*/ 200101 w 4550297"/>
              <a:gd name="connsiteY25" fmla="*/ 4238292 h 6858000"/>
              <a:gd name="connsiteX26" fmla="*/ 258667 w 4550297"/>
              <a:gd name="connsiteY26" fmla="*/ 4260180 h 6858000"/>
              <a:gd name="connsiteX27" fmla="*/ 316172 w 4550297"/>
              <a:gd name="connsiteY27" fmla="*/ 4479737 h 6858000"/>
              <a:gd name="connsiteX28" fmla="*/ 96615 w 4550297"/>
              <a:gd name="connsiteY28" fmla="*/ 4537242 h 6858000"/>
              <a:gd name="connsiteX29" fmla="*/ 39110 w 4550297"/>
              <a:gd name="connsiteY29" fmla="*/ 4317686 h 6858000"/>
              <a:gd name="connsiteX30" fmla="*/ 139088 w 4550297"/>
              <a:gd name="connsiteY30" fmla="*/ 4241886 h 6858000"/>
              <a:gd name="connsiteX31" fmla="*/ 200101 w 4550297"/>
              <a:gd name="connsiteY31" fmla="*/ 4238292 h 6858000"/>
              <a:gd name="connsiteX32" fmla="*/ 4550297 w 4550297"/>
              <a:gd name="connsiteY32" fmla="*/ 3016205 h 6858000"/>
              <a:gd name="connsiteX33" fmla="*/ 4550297 w 4550297"/>
              <a:gd name="connsiteY33" fmla="*/ 3445041 h 6858000"/>
              <a:gd name="connsiteX34" fmla="*/ 4426357 w 4550297"/>
              <a:gd name="connsiteY34" fmla="*/ 3508493 h 6858000"/>
              <a:gd name="connsiteX35" fmla="*/ 4080013 w 4550297"/>
              <a:gd name="connsiteY35" fmla="*/ 4349063 h 6858000"/>
              <a:gd name="connsiteX36" fmla="*/ 3667032 w 4550297"/>
              <a:gd name="connsiteY36" fmla="*/ 4913634 h 6858000"/>
              <a:gd name="connsiteX37" fmla="*/ 3065867 w 4550297"/>
              <a:gd name="connsiteY37" fmla="*/ 4234052 h 6858000"/>
              <a:gd name="connsiteX38" fmla="*/ 3750673 w 4550297"/>
              <a:gd name="connsiteY38" fmla="*/ 3115352 h 6858000"/>
              <a:gd name="connsiteX39" fmla="*/ 4415473 w 4550297"/>
              <a:gd name="connsiteY39" fmla="*/ 3053848 h 6858000"/>
              <a:gd name="connsiteX40" fmla="*/ 142439 w 4550297"/>
              <a:gd name="connsiteY40" fmla="*/ 2357104 h 6858000"/>
              <a:gd name="connsiteX41" fmla="*/ 204437 w 4550297"/>
              <a:gd name="connsiteY41" fmla="*/ 2361925 h 6858000"/>
              <a:gd name="connsiteX42" fmla="*/ 300493 w 4550297"/>
              <a:gd name="connsiteY42" fmla="*/ 2435763 h 6858000"/>
              <a:gd name="connsiteX43" fmla="*/ 242987 w 4550297"/>
              <a:gd name="connsiteY43" fmla="*/ 2655321 h 6858000"/>
              <a:gd name="connsiteX44" fmla="*/ 23429 w 4550297"/>
              <a:gd name="connsiteY44" fmla="*/ 2597816 h 6858000"/>
              <a:gd name="connsiteX45" fmla="*/ 80936 w 4550297"/>
              <a:gd name="connsiteY45" fmla="*/ 2378257 h 6858000"/>
              <a:gd name="connsiteX46" fmla="*/ 142439 w 4550297"/>
              <a:gd name="connsiteY46" fmla="*/ 2357104 h 6858000"/>
              <a:gd name="connsiteX47" fmla="*/ 3627827 w 4550297"/>
              <a:gd name="connsiteY47" fmla="*/ 1978352 h 6858000"/>
              <a:gd name="connsiteX48" fmla="*/ 4478083 w 4550297"/>
              <a:gd name="connsiteY48" fmla="*/ 2128134 h 6858000"/>
              <a:gd name="connsiteX49" fmla="*/ 4550297 w 4550297"/>
              <a:gd name="connsiteY49" fmla="*/ 2173772 h 6858000"/>
              <a:gd name="connsiteX50" fmla="*/ 4550297 w 4550297"/>
              <a:gd name="connsiteY50" fmla="*/ 2726919 h 6858000"/>
              <a:gd name="connsiteX51" fmla="*/ 4541998 w 4550297"/>
              <a:gd name="connsiteY51" fmla="*/ 2732429 h 6858000"/>
              <a:gd name="connsiteX52" fmla="*/ 3734992 w 4550297"/>
              <a:gd name="connsiteY52" fmla="*/ 2843516 h 6858000"/>
              <a:gd name="connsiteX53" fmla="*/ 2569249 w 4550297"/>
              <a:gd name="connsiteY53" fmla="*/ 2331214 h 6858000"/>
              <a:gd name="connsiteX54" fmla="*/ 3627827 w 4550297"/>
              <a:gd name="connsiteY54" fmla="*/ 1978352 h 6858000"/>
              <a:gd name="connsiteX55" fmla="*/ 1089851 w 4550297"/>
              <a:gd name="connsiteY55" fmla="*/ 721123 h 6858000"/>
              <a:gd name="connsiteX56" fmla="*/ 1251909 w 4550297"/>
              <a:gd name="connsiteY56" fmla="*/ 883174 h 6858000"/>
              <a:gd name="connsiteX57" fmla="*/ 1089851 w 4550297"/>
              <a:gd name="connsiteY57" fmla="*/ 1045231 h 6858000"/>
              <a:gd name="connsiteX58" fmla="*/ 927800 w 4550297"/>
              <a:gd name="connsiteY58" fmla="*/ 883174 h 6858000"/>
              <a:gd name="connsiteX59" fmla="*/ 1089851 w 4550297"/>
              <a:gd name="connsiteY59" fmla="*/ 721123 h 6858000"/>
              <a:gd name="connsiteX60" fmla="*/ 4451418 w 4550297"/>
              <a:gd name="connsiteY60" fmla="*/ 0 h 6858000"/>
              <a:gd name="connsiteX61" fmla="*/ 4550297 w 4550297"/>
              <a:gd name="connsiteY61" fmla="*/ 0 h 6858000"/>
              <a:gd name="connsiteX62" fmla="*/ 4550297 w 4550297"/>
              <a:gd name="connsiteY62" fmla="*/ 73797 h 6858000"/>
              <a:gd name="connsiteX63" fmla="*/ 4547229 w 4550297"/>
              <a:gd name="connsiteY63" fmla="*/ 73559 h 6858000"/>
              <a:gd name="connsiteX64" fmla="*/ 4492093 w 4550297"/>
              <a:gd name="connsiteY64" fmla="*/ 46195 h 6858000"/>
              <a:gd name="connsiteX65" fmla="*/ 3848570 w 4550297"/>
              <a:gd name="connsiteY65" fmla="*/ 0 h 6858000"/>
              <a:gd name="connsiteX66" fmla="*/ 4407434 w 4550297"/>
              <a:gd name="connsiteY66" fmla="*/ 0 h 6858000"/>
              <a:gd name="connsiteX67" fmla="*/ 4432659 w 4550297"/>
              <a:gd name="connsiteY67" fmla="*/ 16852 h 6858000"/>
              <a:gd name="connsiteX68" fmla="*/ 4550297 w 4550297"/>
              <a:gd name="connsiteY68" fmla="*/ 130716 h 6858000"/>
              <a:gd name="connsiteX69" fmla="*/ 4550297 w 4550297"/>
              <a:gd name="connsiteY69" fmla="*/ 804696 h 6858000"/>
              <a:gd name="connsiteX70" fmla="*/ 4540728 w 4550297"/>
              <a:gd name="connsiteY70" fmla="*/ 803263 h 6858000"/>
              <a:gd name="connsiteX71" fmla="*/ 3859662 w 4550297"/>
              <a:gd name="connsiteY71" fmla="*/ 97074 h 6858000"/>
              <a:gd name="connsiteX72" fmla="*/ 2961743 w 4550297"/>
              <a:gd name="connsiteY72" fmla="*/ 0 h 6858000"/>
              <a:gd name="connsiteX73" fmla="*/ 3518074 w 4550297"/>
              <a:gd name="connsiteY73" fmla="*/ 0 h 6858000"/>
              <a:gd name="connsiteX74" fmla="*/ 3516734 w 4550297"/>
              <a:gd name="connsiteY74" fmla="*/ 67971 h 6858000"/>
              <a:gd name="connsiteX75" fmla="*/ 2584939 w 4550297"/>
              <a:gd name="connsiteY75" fmla="*/ 898866 h 6858000"/>
              <a:gd name="connsiteX76" fmla="*/ 1079399 w 4550297"/>
              <a:gd name="connsiteY76" fmla="*/ 2780787 h 6858000"/>
              <a:gd name="connsiteX77" fmla="*/ 2835861 w 4550297"/>
              <a:gd name="connsiteY77" fmla="*/ 5896411 h 6858000"/>
              <a:gd name="connsiteX78" fmla="*/ 3139061 w 4550297"/>
              <a:gd name="connsiteY78" fmla="*/ 5655944 h 6858000"/>
              <a:gd name="connsiteX79" fmla="*/ 2532662 w 4550297"/>
              <a:gd name="connsiteY79" fmla="*/ 5483437 h 6858000"/>
              <a:gd name="connsiteX80" fmla="*/ 1539424 w 4550297"/>
              <a:gd name="connsiteY80" fmla="*/ 3078759 h 6858000"/>
              <a:gd name="connsiteX81" fmla="*/ 2621528 w 4550297"/>
              <a:gd name="connsiteY81" fmla="*/ 1186384 h 6858000"/>
              <a:gd name="connsiteX82" fmla="*/ 3635675 w 4550297"/>
              <a:gd name="connsiteY82" fmla="*/ 930229 h 6858000"/>
              <a:gd name="connsiteX83" fmla="*/ 4345318 w 4550297"/>
              <a:gd name="connsiteY83" fmla="*/ 1088366 h 6858000"/>
              <a:gd name="connsiteX84" fmla="*/ 4550297 w 4550297"/>
              <a:gd name="connsiteY84" fmla="*/ 1118680 h 6858000"/>
              <a:gd name="connsiteX85" fmla="*/ 4550297 w 4550297"/>
              <a:gd name="connsiteY85" fmla="*/ 1776356 h 6858000"/>
              <a:gd name="connsiteX86" fmla="*/ 4513245 w 4550297"/>
              <a:gd name="connsiteY86" fmla="*/ 1763700 h 6858000"/>
              <a:gd name="connsiteX87" fmla="*/ 3996372 w 4550297"/>
              <a:gd name="connsiteY87" fmla="*/ 1683000 h 6858000"/>
              <a:gd name="connsiteX88" fmla="*/ 3614295 w 4550297"/>
              <a:gd name="connsiteY88" fmla="*/ 1669045 h 6858000"/>
              <a:gd name="connsiteX89" fmla="*/ 2652887 w 4550297"/>
              <a:gd name="connsiteY89" fmla="*/ 3094442 h 6858000"/>
              <a:gd name="connsiteX90" fmla="*/ 2997906 w 4550297"/>
              <a:gd name="connsiteY90" fmla="*/ 3695614 h 6858000"/>
              <a:gd name="connsiteX91" fmla="*/ 3761129 w 4550297"/>
              <a:gd name="connsiteY91" fmla="*/ 5190697 h 6858000"/>
              <a:gd name="connsiteX92" fmla="*/ 4498217 w 4550297"/>
              <a:gd name="connsiteY92" fmla="*/ 4432699 h 6858000"/>
              <a:gd name="connsiteX93" fmla="*/ 4481226 w 4550297"/>
              <a:gd name="connsiteY93" fmla="*/ 3892299 h 6858000"/>
              <a:gd name="connsiteX94" fmla="*/ 4550297 w 4550297"/>
              <a:gd name="connsiteY94" fmla="*/ 3804888 h 6858000"/>
              <a:gd name="connsiteX95" fmla="*/ 4550297 w 4550297"/>
              <a:gd name="connsiteY95" fmla="*/ 5576903 h 6858000"/>
              <a:gd name="connsiteX96" fmla="*/ 4374725 w 4550297"/>
              <a:gd name="connsiteY96" fmla="*/ 5650065 h 6858000"/>
              <a:gd name="connsiteX97" fmla="*/ 4048656 w 4550297"/>
              <a:gd name="connsiteY97" fmla="*/ 5823225 h 6858000"/>
              <a:gd name="connsiteX98" fmla="*/ 3633585 w 4550297"/>
              <a:gd name="connsiteY98" fmla="*/ 6833466 h 6858000"/>
              <a:gd name="connsiteX99" fmla="*/ 3647348 w 4550297"/>
              <a:gd name="connsiteY99" fmla="*/ 6858000 h 6858000"/>
              <a:gd name="connsiteX100" fmla="*/ 2954142 w 4550297"/>
              <a:gd name="connsiteY100" fmla="*/ 6858000 h 6858000"/>
              <a:gd name="connsiteX101" fmla="*/ 2890212 w 4550297"/>
              <a:gd name="connsiteY101" fmla="*/ 6806273 h 6858000"/>
              <a:gd name="connsiteX102" fmla="*/ 2804496 w 4550297"/>
              <a:gd name="connsiteY102" fmla="*/ 6717139 h 6858000"/>
              <a:gd name="connsiteX103" fmla="*/ 1278046 w 4550297"/>
              <a:gd name="connsiteY103" fmla="*/ 5838908 h 6858000"/>
              <a:gd name="connsiteX104" fmla="*/ 399815 w 4550297"/>
              <a:gd name="connsiteY104" fmla="*/ 4312462 h 6858000"/>
              <a:gd name="connsiteX105" fmla="*/ 399815 w 4550297"/>
              <a:gd name="connsiteY105" fmla="*/ 2550773 h 6858000"/>
              <a:gd name="connsiteX106" fmla="*/ 1278046 w 4550297"/>
              <a:gd name="connsiteY106" fmla="*/ 1024324 h 6858000"/>
              <a:gd name="connsiteX107" fmla="*/ 2804496 w 4550297"/>
              <a:gd name="connsiteY107" fmla="*/ 146096 h 6858000"/>
              <a:gd name="connsiteX108" fmla="*/ 2936691 w 4550297"/>
              <a:gd name="connsiteY108" fmla="*/ 16852 h 6858000"/>
              <a:gd name="connsiteX109" fmla="*/ 2566562 w 4550297"/>
              <a:gd name="connsiteY109" fmla="*/ 0 h 6858000"/>
              <a:gd name="connsiteX110" fmla="*/ 2850115 w 4550297"/>
              <a:gd name="connsiteY110" fmla="*/ 0 h 6858000"/>
              <a:gd name="connsiteX111" fmla="*/ 2846312 w 4550297"/>
              <a:gd name="connsiteY111" fmla="*/ 10175 h 6858000"/>
              <a:gd name="connsiteX112" fmla="*/ 2626755 w 4550297"/>
              <a:gd name="connsiteY112" fmla="*/ 67681 h 6858000"/>
              <a:gd name="connsiteX113" fmla="*/ 2578072 w 4550297"/>
              <a:gd name="connsiteY113" fmla="*/ 2381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4550297" h="6858000">
                <a:moveTo>
                  <a:pt x="4550297" y="6797700"/>
                </a:moveTo>
                <a:lnTo>
                  <a:pt x="4550297" y="6858000"/>
                </a:lnTo>
                <a:lnTo>
                  <a:pt x="4499644" y="6858000"/>
                </a:lnTo>
                <a:lnTo>
                  <a:pt x="4503447" y="6847825"/>
                </a:lnTo>
                <a:cubicBezTo>
                  <a:pt x="4515208" y="6828221"/>
                  <a:pt x="4530238" y="6811885"/>
                  <a:pt x="4547310" y="6799143"/>
                </a:cubicBezTo>
                <a:close/>
                <a:moveTo>
                  <a:pt x="2740537" y="6779621"/>
                </a:moveTo>
                <a:cubicBezTo>
                  <a:pt x="2761529" y="6777089"/>
                  <a:pt x="2782603" y="6778887"/>
                  <a:pt x="2802533" y="6784441"/>
                </a:cubicBezTo>
                <a:cubicBezTo>
                  <a:pt x="2822464" y="6789995"/>
                  <a:pt x="2841250" y="6799307"/>
                  <a:pt x="2857667" y="6811804"/>
                </a:cubicBezTo>
                <a:lnTo>
                  <a:pt x="2898343" y="6858000"/>
                </a:lnTo>
                <a:lnTo>
                  <a:pt x="2624463" y="6858000"/>
                </a:lnTo>
                <a:lnTo>
                  <a:pt x="2632554" y="6841696"/>
                </a:lnTo>
                <a:cubicBezTo>
                  <a:pt x="2645051" y="6825278"/>
                  <a:pt x="2660734" y="6811229"/>
                  <a:pt x="2679030" y="6800773"/>
                </a:cubicBezTo>
                <a:cubicBezTo>
                  <a:pt x="2698635" y="6789013"/>
                  <a:pt x="2719545" y="6782151"/>
                  <a:pt x="2740537" y="6779621"/>
                </a:cubicBezTo>
                <a:close/>
                <a:moveTo>
                  <a:pt x="4550297" y="5916715"/>
                </a:moveTo>
                <a:lnTo>
                  <a:pt x="4550297" y="6733663"/>
                </a:lnTo>
                <a:lnTo>
                  <a:pt x="4480471" y="6806272"/>
                </a:lnTo>
                <a:lnTo>
                  <a:pt x="4416541" y="6858000"/>
                </a:lnTo>
                <a:lnTo>
                  <a:pt x="4120550" y="6858000"/>
                </a:lnTo>
                <a:lnTo>
                  <a:pt x="4097999" y="6803752"/>
                </a:lnTo>
                <a:cubicBezTo>
                  <a:pt x="3986130" y="6472430"/>
                  <a:pt x="4041141" y="6200489"/>
                  <a:pt x="4370882" y="6004179"/>
                </a:cubicBezTo>
                <a:close/>
                <a:moveTo>
                  <a:pt x="1131672" y="5854588"/>
                </a:moveTo>
                <a:cubicBezTo>
                  <a:pt x="1220544" y="5854588"/>
                  <a:pt x="1293729" y="5927774"/>
                  <a:pt x="1293729" y="6016639"/>
                </a:cubicBezTo>
                <a:cubicBezTo>
                  <a:pt x="1293729" y="6105510"/>
                  <a:pt x="1220544" y="6178697"/>
                  <a:pt x="1131672" y="6178697"/>
                </a:cubicBezTo>
                <a:cubicBezTo>
                  <a:pt x="1042806" y="6178697"/>
                  <a:pt x="969621" y="6105510"/>
                  <a:pt x="969621" y="6016639"/>
                </a:cubicBezTo>
                <a:cubicBezTo>
                  <a:pt x="969621" y="5927774"/>
                  <a:pt x="1042806" y="5854588"/>
                  <a:pt x="1131672" y="5854588"/>
                </a:cubicBezTo>
                <a:close/>
                <a:moveTo>
                  <a:pt x="200101" y="4238292"/>
                </a:moveTo>
                <a:cubicBezTo>
                  <a:pt x="220439" y="4241231"/>
                  <a:pt x="240370" y="4248418"/>
                  <a:pt x="258667" y="4260180"/>
                </a:cubicBezTo>
                <a:cubicBezTo>
                  <a:pt x="337084" y="4307230"/>
                  <a:pt x="363217" y="4406550"/>
                  <a:pt x="316172" y="4479737"/>
                </a:cubicBezTo>
                <a:cubicBezTo>
                  <a:pt x="269122" y="4558152"/>
                  <a:pt x="169801" y="4584287"/>
                  <a:pt x="96615" y="4537242"/>
                </a:cubicBezTo>
                <a:cubicBezTo>
                  <a:pt x="18200" y="4490192"/>
                  <a:pt x="-7936" y="4390871"/>
                  <a:pt x="39110" y="4317686"/>
                </a:cubicBezTo>
                <a:cubicBezTo>
                  <a:pt x="62632" y="4278477"/>
                  <a:pt x="99228" y="4252342"/>
                  <a:pt x="139088" y="4241886"/>
                </a:cubicBezTo>
                <a:cubicBezTo>
                  <a:pt x="159016" y="4236659"/>
                  <a:pt x="179762" y="4235351"/>
                  <a:pt x="200101" y="4238292"/>
                </a:cubicBezTo>
                <a:close/>
                <a:moveTo>
                  <a:pt x="4550297" y="3016205"/>
                </a:moveTo>
                <a:lnTo>
                  <a:pt x="4550297" y="3445041"/>
                </a:lnTo>
                <a:lnTo>
                  <a:pt x="4426357" y="3508493"/>
                </a:lnTo>
                <a:cubicBezTo>
                  <a:pt x="4111457" y="3710968"/>
                  <a:pt x="3965657" y="4102055"/>
                  <a:pt x="4080013" y="4349063"/>
                </a:cubicBezTo>
                <a:cubicBezTo>
                  <a:pt x="4236839" y="4673171"/>
                  <a:pt x="4215929" y="4866589"/>
                  <a:pt x="3667032" y="4913634"/>
                </a:cubicBezTo>
                <a:cubicBezTo>
                  <a:pt x="3238373" y="4939774"/>
                  <a:pt x="2914265" y="4673171"/>
                  <a:pt x="3065867" y="4234052"/>
                </a:cubicBezTo>
                <a:cubicBezTo>
                  <a:pt x="3233149" y="3836760"/>
                  <a:pt x="3802949" y="3831532"/>
                  <a:pt x="3750673" y="3115352"/>
                </a:cubicBezTo>
                <a:cubicBezTo>
                  <a:pt x="4008131" y="3114046"/>
                  <a:pt x="4229649" y="3092483"/>
                  <a:pt x="4415473" y="3053848"/>
                </a:cubicBezTo>
                <a:close/>
                <a:moveTo>
                  <a:pt x="142439" y="2357104"/>
                </a:moveTo>
                <a:cubicBezTo>
                  <a:pt x="163431" y="2354572"/>
                  <a:pt x="184507" y="2356369"/>
                  <a:pt x="204437" y="2361925"/>
                </a:cubicBezTo>
                <a:cubicBezTo>
                  <a:pt x="244294" y="2373032"/>
                  <a:pt x="279583" y="2399173"/>
                  <a:pt x="300493" y="2435763"/>
                </a:cubicBezTo>
                <a:cubicBezTo>
                  <a:pt x="347538" y="2514173"/>
                  <a:pt x="316172" y="2613500"/>
                  <a:pt x="242987" y="2655321"/>
                </a:cubicBezTo>
                <a:cubicBezTo>
                  <a:pt x="164577" y="2702366"/>
                  <a:pt x="65250" y="2671001"/>
                  <a:pt x="23429" y="2597816"/>
                </a:cubicBezTo>
                <a:cubicBezTo>
                  <a:pt x="-23617" y="2519403"/>
                  <a:pt x="2519" y="2425309"/>
                  <a:pt x="80936" y="2378257"/>
                </a:cubicBezTo>
                <a:cubicBezTo>
                  <a:pt x="100536" y="2366496"/>
                  <a:pt x="121448" y="2359635"/>
                  <a:pt x="142439" y="2357104"/>
                </a:cubicBezTo>
                <a:close/>
                <a:moveTo>
                  <a:pt x="3627827" y="1978352"/>
                </a:moveTo>
                <a:cubicBezTo>
                  <a:pt x="3948831" y="1976719"/>
                  <a:pt x="4270857" y="2024094"/>
                  <a:pt x="4478083" y="2128134"/>
                </a:cubicBezTo>
                <a:lnTo>
                  <a:pt x="4550297" y="2173772"/>
                </a:lnTo>
                <a:lnTo>
                  <a:pt x="4550297" y="2726919"/>
                </a:lnTo>
                <a:lnTo>
                  <a:pt x="4541998" y="2732429"/>
                </a:lnTo>
                <a:cubicBezTo>
                  <a:pt x="4397587" y="2800388"/>
                  <a:pt x="4145356" y="2827833"/>
                  <a:pt x="3734992" y="2843516"/>
                </a:cubicBezTo>
                <a:cubicBezTo>
                  <a:pt x="3144281" y="2801695"/>
                  <a:pt x="2417647" y="3000344"/>
                  <a:pt x="2569249" y="2331214"/>
                </a:cubicBezTo>
                <a:cubicBezTo>
                  <a:pt x="2603227" y="2109041"/>
                  <a:pt x="3114220" y="1980966"/>
                  <a:pt x="3627827" y="1978352"/>
                </a:cubicBezTo>
                <a:close/>
                <a:moveTo>
                  <a:pt x="1089851" y="721123"/>
                </a:moveTo>
                <a:cubicBezTo>
                  <a:pt x="1178722" y="721123"/>
                  <a:pt x="1251909" y="794308"/>
                  <a:pt x="1251909" y="883174"/>
                </a:cubicBezTo>
                <a:cubicBezTo>
                  <a:pt x="1251909" y="972045"/>
                  <a:pt x="1178722" y="1045231"/>
                  <a:pt x="1089851" y="1045231"/>
                </a:cubicBezTo>
                <a:cubicBezTo>
                  <a:pt x="1000985" y="1045231"/>
                  <a:pt x="927800" y="972045"/>
                  <a:pt x="927800" y="883174"/>
                </a:cubicBezTo>
                <a:cubicBezTo>
                  <a:pt x="927800" y="794308"/>
                  <a:pt x="1000985" y="721123"/>
                  <a:pt x="1089851" y="721123"/>
                </a:cubicBezTo>
                <a:close/>
                <a:moveTo>
                  <a:pt x="4451418" y="0"/>
                </a:moveTo>
                <a:lnTo>
                  <a:pt x="4550297" y="0"/>
                </a:lnTo>
                <a:lnTo>
                  <a:pt x="4550297" y="73797"/>
                </a:lnTo>
                <a:lnTo>
                  <a:pt x="4547229" y="73559"/>
                </a:lnTo>
                <a:cubicBezTo>
                  <a:pt x="4527298" y="68004"/>
                  <a:pt x="4508511" y="58692"/>
                  <a:pt x="4492093" y="46195"/>
                </a:cubicBezTo>
                <a:close/>
                <a:moveTo>
                  <a:pt x="3848570" y="0"/>
                </a:moveTo>
                <a:lnTo>
                  <a:pt x="4407434" y="0"/>
                </a:lnTo>
                <a:lnTo>
                  <a:pt x="4432659" y="16852"/>
                </a:lnTo>
                <a:lnTo>
                  <a:pt x="4550297" y="130716"/>
                </a:lnTo>
                <a:lnTo>
                  <a:pt x="4550297" y="804696"/>
                </a:lnTo>
                <a:lnTo>
                  <a:pt x="4540728" y="803263"/>
                </a:lnTo>
                <a:cubicBezTo>
                  <a:pt x="3884993" y="704418"/>
                  <a:pt x="3922894" y="686966"/>
                  <a:pt x="3859662" y="97074"/>
                </a:cubicBezTo>
                <a:close/>
                <a:moveTo>
                  <a:pt x="2961743" y="0"/>
                </a:moveTo>
                <a:lnTo>
                  <a:pt x="3518074" y="0"/>
                </a:lnTo>
                <a:lnTo>
                  <a:pt x="3516734" y="67971"/>
                </a:lnTo>
                <a:cubicBezTo>
                  <a:pt x="3498462" y="691019"/>
                  <a:pt x="3388980" y="724273"/>
                  <a:pt x="2584939" y="898866"/>
                </a:cubicBezTo>
                <a:cubicBezTo>
                  <a:pt x="1089855" y="1118423"/>
                  <a:pt x="1089855" y="1709139"/>
                  <a:pt x="1079399" y="2780787"/>
                </a:cubicBezTo>
                <a:cubicBezTo>
                  <a:pt x="953938" y="5331835"/>
                  <a:pt x="1732843" y="5776181"/>
                  <a:pt x="2835861" y="5896411"/>
                </a:cubicBezTo>
                <a:cubicBezTo>
                  <a:pt x="3248837" y="5938232"/>
                  <a:pt x="3139061" y="5655944"/>
                  <a:pt x="3139061" y="5655944"/>
                </a:cubicBezTo>
                <a:cubicBezTo>
                  <a:pt x="2919502" y="5582757"/>
                  <a:pt x="2767900" y="5551392"/>
                  <a:pt x="2532662" y="5483437"/>
                </a:cubicBezTo>
                <a:cubicBezTo>
                  <a:pt x="1811258" y="5269104"/>
                  <a:pt x="1502828" y="4615661"/>
                  <a:pt x="1539424" y="3078759"/>
                </a:cubicBezTo>
                <a:cubicBezTo>
                  <a:pt x="1544649" y="1452986"/>
                  <a:pt x="1623065" y="1426851"/>
                  <a:pt x="2621528" y="1186384"/>
                </a:cubicBezTo>
                <a:cubicBezTo>
                  <a:pt x="3071099" y="1076601"/>
                  <a:pt x="3133830" y="1081832"/>
                  <a:pt x="3635675" y="930229"/>
                </a:cubicBezTo>
                <a:cubicBezTo>
                  <a:pt x="3933647" y="1021713"/>
                  <a:pt x="4150591" y="1059614"/>
                  <a:pt x="4345318" y="1088366"/>
                </a:cubicBezTo>
                <a:lnTo>
                  <a:pt x="4550297" y="1118680"/>
                </a:lnTo>
                <a:lnTo>
                  <a:pt x="4550297" y="1776356"/>
                </a:lnTo>
                <a:lnTo>
                  <a:pt x="4513245" y="1763700"/>
                </a:lnTo>
                <a:cubicBezTo>
                  <a:pt x="4374062" y="1726127"/>
                  <a:pt x="4204167" y="1698683"/>
                  <a:pt x="3996372" y="1683000"/>
                </a:cubicBezTo>
                <a:cubicBezTo>
                  <a:pt x="3860783" y="1672218"/>
                  <a:pt x="3733523" y="1667808"/>
                  <a:pt x="3614295" y="1669045"/>
                </a:cubicBezTo>
                <a:cubicBezTo>
                  <a:pt x="1825871" y="1687596"/>
                  <a:pt x="1844251" y="2976821"/>
                  <a:pt x="2652887" y="3094442"/>
                </a:cubicBezTo>
                <a:cubicBezTo>
                  <a:pt x="3468385" y="3063076"/>
                  <a:pt x="3630443" y="3151948"/>
                  <a:pt x="2997906" y="3695614"/>
                </a:cubicBezTo>
                <a:cubicBezTo>
                  <a:pt x="2208547" y="4369968"/>
                  <a:pt x="2642433" y="5290024"/>
                  <a:pt x="3761129" y="5190697"/>
                </a:cubicBezTo>
                <a:cubicBezTo>
                  <a:pt x="4377980" y="5133198"/>
                  <a:pt x="4628903" y="4913634"/>
                  <a:pt x="4498217" y="4432699"/>
                </a:cubicBezTo>
                <a:cubicBezTo>
                  <a:pt x="4443326" y="4176547"/>
                  <a:pt x="4411961" y="4019720"/>
                  <a:pt x="4481226" y="3892299"/>
                </a:cubicBezTo>
                <a:lnTo>
                  <a:pt x="4550297" y="3804888"/>
                </a:lnTo>
                <a:lnTo>
                  <a:pt x="4550297" y="5576903"/>
                </a:lnTo>
                <a:lnTo>
                  <a:pt x="4374725" y="5650065"/>
                </a:lnTo>
                <a:cubicBezTo>
                  <a:pt x="4266906" y="5701687"/>
                  <a:pt x="4174118" y="5757882"/>
                  <a:pt x="4048656" y="5823225"/>
                </a:cubicBezTo>
                <a:cubicBezTo>
                  <a:pt x="3656426" y="6063366"/>
                  <a:pt x="3503210" y="6508817"/>
                  <a:pt x="3633585" y="6833466"/>
                </a:cubicBezTo>
                <a:lnTo>
                  <a:pt x="3647348" y="6858000"/>
                </a:lnTo>
                <a:lnTo>
                  <a:pt x="2954142" y="6858000"/>
                </a:lnTo>
                <a:lnTo>
                  <a:pt x="2890212" y="6806273"/>
                </a:lnTo>
                <a:cubicBezTo>
                  <a:pt x="2859937" y="6778542"/>
                  <a:pt x="2831287" y="6748831"/>
                  <a:pt x="2804496" y="6717139"/>
                </a:cubicBezTo>
                <a:cubicBezTo>
                  <a:pt x="2177187" y="6941922"/>
                  <a:pt x="1398283" y="6492350"/>
                  <a:pt x="1278046" y="5838908"/>
                </a:cubicBezTo>
                <a:cubicBezTo>
                  <a:pt x="624604" y="5718673"/>
                  <a:pt x="169802" y="4939769"/>
                  <a:pt x="399815" y="4312462"/>
                </a:cubicBezTo>
                <a:cubicBezTo>
                  <a:pt x="-107256" y="3883802"/>
                  <a:pt x="-107256" y="2979432"/>
                  <a:pt x="399815" y="2550773"/>
                </a:cubicBezTo>
                <a:cubicBezTo>
                  <a:pt x="175033" y="1923465"/>
                  <a:pt x="624604" y="1144561"/>
                  <a:pt x="1278046" y="1024324"/>
                </a:cubicBezTo>
                <a:cubicBezTo>
                  <a:pt x="1398283" y="370884"/>
                  <a:pt x="2177187" y="-78688"/>
                  <a:pt x="2804496" y="146096"/>
                </a:cubicBezTo>
                <a:cubicBezTo>
                  <a:pt x="2844683" y="98558"/>
                  <a:pt x="2889005" y="55477"/>
                  <a:pt x="2936691" y="16852"/>
                </a:cubicBezTo>
                <a:close/>
                <a:moveTo>
                  <a:pt x="2566562" y="0"/>
                </a:moveTo>
                <a:lnTo>
                  <a:pt x="2850115" y="0"/>
                </a:lnTo>
                <a:lnTo>
                  <a:pt x="2846312" y="10175"/>
                </a:lnTo>
                <a:cubicBezTo>
                  <a:pt x="2799262" y="88591"/>
                  <a:pt x="2699942" y="114726"/>
                  <a:pt x="2626755" y="67681"/>
                </a:cubicBezTo>
                <a:cubicBezTo>
                  <a:pt x="2607151" y="55918"/>
                  <a:pt x="2590815" y="40888"/>
                  <a:pt x="2578072" y="23817"/>
                </a:cubicBezTo>
                <a:close/>
              </a:path>
            </a:pathLst>
          </a:custGeom>
          <a:solidFill>
            <a:schemeClr val="accent1">
              <a:lumMod val="20000"/>
              <a:lumOff val="80000"/>
              <a:alpha val="10000"/>
            </a:schemeClr>
          </a:solidFill>
          <a:ln w="9525" cap="flat">
            <a:noFill/>
            <a:prstDash val="solid"/>
            <a:miter/>
          </a:ln>
        </p:spPr>
        <p:txBody>
          <a:bodyPr wrap="square" rtlCol="0" anchor="ctr">
            <a:noAutofit/>
          </a:bodyPr>
          <a:lstStyle/>
          <a:p>
            <a:endParaRPr lang="zh-CN" altLang="en-US"/>
          </a:p>
        </p:txBody>
      </p:sp>
      <p:sp>
        <p:nvSpPr>
          <p:cNvPr id="6" name="文本框 25">
            <a:extLst>
              <a:ext uri="{FF2B5EF4-FFF2-40B4-BE49-F238E27FC236}">
                <a16:creationId xmlns:a16="http://schemas.microsoft.com/office/drawing/2014/main" id="{1D7C1D2C-918E-47C7-AB6B-D7C9D67D48C4}"/>
              </a:ext>
            </a:extLst>
          </p:cNvPr>
          <p:cNvSpPr txBox="1"/>
          <p:nvPr userDrawn="1"/>
        </p:nvSpPr>
        <p:spPr>
          <a:xfrm>
            <a:off x="302564" y="6438900"/>
            <a:ext cx="2157464" cy="276999"/>
          </a:xfrm>
          <a:prstGeom prst="rect">
            <a:avLst/>
          </a:prstGeom>
          <a:noFill/>
        </p:spPr>
        <p:txBody>
          <a:bodyPr wrap="square" lIns="0" rtlCol="0">
            <a:spAutoFit/>
          </a:bodyPr>
          <a:lstStyle/>
          <a:p>
            <a:pPr algn="dist"/>
            <a:r>
              <a:rPr kumimoji="1" lang="zh-CN" altLang="en-US" sz="1200" spc="300" dirty="0">
                <a:solidFill>
                  <a:schemeClr val="accent1"/>
                </a:solidFill>
                <a:latin typeface="华文中宋" panose="02010600040101010101" pitchFamily="2" charset="-122"/>
                <a:ea typeface="华文中宋" panose="02010600040101010101" pitchFamily="2" charset="-122"/>
                <a:cs typeface="Hiragino Sans GB W3" charset="-122"/>
              </a:rPr>
              <a:t>厚德博学 和而不同</a:t>
            </a:r>
          </a:p>
        </p:txBody>
      </p:sp>
      <p:sp>
        <p:nvSpPr>
          <p:cNvPr id="7" name="矩形 6">
            <a:extLst>
              <a:ext uri="{FF2B5EF4-FFF2-40B4-BE49-F238E27FC236}">
                <a16:creationId xmlns:a16="http://schemas.microsoft.com/office/drawing/2014/main" id="{D75A99EF-45C4-4EE7-964D-5885C363F8FA}"/>
              </a:ext>
            </a:extLst>
          </p:cNvPr>
          <p:cNvSpPr/>
          <p:nvPr userDrawn="1"/>
        </p:nvSpPr>
        <p:spPr>
          <a:xfrm>
            <a:off x="9921732" y="6438900"/>
            <a:ext cx="2002970" cy="276999"/>
          </a:xfrm>
          <a:prstGeom prst="rect">
            <a:avLst/>
          </a:prstGeom>
        </p:spPr>
        <p:txBody>
          <a:bodyPr wrap="square" lIns="0" rIns="0">
            <a:spAutoFit/>
          </a:bodyPr>
          <a:lstStyle/>
          <a:p>
            <a:pPr algn="dist"/>
            <a:r>
              <a:rPr kumimoji="1" lang="en-US" altLang="zh-CN" sz="1200" spc="300" dirty="0">
                <a:solidFill>
                  <a:schemeClr val="accent1"/>
                </a:solidFill>
                <a:latin typeface="华文中宋" panose="02010600040101010101" pitchFamily="2" charset="-122"/>
                <a:ea typeface="华文中宋" panose="02010600040101010101" pitchFamily="2" charset="-122"/>
                <a:cs typeface="Hiragino Sans GB W3" charset="-122"/>
              </a:rPr>
              <a:t>www.hut.edu.cn</a:t>
            </a:r>
            <a:endParaRPr lang="zh-CN" altLang="en-US" sz="1200" dirty="0">
              <a:solidFill>
                <a:schemeClr val="accent1"/>
              </a:solidFill>
              <a:latin typeface="华文中宋" panose="02010600040101010101" pitchFamily="2" charset="-122"/>
              <a:ea typeface="华文中宋" panose="02010600040101010101" pitchFamily="2" charset="-122"/>
            </a:endParaRPr>
          </a:p>
        </p:txBody>
      </p:sp>
      <p:cxnSp>
        <p:nvCxnSpPr>
          <p:cNvPr id="8" name="直接连接符 7">
            <a:extLst>
              <a:ext uri="{FF2B5EF4-FFF2-40B4-BE49-F238E27FC236}">
                <a16:creationId xmlns:a16="http://schemas.microsoft.com/office/drawing/2014/main" id="{8110F592-8830-4097-9080-65235AE733A8}"/>
              </a:ext>
            </a:extLst>
          </p:cNvPr>
          <p:cNvCxnSpPr>
            <a:cxnSpLocks/>
          </p:cNvCxnSpPr>
          <p:nvPr userDrawn="1"/>
        </p:nvCxnSpPr>
        <p:spPr>
          <a:xfrm>
            <a:off x="304800" y="749300"/>
            <a:ext cx="115824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pic>
        <p:nvPicPr>
          <p:cNvPr id="9" name="图片 8">
            <a:extLst>
              <a:ext uri="{FF2B5EF4-FFF2-40B4-BE49-F238E27FC236}">
                <a16:creationId xmlns:a16="http://schemas.microsoft.com/office/drawing/2014/main" id="{7CE4C067-D6A5-456F-8514-A170C1FA976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235493" y="283720"/>
            <a:ext cx="1641068" cy="399511"/>
          </a:xfrm>
          <a:prstGeom prst="rect">
            <a:avLst/>
          </a:prstGeom>
        </p:spPr>
      </p:pic>
      <p:sp>
        <p:nvSpPr>
          <p:cNvPr id="13" name="幻灯片编号占位符 2"/>
          <p:cNvSpPr>
            <a:spLocks noGrp="1"/>
          </p:cNvSpPr>
          <p:nvPr>
            <p:ph type="sldNum" sz="quarter" idx="4"/>
          </p:nvPr>
        </p:nvSpPr>
        <p:spPr>
          <a:xfrm>
            <a:off x="4724400" y="6378575"/>
            <a:ext cx="2743200" cy="365125"/>
          </a:xfrm>
          <a:prstGeom prst="rect">
            <a:avLst/>
          </a:prstGeom>
        </p:spPr>
        <p:txBody>
          <a:bodyPr vert="horz" lIns="91440" tIns="45720" rIns="91440" bIns="45720" rtlCol="0" anchor="ctr"/>
          <a:lstStyle>
            <a:lvl1pPr algn="ctr">
              <a:defRPr sz="1000">
                <a:solidFill>
                  <a:schemeClr val="tx1">
                    <a:lumMod val="25000"/>
                    <a:lumOff val="75000"/>
                  </a:schemeClr>
                </a:solidFill>
                <a:latin typeface="STZhongsong" charset="-122"/>
                <a:ea typeface="STZhongsong" charset="-122"/>
                <a:cs typeface="STZhongsong" charset="-122"/>
              </a:defRPr>
            </a:lvl1pPr>
          </a:lstStyle>
          <a:p>
            <a:fld id="{FCD414FB-FBA3-744C-9B73-3C070CB3E4AB}" type="slidenum">
              <a:rPr kumimoji="1" lang="zh-CN" altLang="en-US" smtClean="0"/>
              <a:pPr/>
              <a:t>‹#›</a:t>
            </a:fld>
            <a:endParaRPr kumimoji="1" lang="zh-CN" altLang="en-US" dirty="0"/>
          </a:p>
        </p:txBody>
      </p:sp>
      <p:sp>
        <p:nvSpPr>
          <p:cNvPr id="11" name="文本占位符 2">
            <a:extLst>
              <a:ext uri="{FF2B5EF4-FFF2-40B4-BE49-F238E27FC236}">
                <a16:creationId xmlns:a16="http://schemas.microsoft.com/office/drawing/2014/main" id="{233E32FD-7000-4BE1-9FE6-7950C2A0F05F}"/>
              </a:ext>
            </a:extLst>
          </p:cNvPr>
          <p:cNvSpPr>
            <a:spLocks noGrp="1"/>
          </p:cNvSpPr>
          <p:nvPr>
            <p:ph type="body" sz="quarter" idx="10"/>
          </p:nvPr>
        </p:nvSpPr>
        <p:spPr>
          <a:xfrm>
            <a:off x="924538" y="236570"/>
            <a:ext cx="9310956" cy="493810"/>
          </a:xfrm>
          <a:prstGeom prst="rect">
            <a:avLst/>
          </a:prstGeom>
        </p:spPr>
        <p:txBody>
          <a:bodyPr/>
          <a:lstStyle>
            <a:lvl1pPr marL="0" indent="0">
              <a:buFontTx/>
              <a:buNone/>
              <a:defRPr sz="3200" b="1">
                <a:solidFill>
                  <a:schemeClr val="accent1"/>
                </a:solidFill>
              </a:defRPr>
            </a:lvl1pPr>
          </a:lstStyle>
          <a:p>
            <a:pPr lvl="0"/>
            <a:r>
              <a:rPr lang="zh-CN" altLang="en-US" dirty="0"/>
              <a:t>编辑母版文本样式</a:t>
            </a:r>
          </a:p>
        </p:txBody>
      </p:sp>
      <p:grpSp>
        <p:nvGrpSpPr>
          <p:cNvPr id="14" name="组合 13">
            <a:extLst>
              <a:ext uri="{FF2B5EF4-FFF2-40B4-BE49-F238E27FC236}">
                <a16:creationId xmlns:a16="http://schemas.microsoft.com/office/drawing/2014/main" id="{712DF815-7093-4354-8F12-ABCF122488C7}"/>
              </a:ext>
            </a:extLst>
          </p:cNvPr>
          <p:cNvGrpSpPr/>
          <p:nvPr userDrawn="1"/>
        </p:nvGrpSpPr>
        <p:grpSpPr>
          <a:xfrm>
            <a:off x="315439" y="331076"/>
            <a:ext cx="509199" cy="304798"/>
            <a:chOff x="302563" y="340407"/>
            <a:chExt cx="509199" cy="304798"/>
          </a:xfrm>
        </p:grpSpPr>
        <p:cxnSp>
          <p:nvCxnSpPr>
            <p:cNvPr id="15" name="直接连接符 14">
              <a:extLst>
                <a:ext uri="{FF2B5EF4-FFF2-40B4-BE49-F238E27FC236}">
                  <a16:creationId xmlns:a16="http://schemas.microsoft.com/office/drawing/2014/main" id="{A88AF4BD-9E89-44CE-8FE3-EDA1C32B76B7}"/>
                </a:ext>
              </a:extLst>
            </p:cNvPr>
            <p:cNvCxnSpPr/>
            <p:nvPr userDrawn="1"/>
          </p:nvCxnSpPr>
          <p:spPr>
            <a:xfrm>
              <a:off x="302563" y="340407"/>
              <a:ext cx="509199" cy="0"/>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94A55F93-3F4B-4190-9E3D-9DFEE7AA4D96}"/>
                </a:ext>
              </a:extLst>
            </p:cNvPr>
            <p:cNvCxnSpPr/>
            <p:nvPr userDrawn="1"/>
          </p:nvCxnSpPr>
          <p:spPr>
            <a:xfrm>
              <a:off x="302563" y="492806"/>
              <a:ext cx="509199" cy="0"/>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851EFD4-D12F-47A8-A612-1CA810EF4A9A}"/>
                </a:ext>
              </a:extLst>
            </p:cNvPr>
            <p:cNvCxnSpPr/>
            <p:nvPr userDrawn="1"/>
          </p:nvCxnSpPr>
          <p:spPr>
            <a:xfrm>
              <a:off x="302563" y="645205"/>
              <a:ext cx="509199" cy="0"/>
            </a:xfrm>
            <a:prstGeom prst="line">
              <a:avLst/>
            </a:prstGeom>
            <a:ln w="76200"/>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60019080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图示-图文排版">
    <p:spTree>
      <p:nvGrpSpPr>
        <p:cNvPr id="1" name=""/>
        <p:cNvGrpSpPr/>
        <p:nvPr/>
      </p:nvGrpSpPr>
      <p:grpSpPr>
        <a:xfrm>
          <a:off x="0" y="0"/>
          <a:ext cx="0" cy="0"/>
          <a:chOff x="0" y="0"/>
          <a:chExt cx="0" cy="0"/>
        </a:xfrm>
      </p:grpSpPr>
      <p:sp>
        <p:nvSpPr>
          <p:cNvPr id="17" name="任意多边形: 形状 16">
            <a:extLst>
              <a:ext uri="{FF2B5EF4-FFF2-40B4-BE49-F238E27FC236}">
                <a16:creationId xmlns:a16="http://schemas.microsoft.com/office/drawing/2014/main" id="{117096F7-5E67-4505-8D33-0B6D250FFB99}"/>
              </a:ext>
            </a:extLst>
          </p:cNvPr>
          <p:cNvSpPr/>
          <p:nvPr userDrawn="1"/>
        </p:nvSpPr>
        <p:spPr>
          <a:xfrm>
            <a:off x="7641704" y="0"/>
            <a:ext cx="4550297" cy="6858000"/>
          </a:xfrm>
          <a:custGeom>
            <a:avLst/>
            <a:gdLst>
              <a:gd name="connsiteX0" fmla="*/ 4550297 w 4550297"/>
              <a:gd name="connsiteY0" fmla="*/ 6797700 h 6858000"/>
              <a:gd name="connsiteX1" fmla="*/ 4550297 w 4550297"/>
              <a:gd name="connsiteY1" fmla="*/ 6858000 h 6858000"/>
              <a:gd name="connsiteX2" fmla="*/ 4499644 w 4550297"/>
              <a:gd name="connsiteY2" fmla="*/ 6858000 h 6858000"/>
              <a:gd name="connsiteX3" fmla="*/ 4503447 w 4550297"/>
              <a:gd name="connsiteY3" fmla="*/ 6847825 h 6858000"/>
              <a:gd name="connsiteX4" fmla="*/ 4547310 w 4550297"/>
              <a:gd name="connsiteY4" fmla="*/ 6799143 h 6858000"/>
              <a:gd name="connsiteX5" fmla="*/ 2740537 w 4550297"/>
              <a:gd name="connsiteY5" fmla="*/ 6779621 h 6858000"/>
              <a:gd name="connsiteX6" fmla="*/ 2802533 w 4550297"/>
              <a:gd name="connsiteY6" fmla="*/ 6784441 h 6858000"/>
              <a:gd name="connsiteX7" fmla="*/ 2857667 w 4550297"/>
              <a:gd name="connsiteY7" fmla="*/ 6811804 h 6858000"/>
              <a:gd name="connsiteX8" fmla="*/ 2898343 w 4550297"/>
              <a:gd name="connsiteY8" fmla="*/ 6858000 h 6858000"/>
              <a:gd name="connsiteX9" fmla="*/ 2624463 w 4550297"/>
              <a:gd name="connsiteY9" fmla="*/ 6858000 h 6858000"/>
              <a:gd name="connsiteX10" fmla="*/ 2632554 w 4550297"/>
              <a:gd name="connsiteY10" fmla="*/ 6841696 h 6858000"/>
              <a:gd name="connsiteX11" fmla="*/ 2679030 w 4550297"/>
              <a:gd name="connsiteY11" fmla="*/ 6800773 h 6858000"/>
              <a:gd name="connsiteX12" fmla="*/ 2740537 w 4550297"/>
              <a:gd name="connsiteY12" fmla="*/ 6779621 h 6858000"/>
              <a:gd name="connsiteX13" fmla="*/ 4550297 w 4550297"/>
              <a:gd name="connsiteY13" fmla="*/ 5916715 h 6858000"/>
              <a:gd name="connsiteX14" fmla="*/ 4550297 w 4550297"/>
              <a:gd name="connsiteY14" fmla="*/ 6733663 h 6858000"/>
              <a:gd name="connsiteX15" fmla="*/ 4480471 w 4550297"/>
              <a:gd name="connsiteY15" fmla="*/ 6806272 h 6858000"/>
              <a:gd name="connsiteX16" fmla="*/ 4416541 w 4550297"/>
              <a:gd name="connsiteY16" fmla="*/ 6858000 h 6858000"/>
              <a:gd name="connsiteX17" fmla="*/ 4120550 w 4550297"/>
              <a:gd name="connsiteY17" fmla="*/ 6858000 h 6858000"/>
              <a:gd name="connsiteX18" fmla="*/ 4097999 w 4550297"/>
              <a:gd name="connsiteY18" fmla="*/ 6803752 h 6858000"/>
              <a:gd name="connsiteX19" fmla="*/ 4370882 w 4550297"/>
              <a:gd name="connsiteY19" fmla="*/ 6004179 h 6858000"/>
              <a:gd name="connsiteX20" fmla="*/ 1131672 w 4550297"/>
              <a:gd name="connsiteY20" fmla="*/ 5854588 h 6858000"/>
              <a:gd name="connsiteX21" fmla="*/ 1293729 w 4550297"/>
              <a:gd name="connsiteY21" fmla="*/ 6016639 h 6858000"/>
              <a:gd name="connsiteX22" fmla="*/ 1131672 w 4550297"/>
              <a:gd name="connsiteY22" fmla="*/ 6178697 h 6858000"/>
              <a:gd name="connsiteX23" fmla="*/ 969621 w 4550297"/>
              <a:gd name="connsiteY23" fmla="*/ 6016639 h 6858000"/>
              <a:gd name="connsiteX24" fmla="*/ 1131672 w 4550297"/>
              <a:gd name="connsiteY24" fmla="*/ 5854588 h 6858000"/>
              <a:gd name="connsiteX25" fmla="*/ 200101 w 4550297"/>
              <a:gd name="connsiteY25" fmla="*/ 4238292 h 6858000"/>
              <a:gd name="connsiteX26" fmla="*/ 258667 w 4550297"/>
              <a:gd name="connsiteY26" fmla="*/ 4260180 h 6858000"/>
              <a:gd name="connsiteX27" fmla="*/ 316172 w 4550297"/>
              <a:gd name="connsiteY27" fmla="*/ 4479737 h 6858000"/>
              <a:gd name="connsiteX28" fmla="*/ 96615 w 4550297"/>
              <a:gd name="connsiteY28" fmla="*/ 4537242 h 6858000"/>
              <a:gd name="connsiteX29" fmla="*/ 39110 w 4550297"/>
              <a:gd name="connsiteY29" fmla="*/ 4317686 h 6858000"/>
              <a:gd name="connsiteX30" fmla="*/ 139088 w 4550297"/>
              <a:gd name="connsiteY30" fmla="*/ 4241886 h 6858000"/>
              <a:gd name="connsiteX31" fmla="*/ 200101 w 4550297"/>
              <a:gd name="connsiteY31" fmla="*/ 4238292 h 6858000"/>
              <a:gd name="connsiteX32" fmla="*/ 4550297 w 4550297"/>
              <a:gd name="connsiteY32" fmla="*/ 3016205 h 6858000"/>
              <a:gd name="connsiteX33" fmla="*/ 4550297 w 4550297"/>
              <a:gd name="connsiteY33" fmla="*/ 3445041 h 6858000"/>
              <a:gd name="connsiteX34" fmla="*/ 4426357 w 4550297"/>
              <a:gd name="connsiteY34" fmla="*/ 3508493 h 6858000"/>
              <a:gd name="connsiteX35" fmla="*/ 4080013 w 4550297"/>
              <a:gd name="connsiteY35" fmla="*/ 4349063 h 6858000"/>
              <a:gd name="connsiteX36" fmla="*/ 3667032 w 4550297"/>
              <a:gd name="connsiteY36" fmla="*/ 4913634 h 6858000"/>
              <a:gd name="connsiteX37" fmla="*/ 3065867 w 4550297"/>
              <a:gd name="connsiteY37" fmla="*/ 4234052 h 6858000"/>
              <a:gd name="connsiteX38" fmla="*/ 3750673 w 4550297"/>
              <a:gd name="connsiteY38" fmla="*/ 3115352 h 6858000"/>
              <a:gd name="connsiteX39" fmla="*/ 4415473 w 4550297"/>
              <a:gd name="connsiteY39" fmla="*/ 3053848 h 6858000"/>
              <a:gd name="connsiteX40" fmla="*/ 142439 w 4550297"/>
              <a:gd name="connsiteY40" fmla="*/ 2357104 h 6858000"/>
              <a:gd name="connsiteX41" fmla="*/ 204437 w 4550297"/>
              <a:gd name="connsiteY41" fmla="*/ 2361925 h 6858000"/>
              <a:gd name="connsiteX42" fmla="*/ 300493 w 4550297"/>
              <a:gd name="connsiteY42" fmla="*/ 2435763 h 6858000"/>
              <a:gd name="connsiteX43" fmla="*/ 242987 w 4550297"/>
              <a:gd name="connsiteY43" fmla="*/ 2655321 h 6858000"/>
              <a:gd name="connsiteX44" fmla="*/ 23429 w 4550297"/>
              <a:gd name="connsiteY44" fmla="*/ 2597816 h 6858000"/>
              <a:gd name="connsiteX45" fmla="*/ 80936 w 4550297"/>
              <a:gd name="connsiteY45" fmla="*/ 2378257 h 6858000"/>
              <a:gd name="connsiteX46" fmla="*/ 142439 w 4550297"/>
              <a:gd name="connsiteY46" fmla="*/ 2357104 h 6858000"/>
              <a:gd name="connsiteX47" fmla="*/ 3627827 w 4550297"/>
              <a:gd name="connsiteY47" fmla="*/ 1978352 h 6858000"/>
              <a:gd name="connsiteX48" fmla="*/ 4478083 w 4550297"/>
              <a:gd name="connsiteY48" fmla="*/ 2128134 h 6858000"/>
              <a:gd name="connsiteX49" fmla="*/ 4550297 w 4550297"/>
              <a:gd name="connsiteY49" fmla="*/ 2173772 h 6858000"/>
              <a:gd name="connsiteX50" fmla="*/ 4550297 w 4550297"/>
              <a:gd name="connsiteY50" fmla="*/ 2726919 h 6858000"/>
              <a:gd name="connsiteX51" fmla="*/ 4541998 w 4550297"/>
              <a:gd name="connsiteY51" fmla="*/ 2732429 h 6858000"/>
              <a:gd name="connsiteX52" fmla="*/ 3734992 w 4550297"/>
              <a:gd name="connsiteY52" fmla="*/ 2843516 h 6858000"/>
              <a:gd name="connsiteX53" fmla="*/ 2569249 w 4550297"/>
              <a:gd name="connsiteY53" fmla="*/ 2331214 h 6858000"/>
              <a:gd name="connsiteX54" fmla="*/ 3627827 w 4550297"/>
              <a:gd name="connsiteY54" fmla="*/ 1978352 h 6858000"/>
              <a:gd name="connsiteX55" fmla="*/ 1089851 w 4550297"/>
              <a:gd name="connsiteY55" fmla="*/ 721123 h 6858000"/>
              <a:gd name="connsiteX56" fmla="*/ 1251909 w 4550297"/>
              <a:gd name="connsiteY56" fmla="*/ 883174 h 6858000"/>
              <a:gd name="connsiteX57" fmla="*/ 1089851 w 4550297"/>
              <a:gd name="connsiteY57" fmla="*/ 1045231 h 6858000"/>
              <a:gd name="connsiteX58" fmla="*/ 927800 w 4550297"/>
              <a:gd name="connsiteY58" fmla="*/ 883174 h 6858000"/>
              <a:gd name="connsiteX59" fmla="*/ 1089851 w 4550297"/>
              <a:gd name="connsiteY59" fmla="*/ 721123 h 6858000"/>
              <a:gd name="connsiteX60" fmla="*/ 4451418 w 4550297"/>
              <a:gd name="connsiteY60" fmla="*/ 0 h 6858000"/>
              <a:gd name="connsiteX61" fmla="*/ 4550297 w 4550297"/>
              <a:gd name="connsiteY61" fmla="*/ 0 h 6858000"/>
              <a:gd name="connsiteX62" fmla="*/ 4550297 w 4550297"/>
              <a:gd name="connsiteY62" fmla="*/ 73797 h 6858000"/>
              <a:gd name="connsiteX63" fmla="*/ 4547229 w 4550297"/>
              <a:gd name="connsiteY63" fmla="*/ 73559 h 6858000"/>
              <a:gd name="connsiteX64" fmla="*/ 4492093 w 4550297"/>
              <a:gd name="connsiteY64" fmla="*/ 46195 h 6858000"/>
              <a:gd name="connsiteX65" fmla="*/ 3848570 w 4550297"/>
              <a:gd name="connsiteY65" fmla="*/ 0 h 6858000"/>
              <a:gd name="connsiteX66" fmla="*/ 4407434 w 4550297"/>
              <a:gd name="connsiteY66" fmla="*/ 0 h 6858000"/>
              <a:gd name="connsiteX67" fmla="*/ 4432659 w 4550297"/>
              <a:gd name="connsiteY67" fmla="*/ 16852 h 6858000"/>
              <a:gd name="connsiteX68" fmla="*/ 4550297 w 4550297"/>
              <a:gd name="connsiteY68" fmla="*/ 130716 h 6858000"/>
              <a:gd name="connsiteX69" fmla="*/ 4550297 w 4550297"/>
              <a:gd name="connsiteY69" fmla="*/ 804696 h 6858000"/>
              <a:gd name="connsiteX70" fmla="*/ 4540728 w 4550297"/>
              <a:gd name="connsiteY70" fmla="*/ 803263 h 6858000"/>
              <a:gd name="connsiteX71" fmla="*/ 3859662 w 4550297"/>
              <a:gd name="connsiteY71" fmla="*/ 97074 h 6858000"/>
              <a:gd name="connsiteX72" fmla="*/ 2961743 w 4550297"/>
              <a:gd name="connsiteY72" fmla="*/ 0 h 6858000"/>
              <a:gd name="connsiteX73" fmla="*/ 3518074 w 4550297"/>
              <a:gd name="connsiteY73" fmla="*/ 0 h 6858000"/>
              <a:gd name="connsiteX74" fmla="*/ 3516734 w 4550297"/>
              <a:gd name="connsiteY74" fmla="*/ 67971 h 6858000"/>
              <a:gd name="connsiteX75" fmla="*/ 2584939 w 4550297"/>
              <a:gd name="connsiteY75" fmla="*/ 898866 h 6858000"/>
              <a:gd name="connsiteX76" fmla="*/ 1079399 w 4550297"/>
              <a:gd name="connsiteY76" fmla="*/ 2780787 h 6858000"/>
              <a:gd name="connsiteX77" fmla="*/ 2835861 w 4550297"/>
              <a:gd name="connsiteY77" fmla="*/ 5896411 h 6858000"/>
              <a:gd name="connsiteX78" fmla="*/ 3139061 w 4550297"/>
              <a:gd name="connsiteY78" fmla="*/ 5655944 h 6858000"/>
              <a:gd name="connsiteX79" fmla="*/ 2532662 w 4550297"/>
              <a:gd name="connsiteY79" fmla="*/ 5483437 h 6858000"/>
              <a:gd name="connsiteX80" fmla="*/ 1539424 w 4550297"/>
              <a:gd name="connsiteY80" fmla="*/ 3078759 h 6858000"/>
              <a:gd name="connsiteX81" fmla="*/ 2621528 w 4550297"/>
              <a:gd name="connsiteY81" fmla="*/ 1186384 h 6858000"/>
              <a:gd name="connsiteX82" fmla="*/ 3635675 w 4550297"/>
              <a:gd name="connsiteY82" fmla="*/ 930229 h 6858000"/>
              <a:gd name="connsiteX83" fmla="*/ 4345318 w 4550297"/>
              <a:gd name="connsiteY83" fmla="*/ 1088366 h 6858000"/>
              <a:gd name="connsiteX84" fmla="*/ 4550297 w 4550297"/>
              <a:gd name="connsiteY84" fmla="*/ 1118680 h 6858000"/>
              <a:gd name="connsiteX85" fmla="*/ 4550297 w 4550297"/>
              <a:gd name="connsiteY85" fmla="*/ 1776356 h 6858000"/>
              <a:gd name="connsiteX86" fmla="*/ 4513245 w 4550297"/>
              <a:gd name="connsiteY86" fmla="*/ 1763700 h 6858000"/>
              <a:gd name="connsiteX87" fmla="*/ 3996372 w 4550297"/>
              <a:gd name="connsiteY87" fmla="*/ 1683000 h 6858000"/>
              <a:gd name="connsiteX88" fmla="*/ 3614295 w 4550297"/>
              <a:gd name="connsiteY88" fmla="*/ 1669045 h 6858000"/>
              <a:gd name="connsiteX89" fmla="*/ 2652887 w 4550297"/>
              <a:gd name="connsiteY89" fmla="*/ 3094442 h 6858000"/>
              <a:gd name="connsiteX90" fmla="*/ 2997906 w 4550297"/>
              <a:gd name="connsiteY90" fmla="*/ 3695614 h 6858000"/>
              <a:gd name="connsiteX91" fmla="*/ 3761129 w 4550297"/>
              <a:gd name="connsiteY91" fmla="*/ 5190697 h 6858000"/>
              <a:gd name="connsiteX92" fmla="*/ 4498217 w 4550297"/>
              <a:gd name="connsiteY92" fmla="*/ 4432699 h 6858000"/>
              <a:gd name="connsiteX93" fmla="*/ 4481226 w 4550297"/>
              <a:gd name="connsiteY93" fmla="*/ 3892299 h 6858000"/>
              <a:gd name="connsiteX94" fmla="*/ 4550297 w 4550297"/>
              <a:gd name="connsiteY94" fmla="*/ 3804888 h 6858000"/>
              <a:gd name="connsiteX95" fmla="*/ 4550297 w 4550297"/>
              <a:gd name="connsiteY95" fmla="*/ 5576903 h 6858000"/>
              <a:gd name="connsiteX96" fmla="*/ 4374725 w 4550297"/>
              <a:gd name="connsiteY96" fmla="*/ 5650065 h 6858000"/>
              <a:gd name="connsiteX97" fmla="*/ 4048656 w 4550297"/>
              <a:gd name="connsiteY97" fmla="*/ 5823225 h 6858000"/>
              <a:gd name="connsiteX98" fmla="*/ 3633585 w 4550297"/>
              <a:gd name="connsiteY98" fmla="*/ 6833466 h 6858000"/>
              <a:gd name="connsiteX99" fmla="*/ 3647348 w 4550297"/>
              <a:gd name="connsiteY99" fmla="*/ 6858000 h 6858000"/>
              <a:gd name="connsiteX100" fmla="*/ 2954142 w 4550297"/>
              <a:gd name="connsiteY100" fmla="*/ 6858000 h 6858000"/>
              <a:gd name="connsiteX101" fmla="*/ 2890212 w 4550297"/>
              <a:gd name="connsiteY101" fmla="*/ 6806273 h 6858000"/>
              <a:gd name="connsiteX102" fmla="*/ 2804496 w 4550297"/>
              <a:gd name="connsiteY102" fmla="*/ 6717139 h 6858000"/>
              <a:gd name="connsiteX103" fmla="*/ 1278046 w 4550297"/>
              <a:gd name="connsiteY103" fmla="*/ 5838908 h 6858000"/>
              <a:gd name="connsiteX104" fmla="*/ 399815 w 4550297"/>
              <a:gd name="connsiteY104" fmla="*/ 4312462 h 6858000"/>
              <a:gd name="connsiteX105" fmla="*/ 399815 w 4550297"/>
              <a:gd name="connsiteY105" fmla="*/ 2550773 h 6858000"/>
              <a:gd name="connsiteX106" fmla="*/ 1278046 w 4550297"/>
              <a:gd name="connsiteY106" fmla="*/ 1024324 h 6858000"/>
              <a:gd name="connsiteX107" fmla="*/ 2804496 w 4550297"/>
              <a:gd name="connsiteY107" fmla="*/ 146096 h 6858000"/>
              <a:gd name="connsiteX108" fmla="*/ 2936691 w 4550297"/>
              <a:gd name="connsiteY108" fmla="*/ 16852 h 6858000"/>
              <a:gd name="connsiteX109" fmla="*/ 2566562 w 4550297"/>
              <a:gd name="connsiteY109" fmla="*/ 0 h 6858000"/>
              <a:gd name="connsiteX110" fmla="*/ 2850115 w 4550297"/>
              <a:gd name="connsiteY110" fmla="*/ 0 h 6858000"/>
              <a:gd name="connsiteX111" fmla="*/ 2846312 w 4550297"/>
              <a:gd name="connsiteY111" fmla="*/ 10175 h 6858000"/>
              <a:gd name="connsiteX112" fmla="*/ 2626755 w 4550297"/>
              <a:gd name="connsiteY112" fmla="*/ 67681 h 6858000"/>
              <a:gd name="connsiteX113" fmla="*/ 2578072 w 4550297"/>
              <a:gd name="connsiteY113" fmla="*/ 2381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4550297" h="6858000">
                <a:moveTo>
                  <a:pt x="4550297" y="6797700"/>
                </a:moveTo>
                <a:lnTo>
                  <a:pt x="4550297" y="6858000"/>
                </a:lnTo>
                <a:lnTo>
                  <a:pt x="4499644" y="6858000"/>
                </a:lnTo>
                <a:lnTo>
                  <a:pt x="4503447" y="6847825"/>
                </a:lnTo>
                <a:cubicBezTo>
                  <a:pt x="4515208" y="6828221"/>
                  <a:pt x="4530238" y="6811885"/>
                  <a:pt x="4547310" y="6799143"/>
                </a:cubicBezTo>
                <a:close/>
                <a:moveTo>
                  <a:pt x="2740537" y="6779621"/>
                </a:moveTo>
                <a:cubicBezTo>
                  <a:pt x="2761529" y="6777089"/>
                  <a:pt x="2782603" y="6778887"/>
                  <a:pt x="2802533" y="6784441"/>
                </a:cubicBezTo>
                <a:cubicBezTo>
                  <a:pt x="2822464" y="6789995"/>
                  <a:pt x="2841250" y="6799307"/>
                  <a:pt x="2857667" y="6811804"/>
                </a:cubicBezTo>
                <a:lnTo>
                  <a:pt x="2898343" y="6858000"/>
                </a:lnTo>
                <a:lnTo>
                  <a:pt x="2624463" y="6858000"/>
                </a:lnTo>
                <a:lnTo>
                  <a:pt x="2632554" y="6841696"/>
                </a:lnTo>
                <a:cubicBezTo>
                  <a:pt x="2645051" y="6825278"/>
                  <a:pt x="2660734" y="6811229"/>
                  <a:pt x="2679030" y="6800773"/>
                </a:cubicBezTo>
                <a:cubicBezTo>
                  <a:pt x="2698635" y="6789013"/>
                  <a:pt x="2719545" y="6782151"/>
                  <a:pt x="2740537" y="6779621"/>
                </a:cubicBezTo>
                <a:close/>
                <a:moveTo>
                  <a:pt x="4550297" y="5916715"/>
                </a:moveTo>
                <a:lnTo>
                  <a:pt x="4550297" y="6733663"/>
                </a:lnTo>
                <a:lnTo>
                  <a:pt x="4480471" y="6806272"/>
                </a:lnTo>
                <a:lnTo>
                  <a:pt x="4416541" y="6858000"/>
                </a:lnTo>
                <a:lnTo>
                  <a:pt x="4120550" y="6858000"/>
                </a:lnTo>
                <a:lnTo>
                  <a:pt x="4097999" y="6803752"/>
                </a:lnTo>
                <a:cubicBezTo>
                  <a:pt x="3986130" y="6472430"/>
                  <a:pt x="4041141" y="6200489"/>
                  <a:pt x="4370882" y="6004179"/>
                </a:cubicBezTo>
                <a:close/>
                <a:moveTo>
                  <a:pt x="1131672" y="5854588"/>
                </a:moveTo>
                <a:cubicBezTo>
                  <a:pt x="1220544" y="5854588"/>
                  <a:pt x="1293729" y="5927774"/>
                  <a:pt x="1293729" y="6016639"/>
                </a:cubicBezTo>
                <a:cubicBezTo>
                  <a:pt x="1293729" y="6105510"/>
                  <a:pt x="1220544" y="6178697"/>
                  <a:pt x="1131672" y="6178697"/>
                </a:cubicBezTo>
                <a:cubicBezTo>
                  <a:pt x="1042806" y="6178697"/>
                  <a:pt x="969621" y="6105510"/>
                  <a:pt x="969621" y="6016639"/>
                </a:cubicBezTo>
                <a:cubicBezTo>
                  <a:pt x="969621" y="5927774"/>
                  <a:pt x="1042806" y="5854588"/>
                  <a:pt x="1131672" y="5854588"/>
                </a:cubicBezTo>
                <a:close/>
                <a:moveTo>
                  <a:pt x="200101" y="4238292"/>
                </a:moveTo>
                <a:cubicBezTo>
                  <a:pt x="220439" y="4241231"/>
                  <a:pt x="240370" y="4248418"/>
                  <a:pt x="258667" y="4260180"/>
                </a:cubicBezTo>
                <a:cubicBezTo>
                  <a:pt x="337084" y="4307230"/>
                  <a:pt x="363217" y="4406550"/>
                  <a:pt x="316172" y="4479737"/>
                </a:cubicBezTo>
                <a:cubicBezTo>
                  <a:pt x="269122" y="4558152"/>
                  <a:pt x="169801" y="4584287"/>
                  <a:pt x="96615" y="4537242"/>
                </a:cubicBezTo>
                <a:cubicBezTo>
                  <a:pt x="18200" y="4490192"/>
                  <a:pt x="-7936" y="4390871"/>
                  <a:pt x="39110" y="4317686"/>
                </a:cubicBezTo>
                <a:cubicBezTo>
                  <a:pt x="62632" y="4278477"/>
                  <a:pt x="99228" y="4252342"/>
                  <a:pt x="139088" y="4241886"/>
                </a:cubicBezTo>
                <a:cubicBezTo>
                  <a:pt x="159016" y="4236659"/>
                  <a:pt x="179762" y="4235351"/>
                  <a:pt x="200101" y="4238292"/>
                </a:cubicBezTo>
                <a:close/>
                <a:moveTo>
                  <a:pt x="4550297" y="3016205"/>
                </a:moveTo>
                <a:lnTo>
                  <a:pt x="4550297" y="3445041"/>
                </a:lnTo>
                <a:lnTo>
                  <a:pt x="4426357" y="3508493"/>
                </a:lnTo>
                <a:cubicBezTo>
                  <a:pt x="4111457" y="3710968"/>
                  <a:pt x="3965657" y="4102055"/>
                  <a:pt x="4080013" y="4349063"/>
                </a:cubicBezTo>
                <a:cubicBezTo>
                  <a:pt x="4236839" y="4673171"/>
                  <a:pt x="4215929" y="4866589"/>
                  <a:pt x="3667032" y="4913634"/>
                </a:cubicBezTo>
                <a:cubicBezTo>
                  <a:pt x="3238373" y="4939774"/>
                  <a:pt x="2914265" y="4673171"/>
                  <a:pt x="3065867" y="4234052"/>
                </a:cubicBezTo>
                <a:cubicBezTo>
                  <a:pt x="3233149" y="3836760"/>
                  <a:pt x="3802949" y="3831532"/>
                  <a:pt x="3750673" y="3115352"/>
                </a:cubicBezTo>
                <a:cubicBezTo>
                  <a:pt x="4008131" y="3114046"/>
                  <a:pt x="4229649" y="3092483"/>
                  <a:pt x="4415473" y="3053848"/>
                </a:cubicBezTo>
                <a:close/>
                <a:moveTo>
                  <a:pt x="142439" y="2357104"/>
                </a:moveTo>
                <a:cubicBezTo>
                  <a:pt x="163431" y="2354572"/>
                  <a:pt x="184507" y="2356369"/>
                  <a:pt x="204437" y="2361925"/>
                </a:cubicBezTo>
                <a:cubicBezTo>
                  <a:pt x="244294" y="2373032"/>
                  <a:pt x="279583" y="2399173"/>
                  <a:pt x="300493" y="2435763"/>
                </a:cubicBezTo>
                <a:cubicBezTo>
                  <a:pt x="347538" y="2514173"/>
                  <a:pt x="316172" y="2613500"/>
                  <a:pt x="242987" y="2655321"/>
                </a:cubicBezTo>
                <a:cubicBezTo>
                  <a:pt x="164577" y="2702366"/>
                  <a:pt x="65250" y="2671001"/>
                  <a:pt x="23429" y="2597816"/>
                </a:cubicBezTo>
                <a:cubicBezTo>
                  <a:pt x="-23617" y="2519403"/>
                  <a:pt x="2519" y="2425309"/>
                  <a:pt x="80936" y="2378257"/>
                </a:cubicBezTo>
                <a:cubicBezTo>
                  <a:pt x="100536" y="2366496"/>
                  <a:pt x="121448" y="2359635"/>
                  <a:pt x="142439" y="2357104"/>
                </a:cubicBezTo>
                <a:close/>
                <a:moveTo>
                  <a:pt x="3627827" y="1978352"/>
                </a:moveTo>
                <a:cubicBezTo>
                  <a:pt x="3948831" y="1976719"/>
                  <a:pt x="4270857" y="2024094"/>
                  <a:pt x="4478083" y="2128134"/>
                </a:cubicBezTo>
                <a:lnTo>
                  <a:pt x="4550297" y="2173772"/>
                </a:lnTo>
                <a:lnTo>
                  <a:pt x="4550297" y="2726919"/>
                </a:lnTo>
                <a:lnTo>
                  <a:pt x="4541998" y="2732429"/>
                </a:lnTo>
                <a:cubicBezTo>
                  <a:pt x="4397587" y="2800388"/>
                  <a:pt x="4145356" y="2827833"/>
                  <a:pt x="3734992" y="2843516"/>
                </a:cubicBezTo>
                <a:cubicBezTo>
                  <a:pt x="3144281" y="2801695"/>
                  <a:pt x="2417647" y="3000344"/>
                  <a:pt x="2569249" y="2331214"/>
                </a:cubicBezTo>
                <a:cubicBezTo>
                  <a:pt x="2603227" y="2109041"/>
                  <a:pt x="3114220" y="1980966"/>
                  <a:pt x="3627827" y="1978352"/>
                </a:cubicBezTo>
                <a:close/>
                <a:moveTo>
                  <a:pt x="1089851" y="721123"/>
                </a:moveTo>
                <a:cubicBezTo>
                  <a:pt x="1178722" y="721123"/>
                  <a:pt x="1251909" y="794308"/>
                  <a:pt x="1251909" y="883174"/>
                </a:cubicBezTo>
                <a:cubicBezTo>
                  <a:pt x="1251909" y="972045"/>
                  <a:pt x="1178722" y="1045231"/>
                  <a:pt x="1089851" y="1045231"/>
                </a:cubicBezTo>
                <a:cubicBezTo>
                  <a:pt x="1000985" y="1045231"/>
                  <a:pt x="927800" y="972045"/>
                  <a:pt x="927800" y="883174"/>
                </a:cubicBezTo>
                <a:cubicBezTo>
                  <a:pt x="927800" y="794308"/>
                  <a:pt x="1000985" y="721123"/>
                  <a:pt x="1089851" y="721123"/>
                </a:cubicBezTo>
                <a:close/>
                <a:moveTo>
                  <a:pt x="4451418" y="0"/>
                </a:moveTo>
                <a:lnTo>
                  <a:pt x="4550297" y="0"/>
                </a:lnTo>
                <a:lnTo>
                  <a:pt x="4550297" y="73797"/>
                </a:lnTo>
                <a:lnTo>
                  <a:pt x="4547229" y="73559"/>
                </a:lnTo>
                <a:cubicBezTo>
                  <a:pt x="4527298" y="68004"/>
                  <a:pt x="4508511" y="58692"/>
                  <a:pt x="4492093" y="46195"/>
                </a:cubicBezTo>
                <a:close/>
                <a:moveTo>
                  <a:pt x="3848570" y="0"/>
                </a:moveTo>
                <a:lnTo>
                  <a:pt x="4407434" y="0"/>
                </a:lnTo>
                <a:lnTo>
                  <a:pt x="4432659" y="16852"/>
                </a:lnTo>
                <a:lnTo>
                  <a:pt x="4550297" y="130716"/>
                </a:lnTo>
                <a:lnTo>
                  <a:pt x="4550297" y="804696"/>
                </a:lnTo>
                <a:lnTo>
                  <a:pt x="4540728" y="803263"/>
                </a:lnTo>
                <a:cubicBezTo>
                  <a:pt x="3884993" y="704418"/>
                  <a:pt x="3922894" y="686966"/>
                  <a:pt x="3859662" y="97074"/>
                </a:cubicBezTo>
                <a:close/>
                <a:moveTo>
                  <a:pt x="2961743" y="0"/>
                </a:moveTo>
                <a:lnTo>
                  <a:pt x="3518074" y="0"/>
                </a:lnTo>
                <a:lnTo>
                  <a:pt x="3516734" y="67971"/>
                </a:lnTo>
                <a:cubicBezTo>
                  <a:pt x="3498462" y="691019"/>
                  <a:pt x="3388980" y="724273"/>
                  <a:pt x="2584939" y="898866"/>
                </a:cubicBezTo>
                <a:cubicBezTo>
                  <a:pt x="1089855" y="1118423"/>
                  <a:pt x="1089855" y="1709139"/>
                  <a:pt x="1079399" y="2780787"/>
                </a:cubicBezTo>
                <a:cubicBezTo>
                  <a:pt x="953938" y="5331835"/>
                  <a:pt x="1732843" y="5776181"/>
                  <a:pt x="2835861" y="5896411"/>
                </a:cubicBezTo>
                <a:cubicBezTo>
                  <a:pt x="3248837" y="5938232"/>
                  <a:pt x="3139061" y="5655944"/>
                  <a:pt x="3139061" y="5655944"/>
                </a:cubicBezTo>
                <a:cubicBezTo>
                  <a:pt x="2919502" y="5582757"/>
                  <a:pt x="2767900" y="5551392"/>
                  <a:pt x="2532662" y="5483437"/>
                </a:cubicBezTo>
                <a:cubicBezTo>
                  <a:pt x="1811258" y="5269104"/>
                  <a:pt x="1502828" y="4615661"/>
                  <a:pt x="1539424" y="3078759"/>
                </a:cubicBezTo>
                <a:cubicBezTo>
                  <a:pt x="1544649" y="1452986"/>
                  <a:pt x="1623065" y="1426851"/>
                  <a:pt x="2621528" y="1186384"/>
                </a:cubicBezTo>
                <a:cubicBezTo>
                  <a:pt x="3071099" y="1076601"/>
                  <a:pt x="3133830" y="1081832"/>
                  <a:pt x="3635675" y="930229"/>
                </a:cubicBezTo>
                <a:cubicBezTo>
                  <a:pt x="3933647" y="1021713"/>
                  <a:pt x="4150591" y="1059614"/>
                  <a:pt x="4345318" y="1088366"/>
                </a:cubicBezTo>
                <a:lnTo>
                  <a:pt x="4550297" y="1118680"/>
                </a:lnTo>
                <a:lnTo>
                  <a:pt x="4550297" y="1776356"/>
                </a:lnTo>
                <a:lnTo>
                  <a:pt x="4513245" y="1763700"/>
                </a:lnTo>
                <a:cubicBezTo>
                  <a:pt x="4374062" y="1726127"/>
                  <a:pt x="4204167" y="1698683"/>
                  <a:pt x="3996372" y="1683000"/>
                </a:cubicBezTo>
                <a:cubicBezTo>
                  <a:pt x="3860783" y="1672218"/>
                  <a:pt x="3733523" y="1667808"/>
                  <a:pt x="3614295" y="1669045"/>
                </a:cubicBezTo>
                <a:cubicBezTo>
                  <a:pt x="1825871" y="1687596"/>
                  <a:pt x="1844251" y="2976821"/>
                  <a:pt x="2652887" y="3094442"/>
                </a:cubicBezTo>
                <a:cubicBezTo>
                  <a:pt x="3468385" y="3063076"/>
                  <a:pt x="3630443" y="3151948"/>
                  <a:pt x="2997906" y="3695614"/>
                </a:cubicBezTo>
                <a:cubicBezTo>
                  <a:pt x="2208547" y="4369968"/>
                  <a:pt x="2642433" y="5290024"/>
                  <a:pt x="3761129" y="5190697"/>
                </a:cubicBezTo>
                <a:cubicBezTo>
                  <a:pt x="4377980" y="5133198"/>
                  <a:pt x="4628903" y="4913634"/>
                  <a:pt x="4498217" y="4432699"/>
                </a:cubicBezTo>
                <a:cubicBezTo>
                  <a:pt x="4443326" y="4176547"/>
                  <a:pt x="4411961" y="4019720"/>
                  <a:pt x="4481226" y="3892299"/>
                </a:cubicBezTo>
                <a:lnTo>
                  <a:pt x="4550297" y="3804888"/>
                </a:lnTo>
                <a:lnTo>
                  <a:pt x="4550297" y="5576903"/>
                </a:lnTo>
                <a:lnTo>
                  <a:pt x="4374725" y="5650065"/>
                </a:lnTo>
                <a:cubicBezTo>
                  <a:pt x="4266906" y="5701687"/>
                  <a:pt x="4174118" y="5757882"/>
                  <a:pt x="4048656" y="5823225"/>
                </a:cubicBezTo>
                <a:cubicBezTo>
                  <a:pt x="3656426" y="6063366"/>
                  <a:pt x="3503210" y="6508817"/>
                  <a:pt x="3633585" y="6833466"/>
                </a:cubicBezTo>
                <a:lnTo>
                  <a:pt x="3647348" y="6858000"/>
                </a:lnTo>
                <a:lnTo>
                  <a:pt x="2954142" y="6858000"/>
                </a:lnTo>
                <a:lnTo>
                  <a:pt x="2890212" y="6806273"/>
                </a:lnTo>
                <a:cubicBezTo>
                  <a:pt x="2859937" y="6778542"/>
                  <a:pt x="2831287" y="6748831"/>
                  <a:pt x="2804496" y="6717139"/>
                </a:cubicBezTo>
                <a:cubicBezTo>
                  <a:pt x="2177187" y="6941922"/>
                  <a:pt x="1398283" y="6492350"/>
                  <a:pt x="1278046" y="5838908"/>
                </a:cubicBezTo>
                <a:cubicBezTo>
                  <a:pt x="624604" y="5718673"/>
                  <a:pt x="169802" y="4939769"/>
                  <a:pt x="399815" y="4312462"/>
                </a:cubicBezTo>
                <a:cubicBezTo>
                  <a:pt x="-107256" y="3883802"/>
                  <a:pt x="-107256" y="2979432"/>
                  <a:pt x="399815" y="2550773"/>
                </a:cubicBezTo>
                <a:cubicBezTo>
                  <a:pt x="175033" y="1923465"/>
                  <a:pt x="624604" y="1144561"/>
                  <a:pt x="1278046" y="1024324"/>
                </a:cubicBezTo>
                <a:cubicBezTo>
                  <a:pt x="1398283" y="370884"/>
                  <a:pt x="2177187" y="-78688"/>
                  <a:pt x="2804496" y="146096"/>
                </a:cubicBezTo>
                <a:cubicBezTo>
                  <a:pt x="2844683" y="98558"/>
                  <a:pt x="2889005" y="55477"/>
                  <a:pt x="2936691" y="16852"/>
                </a:cubicBezTo>
                <a:close/>
                <a:moveTo>
                  <a:pt x="2566562" y="0"/>
                </a:moveTo>
                <a:lnTo>
                  <a:pt x="2850115" y="0"/>
                </a:lnTo>
                <a:lnTo>
                  <a:pt x="2846312" y="10175"/>
                </a:lnTo>
                <a:cubicBezTo>
                  <a:pt x="2799262" y="88591"/>
                  <a:pt x="2699942" y="114726"/>
                  <a:pt x="2626755" y="67681"/>
                </a:cubicBezTo>
                <a:cubicBezTo>
                  <a:pt x="2607151" y="55918"/>
                  <a:pt x="2590815" y="40888"/>
                  <a:pt x="2578072" y="23817"/>
                </a:cubicBezTo>
                <a:close/>
              </a:path>
            </a:pathLst>
          </a:custGeom>
          <a:solidFill>
            <a:schemeClr val="accent1">
              <a:lumMod val="20000"/>
              <a:lumOff val="80000"/>
              <a:alpha val="10000"/>
            </a:schemeClr>
          </a:solidFill>
          <a:ln w="9525" cap="flat">
            <a:noFill/>
            <a:prstDash val="solid"/>
            <a:miter/>
          </a:ln>
        </p:spPr>
        <p:txBody>
          <a:bodyPr wrap="square" rtlCol="0" anchor="ctr">
            <a:noAutofit/>
          </a:bodyPr>
          <a:lstStyle/>
          <a:p>
            <a:endParaRPr lang="zh-CN" altLang="en-US"/>
          </a:p>
        </p:txBody>
      </p:sp>
      <p:sp>
        <p:nvSpPr>
          <p:cNvPr id="11" name="图片占位符 10">
            <a:extLst>
              <a:ext uri="{FF2B5EF4-FFF2-40B4-BE49-F238E27FC236}">
                <a16:creationId xmlns:a16="http://schemas.microsoft.com/office/drawing/2014/main" id="{DB0FD52C-C394-4627-B65E-CF128B2103DD}"/>
              </a:ext>
            </a:extLst>
          </p:cNvPr>
          <p:cNvSpPr>
            <a:spLocks noGrp="1"/>
          </p:cNvSpPr>
          <p:nvPr>
            <p:ph type="pic" sz="quarter" idx="10" hasCustomPrompt="1"/>
          </p:nvPr>
        </p:nvSpPr>
        <p:spPr>
          <a:xfrm>
            <a:off x="741363" y="1529807"/>
            <a:ext cx="3281362" cy="2185860"/>
          </a:xfrm>
          <a:prstGeom prst="rect">
            <a:avLst/>
          </a:prstGeom>
        </p:spPr>
        <p:txBody>
          <a:bodyPr anchor="ctr"/>
          <a:lstStyle>
            <a:lvl1pPr marL="0" indent="0" algn="ctr">
              <a:buFontTx/>
              <a:buNone/>
              <a:defRPr sz="1800"/>
            </a:lvl1pPr>
          </a:lstStyle>
          <a:p>
            <a:r>
              <a:rPr lang="zh-CN" altLang="en-US" dirty="0"/>
              <a:t>插入图片</a:t>
            </a:r>
          </a:p>
        </p:txBody>
      </p:sp>
      <p:sp>
        <p:nvSpPr>
          <p:cNvPr id="4" name="ïşḻîḓe">
            <a:extLst>
              <a:ext uri="{FF2B5EF4-FFF2-40B4-BE49-F238E27FC236}">
                <a16:creationId xmlns:a16="http://schemas.microsoft.com/office/drawing/2014/main" id="{A08B2AE9-DF3D-46A1-BF9C-E9A3DF710F84}"/>
              </a:ext>
            </a:extLst>
          </p:cNvPr>
          <p:cNvSpPr/>
          <p:nvPr/>
        </p:nvSpPr>
        <p:spPr>
          <a:xfrm>
            <a:off x="667195" y="1531435"/>
            <a:ext cx="74844" cy="21858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a:p>
        </p:txBody>
      </p:sp>
      <p:sp>
        <p:nvSpPr>
          <p:cNvPr id="12" name="图片占位符 10">
            <a:extLst>
              <a:ext uri="{FF2B5EF4-FFF2-40B4-BE49-F238E27FC236}">
                <a16:creationId xmlns:a16="http://schemas.microsoft.com/office/drawing/2014/main" id="{108B7C77-4F19-4907-AF4D-A3F938F61B85}"/>
              </a:ext>
            </a:extLst>
          </p:cNvPr>
          <p:cNvSpPr>
            <a:spLocks noGrp="1"/>
          </p:cNvSpPr>
          <p:nvPr>
            <p:ph type="pic" sz="quarter" idx="11" hasCustomPrompt="1"/>
          </p:nvPr>
        </p:nvSpPr>
        <p:spPr>
          <a:xfrm>
            <a:off x="8243445" y="1526551"/>
            <a:ext cx="3281362" cy="2185860"/>
          </a:xfrm>
          <a:prstGeom prst="rect">
            <a:avLst/>
          </a:prstGeom>
        </p:spPr>
        <p:txBody>
          <a:bodyPr anchor="ctr"/>
          <a:lstStyle>
            <a:lvl1pPr marL="0" indent="0" algn="ctr">
              <a:buFontTx/>
              <a:buNone/>
              <a:defRPr sz="1800"/>
            </a:lvl1pPr>
          </a:lstStyle>
          <a:p>
            <a:r>
              <a:rPr lang="zh-CN" altLang="en-US" dirty="0"/>
              <a:t>插入图片</a:t>
            </a:r>
          </a:p>
        </p:txBody>
      </p:sp>
      <p:sp>
        <p:nvSpPr>
          <p:cNvPr id="13" name="ïşḻîḓe">
            <a:extLst>
              <a:ext uri="{FF2B5EF4-FFF2-40B4-BE49-F238E27FC236}">
                <a16:creationId xmlns:a16="http://schemas.microsoft.com/office/drawing/2014/main" id="{D47FA1F1-E9C8-4D09-BC6F-6C310524283C}"/>
              </a:ext>
            </a:extLst>
          </p:cNvPr>
          <p:cNvSpPr/>
          <p:nvPr userDrawn="1"/>
        </p:nvSpPr>
        <p:spPr>
          <a:xfrm>
            <a:off x="8169277" y="1528179"/>
            <a:ext cx="74844" cy="21858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a:p>
        </p:txBody>
      </p:sp>
      <p:sp>
        <p:nvSpPr>
          <p:cNvPr id="14" name="图片占位符 10">
            <a:extLst>
              <a:ext uri="{FF2B5EF4-FFF2-40B4-BE49-F238E27FC236}">
                <a16:creationId xmlns:a16="http://schemas.microsoft.com/office/drawing/2014/main" id="{27141952-5FBE-45AE-8B20-5CC7A8680AF9}"/>
              </a:ext>
            </a:extLst>
          </p:cNvPr>
          <p:cNvSpPr>
            <a:spLocks noGrp="1"/>
          </p:cNvSpPr>
          <p:nvPr>
            <p:ph type="pic" sz="quarter" idx="12" hasCustomPrompt="1"/>
          </p:nvPr>
        </p:nvSpPr>
        <p:spPr>
          <a:xfrm>
            <a:off x="4473981" y="1528179"/>
            <a:ext cx="3281362" cy="2185860"/>
          </a:xfrm>
          <a:prstGeom prst="rect">
            <a:avLst/>
          </a:prstGeom>
        </p:spPr>
        <p:txBody>
          <a:bodyPr anchor="ctr"/>
          <a:lstStyle>
            <a:lvl1pPr marL="0" indent="0" algn="ctr">
              <a:buFontTx/>
              <a:buNone/>
              <a:defRPr sz="1800"/>
            </a:lvl1pPr>
          </a:lstStyle>
          <a:p>
            <a:r>
              <a:rPr lang="zh-CN" altLang="en-US" dirty="0"/>
              <a:t>插入图片</a:t>
            </a:r>
          </a:p>
        </p:txBody>
      </p:sp>
      <p:sp>
        <p:nvSpPr>
          <p:cNvPr id="15" name="ïşḻîḓe">
            <a:extLst>
              <a:ext uri="{FF2B5EF4-FFF2-40B4-BE49-F238E27FC236}">
                <a16:creationId xmlns:a16="http://schemas.microsoft.com/office/drawing/2014/main" id="{E6E75B84-53FB-4E02-9C79-D693BDF8B3C9}"/>
              </a:ext>
            </a:extLst>
          </p:cNvPr>
          <p:cNvSpPr/>
          <p:nvPr userDrawn="1"/>
        </p:nvSpPr>
        <p:spPr>
          <a:xfrm>
            <a:off x="4399813" y="1529807"/>
            <a:ext cx="74844" cy="21858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a:p>
        </p:txBody>
      </p:sp>
      <p:sp>
        <p:nvSpPr>
          <p:cNvPr id="18" name="文本框 25">
            <a:extLst>
              <a:ext uri="{FF2B5EF4-FFF2-40B4-BE49-F238E27FC236}">
                <a16:creationId xmlns:a16="http://schemas.microsoft.com/office/drawing/2014/main" id="{0461C95B-355E-4955-992A-52214DFDCCB9}"/>
              </a:ext>
            </a:extLst>
          </p:cNvPr>
          <p:cNvSpPr txBox="1"/>
          <p:nvPr userDrawn="1"/>
        </p:nvSpPr>
        <p:spPr>
          <a:xfrm>
            <a:off x="302564" y="6438900"/>
            <a:ext cx="2157464" cy="276999"/>
          </a:xfrm>
          <a:prstGeom prst="rect">
            <a:avLst/>
          </a:prstGeom>
          <a:noFill/>
        </p:spPr>
        <p:txBody>
          <a:bodyPr wrap="square" lIns="0" rtlCol="0">
            <a:spAutoFit/>
          </a:bodyPr>
          <a:lstStyle/>
          <a:p>
            <a:pPr algn="dist"/>
            <a:r>
              <a:rPr kumimoji="1" lang="zh-CN" altLang="en-US" sz="1200" spc="300" dirty="0">
                <a:solidFill>
                  <a:schemeClr val="accent1"/>
                </a:solidFill>
                <a:latin typeface="华文中宋" panose="02010600040101010101" pitchFamily="2" charset="-122"/>
                <a:ea typeface="华文中宋" panose="02010600040101010101" pitchFamily="2" charset="-122"/>
                <a:cs typeface="Hiragino Sans GB W3" charset="-122"/>
              </a:rPr>
              <a:t>厚德博学 和而不同</a:t>
            </a:r>
          </a:p>
        </p:txBody>
      </p:sp>
      <p:sp>
        <p:nvSpPr>
          <p:cNvPr id="19" name="矩形 18">
            <a:extLst>
              <a:ext uri="{FF2B5EF4-FFF2-40B4-BE49-F238E27FC236}">
                <a16:creationId xmlns:a16="http://schemas.microsoft.com/office/drawing/2014/main" id="{D866DDD0-1EE3-4D87-AFF8-07893FB229DF}"/>
              </a:ext>
            </a:extLst>
          </p:cNvPr>
          <p:cNvSpPr/>
          <p:nvPr userDrawn="1"/>
        </p:nvSpPr>
        <p:spPr>
          <a:xfrm>
            <a:off x="9921732" y="6438900"/>
            <a:ext cx="2002970" cy="276999"/>
          </a:xfrm>
          <a:prstGeom prst="rect">
            <a:avLst/>
          </a:prstGeom>
        </p:spPr>
        <p:txBody>
          <a:bodyPr wrap="square" lIns="0" rIns="0">
            <a:spAutoFit/>
          </a:bodyPr>
          <a:lstStyle/>
          <a:p>
            <a:pPr algn="dist"/>
            <a:r>
              <a:rPr kumimoji="1" lang="en-US" altLang="zh-CN" sz="1200" spc="300" dirty="0">
                <a:solidFill>
                  <a:schemeClr val="accent1"/>
                </a:solidFill>
                <a:latin typeface="华文中宋" panose="02010600040101010101" pitchFamily="2" charset="-122"/>
                <a:ea typeface="华文中宋" panose="02010600040101010101" pitchFamily="2" charset="-122"/>
                <a:cs typeface="Hiragino Sans GB W3" charset="-122"/>
              </a:rPr>
              <a:t>www.hut.edu.cn</a:t>
            </a:r>
            <a:endParaRPr lang="zh-CN" altLang="en-US" sz="1200" dirty="0">
              <a:solidFill>
                <a:schemeClr val="accent1"/>
              </a:solidFill>
              <a:latin typeface="华文中宋" panose="02010600040101010101" pitchFamily="2" charset="-122"/>
              <a:ea typeface="华文中宋" panose="02010600040101010101" pitchFamily="2" charset="-122"/>
            </a:endParaRPr>
          </a:p>
        </p:txBody>
      </p:sp>
      <p:pic>
        <p:nvPicPr>
          <p:cNvPr id="20" name="图片 19">
            <a:extLst>
              <a:ext uri="{FF2B5EF4-FFF2-40B4-BE49-F238E27FC236}">
                <a16:creationId xmlns:a16="http://schemas.microsoft.com/office/drawing/2014/main" id="{F4522D4F-9F3F-46CE-865C-E6103265E5A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235493" y="283720"/>
            <a:ext cx="1641068" cy="399511"/>
          </a:xfrm>
          <a:prstGeom prst="rect">
            <a:avLst/>
          </a:prstGeom>
        </p:spPr>
      </p:pic>
      <p:cxnSp>
        <p:nvCxnSpPr>
          <p:cNvPr id="22" name="直接连接符 21">
            <a:extLst>
              <a:ext uri="{FF2B5EF4-FFF2-40B4-BE49-F238E27FC236}">
                <a16:creationId xmlns:a16="http://schemas.microsoft.com/office/drawing/2014/main" id="{78E45FAC-1822-400F-BDD0-94B2A187374D}"/>
              </a:ext>
            </a:extLst>
          </p:cNvPr>
          <p:cNvCxnSpPr>
            <a:cxnSpLocks/>
          </p:cNvCxnSpPr>
          <p:nvPr userDrawn="1"/>
        </p:nvCxnSpPr>
        <p:spPr>
          <a:xfrm>
            <a:off x="304800" y="749300"/>
            <a:ext cx="115824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4" name="幻灯片编号占位符 2"/>
          <p:cNvSpPr>
            <a:spLocks noGrp="1"/>
          </p:cNvSpPr>
          <p:nvPr>
            <p:ph type="sldNum" sz="quarter" idx="4"/>
          </p:nvPr>
        </p:nvSpPr>
        <p:spPr>
          <a:xfrm>
            <a:off x="4724400" y="6378575"/>
            <a:ext cx="2743200" cy="365125"/>
          </a:xfrm>
          <a:prstGeom prst="rect">
            <a:avLst/>
          </a:prstGeom>
        </p:spPr>
        <p:txBody>
          <a:bodyPr vert="horz" lIns="91440" tIns="45720" rIns="91440" bIns="45720" rtlCol="0" anchor="ctr"/>
          <a:lstStyle>
            <a:lvl1pPr algn="ctr">
              <a:defRPr sz="1000">
                <a:solidFill>
                  <a:schemeClr val="tx1">
                    <a:lumMod val="25000"/>
                    <a:lumOff val="75000"/>
                  </a:schemeClr>
                </a:solidFill>
                <a:latin typeface="STZhongsong" charset="-122"/>
                <a:ea typeface="STZhongsong" charset="-122"/>
                <a:cs typeface="STZhongsong" charset="-122"/>
              </a:defRPr>
            </a:lvl1pPr>
          </a:lstStyle>
          <a:p>
            <a:fld id="{FCD414FB-FBA3-744C-9B73-3C070CB3E4AB}" type="slidenum">
              <a:rPr kumimoji="1" lang="zh-CN" altLang="en-US" smtClean="0"/>
              <a:pPr/>
              <a:t>‹#›</a:t>
            </a:fld>
            <a:endParaRPr kumimoji="1" lang="zh-CN" altLang="en-US" dirty="0"/>
          </a:p>
        </p:txBody>
      </p:sp>
      <p:sp>
        <p:nvSpPr>
          <p:cNvPr id="23" name="文本占位符 2">
            <a:extLst>
              <a:ext uri="{FF2B5EF4-FFF2-40B4-BE49-F238E27FC236}">
                <a16:creationId xmlns:a16="http://schemas.microsoft.com/office/drawing/2014/main" id="{96D12E23-994A-4CBE-ADAF-FCA14B19A7E3}"/>
              </a:ext>
            </a:extLst>
          </p:cNvPr>
          <p:cNvSpPr>
            <a:spLocks noGrp="1"/>
          </p:cNvSpPr>
          <p:nvPr>
            <p:ph type="body" sz="quarter" idx="13"/>
          </p:nvPr>
        </p:nvSpPr>
        <p:spPr>
          <a:xfrm>
            <a:off x="924538" y="236570"/>
            <a:ext cx="9310956" cy="493810"/>
          </a:xfrm>
          <a:prstGeom prst="rect">
            <a:avLst/>
          </a:prstGeom>
        </p:spPr>
        <p:txBody>
          <a:bodyPr/>
          <a:lstStyle>
            <a:lvl1pPr marL="0" indent="0">
              <a:buFontTx/>
              <a:buNone/>
              <a:defRPr sz="3200" b="1">
                <a:solidFill>
                  <a:schemeClr val="accent1"/>
                </a:solidFill>
              </a:defRPr>
            </a:lvl1pPr>
          </a:lstStyle>
          <a:p>
            <a:pPr lvl="0"/>
            <a:r>
              <a:rPr lang="zh-CN" altLang="en-US" dirty="0"/>
              <a:t>编辑母版文本样式</a:t>
            </a:r>
          </a:p>
        </p:txBody>
      </p:sp>
      <p:grpSp>
        <p:nvGrpSpPr>
          <p:cNvPr id="25" name="组合 24">
            <a:extLst>
              <a:ext uri="{FF2B5EF4-FFF2-40B4-BE49-F238E27FC236}">
                <a16:creationId xmlns:a16="http://schemas.microsoft.com/office/drawing/2014/main" id="{75F362BD-E4F3-4D59-82D5-D1E36AC9D18F}"/>
              </a:ext>
            </a:extLst>
          </p:cNvPr>
          <p:cNvGrpSpPr/>
          <p:nvPr userDrawn="1"/>
        </p:nvGrpSpPr>
        <p:grpSpPr>
          <a:xfrm>
            <a:off x="315439" y="331076"/>
            <a:ext cx="509199" cy="304798"/>
            <a:chOff x="302563" y="340407"/>
            <a:chExt cx="509199" cy="304798"/>
          </a:xfrm>
        </p:grpSpPr>
        <p:cxnSp>
          <p:nvCxnSpPr>
            <p:cNvPr id="26" name="直接连接符 25">
              <a:extLst>
                <a:ext uri="{FF2B5EF4-FFF2-40B4-BE49-F238E27FC236}">
                  <a16:creationId xmlns:a16="http://schemas.microsoft.com/office/drawing/2014/main" id="{DEFF6DB6-503B-4343-B9A8-64E6C0DD81B6}"/>
                </a:ext>
              </a:extLst>
            </p:cNvPr>
            <p:cNvCxnSpPr/>
            <p:nvPr userDrawn="1"/>
          </p:nvCxnSpPr>
          <p:spPr>
            <a:xfrm>
              <a:off x="302563" y="340407"/>
              <a:ext cx="509199" cy="0"/>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238CE882-94A9-40F3-8A0E-429098B93B12}"/>
                </a:ext>
              </a:extLst>
            </p:cNvPr>
            <p:cNvCxnSpPr/>
            <p:nvPr userDrawn="1"/>
          </p:nvCxnSpPr>
          <p:spPr>
            <a:xfrm>
              <a:off x="302563" y="492806"/>
              <a:ext cx="509199" cy="0"/>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B6357FA7-3B33-45E7-AF95-8F1BAA9D5EB5}"/>
                </a:ext>
              </a:extLst>
            </p:cNvPr>
            <p:cNvCxnSpPr/>
            <p:nvPr userDrawn="1"/>
          </p:nvCxnSpPr>
          <p:spPr>
            <a:xfrm>
              <a:off x="302563" y="645205"/>
              <a:ext cx="509199" cy="0"/>
            </a:xfrm>
            <a:prstGeom prst="line">
              <a:avLst/>
            </a:prstGeom>
            <a:ln w="76200"/>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66892558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图示-图文排版2">
    <p:spTree>
      <p:nvGrpSpPr>
        <p:cNvPr id="1" name=""/>
        <p:cNvGrpSpPr/>
        <p:nvPr/>
      </p:nvGrpSpPr>
      <p:grpSpPr>
        <a:xfrm>
          <a:off x="0" y="0"/>
          <a:ext cx="0" cy="0"/>
          <a:chOff x="0" y="0"/>
          <a:chExt cx="0" cy="0"/>
        </a:xfrm>
      </p:grpSpPr>
      <p:sp>
        <p:nvSpPr>
          <p:cNvPr id="32" name="图片占位符 10">
            <a:extLst>
              <a:ext uri="{FF2B5EF4-FFF2-40B4-BE49-F238E27FC236}">
                <a16:creationId xmlns:a16="http://schemas.microsoft.com/office/drawing/2014/main" id="{67699A57-DD28-4AD9-B674-CFF73C2D0AAE}"/>
              </a:ext>
            </a:extLst>
          </p:cNvPr>
          <p:cNvSpPr>
            <a:spLocks noGrp="1"/>
          </p:cNvSpPr>
          <p:nvPr>
            <p:ph type="pic" sz="quarter" idx="14" hasCustomPrompt="1"/>
          </p:nvPr>
        </p:nvSpPr>
        <p:spPr>
          <a:xfrm>
            <a:off x="6197060" y="3692616"/>
            <a:ext cx="2617394" cy="1746252"/>
          </a:xfrm>
          <a:prstGeom prst="rect">
            <a:avLst/>
          </a:prstGeom>
          <a:ln>
            <a:solidFill>
              <a:schemeClr val="accent1"/>
            </a:solidFill>
          </a:ln>
        </p:spPr>
        <p:txBody>
          <a:bodyPr anchor="ctr"/>
          <a:lstStyle>
            <a:lvl1pPr marL="0" indent="0" algn="ctr">
              <a:buFontTx/>
              <a:buNone/>
              <a:defRPr sz="1800"/>
            </a:lvl1pPr>
          </a:lstStyle>
          <a:p>
            <a:r>
              <a:rPr lang="zh-CN" altLang="en-US" dirty="0"/>
              <a:t>插入图片</a:t>
            </a:r>
          </a:p>
        </p:txBody>
      </p:sp>
      <p:sp>
        <p:nvSpPr>
          <p:cNvPr id="17" name="任意多边形: 形状 16">
            <a:extLst>
              <a:ext uri="{FF2B5EF4-FFF2-40B4-BE49-F238E27FC236}">
                <a16:creationId xmlns:a16="http://schemas.microsoft.com/office/drawing/2014/main" id="{117096F7-5E67-4505-8D33-0B6D250FFB99}"/>
              </a:ext>
            </a:extLst>
          </p:cNvPr>
          <p:cNvSpPr/>
          <p:nvPr userDrawn="1"/>
        </p:nvSpPr>
        <p:spPr>
          <a:xfrm>
            <a:off x="7641704" y="0"/>
            <a:ext cx="4550297" cy="6858000"/>
          </a:xfrm>
          <a:custGeom>
            <a:avLst/>
            <a:gdLst>
              <a:gd name="connsiteX0" fmla="*/ 4550297 w 4550297"/>
              <a:gd name="connsiteY0" fmla="*/ 6797700 h 6858000"/>
              <a:gd name="connsiteX1" fmla="*/ 4550297 w 4550297"/>
              <a:gd name="connsiteY1" fmla="*/ 6858000 h 6858000"/>
              <a:gd name="connsiteX2" fmla="*/ 4499644 w 4550297"/>
              <a:gd name="connsiteY2" fmla="*/ 6858000 h 6858000"/>
              <a:gd name="connsiteX3" fmla="*/ 4503447 w 4550297"/>
              <a:gd name="connsiteY3" fmla="*/ 6847825 h 6858000"/>
              <a:gd name="connsiteX4" fmla="*/ 4547310 w 4550297"/>
              <a:gd name="connsiteY4" fmla="*/ 6799143 h 6858000"/>
              <a:gd name="connsiteX5" fmla="*/ 2740537 w 4550297"/>
              <a:gd name="connsiteY5" fmla="*/ 6779621 h 6858000"/>
              <a:gd name="connsiteX6" fmla="*/ 2802533 w 4550297"/>
              <a:gd name="connsiteY6" fmla="*/ 6784441 h 6858000"/>
              <a:gd name="connsiteX7" fmla="*/ 2857667 w 4550297"/>
              <a:gd name="connsiteY7" fmla="*/ 6811804 h 6858000"/>
              <a:gd name="connsiteX8" fmla="*/ 2898343 w 4550297"/>
              <a:gd name="connsiteY8" fmla="*/ 6858000 h 6858000"/>
              <a:gd name="connsiteX9" fmla="*/ 2624463 w 4550297"/>
              <a:gd name="connsiteY9" fmla="*/ 6858000 h 6858000"/>
              <a:gd name="connsiteX10" fmla="*/ 2632554 w 4550297"/>
              <a:gd name="connsiteY10" fmla="*/ 6841696 h 6858000"/>
              <a:gd name="connsiteX11" fmla="*/ 2679030 w 4550297"/>
              <a:gd name="connsiteY11" fmla="*/ 6800773 h 6858000"/>
              <a:gd name="connsiteX12" fmla="*/ 2740537 w 4550297"/>
              <a:gd name="connsiteY12" fmla="*/ 6779621 h 6858000"/>
              <a:gd name="connsiteX13" fmla="*/ 4550297 w 4550297"/>
              <a:gd name="connsiteY13" fmla="*/ 5916715 h 6858000"/>
              <a:gd name="connsiteX14" fmla="*/ 4550297 w 4550297"/>
              <a:gd name="connsiteY14" fmla="*/ 6733663 h 6858000"/>
              <a:gd name="connsiteX15" fmla="*/ 4480471 w 4550297"/>
              <a:gd name="connsiteY15" fmla="*/ 6806272 h 6858000"/>
              <a:gd name="connsiteX16" fmla="*/ 4416541 w 4550297"/>
              <a:gd name="connsiteY16" fmla="*/ 6858000 h 6858000"/>
              <a:gd name="connsiteX17" fmla="*/ 4120550 w 4550297"/>
              <a:gd name="connsiteY17" fmla="*/ 6858000 h 6858000"/>
              <a:gd name="connsiteX18" fmla="*/ 4097999 w 4550297"/>
              <a:gd name="connsiteY18" fmla="*/ 6803752 h 6858000"/>
              <a:gd name="connsiteX19" fmla="*/ 4370882 w 4550297"/>
              <a:gd name="connsiteY19" fmla="*/ 6004179 h 6858000"/>
              <a:gd name="connsiteX20" fmla="*/ 1131672 w 4550297"/>
              <a:gd name="connsiteY20" fmla="*/ 5854588 h 6858000"/>
              <a:gd name="connsiteX21" fmla="*/ 1293729 w 4550297"/>
              <a:gd name="connsiteY21" fmla="*/ 6016639 h 6858000"/>
              <a:gd name="connsiteX22" fmla="*/ 1131672 w 4550297"/>
              <a:gd name="connsiteY22" fmla="*/ 6178697 h 6858000"/>
              <a:gd name="connsiteX23" fmla="*/ 969621 w 4550297"/>
              <a:gd name="connsiteY23" fmla="*/ 6016639 h 6858000"/>
              <a:gd name="connsiteX24" fmla="*/ 1131672 w 4550297"/>
              <a:gd name="connsiteY24" fmla="*/ 5854588 h 6858000"/>
              <a:gd name="connsiteX25" fmla="*/ 200101 w 4550297"/>
              <a:gd name="connsiteY25" fmla="*/ 4238292 h 6858000"/>
              <a:gd name="connsiteX26" fmla="*/ 258667 w 4550297"/>
              <a:gd name="connsiteY26" fmla="*/ 4260180 h 6858000"/>
              <a:gd name="connsiteX27" fmla="*/ 316172 w 4550297"/>
              <a:gd name="connsiteY27" fmla="*/ 4479737 h 6858000"/>
              <a:gd name="connsiteX28" fmla="*/ 96615 w 4550297"/>
              <a:gd name="connsiteY28" fmla="*/ 4537242 h 6858000"/>
              <a:gd name="connsiteX29" fmla="*/ 39110 w 4550297"/>
              <a:gd name="connsiteY29" fmla="*/ 4317686 h 6858000"/>
              <a:gd name="connsiteX30" fmla="*/ 139088 w 4550297"/>
              <a:gd name="connsiteY30" fmla="*/ 4241886 h 6858000"/>
              <a:gd name="connsiteX31" fmla="*/ 200101 w 4550297"/>
              <a:gd name="connsiteY31" fmla="*/ 4238292 h 6858000"/>
              <a:gd name="connsiteX32" fmla="*/ 4550297 w 4550297"/>
              <a:gd name="connsiteY32" fmla="*/ 3016205 h 6858000"/>
              <a:gd name="connsiteX33" fmla="*/ 4550297 w 4550297"/>
              <a:gd name="connsiteY33" fmla="*/ 3445041 h 6858000"/>
              <a:gd name="connsiteX34" fmla="*/ 4426357 w 4550297"/>
              <a:gd name="connsiteY34" fmla="*/ 3508493 h 6858000"/>
              <a:gd name="connsiteX35" fmla="*/ 4080013 w 4550297"/>
              <a:gd name="connsiteY35" fmla="*/ 4349063 h 6858000"/>
              <a:gd name="connsiteX36" fmla="*/ 3667032 w 4550297"/>
              <a:gd name="connsiteY36" fmla="*/ 4913634 h 6858000"/>
              <a:gd name="connsiteX37" fmla="*/ 3065867 w 4550297"/>
              <a:gd name="connsiteY37" fmla="*/ 4234052 h 6858000"/>
              <a:gd name="connsiteX38" fmla="*/ 3750673 w 4550297"/>
              <a:gd name="connsiteY38" fmla="*/ 3115352 h 6858000"/>
              <a:gd name="connsiteX39" fmla="*/ 4415473 w 4550297"/>
              <a:gd name="connsiteY39" fmla="*/ 3053848 h 6858000"/>
              <a:gd name="connsiteX40" fmla="*/ 142439 w 4550297"/>
              <a:gd name="connsiteY40" fmla="*/ 2357104 h 6858000"/>
              <a:gd name="connsiteX41" fmla="*/ 204437 w 4550297"/>
              <a:gd name="connsiteY41" fmla="*/ 2361925 h 6858000"/>
              <a:gd name="connsiteX42" fmla="*/ 300493 w 4550297"/>
              <a:gd name="connsiteY42" fmla="*/ 2435763 h 6858000"/>
              <a:gd name="connsiteX43" fmla="*/ 242987 w 4550297"/>
              <a:gd name="connsiteY43" fmla="*/ 2655321 h 6858000"/>
              <a:gd name="connsiteX44" fmla="*/ 23429 w 4550297"/>
              <a:gd name="connsiteY44" fmla="*/ 2597816 h 6858000"/>
              <a:gd name="connsiteX45" fmla="*/ 80936 w 4550297"/>
              <a:gd name="connsiteY45" fmla="*/ 2378257 h 6858000"/>
              <a:gd name="connsiteX46" fmla="*/ 142439 w 4550297"/>
              <a:gd name="connsiteY46" fmla="*/ 2357104 h 6858000"/>
              <a:gd name="connsiteX47" fmla="*/ 3627827 w 4550297"/>
              <a:gd name="connsiteY47" fmla="*/ 1978352 h 6858000"/>
              <a:gd name="connsiteX48" fmla="*/ 4478083 w 4550297"/>
              <a:gd name="connsiteY48" fmla="*/ 2128134 h 6858000"/>
              <a:gd name="connsiteX49" fmla="*/ 4550297 w 4550297"/>
              <a:gd name="connsiteY49" fmla="*/ 2173772 h 6858000"/>
              <a:gd name="connsiteX50" fmla="*/ 4550297 w 4550297"/>
              <a:gd name="connsiteY50" fmla="*/ 2726919 h 6858000"/>
              <a:gd name="connsiteX51" fmla="*/ 4541998 w 4550297"/>
              <a:gd name="connsiteY51" fmla="*/ 2732429 h 6858000"/>
              <a:gd name="connsiteX52" fmla="*/ 3734992 w 4550297"/>
              <a:gd name="connsiteY52" fmla="*/ 2843516 h 6858000"/>
              <a:gd name="connsiteX53" fmla="*/ 2569249 w 4550297"/>
              <a:gd name="connsiteY53" fmla="*/ 2331214 h 6858000"/>
              <a:gd name="connsiteX54" fmla="*/ 3627827 w 4550297"/>
              <a:gd name="connsiteY54" fmla="*/ 1978352 h 6858000"/>
              <a:gd name="connsiteX55" fmla="*/ 1089851 w 4550297"/>
              <a:gd name="connsiteY55" fmla="*/ 721123 h 6858000"/>
              <a:gd name="connsiteX56" fmla="*/ 1251909 w 4550297"/>
              <a:gd name="connsiteY56" fmla="*/ 883174 h 6858000"/>
              <a:gd name="connsiteX57" fmla="*/ 1089851 w 4550297"/>
              <a:gd name="connsiteY57" fmla="*/ 1045231 h 6858000"/>
              <a:gd name="connsiteX58" fmla="*/ 927800 w 4550297"/>
              <a:gd name="connsiteY58" fmla="*/ 883174 h 6858000"/>
              <a:gd name="connsiteX59" fmla="*/ 1089851 w 4550297"/>
              <a:gd name="connsiteY59" fmla="*/ 721123 h 6858000"/>
              <a:gd name="connsiteX60" fmla="*/ 4451418 w 4550297"/>
              <a:gd name="connsiteY60" fmla="*/ 0 h 6858000"/>
              <a:gd name="connsiteX61" fmla="*/ 4550297 w 4550297"/>
              <a:gd name="connsiteY61" fmla="*/ 0 h 6858000"/>
              <a:gd name="connsiteX62" fmla="*/ 4550297 w 4550297"/>
              <a:gd name="connsiteY62" fmla="*/ 73797 h 6858000"/>
              <a:gd name="connsiteX63" fmla="*/ 4547229 w 4550297"/>
              <a:gd name="connsiteY63" fmla="*/ 73559 h 6858000"/>
              <a:gd name="connsiteX64" fmla="*/ 4492093 w 4550297"/>
              <a:gd name="connsiteY64" fmla="*/ 46195 h 6858000"/>
              <a:gd name="connsiteX65" fmla="*/ 3848570 w 4550297"/>
              <a:gd name="connsiteY65" fmla="*/ 0 h 6858000"/>
              <a:gd name="connsiteX66" fmla="*/ 4407434 w 4550297"/>
              <a:gd name="connsiteY66" fmla="*/ 0 h 6858000"/>
              <a:gd name="connsiteX67" fmla="*/ 4432659 w 4550297"/>
              <a:gd name="connsiteY67" fmla="*/ 16852 h 6858000"/>
              <a:gd name="connsiteX68" fmla="*/ 4550297 w 4550297"/>
              <a:gd name="connsiteY68" fmla="*/ 130716 h 6858000"/>
              <a:gd name="connsiteX69" fmla="*/ 4550297 w 4550297"/>
              <a:gd name="connsiteY69" fmla="*/ 804696 h 6858000"/>
              <a:gd name="connsiteX70" fmla="*/ 4540728 w 4550297"/>
              <a:gd name="connsiteY70" fmla="*/ 803263 h 6858000"/>
              <a:gd name="connsiteX71" fmla="*/ 3859662 w 4550297"/>
              <a:gd name="connsiteY71" fmla="*/ 97074 h 6858000"/>
              <a:gd name="connsiteX72" fmla="*/ 2961743 w 4550297"/>
              <a:gd name="connsiteY72" fmla="*/ 0 h 6858000"/>
              <a:gd name="connsiteX73" fmla="*/ 3518074 w 4550297"/>
              <a:gd name="connsiteY73" fmla="*/ 0 h 6858000"/>
              <a:gd name="connsiteX74" fmla="*/ 3516734 w 4550297"/>
              <a:gd name="connsiteY74" fmla="*/ 67971 h 6858000"/>
              <a:gd name="connsiteX75" fmla="*/ 2584939 w 4550297"/>
              <a:gd name="connsiteY75" fmla="*/ 898866 h 6858000"/>
              <a:gd name="connsiteX76" fmla="*/ 1079399 w 4550297"/>
              <a:gd name="connsiteY76" fmla="*/ 2780787 h 6858000"/>
              <a:gd name="connsiteX77" fmla="*/ 2835861 w 4550297"/>
              <a:gd name="connsiteY77" fmla="*/ 5896411 h 6858000"/>
              <a:gd name="connsiteX78" fmla="*/ 3139061 w 4550297"/>
              <a:gd name="connsiteY78" fmla="*/ 5655944 h 6858000"/>
              <a:gd name="connsiteX79" fmla="*/ 2532662 w 4550297"/>
              <a:gd name="connsiteY79" fmla="*/ 5483437 h 6858000"/>
              <a:gd name="connsiteX80" fmla="*/ 1539424 w 4550297"/>
              <a:gd name="connsiteY80" fmla="*/ 3078759 h 6858000"/>
              <a:gd name="connsiteX81" fmla="*/ 2621528 w 4550297"/>
              <a:gd name="connsiteY81" fmla="*/ 1186384 h 6858000"/>
              <a:gd name="connsiteX82" fmla="*/ 3635675 w 4550297"/>
              <a:gd name="connsiteY82" fmla="*/ 930229 h 6858000"/>
              <a:gd name="connsiteX83" fmla="*/ 4345318 w 4550297"/>
              <a:gd name="connsiteY83" fmla="*/ 1088366 h 6858000"/>
              <a:gd name="connsiteX84" fmla="*/ 4550297 w 4550297"/>
              <a:gd name="connsiteY84" fmla="*/ 1118680 h 6858000"/>
              <a:gd name="connsiteX85" fmla="*/ 4550297 w 4550297"/>
              <a:gd name="connsiteY85" fmla="*/ 1776356 h 6858000"/>
              <a:gd name="connsiteX86" fmla="*/ 4513245 w 4550297"/>
              <a:gd name="connsiteY86" fmla="*/ 1763700 h 6858000"/>
              <a:gd name="connsiteX87" fmla="*/ 3996372 w 4550297"/>
              <a:gd name="connsiteY87" fmla="*/ 1683000 h 6858000"/>
              <a:gd name="connsiteX88" fmla="*/ 3614295 w 4550297"/>
              <a:gd name="connsiteY88" fmla="*/ 1669045 h 6858000"/>
              <a:gd name="connsiteX89" fmla="*/ 2652887 w 4550297"/>
              <a:gd name="connsiteY89" fmla="*/ 3094442 h 6858000"/>
              <a:gd name="connsiteX90" fmla="*/ 2997906 w 4550297"/>
              <a:gd name="connsiteY90" fmla="*/ 3695614 h 6858000"/>
              <a:gd name="connsiteX91" fmla="*/ 3761129 w 4550297"/>
              <a:gd name="connsiteY91" fmla="*/ 5190697 h 6858000"/>
              <a:gd name="connsiteX92" fmla="*/ 4498217 w 4550297"/>
              <a:gd name="connsiteY92" fmla="*/ 4432699 h 6858000"/>
              <a:gd name="connsiteX93" fmla="*/ 4481226 w 4550297"/>
              <a:gd name="connsiteY93" fmla="*/ 3892299 h 6858000"/>
              <a:gd name="connsiteX94" fmla="*/ 4550297 w 4550297"/>
              <a:gd name="connsiteY94" fmla="*/ 3804888 h 6858000"/>
              <a:gd name="connsiteX95" fmla="*/ 4550297 w 4550297"/>
              <a:gd name="connsiteY95" fmla="*/ 5576903 h 6858000"/>
              <a:gd name="connsiteX96" fmla="*/ 4374725 w 4550297"/>
              <a:gd name="connsiteY96" fmla="*/ 5650065 h 6858000"/>
              <a:gd name="connsiteX97" fmla="*/ 4048656 w 4550297"/>
              <a:gd name="connsiteY97" fmla="*/ 5823225 h 6858000"/>
              <a:gd name="connsiteX98" fmla="*/ 3633585 w 4550297"/>
              <a:gd name="connsiteY98" fmla="*/ 6833466 h 6858000"/>
              <a:gd name="connsiteX99" fmla="*/ 3647348 w 4550297"/>
              <a:gd name="connsiteY99" fmla="*/ 6858000 h 6858000"/>
              <a:gd name="connsiteX100" fmla="*/ 2954142 w 4550297"/>
              <a:gd name="connsiteY100" fmla="*/ 6858000 h 6858000"/>
              <a:gd name="connsiteX101" fmla="*/ 2890212 w 4550297"/>
              <a:gd name="connsiteY101" fmla="*/ 6806273 h 6858000"/>
              <a:gd name="connsiteX102" fmla="*/ 2804496 w 4550297"/>
              <a:gd name="connsiteY102" fmla="*/ 6717139 h 6858000"/>
              <a:gd name="connsiteX103" fmla="*/ 1278046 w 4550297"/>
              <a:gd name="connsiteY103" fmla="*/ 5838908 h 6858000"/>
              <a:gd name="connsiteX104" fmla="*/ 399815 w 4550297"/>
              <a:gd name="connsiteY104" fmla="*/ 4312462 h 6858000"/>
              <a:gd name="connsiteX105" fmla="*/ 399815 w 4550297"/>
              <a:gd name="connsiteY105" fmla="*/ 2550773 h 6858000"/>
              <a:gd name="connsiteX106" fmla="*/ 1278046 w 4550297"/>
              <a:gd name="connsiteY106" fmla="*/ 1024324 h 6858000"/>
              <a:gd name="connsiteX107" fmla="*/ 2804496 w 4550297"/>
              <a:gd name="connsiteY107" fmla="*/ 146096 h 6858000"/>
              <a:gd name="connsiteX108" fmla="*/ 2936691 w 4550297"/>
              <a:gd name="connsiteY108" fmla="*/ 16852 h 6858000"/>
              <a:gd name="connsiteX109" fmla="*/ 2566562 w 4550297"/>
              <a:gd name="connsiteY109" fmla="*/ 0 h 6858000"/>
              <a:gd name="connsiteX110" fmla="*/ 2850115 w 4550297"/>
              <a:gd name="connsiteY110" fmla="*/ 0 h 6858000"/>
              <a:gd name="connsiteX111" fmla="*/ 2846312 w 4550297"/>
              <a:gd name="connsiteY111" fmla="*/ 10175 h 6858000"/>
              <a:gd name="connsiteX112" fmla="*/ 2626755 w 4550297"/>
              <a:gd name="connsiteY112" fmla="*/ 67681 h 6858000"/>
              <a:gd name="connsiteX113" fmla="*/ 2578072 w 4550297"/>
              <a:gd name="connsiteY113" fmla="*/ 2381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4550297" h="6858000">
                <a:moveTo>
                  <a:pt x="4550297" y="6797700"/>
                </a:moveTo>
                <a:lnTo>
                  <a:pt x="4550297" y="6858000"/>
                </a:lnTo>
                <a:lnTo>
                  <a:pt x="4499644" y="6858000"/>
                </a:lnTo>
                <a:lnTo>
                  <a:pt x="4503447" y="6847825"/>
                </a:lnTo>
                <a:cubicBezTo>
                  <a:pt x="4515208" y="6828221"/>
                  <a:pt x="4530238" y="6811885"/>
                  <a:pt x="4547310" y="6799143"/>
                </a:cubicBezTo>
                <a:close/>
                <a:moveTo>
                  <a:pt x="2740537" y="6779621"/>
                </a:moveTo>
                <a:cubicBezTo>
                  <a:pt x="2761529" y="6777089"/>
                  <a:pt x="2782603" y="6778887"/>
                  <a:pt x="2802533" y="6784441"/>
                </a:cubicBezTo>
                <a:cubicBezTo>
                  <a:pt x="2822464" y="6789995"/>
                  <a:pt x="2841250" y="6799307"/>
                  <a:pt x="2857667" y="6811804"/>
                </a:cubicBezTo>
                <a:lnTo>
                  <a:pt x="2898343" y="6858000"/>
                </a:lnTo>
                <a:lnTo>
                  <a:pt x="2624463" y="6858000"/>
                </a:lnTo>
                <a:lnTo>
                  <a:pt x="2632554" y="6841696"/>
                </a:lnTo>
                <a:cubicBezTo>
                  <a:pt x="2645051" y="6825278"/>
                  <a:pt x="2660734" y="6811229"/>
                  <a:pt x="2679030" y="6800773"/>
                </a:cubicBezTo>
                <a:cubicBezTo>
                  <a:pt x="2698635" y="6789013"/>
                  <a:pt x="2719545" y="6782151"/>
                  <a:pt x="2740537" y="6779621"/>
                </a:cubicBezTo>
                <a:close/>
                <a:moveTo>
                  <a:pt x="4550297" y="5916715"/>
                </a:moveTo>
                <a:lnTo>
                  <a:pt x="4550297" y="6733663"/>
                </a:lnTo>
                <a:lnTo>
                  <a:pt x="4480471" y="6806272"/>
                </a:lnTo>
                <a:lnTo>
                  <a:pt x="4416541" y="6858000"/>
                </a:lnTo>
                <a:lnTo>
                  <a:pt x="4120550" y="6858000"/>
                </a:lnTo>
                <a:lnTo>
                  <a:pt x="4097999" y="6803752"/>
                </a:lnTo>
                <a:cubicBezTo>
                  <a:pt x="3986130" y="6472430"/>
                  <a:pt x="4041141" y="6200489"/>
                  <a:pt x="4370882" y="6004179"/>
                </a:cubicBezTo>
                <a:close/>
                <a:moveTo>
                  <a:pt x="1131672" y="5854588"/>
                </a:moveTo>
                <a:cubicBezTo>
                  <a:pt x="1220544" y="5854588"/>
                  <a:pt x="1293729" y="5927774"/>
                  <a:pt x="1293729" y="6016639"/>
                </a:cubicBezTo>
                <a:cubicBezTo>
                  <a:pt x="1293729" y="6105510"/>
                  <a:pt x="1220544" y="6178697"/>
                  <a:pt x="1131672" y="6178697"/>
                </a:cubicBezTo>
                <a:cubicBezTo>
                  <a:pt x="1042806" y="6178697"/>
                  <a:pt x="969621" y="6105510"/>
                  <a:pt x="969621" y="6016639"/>
                </a:cubicBezTo>
                <a:cubicBezTo>
                  <a:pt x="969621" y="5927774"/>
                  <a:pt x="1042806" y="5854588"/>
                  <a:pt x="1131672" y="5854588"/>
                </a:cubicBezTo>
                <a:close/>
                <a:moveTo>
                  <a:pt x="200101" y="4238292"/>
                </a:moveTo>
                <a:cubicBezTo>
                  <a:pt x="220439" y="4241231"/>
                  <a:pt x="240370" y="4248418"/>
                  <a:pt x="258667" y="4260180"/>
                </a:cubicBezTo>
                <a:cubicBezTo>
                  <a:pt x="337084" y="4307230"/>
                  <a:pt x="363217" y="4406550"/>
                  <a:pt x="316172" y="4479737"/>
                </a:cubicBezTo>
                <a:cubicBezTo>
                  <a:pt x="269122" y="4558152"/>
                  <a:pt x="169801" y="4584287"/>
                  <a:pt x="96615" y="4537242"/>
                </a:cubicBezTo>
                <a:cubicBezTo>
                  <a:pt x="18200" y="4490192"/>
                  <a:pt x="-7936" y="4390871"/>
                  <a:pt x="39110" y="4317686"/>
                </a:cubicBezTo>
                <a:cubicBezTo>
                  <a:pt x="62632" y="4278477"/>
                  <a:pt x="99228" y="4252342"/>
                  <a:pt x="139088" y="4241886"/>
                </a:cubicBezTo>
                <a:cubicBezTo>
                  <a:pt x="159016" y="4236659"/>
                  <a:pt x="179762" y="4235351"/>
                  <a:pt x="200101" y="4238292"/>
                </a:cubicBezTo>
                <a:close/>
                <a:moveTo>
                  <a:pt x="4550297" y="3016205"/>
                </a:moveTo>
                <a:lnTo>
                  <a:pt x="4550297" y="3445041"/>
                </a:lnTo>
                <a:lnTo>
                  <a:pt x="4426357" y="3508493"/>
                </a:lnTo>
                <a:cubicBezTo>
                  <a:pt x="4111457" y="3710968"/>
                  <a:pt x="3965657" y="4102055"/>
                  <a:pt x="4080013" y="4349063"/>
                </a:cubicBezTo>
                <a:cubicBezTo>
                  <a:pt x="4236839" y="4673171"/>
                  <a:pt x="4215929" y="4866589"/>
                  <a:pt x="3667032" y="4913634"/>
                </a:cubicBezTo>
                <a:cubicBezTo>
                  <a:pt x="3238373" y="4939774"/>
                  <a:pt x="2914265" y="4673171"/>
                  <a:pt x="3065867" y="4234052"/>
                </a:cubicBezTo>
                <a:cubicBezTo>
                  <a:pt x="3233149" y="3836760"/>
                  <a:pt x="3802949" y="3831532"/>
                  <a:pt x="3750673" y="3115352"/>
                </a:cubicBezTo>
                <a:cubicBezTo>
                  <a:pt x="4008131" y="3114046"/>
                  <a:pt x="4229649" y="3092483"/>
                  <a:pt x="4415473" y="3053848"/>
                </a:cubicBezTo>
                <a:close/>
                <a:moveTo>
                  <a:pt x="142439" y="2357104"/>
                </a:moveTo>
                <a:cubicBezTo>
                  <a:pt x="163431" y="2354572"/>
                  <a:pt x="184507" y="2356369"/>
                  <a:pt x="204437" y="2361925"/>
                </a:cubicBezTo>
                <a:cubicBezTo>
                  <a:pt x="244294" y="2373032"/>
                  <a:pt x="279583" y="2399173"/>
                  <a:pt x="300493" y="2435763"/>
                </a:cubicBezTo>
                <a:cubicBezTo>
                  <a:pt x="347538" y="2514173"/>
                  <a:pt x="316172" y="2613500"/>
                  <a:pt x="242987" y="2655321"/>
                </a:cubicBezTo>
                <a:cubicBezTo>
                  <a:pt x="164577" y="2702366"/>
                  <a:pt x="65250" y="2671001"/>
                  <a:pt x="23429" y="2597816"/>
                </a:cubicBezTo>
                <a:cubicBezTo>
                  <a:pt x="-23617" y="2519403"/>
                  <a:pt x="2519" y="2425309"/>
                  <a:pt x="80936" y="2378257"/>
                </a:cubicBezTo>
                <a:cubicBezTo>
                  <a:pt x="100536" y="2366496"/>
                  <a:pt x="121448" y="2359635"/>
                  <a:pt x="142439" y="2357104"/>
                </a:cubicBezTo>
                <a:close/>
                <a:moveTo>
                  <a:pt x="3627827" y="1978352"/>
                </a:moveTo>
                <a:cubicBezTo>
                  <a:pt x="3948831" y="1976719"/>
                  <a:pt x="4270857" y="2024094"/>
                  <a:pt x="4478083" y="2128134"/>
                </a:cubicBezTo>
                <a:lnTo>
                  <a:pt x="4550297" y="2173772"/>
                </a:lnTo>
                <a:lnTo>
                  <a:pt x="4550297" y="2726919"/>
                </a:lnTo>
                <a:lnTo>
                  <a:pt x="4541998" y="2732429"/>
                </a:lnTo>
                <a:cubicBezTo>
                  <a:pt x="4397587" y="2800388"/>
                  <a:pt x="4145356" y="2827833"/>
                  <a:pt x="3734992" y="2843516"/>
                </a:cubicBezTo>
                <a:cubicBezTo>
                  <a:pt x="3144281" y="2801695"/>
                  <a:pt x="2417647" y="3000344"/>
                  <a:pt x="2569249" y="2331214"/>
                </a:cubicBezTo>
                <a:cubicBezTo>
                  <a:pt x="2603227" y="2109041"/>
                  <a:pt x="3114220" y="1980966"/>
                  <a:pt x="3627827" y="1978352"/>
                </a:cubicBezTo>
                <a:close/>
                <a:moveTo>
                  <a:pt x="1089851" y="721123"/>
                </a:moveTo>
                <a:cubicBezTo>
                  <a:pt x="1178722" y="721123"/>
                  <a:pt x="1251909" y="794308"/>
                  <a:pt x="1251909" y="883174"/>
                </a:cubicBezTo>
                <a:cubicBezTo>
                  <a:pt x="1251909" y="972045"/>
                  <a:pt x="1178722" y="1045231"/>
                  <a:pt x="1089851" y="1045231"/>
                </a:cubicBezTo>
                <a:cubicBezTo>
                  <a:pt x="1000985" y="1045231"/>
                  <a:pt x="927800" y="972045"/>
                  <a:pt x="927800" y="883174"/>
                </a:cubicBezTo>
                <a:cubicBezTo>
                  <a:pt x="927800" y="794308"/>
                  <a:pt x="1000985" y="721123"/>
                  <a:pt x="1089851" y="721123"/>
                </a:cubicBezTo>
                <a:close/>
                <a:moveTo>
                  <a:pt x="4451418" y="0"/>
                </a:moveTo>
                <a:lnTo>
                  <a:pt x="4550297" y="0"/>
                </a:lnTo>
                <a:lnTo>
                  <a:pt x="4550297" y="73797"/>
                </a:lnTo>
                <a:lnTo>
                  <a:pt x="4547229" y="73559"/>
                </a:lnTo>
                <a:cubicBezTo>
                  <a:pt x="4527298" y="68004"/>
                  <a:pt x="4508511" y="58692"/>
                  <a:pt x="4492093" y="46195"/>
                </a:cubicBezTo>
                <a:close/>
                <a:moveTo>
                  <a:pt x="3848570" y="0"/>
                </a:moveTo>
                <a:lnTo>
                  <a:pt x="4407434" y="0"/>
                </a:lnTo>
                <a:lnTo>
                  <a:pt x="4432659" y="16852"/>
                </a:lnTo>
                <a:lnTo>
                  <a:pt x="4550297" y="130716"/>
                </a:lnTo>
                <a:lnTo>
                  <a:pt x="4550297" y="804696"/>
                </a:lnTo>
                <a:lnTo>
                  <a:pt x="4540728" y="803263"/>
                </a:lnTo>
                <a:cubicBezTo>
                  <a:pt x="3884993" y="704418"/>
                  <a:pt x="3922894" y="686966"/>
                  <a:pt x="3859662" y="97074"/>
                </a:cubicBezTo>
                <a:close/>
                <a:moveTo>
                  <a:pt x="2961743" y="0"/>
                </a:moveTo>
                <a:lnTo>
                  <a:pt x="3518074" y="0"/>
                </a:lnTo>
                <a:lnTo>
                  <a:pt x="3516734" y="67971"/>
                </a:lnTo>
                <a:cubicBezTo>
                  <a:pt x="3498462" y="691019"/>
                  <a:pt x="3388980" y="724273"/>
                  <a:pt x="2584939" y="898866"/>
                </a:cubicBezTo>
                <a:cubicBezTo>
                  <a:pt x="1089855" y="1118423"/>
                  <a:pt x="1089855" y="1709139"/>
                  <a:pt x="1079399" y="2780787"/>
                </a:cubicBezTo>
                <a:cubicBezTo>
                  <a:pt x="953938" y="5331835"/>
                  <a:pt x="1732843" y="5776181"/>
                  <a:pt x="2835861" y="5896411"/>
                </a:cubicBezTo>
                <a:cubicBezTo>
                  <a:pt x="3248837" y="5938232"/>
                  <a:pt x="3139061" y="5655944"/>
                  <a:pt x="3139061" y="5655944"/>
                </a:cubicBezTo>
                <a:cubicBezTo>
                  <a:pt x="2919502" y="5582757"/>
                  <a:pt x="2767900" y="5551392"/>
                  <a:pt x="2532662" y="5483437"/>
                </a:cubicBezTo>
                <a:cubicBezTo>
                  <a:pt x="1811258" y="5269104"/>
                  <a:pt x="1502828" y="4615661"/>
                  <a:pt x="1539424" y="3078759"/>
                </a:cubicBezTo>
                <a:cubicBezTo>
                  <a:pt x="1544649" y="1452986"/>
                  <a:pt x="1623065" y="1426851"/>
                  <a:pt x="2621528" y="1186384"/>
                </a:cubicBezTo>
                <a:cubicBezTo>
                  <a:pt x="3071099" y="1076601"/>
                  <a:pt x="3133830" y="1081832"/>
                  <a:pt x="3635675" y="930229"/>
                </a:cubicBezTo>
                <a:cubicBezTo>
                  <a:pt x="3933647" y="1021713"/>
                  <a:pt x="4150591" y="1059614"/>
                  <a:pt x="4345318" y="1088366"/>
                </a:cubicBezTo>
                <a:lnTo>
                  <a:pt x="4550297" y="1118680"/>
                </a:lnTo>
                <a:lnTo>
                  <a:pt x="4550297" y="1776356"/>
                </a:lnTo>
                <a:lnTo>
                  <a:pt x="4513245" y="1763700"/>
                </a:lnTo>
                <a:cubicBezTo>
                  <a:pt x="4374062" y="1726127"/>
                  <a:pt x="4204167" y="1698683"/>
                  <a:pt x="3996372" y="1683000"/>
                </a:cubicBezTo>
                <a:cubicBezTo>
                  <a:pt x="3860783" y="1672218"/>
                  <a:pt x="3733523" y="1667808"/>
                  <a:pt x="3614295" y="1669045"/>
                </a:cubicBezTo>
                <a:cubicBezTo>
                  <a:pt x="1825871" y="1687596"/>
                  <a:pt x="1844251" y="2976821"/>
                  <a:pt x="2652887" y="3094442"/>
                </a:cubicBezTo>
                <a:cubicBezTo>
                  <a:pt x="3468385" y="3063076"/>
                  <a:pt x="3630443" y="3151948"/>
                  <a:pt x="2997906" y="3695614"/>
                </a:cubicBezTo>
                <a:cubicBezTo>
                  <a:pt x="2208547" y="4369968"/>
                  <a:pt x="2642433" y="5290024"/>
                  <a:pt x="3761129" y="5190697"/>
                </a:cubicBezTo>
                <a:cubicBezTo>
                  <a:pt x="4377980" y="5133198"/>
                  <a:pt x="4628903" y="4913634"/>
                  <a:pt x="4498217" y="4432699"/>
                </a:cubicBezTo>
                <a:cubicBezTo>
                  <a:pt x="4443326" y="4176547"/>
                  <a:pt x="4411961" y="4019720"/>
                  <a:pt x="4481226" y="3892299"/>
                </a:cubicBezTo>
                <a:lnTo>
                  <a:pt x="4550297" y="3804888"/>
                </a:lnTo>
                <a:lnTo>
                  <a:pt x="4550297" y="5576903"/>
                </a:lnTo>
                <a:lnTo>
                  <a:pt x="4374725" y="5650065"/>
                </a:lnTo>
                <a:cubicBezTo>
                  <a:pt x="4266906" y="5701687"/>
                  <a:pt x="4174118" y="5757882"/>
                  <a:pt x="4048656" y="5823225"/>
                </a:cubicBezTo>
                <a:cubicBezTo>
                  <a:pt x="3656426" y="6063366"/>
                  <a:pt x="3503210" y="6508817"/>
                  <a:pt x="3633585" y="6833466"/>
                </a:cubicBezTo>
                <a:lnTo>
                  <a:pt x="3647348" y="6858000"/>
                </a:lnTo>
                <a:lnTo>
                  <a:pt x="2954142" y="6858000"/>
                </a:lnTo>
                <a:lnTo>
                  <a:pt x="2890212" y="6806273"/>
                </a:lnTo>
                <a:cubicBezTo>
                  <a:pt x="2859937" y="6778542"/>
                  <a:pt x="2831287" y="6748831"/>
                  <a:pt x="2804496" y="6717139"/>
                </a:cubicBezTo>
                <a:cubicBezTo>
                  <a:pt x="2177187" y="6941922"/>
                  <a:pt x="1398283" y="6492350"/>
                  <a:pt x="1278046" y="5838908"/>
                </a:cubicBezTo>
                <a:cubicBezTo>
                  <a:pt x="624604" y="5718673"/>
                  <a:pt x="169802" y="4939769"/>
                  <a:pt x="399815" y="4312462"/>
                </a:cubicBezTo>
                <a:cubicBezTo>
                  <a:pt x="-107256" y="3883802"/>
                  <a:pt x="-107256" y="2979432"/>
                  <a:pt x="399815" y="2550773"/>
                </a:cubicBezTo>
                <a:cubicBezTo>
                  <a:pt x="175033" y="1923465"/>
                  <a:pt x="624604" y="1144561"/>
                  <a:pt x="1278046" y="1024324"/>
                </a:cubicBezTo>
                <a:cubicBezTo>
                  <a:pt x="1398283" y="370884"/>
                  <a:pt x="2177187" y="-78688"/>
                  <a:pt x="2804496" y="146096"/>
                </a:cubicBezTo>
                <a:cubicBezTo>
                  <a:pt x="2844683" y="98558"/>
                  <a:pt x="2889005" y="55477"/>
                  <a:pt x="2936691" y="16852"/>
                </a:cubicBezTo>
                <a:close/>
                <a:moveTo>
                  <a:pt x="2566562" y="0"/>
                </a:moveTo>
                <a:lnTo>
                  <a:pt x="2850115" y="0"/>
                </a:lnTo>
                <a:lnTo>
                  <a:pt x="2846312" y="10175"/>
                </a:lnTo>
                <a:cubicBezTo>
                  <a:pt x="2799262" y="88591"/>
                  <a:pt x="2699942" y="114726"/>
                  <a:pt x="2626755" y="67681"/>
                </a:cubicBezTo>
                <a:cubicBezTo>
                  <a:pt x="2607151" y="55918"/>
                  <a:pt x="2590815" y="40888"/>
                  <a:pt x="2578072" y="23817"/>
                </a:cubicBezTo>
                <a:close/>
              </a:path>
            </a:pathLst>
          </a:custGeom>
          <a:solidFill>
            <a:schemeClr val="accent1">
              <a:lumMod val="20000"/>
              <a:lumOff val="80000"/>
              <a:alpha val="10000"/>
            </a:schemeClr>
          </a:solidFill>
          <a:ln w="9525" cap="flat">
            <a:noFill/>
            <a:prstDash val="solid"/>
            <a:miter/>
          </a:ln>
        </p:spPr>
        <p:txBody>
          <a:bodyPr wrap="square" rtlCol="0" anchor="ctr">
            <a:noAutofit/>
          </a:bodyPr>
          <a:lstStyle/>
          <a:p>
            <a:endParaRPr lang="zh-CN" altLang="en-US"/>
          </a:p>
        </p:txBody>
      </p:sp>
      <p:sp>
        <p:nvSpPr>
          <p:cNvPr id="12" name="图片占位符 10">
            <a:extLst>
              <a:ext uri="{FF2B5EF4-FFF2-40B4-BE49-F238E27FC236}">
                <a16:creationId xmlns:a16="http://schemas.microsoft.com/office/drawing/2014/main" id="{108B7C77-4F19-4907-AF4D-A3F938F61B85}"/>
              </a:ext>
            </a:extLst>
          </p:cNvPr>
          <p:cNvSpPr>
            <a:spLocks noGrp="1"/>
          </p:cNvSpPr>
          <p:nvPr>
            <p:ph type="pic" sz="quarter" idx="11" hasCustomPrompt="1"/>
          </p:nvPr>
        </p:nvSpPr>
        <p:spPr>
          <a:xfrm>
            <a:off x="673099" y="3692616"/>
            <a:ext cx="2617394" cy="1746252"/>
          </a:xfrm>
          <a:prstGeom prst="rect">
            <a:avLst/>
          </a:prstGeom>
          <a:ln>
            <a:solidFill>
              <a:schemeClr val="accent1"/>
            </a:solidFill>
          </a:ln>
        </p:spPr>
        <p:txBody>
          <a:bodyPr anchor="ctr"/>
          <a:lstStyle>
            <a:lvl1pPr marL="0" indent="0" algn="ctr">
              <a:buFontTx/>
              <a:buNone/>
              <a:defRPr sz="1800"/>
            </a:lvl1pPr>
          </a:lstStyle>
          <a:p>
            <a:r>
              <a:rPr lang="zh-CN" altLang="en-US" dirty="0"/>
              <a:t>插入图片</a:t>
            </a:r>
          </a:p>
        </p:txBody>
      </p:sp>
      <p:sp>
        <p:nvSpPr>
          <p:cNvPr id="18" name="文本框 25">
            <a:extLst>
              <a:ext uri="{FF2B5EF4-FFF2-40B4-BE49-F238E27FC236}">
                <a16:creationId xmlns:a16="http://schemas.microsoft.com/office/drawing/2014/main" id="{0461C95B-355E-4955-992A-52214DFDCCB9}"/>
              </a:ext>
            </a:extLst>
          </p:cNvPr>
          <p:cNvSpPr txBox="1"/>
          <p:nvPr userDrawn="1"/>
        </p:nvSpPr>
        <p:spPr>
          <a:xfrm>
            <a:off x="302564" y="6438900"/>
            <a:ext cx="2157464" cy="276999"/>
          </a:xfrm>
          <a:prstGeom prst="rect">
            <a:avLst/>
          </a:prstGeom>
          <a:noFill/>
        </p:spPr>
        <p:txBody>
          <a:bodyPr wrap="square" lIns="0" rtlCol="0">
            <a:spAutoFit/>
          </a:bodyPr>
          <a:lstStyle/>
          <a:p>
            <a:pPr algn="dist"/>
            <a:r>
              <a:rPr kumimoji="1" lang="zh-CN" altLang="en-US" sz="1200" spc="300" dirty="0">
                <a:solidFill>
                  <a:schemeClr val="accent1"/>
                </a:solidFill>
                <a:latin typeface="华文中宋" panose="02010600040101010101" pitchFamily="2" charset="-122"/>
                <a:ea typeface="华文中宋" panose="02010600040101010101" pitchFamily="2" charset="-122"/>
                <a:cs typeface="Hiragino Sans GB W3" charset="-122"/>
              </a:rPr>
              <a:t>厚德博学 和而不同</a:t>
            </a:r>
          </a:p>
        </p:txBody>
      </p:sp>
      <p:sp>
        <p:nvSpPr>
          <p:cNvPr id="19" name="矩形 18">
            <a:extLst>
              <a:ext uri="{FF2B5EF4-FFF2-40B4-BE49-F238E27FC236}">
                <a16:creationId xmlns:a16="http://schemas.microsoft.com/office/drawing/2014/main" id="{D866DDD0-1EE3-4D87-AFF8-07893FB229DF}"/>
              </a:ext>
            </a:extLst>
          </p:cNvPr>
          <p:cNvSpPr/>
          <p:nvPr userDrawn="1"/>
        </p:nvSpPr>
        <p:spPr>
          <a:xfrm>
            <a:off x="9921732" y="6438900"/>
            <a:ext cx="2002970" cy="276999"/>
          </a:xfrm>
          <a:prstGeom prst="rect">
            <a:avLst/>
          </a:prstGeom>
        </p:spPr>
        <p:txBody>
          <a:bodyPr wrap="square" lIns="0" rIns="0">
            <a:spAutoFit/>
          </a:bodyPr>
          <a:lstStyle/>
          <a:p>
            <a:pPr algn="dist"/>
            <a:r>
              <a:rPr kumimoji="1" lang="en-US" altLang="zh-CN" sz="1200" spc="300" dirty="0">
                <a:solidFill>
                  <a:schemeClr val="accent1"/>
                </a:solidFill>
                <a:latin typeface="华文中宋" panose="02010600040101010101" pitchFamily="2" charset="-122"/>
                <a:ea typeface="华文中宋" panose="02010600040101010101" pitchFamily="2" charset="-122"/>
                <a:cs typeface="Hiragino Sans GB W3" charset="-122"/>
              </a:rPr>
              <a:t>www.hut.edu.cn</a:t>
            </a:r>
            <a:endParaRPr lang="zh-CN" altLang="en-US" sz="1200" dirty="0">
              <a:solidFill>
                <a:schemeClr val="accent1"/>
              </a:solidFill>
              <a:latin typeface="华文中宋" panose="02010600040101010101" pitchFamily="2" charset="-122"/>
              <a:ea typeface="华文中宋" panose="02010600040101010101" pitchFamily="2" charset="-122"/>
            </a:endParaRPr>
          </a:p>
        </p:txBody>
      </p:sp>
      <p:pic>
        <p:nvPicPr>
          <p:cNvPr id="20" name="图片 19">
            <a:extLst>
              <a:ext uri="{FF2B5EF4-FFF2-40B4-BE49-F238E27FC236}">
                <a16:creationId xmlns:a16="http://schemas.microsoft.com/office/drawing/2014/main" id="{F4522D4F-9F3F-46CE-865C-E6103265E5A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235493" y="283720"/>
            <a:ext cx="1641068" cy="399511"/>
          </a:xfrm>
          <a:prstGeom prst="rect">
            <a:avLst/>
          </a:prstGeom>
        </p:spPr>
      </p:pic>
      <p:cxnSp>
        <p:nvCxnSpPr>
          <p:cNvPr id="22" name="直接连接符 21">
            <a:extLst>
              <a:ext uri="{FF2B5EF4-FFF2-40B4-BE49-F238E27FC236}">
                <a16:creationId xmlns:a16="http://schemas.microsoft.com/office/drawing/2014/main" id="{78E45FAC-1822-400F-BDD0-94B2A187374D}"/>
              </a:ext>
            </a:extLst>
          </p:cNvPr>
          <p:cNvCxnSpPr>
            <a:cxnSpLocks/>
          </p:cNvCxnSpPr>
          <p:nvPr userDrawn="1"/>
        </p:nvCxnSpPr>
        <p:spPr>
          <a:xfrm>
            <a:off x="304800" y="749300"/>
            <a:ext cx="115824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4" name="幻灯片编号占位符 2"/>
          <p:cNvSpPr>
            <a:spLocks noGrp="1"/>
          </p:cNvSpPr>
          <p:nvPr>
            <p:ph type="sldNum" sz="quarter" idx="4"/>
          </p:nvPr>
        </p:nvSpPr>
        <p:spPr>
          <a:xfrm>
            <a:off x="4724400" y="6378575"/>
            <a:ext cx="2743200" cy="365125"/>
          </a:xfrm>
          <a:prstGeom prst="rect">
            <a:avLst/>
          </a:prstGeom>
        </p:spPr>
        <p:txBody>
          <a:bodyPr vert="horz" lIns="91440" tIns="45720" rIns="91440" bIns="45720" rtlCol="0" anchor="ctr"/>
          <a:lstStyle>
            <a:lvl1pPr algn="ctr">
              <a:defRPr sz="1000">
                <a:solidFill>
                  <a:schemeClr val="tx1">
                    <a:lumMod val="25000"/>
                    <a:lumOff val="75000"/>
                  </a:schemeClr>
                </a:solidFill>
                <a:latin typeface="STZhongsong" charset="-122"/>
                <a:ea typeface="STZhongsong" charset="-122"/>
                <a:cs typeface="STZhongsong" charset="-122"/>
              </a:defRPr>
            </a:lvl1pPr>
          </a:lstStyle>
          <a:p>
            <a:fld id="{FCD414FB-FBA3-744C-9B73-3C070CB3E4AB}" type="slidenum">
              <a:rPr kumimoji="1" lang="zh-CN" altLang="en-US" smtClean="0"/>
              <a:pPr/>
              <a:t>‹#›</a:t>
            </a:fld>
            <a:endParaRPr kumimoji="1" lang="zh-CN" altLang="en-US" dirty="0"/>
          </a:p>
        </p:txBody>
      </p:sp>
      <p:sp>
        <p:nvSpPr>
          <p:cNvPr id="23" name="文本占位符 2">
            <a:extLst>
              <a:ext uri="{FF2B5EF4-FFF2-40B4-BE49-F238E27FC236}">
                <a16:creationId xmlns:a16="http://schemas.microsoft.com/office/drawing/2014/main" id="{96D12E23-994A-4CBE-ADAF-FCA14B19A7E3}"/>
              </a:ext>
            </a:extLst>
          </p:cNvPr>
          <p:cNvSpPr>
            <a:spLocks noGrp="1"/>
          </p:cNvSpPr>
          <p:nvPr>
            <p:ph type="body" sz="quarter" idx="13"/>
          </p:nvPr>
        </p:nvSpPr>
        <p:spPr>
          <a:xfrm>
            <a:off x="924538" y="236570"/>
            <a:ext cx="9310956" cy="493810"/>
          </a:xfrm>
          <a:prstGeom prst="rect">
            <a:avLst/>
          </a:prstGeom>
        </p:spPr>
        <p:txBody>
          <a:bodyPr/>
          <a:lstStyle>
            <a:lvl1pPr marL="0" indent="0">
              <a:buFontTx/>
              <a:buNone/>
              <a:defRPr sz="3200" b="1">
                <a:solidFill>
                  <a:schemeClr val="accent1"/>
                </a:solidFill>
              </a:defRPr>
            </a:lvl1pPr>
          </a:lstStyle>
          <a:p>
            <a:pPr lvl="0"/>
            <a:r>
              <a:rPr lang="zh-CN" altLang="en-US" dirty="0"/>
              <a:t>编辑母版文本样式</a:t>
            </a:r>
          </a:p>
        </p:txBody>
      </p:sp>
      <p:grpSp>
        <p:nvGrpSpPr>
          <p:cNvPr id="25" name="组合 24">
            <a:extLst>
              <a:ext uri="{FF2B5EF4-FFF2-40B4-BE49-F238E27FC236}">
                <a16:creationId xmlns:a16="http://schemas.microsoft.com/office/drawing/2014/main" id="{75F362BD-E4F3-4D59-82D5-D1E36AC9D18F}"/>
              </a:ext>
            </a:extLst>
          </p:cNvPr>
          <p:cNvGrpSpPr/>
          <p:nvPr userDrawn="1"/>
        </p:nvGrpSpPr>
        <p:grpSpPr>
          <a:xfrm>
            <a:off x="315439" y="331076"/>
            <a:ext cx="509199" cy="304798"/>
            <a:chOff x="302563" y="340407"/>
            <a:chExt cx="509199" cy="304798"/>
          </a:xfrm>
        </p:grpSpPr>
        <p:cxnSp>
          <p:nvCxnSpPr>
            <p:cNvPr id="26" name="直接连接符 25">
              <a:extLst>
                <a:ext uri="{FF2B5EF4-FFF2-40B4-BE49-F238E27FC236}">
                  <a16:creationId xmlns:a16="http://schemas.microsoft.com/office/drawing/2014/main" id="{DEFF6DB6-503B-4343-B9A8-64E6C0DD81B6}"/>
                </a:ext>
              </a:extLst>
            </p:cNvPr>
            <p:cNvCxnSpPr/>
            <p:nvPr userDrawn="1"/>
          </p:nvCxnSpPr>
          <p:spPr>
            <a:xfrm>
              <a:off x="302563" y="340407"/>
              <a:ext cx="509199" cy="0"/>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238CE882-94A9-40F3-8A0E-429098B93B12}"/>
                </a:ext>
              </a:extLst>
            </p:cNvPr>
            <p:cNvCxnSpPr/>
            <p:nvPr userDrawn="1"/>
          </p:nvCxnSpPr>
          <p:spPr>
            <a:xfrm>
              <a:off x="302563" y="492806"/>
              <a:ext cx="509199" cy="0"/>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B6357FA7-3B33-45E7-AF95-8F1BAA9D5EB5}"/>
                </a:ext>
              </a:extLst>
            </p:cNvPr>
            <p:cNvCxnSpPr/>
            <p:nvPr userDrawn="1"/>
          </p:nvCxnSpPr>
          <p:spPr>
            <a:xfrm>
              <a:off x="302563" y="645205"/>
              <a:ext cx="509199" cy="0"/>
            </a:xfrm>
            <a:prstGeom prst="line">
              <a:avLst/>
            </a:prstGeom>
            <a:ln w="76200"/>
          </p:spPr>
          <p:style>
            <a:lnRef idx="1">
              <a:schemeClr val="accent1"/>
            </a:lnRef>
            <a:fillRef idx="0">
              <a:schemeClr val="accent1"/>
            </a:fillRef>
            <a:effectRef idx="0">
              <a:schemeClr val="accent1"/>
            </a:effectRef>
            <a:fontRef idx="minor">
              <a:schemeClr val="tx1"/>
            </a:fontRef>
          </p:style>
        </p:cxnSp>
      </p:grpSp>
      <p:sp>
        <p:nvSpPr>
          <p:cNvPr id="33" name="图片占位符 10">
            <a:extLst>
              <a:ext uri="{FF2B5EF4-FFF2-40B4-BE49-F238E27FC236}">
                <a16:creationId xmlns:a16="http://schemas.microsoft.com/office/drawing/2014/main" id="{A7163F98-2BB1-4EB7-BC7A-CBD7B6BB35F1}"/>
              </a:ext>
            </a:extLst>
          </p:cNvPr>
          <p:cNvSpPr>
            <a:spLocks noGrp="1"/>
          </p:cNvSpPr>
          <p:nvPr>
            <p:ph type="pic" sz="quarter" idx="15" hasCustomPrompt="1"/>
          </p:nvPr>
        </p:nvSpPr>
        <p:spPr>
          <a:xfrm>
            <a:off x="8901507" y="3692616"/>
            <a:ext cx="2617394" cy="1746252"/>
          </a:xfrm>
          <a:prstGeom prst="rect">
            <a:avLst/>
          </a:prstGeom>
          <a:ln>
            <a:solidFill>
              <a:schemeClr val="accent1"/>
            </a:solidFill>
          </a:ln>
        </p:spPr>
        <p:txBody>
          <a:bodyPr anchor="ctr"/>
          <a:lstStyle>
            <a:lvl1pPr marL="0" indent="0" algn="ctr">
              <a:buFontTx/>
              <a:buNone/>
              <a:defRPr sz="1800"/>
            </a:lvl1pPr>
          </a:lstStyle>
          <a:p>
            <a:r>
              <a:rPr lang="zh-CN" altLang="en-US" dirty="0"/>
              <a:t>插入图片</a:t>
            </a:r>
          </a:p>
        </p:txBody>
      </p:sp>
      <p:sp>
        <p:nvSpPr>
          <p:cNvPr id="34" name="图片占位符 10">
            <a:extLst>
              <a:ext uri="{FF2B5EF4-FFF2-40B4-BE49-F238E27FC236}">
                <a16:creationId xmlns:a16="http://schemas.microsoft.com/office/drawing/2014/main" id="{30D3DA13-35E5-48E6-975E-FFB2FACEFB28}"/>
              </a:ext>
            </a:extLst>
          </p:cNvPr>
          <p:cNvSpPr>
            <a:spLocks noGrp="1"/>
          </p:cNvSpPr>
          <p:nvPr>
            <p:ph type="pic" sz="quarter" idx="16" hasCustomPrompt="1"/>
          </p:nvPr>
        </p:nvSpPr>
        <p:spPr>
          <a:xfrm>
            <a:off x="3150376" y="3495675"/>
            <a:ext cx="3195765" cy="2136124"/>
          </a:xfrm>
          <a:prstGeom prst="rect">
            <a:avLst/>
          </a:prstGeom>
          <a:ln>
            <a:solidFill>
              <a:schemeClr val="accent1"/>
            </a:solidFill>
          </a:ln>
          <a:effectLst>
            <a:outerShdw blurRad="317500" sx="102000" sy="102000" algn="ctr" rotWithShape="0">
              <a:schemeClr val="accent1">
                <a:lumMod val="50000"/>
                <a:alpha val="10000"/>
              </a:schemeClr>
            </a:outerShdw>
          </a:effectLst>
        </p:spPr>
        <p:txBody>
          <a:bodyPr anchor="ctr"/>
          <a:lstStyle>
            <a:lvl1pPr marL="0" indent="0" algn="ctr">
              <a:buFontTx/>
              <a:buNone/>
              <a:defRPr sz="1800"/>
            </a:lvl1pPr>
          </a:lstStyle>
          <a:p>
            <a:r>
              <a:rPr lang="zh-CN" altLang="en-US" dirty="0"/>
              <a:t>插入图片</a:t>
            </a:r>
          </a:p>
        </p:txBody>
      </p:sp>
    </p:spTree>
    <p:extLst>
      <p:ext uri="{BB962C8B-B14F-4D97-AF65-F5344CB8AC3E}">
        <p14:creationId xmlns:p14="http://schemas.microsoft.com/office/powerpoint/2010/main" val="155930150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学校图片素材">
    <p:spTree>
      <p:nvGrpSpPr>
        <p:cNvPr id="1" name=""/>
        <p:cNvGrpSpPr/>
        <p:nvPr/>
      </p:nvGrpSpPr>
      <p:grpSpPr>
        <a:xfrm>
          <a:off x="0" y="0"/>
          <a:ext cx="0" cy="0"/>
          <a:chOff x="0" y="0"/>
          <a:chExt cx="0" cy="0"/>
        </a:xfrm>
      </p:grpSpPr>
      <p:sp>
        <p:nvSpPr>
          <p:cNvPr id="11" name="任意多边形: 形状 10">
            <a:extLst>
              <a:ext uri="{FF2B5EF4-FFF2-40B4-BE49-F238E27FC236}">
                <a16:creationId xmlns:a16="http://schemas.microsoft.com/office/drawing/2014/main" id="{F531B788-007E-4C1A-999C-00D30B260304}"/>
              </a:ext>
            </a:extLst>
          </p:cNvPr>
          <p:cNvSpPr/>
          <p:nvPr userDrawn="1"/>
        </p:nvSpPr>
        <p:spPr>
          <a:xfrm>
            <a:off x="0" y="0"/>
            <a:ext cx="12192000" cy="6858000"/>
          </a:xfrm>
          <a:custGeom>
            <a:avLst/>
            <a:gdLst>
              <a:gd name="connsiteX0" fmla="*/ 11279124 w 12192000"/>
              <a:gd name="connsiteY0" fmla="*/ 6768430 h 6858000"/>
              <a:gd name="connsiteX1" fmla="*/ 11340139 w 12192000"/>
              <a:gd name="connsiteY1" fmla="*/ 6772026 h 6858000"/>
              <a:gd name="connsiteX2" fmla="*/ 11440117 w 12192000"/>
              <a:gd name="connsiteY2" fmla="*/ 6847825 h 6858000"/>
              <a:gd name="connsiteX3" fmla="*/ 11443920 w 12192000"/>
              <a:gd name="connsiteY3" fmla="*/ 6858000 h 6858000"/>
              <a:gd name="connsiteX4" fmla="*/ 11160369 w 12192000"/>
              <a:gd name="connsiteY4" fmla="*/ 6858000 h 6858000"/>
              <a:gd name="connsiteX5" fmla="*/ 11171880 w 12192000"/>
              <a:gd name="connsiteY5" fmla="*/ 6834182 h 6858000"/>
              <a:gd name="connsiteX6" fmla="*/ 11220560 w 12192000"/>
              <a:gd name="connsiteY6" fmla="*/ 6790318 h 6858000"/>
              <a:gd name="connsiteX7" fmla="*/ 11279124 w 12192000"/>
              <a:gd name="connsiteY7" fmla="*/ 6768430 h 6858000"/>
              <a:gd name="connsiteX8" fmla="*/ 924183 w 12192000"/>
              <a:gd name="connsiteY8" fmla="*/ 6768430 h 6858000"/>
              <a:gd name="connsiteX9" fmla="*/ 982747 w 12192000"/>
              <a:gd name="connsiteY9" fmla="*/ 6790318 h 6858000"/>
              <a:gd name="connsiteX10" fmla="*/ 1031427 w 12192000"/>
              <a:gd name="connsiteY10" fmla="*/ 6834182 h 6858000"/>
              <a:gd name="connsiteX11" fmla="*/ 1042938 w 12192000"/>
              <a:gd name="connsiteY11" fmla="*/ 6858000 h 6858000"/>
              <a:gd name="connsiteX12" fmla="*/ 759387 w 12192000"/>
              <a:gd name="connsiteY12" fmla="*/ 6858000 h 6858000"/>
              <a:gd name="connsiteX13" fmla="*/ 763190 w 12192000"/>
              <a:gd name="connsiteY13" fmla="*/ 6847825 h 6858000"/>
              <a:gd name="connsiteX14" fmla="*/ 863168 w 12192000"/>
              <a:gd name="connsiteY14" fmla="*/ 6772026 h 6858000"/>
              <a:gd name="connsiteX15" fmla="*/ 924183 w 12192000"/>
              <a:gd name="connsiteY15" fmla="*/ 6768430 h 6858000"/>
              <a:gd name="connsiteX16" fmla="*/ 9683658 w 12192000"/>
              <a:gd name="connsiteY16" fmla="*/ 5812768 h 6858000"/>
              <a:gd name="connsiteX17" fmla="*/ 9845709 w 12192000"/>
              <a:gd name="connsiteY17" fmla="*/ 5974819 h 6858000"/>
              <a:gd name="connsiteX18" fmla="*/ 9683658 w 12192000"/>
              <a:gd name="connsiteY18" fmla="*/ 6136876 h 6858000"/>
              <a:gd name="connsiteX19" fmla="*/ 9521600 w 12192000"/>
              <a:gd name="connsiteY19" fmla="*/ 5974819 h 6858000"/>
              <a:gd name="connsiteX20" fmla="*/ 9683658 w 12192000"/>
              <a:gd name="connsiteY20" fmla="*/ 5812768 h 6858000"/>
              <a:gd name="connsiteX21" fmla="*/ 2519649 w 12192000"/>
              <a:gd name="connsiteY21" fmla="*/ 5812768 h 6858000"/>
              <a:gd name="connsiteX22" fmla="*/ 2681707 w 12192000"/>
              <a:gd name="connsiteY22" fmla="*/ 5974819 h 6858000"/>
              <a:gd name="connsiteX23" fmla="*/ 2519649 w 12192000"/>
              <a:gd name="connsiteY23" fmla="*/ 6136876 h 6858000"/>
              <a:gd name="connsiteX24" fmla="*/ 2357598 w 12192000"/>
              <a:gd name="connsiteY24" fmla="*/ 5974819 h 6858000"/>
              <a:gd name="connsiteX25" fmla="*/ 2519649 w 12192000"/>
              <a:gd name="connsiteY25" fmla="*/ 5812768 h 6858000"/>
              <a:gd name="connsiteX26" fmla="*/ 8775281 w 12192000"/>
              <a:gd name="connsiteY26" fmla="*/ 4181528 h 6858000"/>
              <a:gd name="connsiteX27" fmla="*/ 8836787 w 12192000"/>
              <a:gd name="connsiteY27" fmla="*/ 4202684 h 6858000"/>
              <a:gd name="connsiteX28" fmla="*/ 8894293 w 12192000"/>
              <a:gd name="connsiteY28" fmla="*/ 4422236 h 6858000"/>
              <a:gd name="connsiteX29" fmla="*/ 8674734 w 12192000"/>
              <a:gd name="connsiteY29" fmla="*/ 4479742 h 6858000"/>
              <a:gd name="connsiteX30" fmla="*/ 8617228 w 12192000"/>
              <a:gd name="connsiteY30" fmla="*/ 4260185 h 6858000"/>
              <a:gd name="connsiteX31" fmla="*/ 8713284 w 12192000"/>
              <a:gd name="connsiteY31" fmla="*/ 4186345 h 6858000"/>
              <a:gd name="connsiteX32" fmla="*/ 8775281 w 12192000"/>
              <a:gd name="connsiteY32" fmla="*/ 4181528 h 6858000"/>
              <a:gd name="connsiteX33" fmla="*/ 3428026 w 12192000"/>
              <a:gd name="connsiteY33" fmla="*/ 4181528 h 6858000"/>
              <a:gd name="connsiteX34" fmla="*/ 3490023 w 12192000"/>
              <a:gd name="connsiteY34" fmla="*/ 4186345 h 6858000"/>
              <a:gd name="connsiteX35" fmla="*/ 3586079 w 12192000"/>
              <a:gd name="connsiteY35" fmla="*/ 4260185 h 6858000"/>
              <a:gd name="connsiteX36" fmla="*/ 3528573 w 12192000"/>
              <a:gd name="connsiteY36" fmla="*/ 4479742 h 6858000"/>
              <a:gd name="connsiteX37" fmla="*/ 3309014 w 12192000"/>
              <a:gd name="connsiteY37" fmla="*/ 4422236 h 6858000"/>
              <a:gd name="connsiteX38" fmla="*/ 3366520 w 12192000"/>
              <a:gd name="connsiteY38" fmla="*/ 4202684 h 6858000"/>
              <a:gd name="connsiteX39" fmla="*/ 3428026 w 12192000"/>
              <a:gd name="connsiteY39" fmla="*/ 4181528 h 6858000"/>
              <a:gd name="connsiteX40" fmla="*/ 8748983 w 12192000"/>
              <a:gd name="connsiteY40" fmla="*/ 2304094 h 6858000"/>
              <a:gd name="connsiteX41" fmla="*/ 8809999 w 12192000"/>
              <a:gd name="connsiteY41" fmla="*/ 2307690 h 6858000"/>
              <a:gd name="connsiteX42" fmla="*/ 8909978 w 12192000"/>
              <a:gd name="connsiteY42" fmla="*/ 2383487 h 6858000"/>
              <a:gd name="connsiteX43" fmla="*/ 8852472 w 12192000"/>
              <a:gd name="connsiteY43" fmla="*/ 2603044 h 6858000"/>
              <a:gd name="connsiteX44" fmla="*/ 8632915 w 12192000"/>
              <a:gd name="connsiteY44" fmla="*/ 2545538 h 6858000"/>
              <a:gd name="connsiteX45" fmla="*/ 8690421 w 12192000"/>
              <a:gd name="connsiteY45" fmla="*/ 2325982 h 6858000"/>
              <a:gd name="connsiteX46" fmla="*/ 8748983 w 12192000"/>
              <a:gd name="connsiteY46" fmla="*/ 2304094 h 6858000"/>
              <a:gd name="connsiteX47" fmla="*/ 3454324 w 12192000"/>
              <a:gd name="connsiteY47" fmla="*/ 2304094 h 6858000"/>
              <a:gd name="connsiteX48" fmla="*/ 3512886 w 12192000"/>
              <a:gd name="connsiteY48" fmla="*/ 2325982 h 6858000"/>
              <a:gd name="connsiteX49" fmla="*/ 3570392 w 12192000"/>
              <a:gd name="connsiteY49" fmla="*/ 2545538 h 6858000"/>
              <a:gd name="connsiteX50" fmla="*/ 3350835 w 12192000"/>
              <a:gd name="connsiteY50" fmla="*/ 2603044 h 6858000"/>
              <a:gd name="connsiteX51" fmla="*/ 3293329 w 12192000"/>
              <a:gd name="connsiteY51" fmla="*/ 2383487 h 6858000"/>
              <a:gd name="connsiteX52" fmla="*/ 3393308 w 12192000"/>
              <a:gd name="connsiteY52" fmla="*/ 2307690 h 6858000"/>
              <a:gd name="connsiteX53" fmla="*/ 3454324 w 12192000"/>
              <a:gd name="connsiteY53" fmla="*/ 2304094 h 6858000"/>
              <a:gd name="connsiteX54" fmla="*/ 12192000 w 12192000"/>
              <a:gd name="connsiteY54" fmla="*/ 1981554 h 6858000"/>
              <a:gd name="connsiteX55" fmla="*/ 12192000 w 12192000"/>
              <a:gd name="connsiteY55" fmla="*/ 2842660 h 6858000"/>
              <a:gd name="connsiteX56" fmla="*/ 11929664 w 12192000"/>
              <a:gd name="connsiteY56" fmla="*/ 2829100 h 6858000"/>
              <a:gd name="connsiteX57" fmla="*/ 11241474 w 12192000"/>
              <a:gd name="connsiteY57" fmla="*/ 2378260 h 6858000"/>
              <a:gd name="connsiteX58" fmla="*/ 12123939 w 12192000"/>
              <a:gd name="connsiteY58" fmla="*/ 1983315 h 6858000"/>
              <a:gd name="connsiteX59" fmla="*/ 0 w 12192000"/>
              <a:gd name="connsiteY59" fmla="*/ 1981261 h 6858000"/>
              <a:gd name="connsiteX60" fmla="*/ 79368 w 12192000"/>
              <a:gd name="connsiteY60" fmla="*/ 1983315 h 6858000"/>
              <a:gd name="connsiteX61" fmla="*/ 961833 w 12192000"/>
              <a:gd name="connsiteY61" fmla="*/ 2378260 h 6858000"/>
              <a:gd name="connsiteX62" fmla="*/ 273644 w 12192000"/>
              <a:gd name="connsiteY62" fmla="*/ 2829100 h 6858000"/>
              <a:gd name="connsiteX63" fmla="*/ 0 w 12192000"/>
              <a:gd name="connsiteY63" fmla="*/ 2843244 h 6858000"/>
              <a:gd name="connsiteX64" fmla="*/ 12192000 w 12192000"/>
              <a:gd name="connsiteY64" fmla="*/ 963057 h 6858000"/>
              <a:gd name="connsiteX65" fmla="*/ 12192000 w 12192000"/>
              <a:gd name="connsiteY65" fmla="*/ 1670879 h 6858000"/>
              <a:gd name="connsiteX66" fmla="*/ 12144366 w 12192000"/>
              <a:gd name="connsiteY66" fmla="*/ 1671516 h 6858000"/>
              <a:gd name="connsiteX67" fmla="*/ 11947193 w 12192000"/>
              <a:gd name="connsiteY67" fmla="*/ 1683000 h 6858000"/>
              <a:gd name="connsiteX68" fmla="*/ 10812817 w 12192000"/>
              <a:gd name="connsiteY68" fmla="*/ 2331217 h 6858000"/>
              <a:gd name="connsiteX69" fmla="*/ 12006533 w 12192000"/>
              <a:gd name="connsiteY69" fmla="*/ 3110624 h 6858000"/>
              <a:gd name="connsiteX70" fmla="*/ 12192000 w 12192000"/>
              <a:gd name="connsiteY70" fmla="*/ 3115330 h 6858000"/>
              <a:gd name="connsiteX71" fmla="*/ 12192000 w 12192000"/>
              <a:gd name="connsiteY71" fmla="*/ 3156121 h 6858000"/>
              <a:gd name="connsiteX72" fmla="*/ 12190130 w 12192000"/>
              <a:gd name="connsiteY72" fmla="*/ 3241574 h 6858000"/>
              <a:gd name="connsiteX73" fmla="*/ 12192000 w 12192000"/>
              <a:gd name="connsiteY73" fmla="*/ 3261723 h 6858000"/>
              <a:gd name="connsiteX74" fmla="*/ 12192000 w 12192000"/>
              <a:gd name="connsiteY74" fmla="*/ 4902253 h 6858000"/>
              <a:gd name="connsiteX75" fmla="*/ 12094761 w 12192000"/>
              <a:gd name="connsiteY75" fmla="*/ 4889162 h 6858000"/>
              <a:gd name="connsiteX76" fmla="*/ 11863552 w 12192000"/>
              <a:gd name="connsiteY76" fmla="*/ 4349063 h 6858000"/>
              <a:gd name="connsiteX77" fmla="*/ 11372163 w 12192000"/>
              <a:gd name="connsiteY77" fmla="*/ 3434236 h 6858000"/>
              <a:gd name="connsiteX78" fmla="*/ 10812817 w 12192000"/>
              <a:gd name="connsiteY78" fmla="*/ 3314006 h 6858000"/>
              <a:gd name="connsiteX79" fmla="*/ 10875546 w 12192000"/>
              <a:gd name="connsiteY79" fmla="*/ 3528332 h 6858000"/>
              <a:gd name="connsiteX80" fmla="*/ 11445348 w 12192000"/>
              <a:gd name="connsiteY80" fmla="*/ 4432699 h 6858000"/>
              <a:gd name="connsiteX81" fmla="*/ 12182436 w 12192000"/>
              <a:gd name="connsiteY81" fmla="*/ 5190697 h 6858000"/>
              <a:gd name="connsiteX82" fmla="*/ 12192000 w 12192000"/>
              <a:gd name="connsiteY82" fmla="*/ 5191159 h 6858000"/>
              <a:gd name="connsiteX83" fmla="*/ 12192000 w 12192000"/>
              <a:gd name="connsiteY83" fmla="*/ 6105017 h 6858000"/>
              <a:gd name="connsiteX84" fmla="*/ 12143570 w 12192000"/>
              <a:gd name="connsiteY84" fmla="*/ 6036731 h 6858000"/>
              <a:gd name="connsiteX85" fmla="*/ 11894909 w 12192000"/>
              <a:gd name="connsiteY85" fmla="*/ 5823225 h 6858000"/>
              <a:gd name="connsiteX86" fmla="*/ 11152594 w 12192000"/>
              <a:gd name="connsiteY86" fmla="*/ 5504347 h 6858000"/>
              <a:gd name="connsiteX87" fmla="*/ 10091401 w 12192000"/>
              <a:gd name="connsiteY87" fmla="*/ 3042165 h 6858000"/>
              <a:gd name="connsiteX88" fmla="*/ 11021908 w 12192000"/>
              <a:gd name="connsiteY88" fmla="*/ 1191608 h 6858000"/>
              <a:gd name="connsiteX89" fmla="*/ 12098685 w 12192000"/>
              <a:gd name="connsiteY89" fmla="*/ 989490 h 6858000"/>
              <a:gd name="connsiteX90" fmla="*/ 0 w 12192000"/>
              <a:gd name="connsiteY90" fmla="*/ 959854 h 6858000"/>
              <a:gd name="connsiteX91" fmla="*/ 104622 w 12192000"/>
              <a:gd name="connsiteY91" fmla="*/ 989490 h 6858000"/>
              <a:gd name="connsiteX92" fmla="*/ 1181399 w 12192000"/>
              <a:gd name="connsiteY92" fmla="*/ 1191608 h 6858000"/>
              <a:gd name="connsiteX93" fmla="*/ 2111906 w 12192000"/>
              <a:gd name="connsiteY93" fmla="*/ 3042165 h 6858000"/>
              <a:gd name="connsiteX94" fmla="*/ 1050713 w 12192000"/>
              <a:gd name="connsiteY94" fmla="*/ 5504347 h 6858000"/>
              <a:gd name="connsiteX95" fmla="*/ 308398 w 12192000"/>
              <a:gd name="connsiteY95" fmla="*/ 5823225 h 6858000"/>
              <a:gd name="connsiteX96" fmla="*/ 59737 w 12192000"/>
              <a:gd name="connsiteY96" fmla="*/ 6036731 h 6858000"/>
              <a:gd name="connsiteX97" fmla="*/ 0 w 12192000"/>
              <a:gd name="connsiteY97" fmla="*/ 6120959 h 6858000"/>
              <a:gd name="connsiteX98" fmla="*/ 0 w 12192000"/>
              <a:gd name="connsiteY98" fmla="*/ 5191705 h 6858000"/>
              <a:gd name="connsiteX99" fmla="*/ 20871 w 12192000"/>
              <a:gd name="connsiteY99" fmla="*/ 5190697 h 6858000"/>
              <a:gd name="connsiteX100" fmla="*/ 757959 w 12192000"/>
              <a:gd name="connsiteY100" fmla="*/ 4432699 h 6858000"/>
              <a:gd name="connsiteX101" fmla="*/ 1327761 w 12192000"/>
              <a:gd name="connsiteY101" fmla="*/ 3528332 h 6858000"/>
              <a:gd name="connsiteX102" fmla="*/ 1390490 w 12192000"/>
              <a:gd name="connsiteY102" fmla="*/ 3314006 h 6858000"/>
              <a:gd name="connsiteX103" fmla="*/ 831144 w 12192000"/>
              <a:gd name="connsiteY103" fmla="*/ 3434236 h 6858000"/>
              <a:gd name="connsiteX104" fmla="*/ 339755 w 12192000"/>
              <a:gd name="connsiteY104" fmla="*/ 4349063 h 6858000"/>
              <a:gd name="connsiteX105" fmla="*/ 108546 w 12192000"/>
              <a:gd name="connsiteY105" fmla="*/ 4889162 h 6858000"/>
              <a:gd name="connsiteX106" fmla="*/ 0 w 12192000"/>
              <a:gd name="connsiteY106" fmla="*/ 4903776 h 6858000"/>
              <a:gd name="connsiteX107" fmla="*/ 0 w 12192000"/>
              <a:gd name="connsiteY107" fmla="*/ 3365514 h 6858000"/>
              <a:gd name="connsiteX108" fmla="*/ 2860 w 12192000"/>
              <a:gd name="connsiteY108" fmla="*/ 3352748 h 6858000"/>
              <a:gd name="connsiteX109" fmla="*/ 10415 w 12192000"/>
              <a:gd name="connsiteY109" fmla="*/ 3115352 h 6858000"/>
              <a:gd name="connsiteX110" fmla="*/ 1390490 w 12192000"/>
              <a:gd name="connsiteY110" fmla="*/ 2331217 h 6858000"/>
              <a:gd name="connsiteX111" fmla="*/ 256114 w 12192000"/>
              <a:gd name="connsiteY111" fmla="*/ 1683000 h 6858000"/>
              <a:gd name="connsiteX112" fmla="*/ 58941 w 12192000"/>
              <a:gd name="connsiteY112" fmla="*/ 1671516 h 6858000"/>
              <a:gd name="connsiteX113" fmla="*/ 0 w 12192000"/>
              <a:gd name="connsiteY113" fmla="*/ 1670728 h 6858000"/>
              <a:gd name="connsiteX114" fmla="*/ 9725478 w 12192000"/>
              <a:gd name="connsiteY114" fmla="*/ 679302 h 6858000"/>
              <a:gd name="connsiteX115" fmla="*/ 9887529 w 12192000"/>
              <a:gd name="connsiteY115" fmla="*/ 841353 h 6858000"/>
              <a:gd name="connsiteX116" fmla="*/ 9725478 w 12192000"/>
              <a:gd name="connsiteY116" fmla="*/ 1003411 h 6858000"/>
              <a:gd name="connsiteX117" fmla="*/ 9563421 w 12192000"/>
              <a:gd name="connsiteY117" fmla="*/ 841353 h 6858000"/>
              <a:gd name="connsiteX118" fmla="*/ 9725478 w 12192000"/>
              <a:gd name="connsiteY118" fmla="*/ 679302 h 6858000"/>
              <a:gd name="connsiteX119" fmla="*/ 2477829 w 12192000"/>
              <a:gd name="connsiteY119" fmla="*/ 679302 h 6858000"/>
              <a:gd name="connsiteX120" fmla="*/ 2639886 w 12192000"/>
              <a:gd name="connsiteY120" fmla="*/ 841353 h 6858000"/>
              <a:gd name="connsiteX121" fmla="*/ 2477829 w 12192000"/>
              <a:gd name="connsiteY121" fmla="*/ 1003411 h 6858000"/>
              <a:gd name="connsiteX122" fmla="*/ 2315778 w 12192000"/>
              <a:gd name="connsiteY122" fmla="*/ 841353 h 6858000"/>
              <a:gd name="connsiteX123" fmla="*/ 2477829 w 12192000"/>
              <a:gd name="connsiteY123" fmla="*/ 679302 h 6858000"/>
              <a:gd name="connsiteX124" fmla="*/ 11536131 w 12192000"/>
              <a:gd name="connsiteY124" fmla="*/ 0 h 6858000"/>
              <a:gd name="connsiteX125" fmla="*/ 12094994 w 12192000"/>
              <a:gd name="connsiteY125" fmla="*/ 0 h 6858000"/>
              <a:gd name="connsiteX126" fmla="*/ 12083903 w 12192000"/>
              <a:gd name="connsiteY126" fmla="*/ 97074 h 6858000"/>
              <a:gd name="connsiteX127" fmla="*/ 11048043 w 12192000"/>
              <a:gd name="connsiteY127" fmla="*/ 857044 h 6858000"/>
              <a:gd name="connsiteX128" fmla="*/ 9647055 w 12192000"/>
              <a:gd name="connsiteY128" fmla="*/ 2780787 h 6858000"/>
              <a:gd name="connsiteX129" fmla="*/ 11147370 w 12192000"/>
              <a:gd name="connsiteY129" fmla="*/ 5833680 h 6858000"/>
              <a:gd name="connsiteX130" fmla="*/ 11845566 w 12192000"/>
              <a:gd name="connsiteY130" fmla="*/ 6803752 h 6858000"/>
              <a:gd name="connsiteX131" fmla="*/ 11823015 w 12192000"/>
              <a:gd name="connsiteY131" fmla="*/ 6858000 h 6858000"/>
              <a:gd name="connsiteX132" fmla="*/ 11527024 w 12192000"/>
              <a:gd name="connsiteY132" fmla="*/ 6858000 h 6858000"/>
              <a:gd name="connsiteX133" fmla="*/ 11463093 w 12192000"/>
              <a:gd name="connsiteY133" fmla="*/ 6806272 h 6858000"/>
              <a:gd name="connsiteX134" fmla="*/ 11377378 w 12192000"/>
              <a:gd name="connsiteY134" fmla="*/ 6717139 h 6858000"/>
              <a:gd name="connsiteX135" fmla="*/ 9850928 w 12192000"/>
              <a:gd name="connsiteY135" fmla="*/ 5838908 h 6858000"/>
              <a:gd name="connsiteX136" fmla="*/ 8972698 w 12192000"/>
              <a:gd name="connsiteY136" fmla="*/ 4312462 h 6858000"/>
              <a:gd name="connsiteX137" fmla="*/ 8972698 w 12192000"/>
              <a:gd name="connsiteY137" fmla="*/ 2550773 h 6858000"/>
              <a:gd name="connsiteX138" fmla="*/ 9850928 w 12192000"/>
              <a:gd name="connsiteY138" fmla="*/ 1024324 h 6858000"/>
              <a:gd name="connsiteX139" fmla="*/ 11377378 w 12192000"/>
              <a:gd name="connsiteY139" fmla="*/ 146096 h 6858000"/>
              <a:gd name="connsiteX140" fmla="*/ 11510905 w 12192000"/>
              <a:gd name="connsiteY140" fmla="*/ 16852 h 6858000"/>
              <a:gd name="connsiteX141" fmla="*/ 11218267 w 12192000"/>
              <a:gd name="connsiteY141" fmla="*/ 0 h 6858000"/>
              <a:gd name="connsiteX142" fmla="*/ 11492147 w 12192000"/>
              <a:gd name="connsiteY142" fmla="*/ 0 h 6858000"/>
              <a:gd name="connsiteX143" fmla="*/ 11451471 w 12192000"/>
              <a:gd name="connsiteY143" fmla="*/ 46195 h 6858000"/>
              <a:gd name="connsiteX144" fmla="*/ 11272836 w 12192000"/>
              <a:gd name="connsiteY144" fmla="*/ 57225 h 6858000"/>
              <a:gd name="connsiteX145" fmla="*/ 11226358 w 12192000"/>
              <a:gd name="connsiteY145" fmla="*/ 16303 h 6858000"/>
              <a:gd name="connsiteX146" fmla="*/ 711160 w 12192000"/>
              <a:gd name="connsiteY146" fmla="*/ 0 h 6858000"/>
              <a:gd name="connsiteX147" fmla="*/ 985040 w 12192000"/>
              <a:gd name="connsiteY147" fmla="*/ 0 h 6858000"/>
              <a:gd name="connsiteX148" fmla="*/ 976949 w 12192000"/>
              <a:gd name="connsiteY148" fmla="*/ 16303 h 6858000"/>
              <a:gd name="connsiteX149" fmla="*/ 930471 w 12192000"/>
              <a:gd name="connsiteY149" fmla="*/ 57225 h 6858000"/>
              <a:gd name="connsiteX150" fmla="*/ 751836 w 12192000"/>
              <a:gd name="connsiteY150" fmla="*/ 46195 h 6858000"/>
              <a:gd name="connsiteX151" fmla="*/ 108313 w 12192000"/>
              <a:gd name="connsiteY151" fmla="*/ 0 h 6858000"/>
              <a:gd name="connsiteX152" fmla="*/ 667176 w 12192000"/>
              <a:gd name="connsiteY152" fmla="*/ 0 h 6858000"/>
              <a:gd name="connsiteX153" fmla="*/ 692402 w 12192000"/>
              <a:gd name="connsiteY153" fmla="*/ 16852 h 6858000"/>
              <a:gd name="connsiteX154" fmla="*/ 825929 w 12192000"/>
              <a:gd name="connsiteY154" fmla="*/ 146096 h 6858000"/>
              <a:gd name="connsiteX155" fmla="*/ 2352379 w 12192000"/>
              <a:gd name="connsiteY155" fmla="*/ 1024324 h 6858000"/>
              <a:gd name="connsiteX156" fmla="*/ 3230609 w 12192000"/>
              <a:gd name="connsiteY156" fmla="*/ 2550773 h 6858000"/>
              <a:gd name="connsiteX157" fmla="*/ 3230609 w 12192000"/>
              <a:gd name="connsiteY157" fmla="*/ 4312462 h 6858000"/>
              <a:gd name="connsiteX158" fmla="*/ 2352379 w 12192000"/>
              <a:gd name="connsiteY158" fmla="*/ 5838908 h 6858000"/>
              <a:gd name="connsiteX159" fmla="*/ 825929 w 12192000"/>
              <a:gd name="connsiteY159" fmla="*/ 6717139 h 6858000"/>
              <a:gd name="connsiteX160" fmla="*/ 740214 w 12192000"/>
              <a:gd name="connsiteY160" fmla="*/ 6806272 h 6858000"/>
              <a:gd name="connsiteX161" fmla="*/ 676283 w 12192000"/>
              <a:gd name="connsiteY161" fmla="*/ 6858000 h 6858000"/>
              <a:gd name="connsiteX162" fmla="*/ 380292 w 12192000"/>
              <a:gd name="connsiteY162" fmla="*/ 6858000 h 6858000"/>
              <a:gd name="connsiteX163" fmla="*/ 357741 w 12192000"/>
              <a:gd name="connsiteY163" fmla="*/ 6803752 h 6858000"/>
              <a:gd name="connsiteX164" fmla="*/ 1055937 w 12192000"/>
              <a:gd name="connsiteY164" fmla="*/ 5833680 h 6858000"/>
              <a:gd name="connsiteX165" fmla="*/ 2556252 w 12192000"/>
              <a:gd name="connsiteY165" fmla="*/ 2780787 h 6858000"/>
              <a:gd name="connsiteX166" fmla="*/ 1155264 w 12192000"/>
              <a:gd name="connsiteY166" fmla="*/ 857044 h 6858000"/>
              <a:gd name="connsiteX167" fmla="*/ 119404 w 12192000"/>
              <a:gd name="connsiteY167" fmla="*/ 9707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Lst>
            <a:rect l="l" t="t" r="r" b="b"/>
            <a:pathLst>
              <a:path w="12192000" h="6858000">
                <a:moveTo>
                  <a:pt x="11279124" y="6768430"/>
                </a:moveTo>
                <a:cubicBezTo>
                  <a:pt x="11299463" y="6765491"/>
                  <a:pt x="11320211" y="6766799"/>
                  <a:pt x="11340139" y="6772026"/>
                </a:cubicBezTo>
                <a:cubicBezTo>
                  <a:pt x="11379999" y="6782481"/>
                  <a:pt x="11416595" y="6808617"/>
                  <a:pt x="11440117" y="6847825"/>
                </a:cubicBezTo>
                <a:lnTo>
                  <a:pt x="11443920" y="6858000"/>
                </a:lnTo>
                <a:lnTo>
                  <a:pt x="11160369" y="6858000"/>
                </a:lnTo>
                <a:lnTo>
                  <a:pt x="11171880" y="6834182"/>
                </a:lnTo>
                <a:cubicBezTo>
                  <a:pt x="11184622" y="6817110"/>
                  <a:pt x="11200958" y="6802081"/>
                  <a:pt x="11220560" y="6790318"/>
                </a:cubicBezTo>
                <a:cubicBezTo>
                  <a:pt x="11238856" y="6778557"/>
                  <a:pt x="11258786" y="6771371"/>
                  <a:pt x="11279124" y="6768430"/>
                </a:cubicBezTo>
                <a:close/>
                <a:moveTo>
                  <a:pt x="924183" y="6768430"/>
                </a:moveTo>
                <a:cubicBezTo>
                  <a:pt x="944521" y="6771371"/>
                  <a:pt x="964451" y="6778557"/>
                  <a:pt x="982747" y="6790318"/>
                </a:cubicBezTo>
                <a:cubicBezTo>
                  <a:pt x="1002349" y="6802081"/>
                  <a:pt x="1018685" y="6817110"/>
                  <a:pt x="1031427" y="6834182"/>
                </a:cubicBezTo>
                <a:lnTo>
                  <a:pt x="1042938" y="6858000"/>
                </a:lnTo>
                <a:lnTo>
                  <a:pt x="759387" y="6858000"/>
                </a:lnTo>
                <a:lnTo>
                  <a:pt x="763190" y="6847825"/>
                </a:lnTo>
                <a:cubicBezTo>
                  <a:pt x="786712" y="6808617"/>
                  <a:pt x="823308" y="6782481"/>
                  <a:pt x="863168" y="6772026"/>
                </a:cubicBezTo>
                <a:cubicBezTo>
                  <a:pt x="883096" y="6766799"/>
                  <a:pt x="903844" y="6765491"/>
                  <a:pt x="924183" y="6768430"/>
                </a:cubicBezTo>
                <a:close/>
                <a:moveTo>
                  <a:pt x="9683658" y="5812768"/>
                </a:moveTo>
                <a:cubicBezTo>
                  <a:pt x="9772523" y="5812768"/>
                  <a:pt x="9845709" y="5885953"/>
                  <a:pt x="9845709" y="5974819"/>
                </a:cubicBezTo>
                <a:cubicBezTo>
                  <a:pt x="9845709" y="6063691"/>
                  <a:pt x="9772523" y="6136876"/>
                  <a:pt x="9683658" y="6136876"/>
                </a:cubicBezTo>
                <a:cubicBezTo>
                  <a:pt x="9594787" y="6136876"/>
                  <a:pt x="9521600" y="6063691"/>
                  <a:pt x="9521600" y="5974819"/>
                </a:cubicBezTo>
                <a:cubicBezTo>
                  <a:pt x="9521600" y="5885953"/>
                  <a:pt x="9594787" y="5812768"/>
                  <a:pt x="9683658" y="5812768"/>
                </a:cubicBezTo>
                <a:close/>
                <a:moveTo>
                  <a:pt x="2519649" y="5812768"/>
                </a:moveTo>
                <a:cubicBezTo>
                  <a:pt x="2608520" y="5812768"/>
                  <a:pt x="2681707" y="5885953"/>
                  <a:pt x="2681707" y="5974819"/>
                </a:cubicBezTo>
                <a:cubicBezTo>
                  <a:pt x="2681707" y="6063691"/>
                  <a:pt x="2608520" y="6136876"/>
                  <a:pt x="2519649" y="6136876"/>
                </a:cubicBezTo>
                <a:cubicBezTo>
                  <a:pt x="2430784" y="6136876"/>
                  <a:pt x="2357598" y="6063691"/>
                  <a:pt x="2357598" y="5974819"/>
                </a:cubicBezTo>
                <a:cubicBezTo>
                  <a:pt x="2357598" y="5885953"/>
                  <a:pt x="2430784" y="5812768"/>
                  <a:pt x="2519649" y="5812768"/>
                </a:cubicBezTo>
                <a:close/>
                <a:moveTo>
                  <a:pt x="8775281" y="4181528"/>
                </a:moveTo>
                <a:cubicBezTo>
                  <a:pt x="8796272" y="4184061"/>
                  <a:pt x="8817182" y="4190922"/>
                  <a:pt x="8836787" y="4202684"/>
                </a:cubicBezTo>
                <a:cubicBezTo>
                  <a:pt x="8909972" y="4244504"/>
                  <a:pt x="8941338" y="4343826"/>
                  <a:pt x="8894293" y="4422236"/>
                </a:cubicBezTo>
                <a:cubicBezTo>
                  <a:pt x="8852472" y="4495421"/>
                  <a:pt x="8753146" y="4526787"/>
                  <a:pt x="8674734" y="4479742"/>
                </a:cubicBezTo>
                <a:cubicBezTo>
                  <a:pt x="8596318" y="4437922"/>
                  <a:pt x="8570184" y="4338595"/>
                  <a:pt x="8617228" y="4260185"/>
                </a:cubicBezTo>
                <a:cubicBezTo>
                  <a:pt x="8638140" y="4223594"/>
                  <a:pt x="8673422" y="4197454"/>
                  <a:pt x="8713284" y="4186345"/>
                </a:cubicBezTo>
                <a:cubicBezTo>
                  <a:pt x="8733215" y="4180791"/>
                  <a:pt x="8754289" y="4178996"/>
                  <a:pt x="8775281" y="4181528"/>
                </a:cubicBezTo>
                <a:close/>
                <a:moveTo>
                  <a:pt x="3428026" y="4181528"/>
                </a:moveTo>
                <a:cubicBezTo>
                  <a:pt x="3449018" y="4178996"/>
                  <a:pt x="3470092" y="4180791"/>
                  <a:pt x="3490023" y="4186345"/>
                </a:cubicBezTo>
                <a:cubicBezTo>
                  <a:pt x="3529885" y="4197454"/>
                  <a:pt x="3565167" y="4223594"/>
                  <a:pt x="3586079" y="4260185"/>
                </a:cubicBezTo>
                <a:cubicBezTo>
                  <a:pt x="3633123" y="4338595"/>
                  <a:pt x="3606989" y="4437922"/>
                  <a:pt x="3528573" y="4479742"/>
                </a:cubicBezTo>
                <a:cubicBezTo>
                  <a:pt x="3450161" y="4526787"/>
                  <a:pt x="3350835" y="4495421"/>
                  <a:pt x="3309014" y="4422236"/>
                </a:cubicBezTo>
                <a:cubicBezTo>
                  <a:pt x="3261969" y="4343826"/>
                  <a:pt x="3293335" y="4244504"/>
                  <a:pt x="3366520" y="4202684"/>
                </a:cubicBezTo>
                <a:cubicBezTo>
                  <a:pt x="3386125" y="4190922"/>
                  <a:pt x="3407035" y="4184061"/>
                  <a:pt x="3428026" y="4181528"/>
                </a:cubicBezTo>
                <a:close/>
                <a:moveTo>
                  <a:pt x="8748983" y="2304094"/>
                </a:moveTo>
                <a:cubicBezTo>
                  <a:pt x="8769322" y="2301155"/>
                  <a:pt x="8790069" y="2302461"/>
                  <a:pt x="8809999" y="2307690"/>
                </a:cubicBezTo>
                <a:cubicBezTo>
                  <a:pt x="8849859" y="2318144"/>
                  <a:pt x="8886449" y="2344279"/>
                  <a:pt x="8909978" y="2383487"/>
                </a:cubicBezTo>
                <a:cubicBezTo>
                  <a:pt x="8957024" y="2456674"/>
                  <a:pt x="8930889" y="2555994"/>
                  <a:pt x="8852472" y="2603044"/>
                </a:cubicBezTo>
                <a:cubicBezTo>
                  <a:pt x="8779287" y="2650091"/>
                  <a:pt x="8679964" y="2623956"/>
                  <a:pt x="8632915" y="2545538"/>
                </a:cubicBezTo>
                <a:cubicBezTo>
                  <a:pt x="8585870" y="2467128"/>
                  <a:pt x="8612005" y="2367803"/>
                  <a:pt x="8690421" y="2325982"/>
                </a:cubicBezTo>
                <a:cubicBezTo>
                  <a:pt x="8708715" y="2314219"/>
                  <a:pt x="8728644" y="2307033"/>
                  <a:pt x="8748983" y="2304094"/>
                </a:cubicBezTo>
                <a:close/>
                <a:moveTo>
                  <a:pt x="3454324" y="2304094"/>
                </a:moveTo>
                <a:cubicBezTo>
                  <a:pt x="3474663" y="2307033"/>
                  <a:pt x="3494592" y="2314219"/>
                  <a:pt x="3512886" y="2325982"/>
                </a:cubicBezTo>
                <a:cubicBezTo>
                  <a:pt x="3591302" y="2367803"/>
                  <a:pt x="3617437" y="2467128"/>
                  <a:pt x="3570392" y="2545538"/>
                </a:cubicBezTo>
                <a:cubicBezTo>
                  <a:pt x="3523343" y="2623956"/>
                  <a:pt x="3424020" y="2650091"/>
                  <a:pt x="3350835" y="2603044"/>
                </a:cubicBezTo>
                <a:cubicBezTo>
                  <a:pt x="3272418" y="2555994"/>
                  <a:pt x="3246283" y="2456674"/>
                  <a:pt x="3293329" y="2383487"/>
                </a:cubicBezTo>
                <a:cubicBezTo>
                  <a:pt x="3316858" y="2344279"/>
                  <a:pt x="3353448" y="2318144"/>
                  <a:pt x="3393308" y="2307690"/>
                </a:cubicBezTo>
                <a:cubicBezTo>
                  <a:pt x="3413238" y="2302461"/>
                  <a:pt x="3433985" y="2301155"/>
                  <a:pt x="3454324" y="2304094"/>
                </a:cubicBezTo>
                <a:close/>
                <a:moveTo>
                  <a:pt x="12192000" y="1981554"/>
                </a:moveTo>
                <a:lnTo>
                  <a:pt x="12192000" y="2842660"/>
                </a:lnTo>
                <a:lnTo>
                  <a:pt x="11929664" y="2829100"/>
                </a:lnTo>
                <a:cubicBezTo>
                  <a:pt x="11344390" y="2788218"/>
                  <a:pt x="11204880" y="2689301"/>
                  <a:pt x="11241474" y="2378260"/>
                </a:cubicBezTo>
                <a:cubicBezTo>
                  <a:pt x="11280355" y="2133546"/>
                  <a:pt x="11680447" y="2008902"/>
                  <a:pt x="12123939" y="1983315"/>
                </a:cubicBezTo>
                <a:close/>
                <a:moveTo>
                  <a:pt x="0" y="1981261"/>
                </a:moveTo>
                <a:lnTo>
                  <a:pt x="79368" y="1983315"/>
                </a:lnTo>
                <a:cubicBezTo>
                  <a:pt x="522860" y="2008902"/>
                  <a:pt x="922953" y="2133546"/>
                  <a:pt x="961833" y="2378260"/>
                </a:cubicBezTo>
                <a:cubicBezTo>
                  <a:pt x="998428" y="2689301"/>
                  <a:pt x="858917" y="2788218"/>
                  <a:pt x="273644" y="2829100"/>
                </a:cubicBezTo>
                <a:lnTo>
                  <a:pt x="0" y="2843244"/>
                </a:lnTo>
                <a:close/>
                <a:moveTo>
                  <a:pt x="12192000" y="963057"/>
                </a:moveTo>
                <a:lnTo>
                  <a:pt x="12192000" y="1670879"/>
                </a:lnTo>
                <a:lnTo>
                  <a:pt x="12144366" y="1671516"/>
                </a:lnTo>
                <a:cubicBezTo>
                  <a:pt x="12080699" y="1673811"/>
                  <a:pt x="12014987" y="1677609"/>
                  <a:pt x="11947193" y="1683000"/>
                </a:cubicBezTo>
                <a:cubicBezTo>
                  <a:pt x="11116015" y="1745730"/>
                  <a:pt x="10891227" y="1996654"/>
                  <a:pt x="10812817" y="2331217"/>
                </a:cubicBezTo>
                <a:cubicBezTo>
                  <a:pt x="10714799" y="2752690"/>
                  <a:pt x="11108396" y="3068491"/>
                  <a:pt x="12006533" y="3110624"/>
                </a:cubicBezTo>
                <a:lnTo>
                  <a:pt x="12192000" y="3115330"/>
                </a:lnTo>
                <a:lnTo>
                  <a:pt x="12192000" y="3156121"/>
                </a:lnTo>
                <a:lnTo>
                  <a:pt x="12190130" y="3241574"/>
                </a:lnTo>
                <a:lnTo>
                  <a:pt x="12192000" y="3261723"/>
                </a:lnTo>
                <a:lnTo>
                  <a:pt x="12192000" y="4902253"/>
                </a:lnTo>
                <a:lnTo>
                  <a:pt x="12094761" y="4889162"/>
                </a:lnTo>
                <a:cubicBezTo>
                  <a:pt x="11725186" y="4816193"/>
                  <a:pt x="11726329" y="4632658"/>
                  <a:pt x="11863552" y="4349063"/>
                </a:cubicBezTo>
                <a:cubicBezTo>
                  <a:pt x="11994245" y="4066768"/>
                  <a:pt x="11785141" y="3596289"/>
                  <a:pt x="11372163" y="3434236"/>
                </a:cubicBezTo>
                <a:cubicBezTo>
                  <a:pt x="11157834" y="3355825"/>
                  <a:pt x="11016688" y="3308776"/>
                  <a:pt x="10812817" y="3314006"/>
                </a:cubicBezTo>
                <a:cubicBezTo>
                  <a:pt x="10718720" y="3314006"/>
                  <a:pt x="10608939" y="3423782"/>
                  <a:pt x="10875546" y="3528332"/>
                </a:cubicBezTo>
                <a:cubicBezTo>
                  <a:pt x="11570810" y="3805390"/>
                  <a:pt x="11555129" y="3920396"/>
                  <a:pt x="11445348" y="4432699"/>
                </a:cubicBezTo>
                <a:cubicBezTo>
                  <a:pt x="11314662" y="4913634"/>
                  <a:pt x="11565585" y="5133198"/>
                  <a:pt x="12182436" y="5190697"/>
                </a:cubicBezTo>
                <a:lnTo>
                  <a:pt x="12192000" y="5191159"/>
                </a:lnTo>
                <a:lnTo>
                  <a:pt x="12192000" y="6105017"/>
                </a:lnTo>
                <a:lnTo>
                  <a:pt x="12143570" y="6036731"/>
                </a:lnTo>
                <a:cubicBezTo>
                  <a:pt x="12076086" y="5956128"/>
                  <a:pt x="11992966" y="5883261"/>
                  <a:pt x="11894909" y="5823225"/>
                </a:cubicBezTo>
                <a:cubicBezTo>
                  <a:pt x="11643985" y="5692540"/>
                  <a:pt x="11523755" y="5598443"/>
                  <a:pt x="11152594" y="5504347"/>
                </a:cubicBezTo>
                <a:cubicBezTo>
                  <a:pt x="10321414" y="5295244"/>
                  <a:pt x="10107083" y="4782945"/>
                  <a:pt x="10091401" y="3042165"/>
                </a:cubicBezTo>
                <a:cubicBezTo>
                  <a:pt x="10054805" y="1369345"/>
                  <a:pt x="10310960" y="1353666"/>
                  <a:pt x="11021908" y="1191608"/>
                </a:cubicBezTo>
                <a:cubicBezTo>
                  <a:pt x="11387838" y="1095554"/>
                  <a:pt x="11641701" y="1107561"/>
                  <a:pt x="12098685" y="989490"/>
                </a:cubicBezTo>
                <a:close/>
                <a:moveTo>
                  <a:pt x="0" y="959854"/>
                </a:moveTo>
                <a:lnTo>
                  <a:pt x="104622" y="989490"/>
                </a:lnTo>
                <a:cubicBezTo>
                  <a:pt x="561606" y="1107561"/>
                  <a:pt x="815469" y="1095554"/>
                  <a:pt x="1181399" y="1191608"/>
                </a:cubicBezTo>
                <a:cubicBezTo>
                  <a:pt x="1892347" y="1353666"/>
                  <a:pt x="2148502" y="1369345"/>
                  <a:pt x="2111906" y="3042165"/>
                </a:cubicBezTo>
                <a:cubicBezTo>
                  <a:pt x="2096224" y="4782945"/>
                  <a:pt x="1881893" y="5295244"/>
                  <a:pt x="1050713" y="5504347"/>
                </a:cubicBezTo>
                <a:cubicBezTo>
                  <a:pt x="679552" y="5598443"/>
                  <a:pt x="559322" y="5692540"/>
                  <a:pt x="308398" y="5823225"/>
                </a:cubicBezTo>
                <a:cubicBezTo>
                  <a:pt x="210341" y="5883261"/>
                  <a:pt x="127222" y="5956128"/>
                  <a:pt x="59737" y="6036731"/>
                </a:cubicBezTo>
                <a:lnTo>
                  <a:pt x="0" y="6120959"/>
                </a:lnTo>
                <a:lnTo>
                  <a:pt x="0" y="5191705"/>
                </a:lnTo>
                <a:lnTo>
                  <a:pt x="20871" y="5190697"/>
                </a:lnTo>
                <a:cubicBezTo>
                  <a:pt x="637722" y="5133198"/>
                  <a:pt x="888645" y="4913634"/>
                  <a:pt x="757959" y="4432699"/>
                </a:cubicBezTo>
                <a:cubicBezTo>
                  <a:pt x="648178" y="3920396"/>
                  <a:pt x="632497" y="3805390"/>
                  <a:pt x="1327761" y="3528332"/>
                </a:cubicBezTo>
                <a:cubicBezTo>
                  <a:pt x="1594368" y="3423782"/>
                  <a:pt x="1484587" y="3314006"/>
                  <a:pt x="1390490" y="3314006"/>
                </a:cubicBezTo>
                <a:cubicBezTo>
                  <a:pt x="1186619" y="3308776"/>
                  <a:pt x="1045473" y="3355825"/>
                  <a:pt x="831144" y="3434236"/>
                </a:cubicBezTo>
                <a:cubicBezTo>
                  <a:pt x="418166" y="3596289"/>
                  <a:pt x="209062" y="4066768"/>
                  <a:pt x="339755" y="4349063"/>
                </a:cubicBezTo>
                <a:cubicBezTo>
                  <a:pt x="476978" y="4632658"/>
                  <a:pt x="478122" y="4816193"/>
                  <a:pt x="108546" y="4889162"/>
                </a:cubicBezTo>
                <a:lnTo>
                  <a:pt x="0" y="4903776"/>
                </a:lnTo>
                <a:lnTo>
                  <a:pt x="0" y="3365514"/>
                </a:lnTo>
                <a:lnTo>
                  <a:pt x="2860" y="3352748"/>
                </a:lnTo>
                <a:cubicBezTo>
                  <a:pt x="13764" y="3283289"/>
                  <a:pt x="16950" y="3204875"/>
                  <a:pt x="10415" y="3115352"/>
                </a:cubicBezTo>
                <a:cubicBezTo>
                  <a:pt x="1040247" y="3110128"/>
                  <a:pt x="1495042" y="2780788"/>
                  <a:pt x="1390490" y="2331217"/>
                </a:cubicBezTo>
                <a:cubicBezTo>
                  <a:pt x="1312080" y="1996654"/>
                  <a:pt x="1087292" y="1745730"/>
                  <a:pt x="256114" y="1683000"/>
                </a:cubicBezTo>
                <a:cubicBezTo>
                  <a:pt x="188320" y="1677609"/>
                  <a:pt x="122608" y="1673811"/>
                  <a:pt x="58941" y="1671516"/>
                </a:cubicBezTo>
                <a:lnTo>
                  <a:pt x="0" y="1670728"/>
                </a:lnTo>
                <a:close/>
                <a:moveTo>
                  <a:pt x="9725478" y="679302"/>
                </a:moveTo>
                <a:cubicBezTo>
                  <a:pt x="9814344" y="679302"/>
                  <a:pt x="9887529" y="752489"/>
                  <a:pt x="9887529" y="841353"/>
                </a:cubicBezTo>
                <a:cubicBezTo>
                  <a:pt x="9887529" y="930224"/>
                  <a:pt x="9814344" y="1003411"/>
                  <a:pt x="9725478" y="1003411"/>
                </a:cubicBezTo>
                <a:cubicBezTo>
                  <a:pt x="9636606" y="1003411"/>
                  <a:pt x="9563421" y="930224"/>
                  <a:pt x="9563421" y="841353"/>
                </a:cubicBezTo>
                <a:cubicBezTo>
                  <a:pt x="9563421" y="752489"/>
                  <a:pt x="9631381" y="679302"/>
                  <a:pt x="9725478" y="679302"/>
                </a:cubicBezTo>
                <a:close/>
                <a:moveTo>
                  <a:pt x="2477829" y="679302"/>
                </a:moveTo>
                <a:cubicBezTo>
                  <a:pt x="2571926" y="679302"/>
                  <a:pt x="2639886" y="752489"/>
                  <a:pt x="2639886" y="841353"/>
                </a:cubicBezTo>
                <a:cubicBezTo>
                  <a:pt x="2639886" y="930224"/>
                  <a:pt x="2566701" y="1003411"/>
                  <a:pt x="2477829" y="1003411"/>
                </a:cubicBezTo>
                <a:cubicBezTo>
                  <a:pt x="2388963" y="1003411"/>
                  <a:pt x="2315778" y="930224"/>
                  <a:pt x="2315778" y="841353"/>
                </a:cubicBezTo>
                <a:cubicBezTo>
                  <a:pt x="2315778" y="752489"/>
                  <a:pt x="2388963" y="679302"/>
                  <a:pt x="2477829" y="679302"/>
                </a:cubicBezTo>
                <a:close/>
                <a:moveTo>
                  <a:pt x="11536131" y="0"/>
                </a:moveTo>
                <a:lnTo>
                  <a:pt x="12094994" y="0"/>
                </a:lnTo>
                <a:lnTo>
                  <a:pt x="12083903" y="97074"/>
                </a:lnTo>
                <a:cubicBezTo>
                  <a:pt x="12010942" y="777718"/>
                  <a:pt x="12072627" y="696239"/>
                  <a:pt x="11048043" y="857044"/>
                </a:cubicBezTo>
                <a:cubicBezTo>
                  <a:pt x="9877068" y="1165473"/>
                  <a:pt x="9636601" y="1348435"/>
                  <a:pt x="9647055" y="2780787"/>
                </a:cubicBezTo>
                <a:cubicBezTo>
                  <a:pt x="9647055" y="4751579"/>
                  <a:pt x="9756838" y="5509572"/>
                  <a:pt x="11147370" y="5833680"/>
                </a:cubicBezTo>
                <a:cubicBezTo>
                  <a:pt x="11847207" y="6025793"/>
                  <a:pt x="11994725" y="6361990"/>
                  <a:pt x="11845566" y="6803752"/>
                </a:cubicBezTo>
                <a:lnTo>
                  <a:pt x="11823015" y="6858000"/>
                </a:lnTo>
                <a:lnTo>
                  <a:pt x="11527024" y="6858000"/>
                </a:lnTo>
                <a:lnTo>
                  <a:pt x="11463093" y="6806272"/>
                </a:lnTo>
                <a:cubicBezTo>
                  <a:pt x="11432818" y="6778542"/>
                  <a:pt x="11404168" y="6748831"/>
                  <a:pt x="11377378" y="6717139"/>
                </a:cubicBezTo>
                <a:cubicBezTo>
                  <a:pt x="10750069" y="6947152"/>
                  <a:pt x="9971165" y="6492350"/>
                  <a:pt x="9850928" y="5838908"/>
                </a:cubicBezTo>
                <a:cubicBezTo>
                  <a:pt x="9197486" y="5718673"/>
                  <a:pt x="8747914" y="4939769"/>
                  <a:pt x="8972698" y="4312462"/>
                </a:cubicBezTo>
                <a:cubicBezTo>
                  <a:pt x="8465626" y="3878571"/>
                  <a:pt x="8465626" y="2984663"/>
                  <a:pt x="8972698" y="2550773"/>
                </a:cubicBezTo>
                <a:cubicBezTo>
                  <a:pt x="8747914" y="1923465"/>
                  <a:pt x="9197486" y="1144561"/>
                  <a:pt x="9850928" y="1024324"/>
                </a:cubicBezTo>
                <a:cubicBezTo>
                  <a:pt x="9971165" y="370884"/>
                  <a:pt x="10750069" y="-78688"/>
                  <a:pt x="11377378" y="146096"/>
                </a:cubicBezTo>
                <a:cubicBezTo>
                  <a:pt x="11418055" y="98558"/>
                  <a:pt x="11462821" y="55477"/>
                  <a:pt x="11510905" y="16852"/>
                </a:cubicBezTo>
                <a:close/>
                <a:moveTo>
                  <a:pt x="11218267" y="0"/>
                </a:moveTo>
                <a:lnTo>
                  <a:pt x="11492147" y="0"/>
                </a:lnTo>
                <a:lnTo>
                  <a:pt x="11451471" y="46195"/>
                </a:lnTo>
                <a:cubicBezTo>
                  <a:pt x="11402217" y="83687"/>
                  <a:pt x="11331644" y="92509"/>
                  <a:pt x="11272836" y="57225"/>
                </a:cubicBezTo>
                <a:cubicBezTo>
                  <a:pt x="11254538" y="46770"/>
                  <a:pt x="11238855" y="32721"/>
                  <a:pt x="11226358" y="16303"/>
                </a:cubicBezTo>
                <a:close/>
                <a:moveTo>
                  <a:pt x="711160" y="0"/>
                </a:moveTo>
                <a:lnTo>
                  <a:pt x="985040" y="0"/>
                </a:lnTo>
                <a:lnTo>
                  <a:pt x="976949" y="16303"/>
                </a:lnTo>
                <a:cubicBezTo>
                  <a:pt x="964452" y="32721"/>
                  <a:pt x="948769" y="46770"/>
                  <a:pt x="930471" y="57225"/>
                </a:cubicBezTo>
                <a:cubicBezTo>
                  <a:pt x="871663" y="92509"/>
                  <a:pt x="801090" y="83687"/>
                  <a:pt x="751836" y="46195"/>
                </a:cubicBezTo>
                <a:close/>
                <a:moveTo>
                  <a:pt x="108313" y="0"/>
                </a:moveTo>
                <a:lnTo>
                  <a:pt x="667176" y="0"/>
                </a:lnTo>
                <a:lnTo>
                  <a:pt x="692402" y="16852"/>
                </a:lnTo>
                <a:cubicBezTo>
                  <a:pt x="740486" y="55477"/>
                  <a:pt x="785252" y="98558"/>
                  <a:pt x="825929" y="146096"/>
                </a:cubicBezTo>
                <a:cubicBezTo>
                  <a:pt x="1453238" y="-78688"/>
                  <a:pt x="2232142" y="370884"/>
                  <a:pt x="2352379" y="1024324"/>
                </a:cubicBezTo>
                <a:cubicBezTo>
                  <a:pt x="3005821" y="1144561"/>
                  <a:pt x="3455393" y="1923465"/>
                  <a:pt x="3230609" y="2550773"/>
                </a:cubicBezTo>
                <a:cubicBezTo>
                  <a:pt x="3737681" y="2984663"/>
                  <a:pt x="3737681" y="3878571"/>
                  <a:pt x="3230609" y="4312462"/>
                </a:cubicBezTo>
                <a:cubicBezTo>
                  <a:pt x="3455393" y="4939769"/>
                  <a:pt x="3005821" y="5718673"/>
                  <a:pt x="2352379" y="5838908"/>
                </a:cubicBezTo>
                <a:cubicBezTo>
                  <a:pt x="2232142" y="6492350"/>
                  <a:pt x="1453238" y="6947152"/>
                  <a:pt x="825929" y="6717139"/>
                </a:cubicBezTo>
                <a:cubicBezTo>
                  <a:pt x="799139" y="6748831"/>
                  <a:pt x="770489" y="6778542"/>
                  <a:pt x="740214" y="6806272"/>
                </a:cubicBezTo>
                <a:lnTo>
                  <a:pt x="676283" y="6858000"/>
                </a:lnTo>
                <a:lnTo>
                  <a:pt x="380292" y="6858000"/>
                </a:lnTo>
                <a:lnTo>
                  <a:pt x="357741" y="6803752"/>
                </a:lnTo>
                <a:cubicBezTo>
                  <a:pt x="208582" y="6361990"/>
                  <a:pt x="356100" y="6025793"/>
                  <a:pt x="1055937" y="5833680"/>
                </a:cubicBezTo>
                <a:cubicBezTo>
                  <a:pt x="2446469" y="5509572"/>
                  <a:pt x="2556252" y="4751579"/>
                  <a:pt x="2556252" y="2780787"/>
                </a:cubicBezTo>
                <a:cubicBezTo>
                  <a:pt x="2566706" y="1348435"/>
                  <a:pt x="2326239" y="1165473"/>
                  <a:pt x="1155264" y="857044"/>
                </a:cubicBezTo>
                <a:cubicBezTo>
                  <a:pt x="130680" y="696239"/>
                  <a:pt x="192365" y="777718"/>
                  <a:pt x="119404" y="97074"/>
                </a:cubicBezTo>
                <a:close/>
              </a:path>
            </a:pathLst>
          </a:custGeom>
          <a:solidFill>
            <a:schemeClr val="accent1">
              <a:lumMod val="20000"/>
              <a:lumOff val="80000"/>
              <a:alpha val="10000"/>
            </a:schemeClr>
          </a:solidFill>
          <a:ln w="9525" cap="flat">
            <a:noFill/>
            <a:prstDash val="solid"/>
            <a:miter/>
          </a:ln>
        </p:spPr>
        <p:txBody>
          <a:bodyPr wrap="square" rtlCol="0" anchor="ctr">
            <a:noAutofit/>
          </a:bodyPr>
          <a:lstStyle/>
          <a:p>
            <a:endParaRPr lang="zh-CN" altLang="en-US"/>
          </a:p>
        </p:txBody>
      </p:sp>
      <p:sp>
        <p:nvSpPr>
          <p:cNvPr id="9" name="图片占位符 8">
            <a:extLst>
              <a:ext uri="{FF2B5EF4-FFF2-40B4-BE49-F238E27FC236}">
                <a16:creationId xmlns:a16="http://schemas.microsoft.com/office/drawing/2014/main" id="{CB007B78-9112-4800-A5A5-B480B9781C5C}"/>
              </a:ext>
            </a:extLst>
          </p:cNvPr>
          <p:cNvSpPr>
            <a:spLocks noGrp="1"/>
          </p:cNvSpPr>
          <p:nvPr>
            <p:ph type="pic" sz="quarter" idx="10"/>
          </p:nvPr>
        </p:nvSpPr>
        <p:spPr>
          <a:xfrm>
            <a:off x="660400" y="1930724"/>
            <a:ext cx="5295900" cy="3467100"/>
          </a:xfrm>
          <a:prstGeom prst="rect">
            <a:avLst/>
          </a:prstGeom>
        </p:spPr>
        <p:txBody>
          <a:bodyPr anchor="ctr"/>
          <a:lstStyle>
            <a:lvl1pPr marL="0" indent="0" algn="ctr">
              <a:buFontTx/>
              <a:buNone/>
              <a:defRPr/>
            </a:lvl1pPr>
          </a:lstStyle>
          <a:p>
            <a:endParaRPr lang="zh-CN" altLang="en-US"/>
          </a:p>
        </p:txBody>
      </p:sp>
      <p:sp>
        <p:nvSpPr>
          <p:cNvPr id="10" name="图片占位符 8">
            <a:extLst>
              <a:ext uri="{FF2B5EF4-FFF2-40B4-BE49-F238E27FC236}">
                <a16:creationId xmlns:a16="http://schemas.microsoft.com/office/drawing/2014/main" id="{7B268253-C7A3-4026-8225-87C584D0FD85}"/>
              </a:ext>
            </a:extLst>
          </p:cNvPr>
          <p:cNvSpPr>
            <a:spLocks noGrp="1"/>
          </p:cNvSpPr>
          <p:nvPr>
            <p:ph type="pic" sz="quarter" idx="11"/>
          </p:nvPr>
        </p:nvSpPr>
        <p:spPr>
          <a:xfrm>
            <a:off x="6223000" y="1930724"/>
            <a:ext cx="5295900" cy="3467100"/>
          </a:xfrm>
          <a:prstGeom prst="rect">
            <a:avLst/>
          </a:prstGeom>
        </p:spPr>
        <p:txBody>
          <a:bodyPr anchor="ctr"/>
          <a:lstStyle>
            <a:lvl1pPr marL="0" indent="0" algn="ctr">
              <a:buFontTx/>
              <a:buNone/>
              <a:defRPr/>
            </a:lvl1pPr>
          </a:lstStyle>
          <a:p>
            <a:endParaRPr lang="zh-CN" altLang="en-US"/>
          </a:p>
        </p:txBody>
      </p:sp>
      <p:cxnSp>
        <p:nvCxnSpPr>
          <p:cNvPr id="13" name="直接连接符 12">
            <a:extLst>
              <a:ext uri="{FF2B5EF4-FFF2-40B4-BE49-F238E27FC236}">
                <a16:creationId xmlns:a16="http://schemas.microsoft.com/office/drawing/2014/main" id="{003F7BCB-AFAB-4C72-9AE4-50406A7A3CE7}"/>
              </a:ext>
            </a:extLst>
          </p:cNvPr>
          <p:cNvCxnSpPr>
            <a:cxnSpLocks/>
          </p:cNvCxnSpPr>
          <p:nvPr userDrawn="1"/>
        </p:nvCxnSpPr>
        <p:spPr>
          <a:xfrm>
            <a:off x="304800" y="749300"/>
            <a:ext cx="115824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4" name="图片 13">
            <a:extLst>
              <a:ext uri="{FF2B5EF4-FFF2-40B4-BE49-F238E27FC236}">
                <a16:creationId xmlns:a16="http://schemas.microsoft.com/office/drawing/2014/main" id="{68E2A1E7-5182-49CC-8AB2-EC637A862EA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235493" y="283720"/>
            <a:ext cx="1641068" cy="399511"/>
          </a:xfrm>
          <a:prstGeom prst="rect">
            <a:avLst/>
          </a:prstGeom>
        </p:spPr>
      </p:pic>
      <p:sp>
        <p:nvSpPr>
          <p:cNvPr id="16" name="文本框 25">
            <a:extLst>
              <a:ext uri="{FF2B5EF4-FFF2-40B4-BE49-F238E27FC236}">
                <a16:creationId xmlns:a16="http://schemas.microsoft.com/office/drawing/2014/main" id="{6BCF3D48-D602-401C-BBC5-7258A3BC3A42}"/>
              </a:ext>
            </a:extLst>
          </p:cNvPr>
          <p:cNvSpPr txBox="1"/>
          <p:nvPr userDrawn="1"/>
        </p:nvSpPr>
        <p:spPr>
          <a:xfrm>
            <a:off x="302564" y="6438900"/>
            <a:ext cx="2157464" cy="276999"/>
          </a:xfrm>
          <a:prstGeom prst="rect">
            <a:avLst/>
          </a:prstGeom>
          <a:noFill/>
        </p:spPr>
        <p:txBody>
          <a:bodyPr wrap="square" lIns="0" rtlCol="0">
            <a:spAutoFit/>
          </a:bodyPr>
          <a:lstStyle/>
          <a:p>
            <a:pPr algn="dist"/>
            <a:r>
              <a:rPr kumimoji="1" lang="zh-CN" altLang="en-US" sz="1200" spc="300" dirty="0">
                <a:solidFill>
                  <a:schemeClr val="accent1"/>
                </a:solidFill>
                <a:latin typeface="华文中宋" panose="02010600040101010101" pitchFamily="2" charset="-122"/>
                <a:ea typeface="华文中宋" panose="02010600040101010101" pitchFamily="2" charset="-122"/>
                <a:cs typeface="Hiragino Sans GB W3" charset="-122"/>
              </a:rPr>
              <a:t>厚德博学 和而不同</a:t>
            </a:r>
          </a:p>
        </p:txBody>
      </p:sp>
      <p:sp>
        <p:nvSpPr>
          <p:cNvPr id="17" name="矩形 16">
            <a:extLst>
              <a:ext uri="{FF2B5EF4-FFF2-40B4-BE49-F238E27FC236}">
                <a16:creationId xmlns:a16="http://schemas.microsoft.com/office/drawing/2014/main" id="{14675F71-F496-479D-86E8-AF417997E1B2}"/>
              </a:ext>
            </a:extLst>
          </p:cNvPr>
          <p:cNvSpPr/>
          <p:nvPr userDrawn="1"/>
        </p:nvSpPr>
        <p:spPr>
          <a:xfrm>
            <a:off x="9921732" y="6438900"/>
            <a:ext cx="2002970" cy="276999"/>
          </a:xfrm>
          <a:prstGeom prst="rect">
            <a:avLst/>
          </a:prstGeom>
        </p:spPr>
        <p:txBody>
          <a:bodyPr wrap="square" lIns="0" rIns="0">
            <a:spAutoFit/>
          </a:bodyPr>
          <a:lstStyle/>
          <a:p>
            <a:pPr algn="dist"/>
            <a:r>
              <a:rPr kumimoji="1" lang="en-US" altLang="zh-CN" sz="1200" spc="300" dirty="0">
                <a:solidFill>
                  <a:schemeClr val="accent1"/>
                </a:solidFill>
                <a:latin typeface="华文中宋" panose="02010600040101010101" pitchFamily="2" charset="-122"/>
                <a:ea typeface="华文中宋" panose="02010600040101010101" pitchFamily="2" charset="-122"/>
                <a:cs typeface="Hiragino Sans GB W3" charset="-122"/>
              </a:rPr>
              <a:t>www.hut.edu.cn</a:t>
            </a:r>
            <a:endParaRPr lang="zh-CN" altLang="en-US" sz="1200" dirty="0">
              <a:solidFill>
                <a:schemeClr val="accent1"/>
              </a:solidFill>
              <a:latin typeface="华文中宋" panose="02010600040101010101" pitchFamily="2" charset="-122"/>
              <a:ea typeface="华文中宋" panose="02010600040101010101" pitchFamily="2" charset="-122"/>
            </a:endParaRPr>
          </a:p>
        </p:txBody>
      </p:sp>
      <p:sp>
        <p:nvSpPr>
          <p:cNvPr id="19" name="幻灯片编号占位符 2"/>
          <p:cNvSpPr>
            <a:spLocks noGrp="1"/>
          </p:cNvSpPr>
          <p:nvPr>
            <p:ph type="sldNum" sz="quarter" idx="4"/>
          </p:nvPr>
        </p:nvSpPr>
        <p:spPr>
          <a:xfrm>
            <a:off x="4724400" y="6378575"/>
            <a:ext cx="2743200" cy="365125"/>
          </a:xfrm>
          <a:prstGeom prst="rect">
            <a:avLst/>
          </a:prstGeom>
        </p:spPr>
        <p:txBody>
          <a:bodyPr vert="horz" lIns="91440" tIns="45720" rIns="91440" bIns="45720" rtlCol="0" anchor="ctr"/>
          <a:lstStyle>
            <a:lvl1pPr algn="ctr">
              <a:defRPr sz="1000">
                <a:solidFill>
                  <a:schemeClr val="tx1">
                    <a:lumMod val="25000"/>
                    <a:lumOff val="75000"/>
                  </a:schemeClr>
                </a:solidFill>
                <a:latin typeface="STZhongsong" charset="-122"/>
                <a:ea typeface="STZhongsong" charset="-122"/>
                <a:cs typeface="STZhongsong" charset="-122"/>
              </a:defRPr>
            </a:lvl1pPr>
          </a:lstStyle>
          <a:p>
            <a:fld id="{FCD414FB-FBA3-744C-9B73-3C070CB3E4AB}" type="slidenum">
              <a:rPr kumimoji="1" lang="zh-CN" altLang="en-US" smtClean="0"/>
              <a:pPr/>
              <a:t>‹#›</a:t>
            </a:fld>
            <a:endParaRPr kumimoji="1" lang="zh-CN" altLang="en-US" dirty="0"/>
          </a:p>
        </p:txBody>
      </p:sp>
      <p:sp>
        <p:nvSpPr>
          <p:cNvPr id="18" name="文本占位符 2">
            <a:extLst>
              <a:ext uri="{FF2B5EF4-FFF2-40B4-BE49-F238E27FC236}">
                <a16:creationId xmlns:a16="http://schemas.microsoft.com/office/drawing/2014/main" id="{AA6C2C98-698E-47AB-937F-5B7382424C0C}"/>
              </a:ext>
            </a:extLst>
          </p:cNvPr>
          <p:cNvSpPr>
            <a:spLocks noGrp="1"/>
          </p:cNvSpPr>
          <p:nvPr>
            <p:ph type="body" sz="quarter" idx="12"/>
          </p:nvPr>
        </p:nvSpPr>
        <p:spPr>
          <a:xfrm>
            <a:off x="924538" y="236570"/>
            <a:ext cx="9310956" cy="493810"/>
          </a:xfrm>
          <a:prstGeom prst="rect">
            <a:avLst/>
          </a:prstGeom>
        </p:spPr>
        <p:txBody>
          <a:bodyPr/>
          <a:lstStyle>
            <a:lvl1pPr marL="0" indent="0">
              <a:buFontTx/>
              <a:buNone/>
              <a:defRPr sz="3200" b="1">
                <a:solidFill>
                  <a:schemeClr val="accent1"/>
                </a:solidFill>
              </a:defRPr>
            </a:lvl1pPr>
          </a:lstStyle>
          <a:p>
            <a:pPr lvl="0"/>
            <a:r>
              <a:rPr lang="zh-CN" altLang="en-US" dirty="0"/>
              <a:t>编辑母版文本样式</a:t>
            </a:r>
          </a:p>
        </p:txBody>
      </p:sp>
      <p:grpSp>
        <p:nvGrpSpPr>
          <p:cNvPr id="20" name="组合 19">
            <a:extLst>
              <a:ext uri="{FF2B5EF4-FFF2-40B4-BE49-F238E27FC236}">
                <a16:creationId xmlns:a16="http://schemas.microsoft.com/office/drawing/2014/main" id="{1433DA9A-93FB-4811-98A9-06414522FA55}"/>
              </a:ext>
            </a:extLst>
          </p:cNvPr>
          <p:cNvGrpSpPr/>
          <p:nvPr userDrawn="1"/>
        </p:nvGrpSpPr>
        <p:grpSpPr>
          <a:xfrm>
            <a:off x="315439" y="331076"/>
            <a:ext cx="509199" cy="304798"/>
            <a:chOff x="302563" y="340407"/>
            <a:chExt cx="509199" cy="304798"/>
          </a:xfrm>
        </p:grpSpPr>
        <p:cxnSp>
          <p:nvCxnSpPr>
            <p:cNvPr id="21" name="直接连接符 20">
              <a:extLst>
                <a:ext uri="{FF2B5EF4-FFF2-40B4-BE49-F238E27FC236}">
                  <a16:creationId xmlns:a16="http://schemas.microsoft.com/office/drawing/2014/main" id="{661E5E58-2439-4CA7-8710-790CF0B96AFB}"/>
                </a:ext>
              </a:extLst>
            </p:cNvPr>
            <p:cNvCxnSpPr/>
            <p:nvPr userDrawn="1"/>
          </p:nvCxnSpPr>
          <p:spPr>
            <a:xfrm>
              <a:off x="302563" y="340407"/>
              <a:ext cx="509199" cy="0"/>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id="{9EF06E33-8E72-428C-8206-E2D045164FEC}"/>
                </a:ext>
              </a:extLst>
            </p:cNvPr>
            <p:cNvCxnSpPr/>
            <p:nvPr userDrawn="1"/>
          </p:nvCxnSpPr>
          <p:spPr>
            <a:xfrm>
              <a:off x="302563" y="492806"/>
              <a:ext cx="509199" cy="0"/>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43164356-A73C-408A-AD89-ADCA82405642}"/>
                </a:ext>
              </a:extLst>
            </p:cNvPr>
            <p:cNvCxnSpPr/>
            <p:nvPr userDrawn="1"/>
          </p:nvCxnSpPr>
          <p:spPr>
            <a:xfrm>
              <a:off x="302563" y="645205"/>
              <a:ext cx="509199" cy="0"/>
            </a:xfrm>
            <a:prstGeom prst="line">
              <a:avLst/>
            </a:prstGeom>
            <a:ln w="76200"/>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39760691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单人物介绍">
    <p:spTree>
      <p:nvGrpSpPr>
        <p:cNvPr id="1" name=""/>
        <p:cNvGrpSpPr/>
        <p:nvPr/>
      </p:nvGrpSpPr>
      <p:grpSpPr>
        <a:xfrm>
          <a:off x="0" y="0"/>
          <a:ext cx="0" cy="0"/>
          <a:chOff x="0" y="0"/>
          <a:chExt cx="0" cy="0"/>
        </a:xfrm>
      </p:grpSpPr>
      <p:sp>
        <p:nvSpPr>
          <p:cNvPr id="14" name="图片占位符 13">
            <a:extLst>
              <a:ext uri="{FF2B5EF4-FFF2-40B4-BE49-F238E27FC236}">
                <a16:creationId xmlns:a16="http://schemas.microsoft.com/office/drawing/2014/main" id="{5C842BBC-9E12-4596-BE6F-05E0E0A1EB46}"/>
              </a:ext>
            </a:extLst>
          </p:cNvPr>
          <p:cNvSpPr>
            <a:spLocks noGrp="1"/>
          </p:cNvSpPr>
          <p:nvPr>
            <p:ph type="pic" sz="quarter" idx="12" hasCustomPrompt="1"/>
          </p:nvPr>
        </p:nvSpPr>
        <p:spPr>
          <a:xfrm>
            <a:off x="660400" y="1130300"/>
            <a:ext cx="3889375" cy="5003800"/>
          </a:xfrm>
          <a:prstGeom prst="rect">
            <a:avLst/>
          </a:prstGeom>
        </p:spPr>
        <p:txBody>
          <a:bodyPr anchor="ctr"/>
          <a:lstStyle>
            <a:lvl1pPr marL="0" indent="0" algn="ctr">
              <a:buFontTx/>
              <a:buNone/>
              <a:defRPr sz="1800"/>
            </a:lvl1pPr>
          </a:lstStyle>
          <a:p>
            <a:r>
              <a:rPr lang="zh-CN" altLang="en-US" dirty="0"/>
              <a:t>插入图片</a:t>
            </a:r>
          </a:p>
        </p:txBody>
      </p:sp>
      <p:sp>
        <p:nvSpPr>
          <p:cNvPr id="5" name="任意多边形: 形状 4">
            <a:extLst>
              <a:ext uri="{FF2B5EF4-FFF2-40B4-BE49-F238E27FC236}">
                <a16:creationId xmlns:a16="http://schemas.microsoft.com/office/drawing/2014/main" id="{B2CE2167-0461-4AB9-A32B-5B4D92640BFB}"/>
              </a:ext>
            </a:extLst>
          </p:cNvPr>
          <p:cNvSpPr/>
          <p:nvPr userDrawn="1"/>
        </p:nvSpPr>
        <p:spPr>
          <a:xfrm>
            <a:off x="7641704" y="0"/>
            <a:ext cx="4550297" cy="6858000"/>
          </a:xfrm>
          <a:custGeom>
            <a:avLst/>
            <a:gdLst>
              <a:gd name="connsiteX0" fmla="*/ 4550297 w 4550297"/>
              <a:gd name="connsiteY0" fmla="*/ 6797700 h 6858000"/>
              <a:gd name="connsiteX1" fmla="*/ 4550297 w 4550297"/>
              <a:gd name="connsiteY1" fmla="*/ 6858000 h 6858000"/>
              <a:gd name="connsiteX2" fmla="*/ 4499644 w 4550297"/>
              <a:gd name="connsiteY2" fmla="*/ 6858000 h 6858000"/>
              <a:gd name="connsiteX3" fmla="*/ 4503447 w 4550297"/>
              <a:gd name="connsiteY3" fmla="*/ 6847825 h 6858000"/>
              <a:gd name="connsiteX4" fmla="*/ 4547310 w 4550297"/>
              <a:gd name="connsiteY4" fmla="*/ 6799143 h 6858000"/>
              <a:gd name="connsiteX5" fmla="*/ 2740537 w 4550297"/>
              <a:gd name="connsiteY5" fmla="*/ 6779621 h 6858000"/>
              <a:gd name="connsiteX6" fmla="*/ 2802533 w 4550297"/>
              <a:gd name="connsiteY6" fmla="*/ 6784441 h 6858000"/>
              <a:gd name="connsiteX7" fmla="*/ 2857667 w 4550297"/>
              <a:gd name="connsiteY7" fmla="*/ 6811804 h 6858000"/>
              <a:gd name="connsiteX8" fmla="*/ 2898343 w 4550297"/>
              <a:gd name="connsiteY8" fmla="*/ 6858000 h 6858000"/>
              <a:gd name="connsiteX9" fmla="*/ 2624463 w 4550297"/>
              <a:gd name="connsiteY9" fmla="*/ 6858000 h 6858000"/>
              <a:gd name="connsiteX10" fmla="*/ 2632554 w 4550297"/>
              <a:gd name="connsiteY10" fmla="*/ 6841696 h 6858000"/>
              <a:gd name="connsiteX11" fmla="*/ 2679030 w 4550297"/>
              <a:gd name="connsiteY11" fmla="*/ 6800773 h 6858000"/>
              <a:gd name="connsiteX12" fmla="*/ 2740537 w 4550297"/>
              <a:gd name="connsiteY12" fmla="*/ 6779621 h 6858000"/>
              <a:gd name="connsiteX13" fmla="*/ 4550297 w 4550297"/>
              <a:gd name="connsiteY13" fmla="*/ 5916715 h 6858000"/>
              <a:gd name="connsiteX14" fmla="*/ 4550297 w 4550297"/>
              <a:gd name="connsiteY14" fmla="*/ 6733663 h 6858000"/>
              <a:gd name="connsiteX15" fmla="*/ 4480471 w 4550297"/>
              <a:gd name="connsiteY15" fmla="*/ 6806272 h 6858000"/>
              <a:gd name="connsiteX16" fmla="*/ 4416541 w 4550297"/>
              <a:gd name="connsiteY16" fmla="*/ 6858000 h 6858000"/>
              <a:gd name="connsiteX17" fmla="*/ 4120550 w 4550297"/>
              <a:gd name="connsiteY17" fmla="*/ 6858000 h 6858000"/>
              <a:gd name="connsiteX18" fmla="*/ 4097999 w 4550297"/>
              <a:gd name="connsiteY18" fmla="*/ 6803752 h 6858000"/>
              <a:gd name="connsiteX19" fmla="*/ 4370882 w 4550297"/>
              <a:gd name="connsiteY19" fmla="*/ 6004179 h 6858000"/>
              <a:gd name="connsiteX20" fmla="*/ 1131672 w 4550297"/>
              <a:gd name="connsiteY20" fmla="*/ 5854588 h 6858000"/>
              <a:gd name="connsiteX21" fmla="*/ 1293729 w 4550297"/>
              <a:gd name="connsiteY21" fmla="*/ 6016639 h 6858000"/>
              <a:gd name="connsiteX22" fmla="*/ 1131672 w 4550297"/>
              <a:gd name="connsiteY22" fmla="*/ 6178697 h 6858000"/>
              <a:gd name="connsiteX23" fmla="*/ 969621 w 4550297"/>
              <a:gd name="connsiteY23" fmla="*/ 6016639 h 6858000"/>
              <a:gd name="connsiteX24" fmla="*/ 1131672 w 4550297"/>
              <a:gd name="connsiteY24" fmla="*/ 5854588 h 6858000"/>
              <a:gd name="connsiteX25" fmla="*/ 200101 w 4550297"/>
              <a:gd name="connsiteY25" fmla="*/ 4238292 h 6858000"/>
              <a:gd name="connsiteX26" fmla="*/ 258667 w 4550297"/>
              <a:gd name="connsiteY26" fmla="*/ 4260180 h 6858000"/>
              <a:gd name="connsiteX27" fmla="*/ 316172 w 4550297"/>
              <a:gd name="connsiteY27" fmla="*/ 4479737 h 6858000"/>
              <a:gd name="connsiteX28" fmla="*/ 96615 w 4550297"/>
              <a:gd name="connsiteY28" fmla="*/ 4537242 h 6858000"/>
              <a:gd name="connsiteX29" fmla="*/ 39110 w 4550297"/>
              <a:gd name="connsiteY29" fmla="*/ 4317686 h 6858000"/>
              <a:gd name="connsiteX30" fmla="*/ 139088 w 4550297"/>
              <a:gd name="connsiteY30" fmla="*/ 4241886 h 6858000"/>
              <a:gd name="connsiteX31" fmla="*/ 200101 w 4550297"/>
              <a:gd name="connsiteY31" fmla="*/ 4238292 h 6858000"/>
              <a:gd name="connsiteX32" fmla="*/ 4550297 w 4550297"/>
              <a:gd name="connsiteY32" fmla="*/ 3016205 h 6858000"/>
              <a:gd name="connsiteX33" fmla="*/ 4550297 w 4550297"/>
              <a:gd name="connsiteY33" fmla="*/ 3445041 h 6858000"/>
              <a:gd name="connsiteX34" fmla="*/ 4426357 w 4550297"/>
              <a:gd name="connsiteY34" fmla="*/ 3508493 h 6858000"/>
              <a:gd name="connsiteX35" fmla="*/ 4080013 w 4550297"/>
              <a:gd name="connsiteY35" fmla="*/ 4349063 h 6858000"/>
              <a:gd name="connsiteX36" fmla="*/ 3667032 w 4550297"/>
              <a:gd name="connsiteY36" fmla="*/ 4913634 h 6858000"/>
              <a:gd name="connsiteX37" fmla="*/ 3065867 w 4550297"/>
              <a:gd name="connsiteY37" fmla="*/ 4234052 h 6858000"/>
              <a:gd name="connsiteX38" fmla="*/ 3750673 w 4550297"/>
              <a:gd name="connsiteY38" fmla="*/ 3115352 h 6858000"/>
              <a:gd name="connsiteX39" fmla="*/ 4415473 w 4550297"/>
              <a:gd name="connsiteY39" fmla="*/ 3053848 h 6858000"/>
              <a:gd name="connsiteX40" fmla="*/ 142439 w 4550297"/>
              <a:gd name="connsiteY40" fmla="*/ 2357104 h 6858000"/>
              <a:gd name="connsiteX41" fmla="*/ 204437 w 4550297"/>
              <a:gd name="connsiteY41" fmla="*/ 2361925 h 6858000"/>
              <a:gd name="connsiteX42" fmla="*/ 300493 w 4550297"/>
              <a:gd name="connsiteY42" fmla="*/ 2435763 h 6858000"/>
              <a:gd name="connsiteX43" fmla="*/ 242987 w 4550297"/>
              <a:gd name="connsiteY43" fmla="*/ 2655321 h 6858000"/>
              <a:gd name="connsiteX44" fmla="*/ 23429 w 4550297"/>
              <a:gd name="connsiteY44" fmla="*/ 2597816 h 6858000"/>
              <a:gd name="connsiteX45" fmla="*/ 80936 w 4550297"/>
              <a:gd name="connsiteY45" fmla="*/ 2378257 h 6858000"/>
              <a:gd name="connsiteX46" fmla="*/ 142439 w 4550297"/>
              <a:gd name="connsiteY46" fmla="*/ 2357104 h 6858000"/>
              <a:gd name="connsiteX47" fmla="*/ 3627827 w 4550297"/>
              <a:gd name="connsiteY47" fmla="*/ 1978352 h 6858000"/>
              <a:gd name="connsiteX48" fmla="*/ 4478083 w 4550297"/>
              <a:gd name="connsiteY48" fmla="*/ 2128134 h 6858000"/>
              <a:gd name="connsiteX49" fmla="*/ 4550297 w 4550297"/>
              <a:gd name="connsiteY49" fmla="*/ 2173772 h 6858000"/>
              <a:gd name="connsiteX50" fmla="*/ 4550297 w 4550297"/>
              <a:gd name="connsiteY50" fmla="*/ 2726919 h 6858000"/>
              <a:gd name="connsiteX51" fmla="*/ 4541998 w 4550297"/>
              <a:gd name="connsiteY51" fmla="*/ 2732429 h 6858000"/>
              <a:gd name="connsiteX52" fmla="*/ 3734992 w 4550297"/>
              <a:gd name="connsiteY52" fmla="*/ 2843516 h 6858000"/>
              <a:gd name="connsiteX53" fmla="*/ 2569249 w 4550297"/>
              <a:gd name="connsiteY53" fmla="*/ 2331214 h 6858000"/>
              <a:gd name="connsiteX54" fmla="*/ 3627827 w 4550297"/>
              <a:gd name="connsiteY54" fmla="*/ 1978352 h 6858000"/>
              <a:gd name="connsiteX55" fmla="*/ 1089851 w 4550297"/>
              <a:gd name="connsiteY55" fmla="*/ 721123 h 6858000"/>
              <a:gd name="connsiteX56" fmla="*/ 1251909 w 4550297"/>
              <a:gd name="connsiteY56" fmla="*/ 883174 h 6858000"/>
              <a:gd name="connsiteX57" fmla="*/ 1089851 w 4550297"/>
              <a:gd name="connsiteY57" fmla="*/ 1045231 h 6858000"/>
              <a:gd name="connsiteX58" fmla="*/ 927800 w 4550297"/>
              <a:gd name="connsiteY58" fmla="*/ 883174 h 6858000"/>
              <a:gd name="connsiteX59" fmla="*/ 1089851 w 4550297"/>
              <a:gd name="connsiteY59" fmla="*/ 721123 h 6858000"/>
              <a:gd name="connsiteX60" fmla="*/ 4451418 w 4550297"/>
              <a:gd name="connsiteY60" fmla="*/ 0 h 6858000"/>
              <a:gd name="connsiteX61" fmla="*/ 4550297 w 4550297"/>
              <a:gd name="connsiteY61" fmla="*/ 0 h 6858000"/>
              <a:gd name="connsiteX62" fmla="*/ 4550297 w 4550297"/>
              <a:gd name="connsiteY62" fmla="*/ 73797 h 6858000"/>
              <a:gd name="connsiteX63" fmla="*/ 4547229 w 4550297"/>
              <a:gd name="connsiteY63" fmla="*/ 73559 h 6858000"/>
              <a:gd name="connsiteX64" fmla="*/ 4492093 w 4550297"/>
              <a:gd name="connsiteY64" fmla="*/ 46195 h 6858000"/>
              <a:gd name="connsiteX65" fmla="*/ 3848570 w 4550297"/>
              <a:gd name="connsiteY65" fmla="*/ 0 h 6858000"/>
              <a:gd name="connsiteX66" fmla="*/ 4407434 w 4550297"/>
              <a:gd name="connsiteY66" fmla="*/ 0 h 6858000"/>
              <a:gd name="connsiteX67" fmla="*/ 4432659 w 4550297"/>
              <a:gd name="connsiteY67" fmla="*/ 16852 h 6858000"/>
              <a:gd name="connsiteX68" fmla="*/ 4550297 w 4550297"/>
              <a:gd name="connsiteY68" fmla="*/ 130716 h 6858000"/>
              <a:gd name="connsiteX69" fmla="*/ 4550297 w 4550297"/>
              <a:gd name="connsiteY69" fmla="*/ 804696 h 6858000"/>
              <a:gd name="connsiteX70" fmla="*/ 4540728 w 4550297"/>
              <a:gd name="connsiteY70" fmla="*/ 803263 h 6858000"/>
              <a:gd name="connsiteX71" fmla="*/ 3859662 w 4550297"/>
              <a:gd name="connsiteY71" fmla="*/ 97074 h 6858000"/>
              <a:gd name="connsiteX72" fmla="*/ 2961743 w 4550297"/>
              <a:gd name="connsiteY72" fmla="*/ 0 h 6858000"/>
              <a:gd name="connsiteX73" fmla="*/ 3518074 w 4550297"/>
              <a:gd name="connsiteY73" fmla="*/ 0 h 6858000"/>
              <a:gd name="connsiteX74" fmla="*/ 3516734 w 4550297"/>
              <a:gd name="connsiteY74" fmla="*/ 67971 h 6858000"/>
              <a:gd name="connsiteX75" fmla="*/ 2584939 w 4550297"/>
              <a:gd name="connsiteY75" fmla="*/ 898866 h 6858000"/>
              <a:gd name="connsiteX76" fmla="*/ 1079399 w 4550297"/>
              <a:gd name="connsiteY76" fmla="*/ 2780787 h 6858000"/>
              <a:gd name="connsiteX77" fmla="*/ 2835861 w 4550297"/>
              <a:gd name="connsiteY77" fmla="*/ 5896411 h 6858000"/>
              <a:gd name="connsiteX78" fmla="*/ 3139061 w 4550297"/>
              <a:gd name="connsiteY78" fmla="*/ 5655944 h 6858000"/>
              <a:gd name="connsiteX79" fmla="*/ 2532662 w 4550297"/>
              <a:gd name="connsiteY79" fmla="*/ 5483437 h 6858000"/>
              <a:gd name="connsiteX80" fmla="*/ 1539424 w 4550297"/>
              <a:gd name="connsiteY80" fmla="*/ 3078759 h 6858000"/>
              <a:gd name="connsiteX81" fmla="*/ 2621528 w 4550297"/>
              <a:gd name="connsiteY81" fmla="*/ 1186384 h 6858000"/>
              <a:gd name="connsiteX82" fmla="*/ 3635675 w 4550297"/>
              <a:gd name="connsiteY82" fmla="*/ 930229 h 6858000"/>
              <a:gd name="connsiteX83" fmla="*/ 4345318 w 4550297"/>
              <a:gd name="connsiteY83" fmla="*/ 1088366 h 6858000"/>
              <a:gd name="connsiteX84" fmla="*/ 4550297 w 4550297"/>
              <a:gd name="connsiteY84" fmla="*/ 1118680 h 6858000"/>
              <a:gd name="connsiteX85" fmla="*/ 4550297 w 4550297"/>
              <a:gd name="connsiteY85" fmla="*/ 1776356 h 6858000"/>
              <a:gd name="connsiteX86" fmla="*/ 4513245 w 4550297"/>
              <a:gd name="connsiteY86" fmla="*/ 1763700 h 6858000"/>
              <a:gd name="connsiteX87" fmla="*/ 3996372 w 4550297"/>
              <a:gd name="connsiteY87" fmla="*/ 1683000 h 6858000"/>
              <a:gd name="connsiteX88" fmla="*/ 3614295 w 4550297"/>
              <a:gd name="connsiteY88" fmla="*/ 1669045 h 6858000"/>
              <a:gd name="connsiteX89" fmla="*/ 2652887 w 4550297"/>
              <a:gd name="connsiteY89" fmla="*/ 3094442 h 6858000"/>
              <a:gd name="connsiteX90" fmla="*/ 2997906 w 4550297"/>
              <a:gd name="connsiteY90" fmla="*/ 3695614 h 6858000"/>
              <a:gd name="connsiteX91" fmla="*/ 3761129 w 4550297"/>
              <a:gd name="connsiteY91" fmla="*/ 5190697 h 6858000"/>
              <a:gd name="connsiteX92" fmla="*/ 4498217 w 4550297"/>
              <a:gd name="connsiteY92" fmla="*/ 4432699 h 6858000"/>
              <a:gd name="connsiteX93" fmla="*/ 4481226 w 4550297"/>
              <a:gd name="connsiteY93" fmla="*/ 3892299 h 6858000"/>
              <a:gd name="connsiteX94" fmla="*/ 4550297 w 4550297"/>
              <a:gd name="connsiteY94" fmla="*/ 3804888 h 6858000"/>
              <a:gd name="connsiteX95" fmla="*/ 4550297 w 4550297"/>
              <a:gd name="connsiteY95" fmla="*/ 5576903 h 6858000"/>
              <a:gd name="connsiteX96" fmla="*/ 4374725 w 4550297"/>
              <a:gd name="connsiteY96" fmla="*/ 5650065 h 6858000"/>
              <a:gd name="connsiteX97" fmla="*/ 4048656 w 4550297"/>
              <a:gd name="connsiteY97" fmla="*/ 5823225 h 6858000"/>
              <a:gd name="connsiteX98" fmla="*/ 3633585 w 4550297"/>
              <a:gd name="connsiteY98" fmla="*/ 6833466 h 6858000"/>
              <a:gd name="connsiteX99" fmla="*/ 3647348 w 4550297"/>
              <a:gd name="connsiteY99" fmla="*/ 6858000 h 6858000"/>
              <a:gd name="connsiteX100" fmla="*/ 2954142 w 4550297"/>
              <a:gd name="connsiteY100" fmla="*/ 6858000 h 6858000"/>
              <a:gd name="connsiteX101" fmla="*/ 2890212 w 4550297"/>
              <a:gd name="connsiteY101" fmla="*/ 6806273 h 6858000"/>
              <a:gd name="connsiteX102" fmla="*/ 2804496 w 4550297"/>
              <a:gd name="connsiteY102" fmla="*/ 6717139 h 6858000"/>
              <a:gd name="connsiteX103" fmla="*/ 1278046 w 4550297"/>
              <a:gd name="connsiteY103" fmla="*/ 5838908 h 6858000"/>
              <a:gd name="connsiteX104" fmla="*/ 399815 w 4550297"/>
              <a:gd name="connsiteY104" fmla="*/ 4312462 h 6858000"/>
              <a:gd name="connsiteX105" fmla="*/ 399815 w 4550297"/>
              <a:gd name="connsiteY105" fmla="*/ 2550773 h 6858000"/>
              <a:gd name="connsiteX106" fmla="*/ 1278046 w 4550297"/>
              <a:gd name="connsiteY106" fmla="*/ 1024324 h 6858000"/>
              <a:gd name="connsiteX107" fmla="*/ 2804496 w 4550297"/>
              <a:gd name="connsiteY107" fmla="*/ 146096 h 6858000"/>
              <a:gd name="connsiteX108" fmla="*/ 2936691 w 4550297"/>
              <a:gd name="connsiteY108" fmla="*/ 16852 h 6858000"/>
              <a:gd name="connsiteX109" fmla="*/ 2566562 w 4550297"/>
              <a:gd name="connsiteY109" fmla="*/ 0 h 6858000"/>
              <a:gd name="connsiteX110" fmla="*/ 2850115 w 4550297"/>
              <a:gd name="connsiteY110" fmla="*/ 0 h 6858000"/>
              <a:gd name="connsiteX111" fmla="*/ 2846312 w 4550297"/>
              <a:gd name="connsiteY111" fmla="*/ 10175 h 6858000"/>
              <a:gd name="connsiteX112" fmla="*/ 2626755 w 4550297"/>
              <a:gd name="connsiteY112" fmla="*/ 67681 h 6858000"/>
              <a:gd name="connsiteX113" fmla="*/ 2578072 w 4550297"/>
              <a:gd name="connsiteY113" fmla="*/ 2381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4550297" h="6858000">
                <a:moveTo>
                  <a:pt x="4550297" y="6797700"/>
                </a:moveTo>
                <a:lnTo>
                  <a:pt x="4550297" y="6858000"/>
                </a:lnTo>
                <a:lnTo>
                  <a:pt x="4499644" y="6858000"/>
                </a:lnTo>
                <a:lnTo>
                  <a:pt x="4503447" y="6847825"/>
                </a:lnTo>
                <a:cubicBezTo>
                  <a:pt x="4515208" y="6828221"/>
                  <a:pt x="4530238" y="6811885"/>
                  <a:pt x="4547310" y="6799143"/>
                </a:cubicBezTo>
                <a:close/>
                <a:moveTo>
                  <a:pt x="2740537" y="6779621"/>
                </a:moveTo>
                <a:cubicBezTo>
                  <a:pt x="2761529" y="6777089"/>
                  <a:pt x="2782603" y="6778887"/>
                  <a:pt x="2802533" y="6784441"/>
                </a:cubicBezTo>
                <a:cubicBezTo>
                  <a:pt x="2822464" y="6789995"/>
                  <a:pt x="2841250" y="6799307"/>
                  <a:pt x="2857667" y="6811804"/>
                </a:cubicBezTo>
                <a:lnTo>
                  <a:pt x="2898343" y="6858000"/>
                </a:lnTo>
                <a:lnTo>
                  <a:pt x="2624463" y="6858000"/>
                </a:lnTo>
                <a:lnTo>
                  <a:pt x="2632554" y="6841696"/>
                </a:lnTo>
                <a:cubicBezTo>
                  <a:pt x="2645051" y="6825278"/>
                  <a:pt x="2660734" y="6811229"/>
                  <a:pt x="2679030" y="6800773"/>
                </a:cubicBezTo>
                <a:cubicBezTo>
                  <a:pt x="2698635" y="6789013"/>
                  <a:pt x="2719545" y="6782151"/>
                  <a:pt x="2740537" y="6779621"/>
                </a:cubicBezTo>
                <a:close/>
                <a:moveTo>
                  <a:pt x="4550297" y="5916715"/>
                </a:moveTo>
                <a:lnTo>
                  <a:pt x="4550297" y="6733663"/>
                </a:lnTo>
                <a:lnTo>
                  <a:pt x="4480471" y="6806272"/>
                </a:lnTo>
                <a:lnTo>
                  <a:pt x="4416541" y="6858000"/>
                </a:lnTo>
                <a:lnTo>
                  <a:pt x="4120550" y="6858000"/>
                </a:lnTo>
                <a:lnTo>
                  <a:pt x="4097999" y="6803752"/>
                </a:lnTo>
                <a:cubicBezTo>
                  <a:pt x="3986130" y="6472430"/>
                  <a:pt x="4041141" y="6200489"/>
                  <a:pt x="4370882" y="6004179"/>
                </a:cubicBezTo>
                <a:close/>
                <a:moveTo>
                  <a:pt x="1131672" y="5854588"/>
                </a:moveTo>
                <a:cubicBezTo>
                  <a:pt x="1220544" y="5854588"/>
                  <a:pt x="1293729" y="5927774"/>
                  <a:pt x="1293729" y="6016639"/>
                </a:cubicBezTo>
                <a:cubicBezTo>
                  <a:pt x="1293729" y="6105510"/>
                  <a:pt x="1220544" y="6178697"/>
                  <a:pt x="1131672" y="6178697"/>
                </a:cubicBezTo>
                <a:cubicBezTo>
                  <a:pt x="1042806" y="6178697"/>
                  <a:pt x="969621" y="6105510"/>
                  <a:pt x="969621" y="6016639"/>
                </a:cubicBezTo>
                <a:cubicBezTo>
                  <a:pt x="969621" y="5927774"/>
                  <a:pt x="1042806" y="5854588"/>
                  <a:pt x="1131672" y="5854588"/>
                </a:cubicBezTo>
                <a:close/>
                <a:moveTo>
                  <a:pt x="200101" y="4238292"/>
                </a:moveTo>
                <a:cubicBezTo>
                  <a:pt x="220439" y="4241231"/>
                  <a:pt x="240370" y="4248418"/>
                  <a:pt x="258667" y="4260180"/>
                </a:cubicBezTo>
                <a:cubicBezTo>
                  <a:pt x="337084" y="4307230"/>
                  <a:pt x="363217" y="4406550"/>
                  <a:pt x="316172" y="4479737"/>
                </a:cubicBezTo>
                <a:cubicBezTo>
                  <a:pt x="269122" y="4558152"/>
                  <a:pt x="169801" y="4584287"/>
                  <a:pt x="96615" y="4537242"/>
                </a:cubicBezTo>
                <a:cubicBezTo>
                  <a:pt x="18200" y="4490192"/>
                  <a:pt x="-7936" y="4390871"/>
                  <a:pt x="39110" y="4317686"/>
                </a:cubicBezTo>
                <a:cubicBezTo>
                  <a:pt x="62632" y="4278477"/>
                  <a:pt x="99228" y="4252342"/>
                  <a:pt x="139088" y="4241886"/>
                </a:cubicBezTo>
                <a:cubicBezTo>
                  <a:pt x="159016" y="4236659"/>
                  <a:pt x="179762" y="4235351"/>
                  <a:pt x="200101" y="4238292"/>
                </a:cubicBezTo>
                <a:close/>
                <a:moveTo>
                  <a:pt x="4550297" y="3016205"/>
                </a:moveTo>
                <a:lnTo>
                  <a:pt x="4550297" y="3445041"/>
                </a:lnTo>
                <a:lnTo>
                  <a:pt x="4426357" y="3508493"/>
                </a:lnTo>
                <a:cubicBezTo>
                  <a:pt x="4111457" y="3710968"/>
                  <a:pt x="3965657" y="4102055"/>
                  <a:pt x="4080013" y="4349063"/>
                </a:cubicBezTo>
                <a:cubicBezTo>
                  <a:pt x="4236839" y="4673171"/>
                  <a:pt x="4215929" y="4866589"/>
                  <a:pt x="3667032" y="4913634"/>
                </a:cubicBezTo>
                <a:cubicBezTo>
                  <a:pt x="3238373" y="4939774"/>
                  <a:pt x="2914265" y="4673171"/>
                  <a:pt x="3065867" y="4234052"/>
                </a:cubicBezTo>
                <a:cubicBezTo>
                  <a:pt x="3233149" y="3836760"/>
                  <a:pt x="3802949" y="3831532"/>
                  <a:pt x="3750673" y="3115352"/>
                </a:cubicBezTo>
                <a:cubicBezTo>
                  <a:pt x="4008131" y="3114046"/>
                  <a:pt x="4229649" y="3092483"/>
                  <a:pt x="4415473" y="3053848"/>
                </a:cubicBezTo>
                <a:close/>
                <a:moveTo>
                  <a:pt x="142439" y="2357104"/>
                </a:moveTo>
                <a:cubicBezTo>
                  <a:pt x="163431" y="2354572"/>
                  <a:pt x="184507" y="2356369"/>
                  <a:pt x="204437" y="2361925"/>
                </a:cubicBezTo>
                <a:cubicBezTo>
                  <a:pt x="244294" y="2373032"/>
                  <a:pt x="279583" y="2399173"/>
                  <a:pt x="300493" y="2435763"/>
                </a:cubicBezTo>
                <a:cubicBezTo>
                  <a:pt x="347538" y="2514173"/>
                  <a:pt x="316172" y="2613500"/>
                  <a:pt x="242987" y="2655321"/>
                </a:cubicBezTo>
                <a:cubicBezTo>
                  <a:pt x="164577" y="2702366"/>
                  <a:pt x="65250" y="2671001"/>
                  <a:pt x="23429" y="2597816"/>
                </a:cubicBezTo>
                <a:cubicBezTo>
                  <a:pt x="-23617" y="2519403"/>
                  <a:pt x="2519" y="2425309"/>
                  <a:pt x="80936" y="2378257"/>
                </a:cubicBezTo>
                <a:cubicBezTo>
                  <a:pt x="100536" y="2366496"/>
                  <a:pt x="121448" y="2359635"/>
                  <a:pt x="142439" y="2357104"/>
                </a:cubicBezTo>
                <a:close/>
                <a:moveTo>
                  <a:pt x="3627827" y="1978352"/>
                </a:moveTo>
                <a:cubicBezTo>
                  <a:pt x="3948831" y="1976719"/>
                  <a:pt x="4270857" y="2024094"/>
                  <a:pt x="4478083" y="2128134"/>
                </a:cubicBezTo>
                <a:lnTo>
                  <a:pt x="4550297" y="2173772"/>
                </a:lnTo>
                <a:lnTo>
                  <a:pt x="4550297" y="2726919"/>
                </a:lnTo>
                <a:lnTo>
                  <a:pt x="4541998" y="2732429"/>
                </a:lnTo>
                <a:cubicBezTo>
                  <a:pt x="4397587" y="2800388"/>
                  <a:pt x="4145356" y="2827833"/>
                  <a:pt x="3734992" y="2843516"/>
                </a:cubicBezTo>
                <a:cubicBezTo>
                  <a:pt x="3144281" y="2801695"/>
                  <a:pt x="2417647" y="3000344"/>
                  <a:pt x="2569249" y="2331214"/>
                </a:cubicBezTo>
                <a:cubicBezTo>
                  <a:pt x="2603227" y="2109041"/>
                  <a:pt x="3114220" y="1980966"/>
                  <a:pt x="3627827" y="1978352"/>
                </a:cubicBezTo>
                <a:close/>
                <a:moveTo>
                  <a:pt x="1089851" y="721123"/>
                </a:moveTo>
                <a:cubicBezTo>
                  <a:pt x="1178722" y="721123"/>
                  <a:pt x="1251909" y="794308"/>
                  <a:pt x="1251909" y="883174"/>
                </a:cubicBezTo>
                <a:cubicBezTo>
                  <a:pt x="1251909" y="972045"/>
                  <a:pt x="1178722" y="1045231"/>
                  <a:pt x="1089851" y="1045231"/>
                </a:cubicBezTo>
                <a:cubicBezTo>
                  <a:pt x="1000985" y="1045231"/>
                  <a:pt x="927800" y="972045"/>
                  <a:pt x="927800" y="883174"/>
                </a:cubicBezTo>
                <a:cubicBezTo>
                  <a:pt x="927800" y="794308"/>
                  <a:pt x="1000985" y="721123"/>
                  <a:pt x="1089851" y="721123"/>
                </a:cubicBezTo>
                <a:close/>
                <a:moveTo>
                  <a:pt x="4451418" y="0"/>
                </a:moveTo>
                <a:lnTo>
                  <a:pt x="4550297" y="0"/>
                </a:lnTo>
                <a:lnTo>
                  <a:pt x="4550297" y="73797"/>
                </a:lnTo>
                <a:lnTo>
                  <a:pt x="4547229" y="73559"/>
                </a:lnTo>
                <a:cubicBezTo>
                  <a:pt x="4527298" y="68004"/>
                  <a:pt x="4508511" y="58692"/>
                  <a:pt x="4492093" y="46195"/>
                </a:cubicBezTo>
                <a:close/>
                <a:moveTo>
                  <a:pt x="3848570" y="0"/>
                </a:moveTo>
                <a:lnTo>
                  <a:pt x="4407434" y="0"/>
                </a:lnTo>
                <a:lnTo>
                  <a:pt x="4432659" y="16852"/>
                </a:lnTo>
                <a:lnTo>
                  <a:pt x="4550297" y="130716"/>
                </a:lnTo>
                <a:lnTo>
                  <a:pt x="4550297" y="804696"/>
                </a:lnTo>
                <a:lnTo>
                  <a:pt x="4540728" y="803263"/>
                </a:lnTo>
                <a:cubicBezTo>
                  <a:pt x="3884993" y="704418"/>
                  <a:pt x="3922894" y="686966"/>
                  <a:pt x="3859662" y="97074"/>
                </a:cubicBezTo>
                <a:close/>
                <a:moveTo>
                  <a:pt x="2961743" y="0"/>
                </a:moveTo>
                <a:lnTo>
                  <a:pt x="3518074" y="0"/>
                </a:lnTo>
                <a:lnTo>
                  <a:pt x="3516734" y="67971"/>
                </a:lnTo>
                <a:cubicBezTo>
                  <a:pt x="3498462" y="691019"/>
                  <a:pt x="3388980" y="724273"/>
                  <a:pt x="2584939" y="898866"/>
                </a:cubicBezTo>
                <a:cubicBezTo>
                  <a:pt x="1089855" y="1118423"/>
                  <a:pt x="1089855" y="1709139"/>
                  <a:pt x="1079399" y="2780787"/>
                </a:cubicBezTo>
                <a:cubicBezTo>
                  <a:pt x="953938" y="5331835"/>
                  <a:pt x="1732843" y="5776181"/>
                  <a:pt x="2835861" y="5896411"/>
                </a:cubicBezTo>
                <a:cubicBezTo>
                  <a:pt x="3248837" y="5938232"/>
                  <a:pt x="3139061" y="5655944"/>
                  <a:pt x="3139061" y="5655944"/>
                </a:cubicBezTo>
                <a:cubicBezTo>
                  <a:pt x="2919502" y="5582757"/>
                  <a:pt x="2767900" y="5551392"/>
                  <a:pt x="2532662" y="5483437"/>
                </a:cubicBezTo>
                <a:cubicBezTo>
                  <a:pt x="1811258" y="5269104"/>
                  <a:pt x="1502828" y="4615661"/>
                  <a:pt x="1539424" y="3078759"/>
                </a:cubicBezTo>
                <a:cubicBezTo>
                  <a:pt x="1544649" y="1452986"/>
                  <a:pt x="1623065" y="1426851"/>
                  <a:pt x="2621528" y="1186384"/>
                </a:cubicBezTo>
                <a:cubicBezTo>
                  <a:pt x="3071099" y="1076601"/>
                  <a:pt x="3133830" y="1081832"/>
                  <a:pt x="3635675" y="930229"/>
                </a:cubicBezTo>
                <a:cubicBezTo>
                  <a:pt x="3933647" y="1021713"/>
                  <a:pt x="4150591" y="1059614"/>
                  <a:pt x="4345318" y="1088366"/>
                </a:cubicBezTo>
                <a:lnTo>
                  <a:pt x="4550297" y="1118680"/>
                </a:lnTo>
                <a:lnTo>
                  <a:pt x="4550297" y="1776356"/>
                </a:lnTo>
                <a:lnTo>
                  <a:pt x="4513245" y="1763700"/>
                </a:lnTo>
                <a:cubicBezTo>
                  <a:pt x="4374062" y="1726127"/>
                  <a:pt x="4204167" y="1698683"/>
                  <a:pt x="3996372" y="1683000"/>
                </a:cubicBezTo>
                <a:cubicBezTo>
                  <a:pt x="3860783" y="1672218"/>
                  <a:pt x="3733523" y="1667808"/>
                  <a:pt x="3614295" y="1669045"/>
                </a:cubicBezTo>
                <a:cubicBezTo>
                  <a:pt x="1825871" y="1687596"/>
                  <a:pt x="1844251" y="2976821"/>
                  <a:pt x="2652887" y="3094442"/>
                </a:cubicBezTo>
                <a:cubicBezTo>
                  <a:pt x="3468385" y="3063076"/>
                  <a:pt x="3630443" y="3151948"/>
                  <a:pt x="2997906" y="3695614"/>
                </a:cubicBezTo>
                <a:cubicBezTo>
                  <a:pt x="2208547" y="4369968"/>
                  <a:pt x="2642433" y="5290024"/>
                  <a:pt x="3761129" y="5190697"/>
                </a:cubicBezTo>
                <a:cubicBezTo>
                  <a:pt x="4377980" y="5133198"/>
                  <a:pt x="4628903" y="4913634"/>
                  <a:pt x="4498217" y="4432699"/>
                </a:cubicBezTo>
                <a:cubicBezTo>
                  <a:pt x="4443326" y="4176547"/>
                  <a:pt x="4411961" y="4019720"/>
                  <a:pt x="4481226" y="3892299"/>
                </a:cubicBezTo>
                <a:lnTo>
                  <a:pt x="4550297" y="3804888"/>
                </a:lnTo>
                <a:lnTo>
                  <a:pt x="4550297" y="5576903"/>
                </a:lnTo>
                <a:lnTo>
                  <a:pt x="4374725" y="5650065"/>
                </a:lnTo>
                <a:cubicBezTo>
                  <a:pt x="4266906" y="5701687"/>
                  <a:pt x="4174118" y="5757882"/>
                  <a:pt x="4048656" y="5823225"/>
                </a:cubicBezTo>
                <a:cubicBezTo>
                  <a:pt x="3656426" y="6063366"/>
                  <a:pt x="3503210" y="6508817"/>
                  <a:pt x="3633585" y="6833466"/>
                </a:cubicBezTo>
                <a:lnTo>
                  <a:pt x="3647348" y="6858000"/>
                </a:lnTo>
                <a:lnTo>
                  <a:pt x="2954142" y="6858000"/>
                </a:lnTo>
                <a:lnTo>
                  <a:pt x="2890212" y="6806273"/>
                </a:lnTo>
                <a:cubicBezTo>
                  <a:pt x="2859937" y="6778542"/>
                  <a:pt x="2831287" y="6748831"/>
                  <a:pt x="2804496" y="6717139"/>
                </a:cubicBezTo>
                <a:cubicBezTo>
                  <a:pt x="2177187" y="6941922"/>
                  <a:pt x="1398283" y="6492350"/>
                  <a:pt x="1278046" y="5838908"/>
                </a:cubicBezTo>
                <a:cubicBezTo>
                  <a:pt x="624604" y="5718673"/>
                  <a:pt x="169802" y="4939769"/>
                  <a:pt x="399815" y="4312462"/>
                </a:cubicBezTo>
                <a:cubicBezTo>
                  <a:pt x="-107256" y="3883802"/>
                  <a:pt x="-107256" y="2979432"/>
                  <a:pt x="399815" y="2550773"/>
                </a:cubicBezTo>
                <a:cubicBezTo>
                  <a:pt x="175033" y="1923465"/>
                  <a:pt x="624604" y="1144561"/>
                  <a:pt x="1278046" y="1024324"/>
                </a:cubicBezTo>
                <a:cubicBezTo>
                  <a:pt x="1398283" y="370884"/>
                  <a:pt x="2177187" y="-78688"/>
                  <a:pt x="2804496" y="146096"/>
                </a:cubicBezTo>
                <a:cubicBezTo>
                  <a:pt x="2844683" y="98558"/>
                  <a:pt x="2889005" y="55477"/>
                  <a:pt x="2936691" y="16852"/>
                </a:cubicBezTo>
                <a:close/>
                <a:moveTo>
                  <a:pt x="2566562" y="0"/>
                </a:moveTo>
                <a:lnTo>
                  <a:pt x="2850115" y="0"/>
                </a:lnTo>
                <a:lnTo>
                  <a:pt x="2846312" y="10175"/>
                </a:lnTo>
                <a:cubicBezTo>
                  <a:pt x="2799262" y="88591"/>
                  <a:pt x="2699942" y="114726"/>
                  <a:pt x="2626755" y="67681"/>
                </a:cubicBezTo>
                <a:cubicBezTo>
                  <a:pt x="2607151" y="55918"/>
                  <a:pt x="2590815" y="40888"/>
                  <a:pt x="2578072" y="23817"/>
                </a:cubicBezTo>
                <a:close/>
              </a:path>
            </a:pathLst>
          </a:custGeom>
          <a:solidFill>
            <a:schemeClr val="accent1">
              <a:lumMod val="20000"/>
              <a:lumOff val="80000"/>
              <a:alpha val="10000"/>
            </a:schemeClr>
          </a:solidFill>
          <a:ln w="9525" cap="flat">
            <a:noFill/>
            <a:prstDash val="solid"/>
            <a:miter/>
          </a:ln>
        </p:spPr>
        <p:txBody>
          <a:bodyPr wrap="square" rtlCol="0" anchor="ctr">
            <a:noAutofit/>
          </a:bodyPr>
          <a:lstStyle/>
          <a:p>
            <a:endParaRPr lang="zh-CN" altLang="en-US"/>
          </a:p>
        </p:txBody>
      </p:sp>
      <p:sp>
        <p:nvSpPr>
          <p:cNvPr id="6" name="文本框 25">
            <a:extLst>
              <a:ext uri="{FF2B5EF4-FFF2-40B4-BE49-F238E27FC236}">
                <a16:creationId xmlns:a16="http://schemas.microsoft.com/office/drawing/2014/main" id="{1D7C1D2C-918E-47C7-AB6B-D7C9D67D48C4}"/>
              </a:ext>
            </a:extLst>
          </p:cNvPr>
          <p:cNvSpPr txBox="1"/>
          <p:nvPr userDrawn="1"/>
        </p:nvSpPr>
        <p:spPr>
          <a:xfrm>
            <a:off x="302564" y="6438900"/>
            <a:ext cx="2157464" cy="276999"/>
          </a:xfrm>
          <a:prstGeom prst="rect">
            <a:avLst/>
          </a:prstGeom>
          <a:noFill/>
        </p:spPr>
        <p:txBody>
          <a:bodyPr wrap="square" lIns="0" rtlCol="0">
            <a:spAutoFit/>
          </a:bodyPr>
          <a:lstStyle/>
          <a:p>
            <a:pPr algn="dist"/>
            <a:r>
              <a:rPr kumimoji="1" lang="zh-CN" altLang="en-US" sz="1200" spc="300" dirty="0">
                <a:solidFill>
                  <a:schemeClr val="accent1"/>
                </a:solidFill>
                <a:latin typeface="华文中宋" panose="02010600040101010101" pitchFamily="2" charset="-122"/>
                <a:ea typeface="华文中宋" panose="02010600040101010101" pitchFamily="2" charset="-122"/>
                <a:cs typeface="Hiragino Sans GB W3" charset="-122"/>
              </a:rPr>
              <a:t>厚德博学 和而不同</a:t>
            </a:r>
          </a:p>
        </p:txBody>
      </p:sp>
      <p:sp>
        <p:nvSpPr>
          <p:cNvPr id="7" name="矩形 6">
            <a:extLst>
              <a:ext uri="{FF2B5EF4-FFF2-40B4-BE49-F238E27FC236}">
                <a16:creationId xmlns:a16="http://schemas.microsoft.com/office/drawing/2014/main" id="{D75A99EF-45C4-4EE7-964D-5885C363F8FA}"/>
              </a:ext>
            </a:extLst>
          </p:cNvPr>
          <p:cNvSpPr/>
          <p:nvPr userDrawn="1"/>
        </p:nvSpPr>
        <p:spPr>
          <a:xfrm>
            <a:off x="9921732" y="6438900"/>
            <a:ext cx="2002970" cy="276999"/>
          </a:xfrm>
          <a:prstGeom prst="rect">
            <a:avLst/>
          </a:prstGeom>
        </p:spPr>
        <p:txBody>
          <a:bodyPr wrap="square" lIns="0" rIns="0">
            <a:spAutoFit/>
          </a:bodyPr>
          <a:lstStyle/>
          <a:p>
            <a:pPr algn="dist"/>
            <a:r>
              <a:rPr kumimoji="1" lang="en-US" altLang="zh-CN" sz="1200" spc="300" dirty="0">
                <a:solidFill>
                  <a:schemeClr val="accent1"/>
                </a:solidFill>
                <a:latin typeface="华文中宋" panose="02010600040101010101" pitchFamily="2" charset="-122"/>
                <a:ea typeface="华文中宋" panose="02010600040101010101" pitchFamily="2" charset="-122"/>
                <a:cs typeface="Hiragino Sans GB W3" charset="-122"/>
              </a:rPr>
              <a:t>www.hut.edu.cn</a:t>
            </a:r>
            <a:endParaRPr lang="zh-CN" altLang="en-US" sz="1200" dirty="0">
              <a:solidFill>
                <a:schemeClr val="accent1"/>
              </a:solidFill>
              <a:latin typeface="华文中宋" panose="02010600040101010101" pitchFamily="2" charset="-122"/>
              <a:ea typeface="华文中宋" panose="02010600040101010101" pitchFamily="2" charset="-122"/>
            </a:endParaRPr>
          </a:p>
        </p:txBody>
      </p:sp>
      <p:cxnSp>
        <p:nvCxnSpPr>
          <p:cNvPr id="8" name="直接连接符 7">
            <a:extLst>
              <a:ext uri="{FF2B5EF4-FFF2-40B4-BE49-F238E27FC236}">
                <a16:creationId xmlns:a16="http://schemas.microsoft.com/office/drawing/2014/main" id="{8110F592-8830-4097-9080-65235AE733A8}"/>
              </a:ext>
            </a:extLst>
          </p:cNvPr>
          <p:cNvCxnSpPr>
            <a:cxnSpLocks/>
          </p:cNvCxnSpPr>
          <p:nvPr userDrawn="1"/>
        </p:nvCxnSpPr>
        <p:spPr>
          <a:xfrm>
            <a:off x="304800" y="749300"/>
            <a:ext cx="115824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pic>
        <p:nvPicPr>
          <p:cNvPr id="9" name="图片 8">
            <a:extLst>
              <a:ext uri="{FF2B5EF4-FFF2-40B4-BE49-F238E27FC236}">
                <a16:creationId xmlns:a16="http://schemas.microsoft.com/office/drawing/2014/main" id="{7CE4C067-D6A5-456F-8514-A170C1FA976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235493" y="283720"/>
            <a:ext cx="1641068" cy="399511"/>
          </a:xfrm>
          <a:prstGeom prst="rect">
            <a:avLst/>
          </a:prstGeom>
        </p:spPr>
      </p:pic>
      <p:sp>
        <p:nvSpPr>
          <p:cNvPr id="12" name="幻灯片编号占位符 2"/>
          <p:cNvSpPr>
            <a:spLocks noGrp="1"/>
          </p:cNvSpPr>
          <p:nvPr>
            <p:ph type="sldNum" sz="quarter" idx="4"/>
          </p:nvPr>
        </p:nvSpPr>
        <p:spPr>
          <a:xfrm>
            <a:off x="4724400" y="6378575"/>
            <a:ext cx="2743200" cy="365125"/>
          </a:xfrm>
          <a:prstGeom prst="rect">
            <a:avLst/>
          </a:prstGeom>
        </p:spPr>
        <p:txBody>
          <a:bodyPr vert="horz" lIns="91440" tIns="45720" rIns="91440" bIns="45720" rtlCol="0" anchor="ctr"/>
          <a:lstStyle>
            <a:lvl1pPr algn="ctr">
              <a:defRPr sz="1000">
                <a:solidFill>
                  <a:schemeClr val="tx1">
                    <a:lumMod val="25000"/>
                    <a:lumOff val="75000"/>
                  </a:schemeClr>
                </a:solidFill>
                <a:latin typeface="STZhongsong" charset="-122"/>
                <a:ea typeface="STZhongsong" charset="-122"/>
                <a:cs typeface="STZhongsong" charset="-122"/>
              </a:defRPr>
            </a:lvl1pPr>
          </a:lstStyle>
          <a:p>
            <a:fld id="{FCD414FB-FBA3-744C-9B73-3C070CB3E4AB}" type="slidenum">
              <a:rPr kumimoji="1" lang="zh-CN" altLang="en-US" smtClean="0"/>
              <a:pPr/>
              <a:t>‹#›</a:t>
            </a:fld>
            <a:endParaRPr kumimoji="1" lang="zh-CN" altLang="en-US" dirty="0"/>
          </a:p>
        </p:txBody>
      </p:sp>
      <p:sp>
        <p:nvSpPr>
          <p:cNvPr id="11" name="文本占位符 2">
            <a:extLst>
              <a:ext uri="{FF2B5EF4-FFF2-40B4-BE49-F238E27FC236}">
                <a16:creationId xmlns:a16="http://schemas.microsoft.com/office/drawing/2014/main" id="{1170C113-7177-4C00-A191-80A2906AEFE0}"/>
              </a:ext>
            </a:extLst>
          </p:cNvPr>
          <p:cNvSpPr>
            <a:spLocks noGrp="1"/>
          </p:cNvSpPr>
          <p:nvPr>
            <p:ph type="body" sz="quarter" idx="10"/>
          </p:nvPr>
        </p:nvSpPr>
        <p:spPr>
          <a:xfrm>
            <a:off x="924538" y="236570"/>
            <a:ext cx="9310956" cy="493810"/>
          </a:xfrm>
          <a:prstGeom prst="rect">
            <a:avLst/>
          </a:prstGeom>
        </p:spPr>
        <p:txBody>
          <a:bodyPr/>
          <a:lstStyle>
            <a:lvl1pPr marL="0" indent="0">
              <a:buFontTx/>
              <a:buNone/>
              <a:defRPr sz="3200" b="1">
                <a:solidFill>
                  <a:schemeClr val="accent1"/>
                </a:solidFill>
              </a:defRPr>
            </a:lvl1pPr>
          </a:lstStyle>
          <a:p>
            <a:pPr lvl="0"/>
            <a:r>
              <a:rPr lang="zh-CN" altLang="en-US" dirty="0"/>
              <a:t>编辑母版文本样式</a:t>
            </a:r>
          </a:p>
        </p:txBody>
      </p:sp>
      <p:grpSp>
        <p:nvGrpSpPr>
          <p:cNvPr id="13" name="组合 12">
            <a:extLst>
              <a:ext uri="{FF2B5EF4-FFF2-40B4-BE49-F238E27FC236}">
                <a16:creationId xmlns:a16="http://schemas.microsoft.com/office/drawing/2014/main" id="{78DD94E7-BE1C-4885-B8BA-564F35DF61F7}"/>
              </a:ext>
            </a:extLst>
          </p:cNvPr>
          <p:cNvGrpSpPr/>
          <p:nvPr userDrawn="1"/>
        </p:nvGrpSpPr>
        <p:grpSpPr>
          <a:xfrm>
            <a:off x="315439" y="331076"/>
            <a:ext cx="509199" cy="304798"/>
            <a:chOff x="302563" y="340407"/>
            <a:chExt cx="509199" cy="304798"/>
          </a:xfrm>
        </p:grpSpPr>
        <p:cxnSp>
          <p:nvCxnSpPr>
            <p:cNvPr id="15" name="直接连接符 14">
              <a:extLst>
                <a:ext uri="{FF2B5EF4-FFF2-40B4-BE49-F238E27FC236}">
                  <a16:creationId xmlns:a16="http://schemas.microsoft.com/office/drawing/2014/main" id="{F831529F-2BC5-48A6-84B6-81F3DC2B23EA}"/>
                </a:ext>
              </a:extLst>
            </p:cNvPr>
            <p:cNvCxnSpPr/>
            <p:nvPr userDrawn="1"/>
          </p:nvCxnSpPr>
          <p:spPr>
            <a:xfrm>
              <a:off x="302563" y="340407"/>
              <a:ext cx="509199" cy="0"/>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49CE9C60-0B2C-4E8C-9B78-5CF53597B6E1}"/>
                </a:ext>
              </a:extLst>
            </p:cNvPr>
            <p:cNvCxnSpPr/>
            <p:nvPr userDrawn="1"/>
          </p:nvCxnSpPr>
          <p:spPr>
            <a:xfrm>
              <a:off x="302563" y="492806"/>
              <a:ext cx="509199" cy="0"/>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D266637F-B3A7-41AC-8BBF-779730EFA9D4}"/>
                </a:ext>
              </a:extLst>
            </p:cNvPr>
            <p:cNvCxnSpPr/>
            <p:nvPr userDrawn="1"/>
          </p:nvCxnSpPr>
          <p:spPr>
            <a:xfrm>
              <a:off x="302563" y="645205"/>
              <a:ext cx="509199" cy="0"/>
            </a:xfrm>
            <a:prstGeom prst="line">
              <a:avLst/>
            </a:prstGeom>
            <a:ln w="76200"/>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11800188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多人物介绍">
    <p:spTree>
      <p:nvGrpSpPr>
        <p:cNvPr id="1" name=""/>
        <p:cNvGrpSpPr/>
        <p:nvPr/>
      </p:nvGrpSpPr>
      <p:grpSpPr>
        <a:xfrm>
          <a:off x="0" y="0"/>
          <a:ext cx="0" cy="0"/>
          <a:chOff x="0" y="0"/>
          <a:chExt cx="0" cy="0"/>
        </a:xfrm>
      </p:grpSpPr>
      <p:sp>
        <p:nvSpPr>
          <p:cNvPr id="21" name="图片占位符 20">
            <a:extLst>
              <a:ext uri="{FF2B5EF4-FFF2-40B4-BE49-F238E27FC236}">
                <a16:creationId xmlns:a16="http://schemas.microsoft.com/office/drawing/2014/main" id="{8C5B9463-6D24-47FE-A5FE-531018E04C6A}"/>
              </a:ext>
            </a:extLst>
          </p:cNvPr>
          <p:cNvSpPr>
            <a:spLocks noGrp="1"/>
          </p:cNvSpPr>
          <p:nvPr>
            <p:ph type="pic" sz="quarter" idx="11" hasCustomPrompt="1"/>
          </p:nvPr>
        </p:nvSpPr>
        <p:spPr>
          <a:xfrm>
            <a:off x="936389" y="1672431"/>
            <a:ext cx="1676400" cy="1669919"/>
          </a:xfrm>
          <a:custGeom>
            <a:avLst/>
            <a:gdLst>
              <a:gd name="connsiteX0" fmla="*/ 774017 w 1676400"/>
              <a:gd name="connsiteY0" fmla="*/ 0 h 1669919"/>
              <a:gd name="connsiteX1" fmla="*/ 902384 w 1676400"/>
              <a:gd name="connsiteY1" fmla="*/ 0 h 1669919"/>
              <a:gd name="connsiteX2" fmla="*/ 923901 w 1676400"/>
              <a:gd name="connsiteY2" fmla="*/ 1087 h 1669919"/>
              <a:gd name="connsiteX3" fmla="*/ 1676400 w 1676400"/>
              <a:gd name="connsiteY3" fmla="*/ 834959 h 1669919"/>
              <a:gd name="connsiteX4" fmla="*/ 923901 w 1676400"/>
              <a:gd name="connsiteY4" fmla="*/ 1668832 h 1669919"/>
              <a:gd name="connsiteX5" fmla="*/ 902364 w 1676400"/>
              <a:gd name="connsiteY5" fmla="*/ 1669919 h 1669919"/>
              <a:gd name="connsiteX6" fmla="*/ 774036 w 1676400"/>
              <a:gd name="connsiteY6" fmla="*/ 1669919 h 1669919"/>
              <a:gd name="connsiteX7" fmla="*/ 752499 w 1676400"/>
              <a:gd name="connsiteY7" fmla="*/ 1668832 h 1669919"/>
              <a:gd name="connsiteX8" fmla="*/ 0 w 1676400"/>
              <a:gd name="connsiteY8" fmla="*/ 834959 h 1669919"/>
              <a:gd name="connsiteX9" fmla="*/ 752499 w 1676400"/>
              <a:gd name="connsiteY9" fmla="*/ 1087 h 1669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76400" h="1669919">
                <a:moveTo>
                  <a:pt x="774017" y="0"/>
                </a:moveTo>
                <a:lnTo>
                  <a:pt x="902384" y="0"/>
                </a:lnTo>
                <a:lnTo>
                  <a:pt x="923901" y="1087"/>
                </a:lnTo>
                <a:cubicBezTo>
                  <a:pt x="1346569" y="44011"/>
                  <a:pt x="1676400" y="400967"/>
                  <a:pt x="1676400" y="834959"/>
                </a:cubicBezTo>
                <a:cubicBezTo>
                  <a:pt x="1676400" y="1268951"/>
                  <a:pt x="1346569" y="1625907"/>
                  <a:pt x="923901" y="1668832"/>
                </a:cubicBezTo>
                <a:lnTo>
                  <a:pt x="902364" y="1669919"/>
                </a:lnTo>
                <a:lnTo>
                  <a:pt x="774036" y="1669919"/>
                </a:lnTo>
                <a:lnTo>
                  <a:pt x="752499" y="1668832"/>
                </a:lnTo>
                <a:cubicBezTo>
                  <a:pt x="329832" y="1625907"/>
                  <a:pt x="0" y="1268951"/>
                  <a:pt x="0" y="834959"/>
                </a:cubicBezTo>
                <a:cubicBezTo>
                  <a:pt x="0" y="400967"/>
                  <a:pt x="329832" y="44011"/>
                  <a:pt x="752499" y="1087"/>
                </a:cubicBezTo>
                <a:close/>
              </a:path>
            </a:pathLst>
          </a:custGeom>
        </p:spPr>
        <p:txBody>
          <a:bodyPr wrap="square" anchor="ctr">
            <a:noAutofit/>
          </a:bodyPr>
          <a:lstStyle>
            <a:lvl1pPr marL="0" indent="0" algn="ctr">
              <a:buFontTx/>
              <a:buNone/>
              <a:defRPr sz="1800"/>
            </a:lvl1pPr>
          </a:lstStyle>
          <a:p>
            <a:r>
              <a:rPr lang="zh-CN" altLang="en-US" dirty="0"/>
              <a:t>插入图片</a:t>
            </a:r>
          </a:p>
        </p:txBody>
      </p:sp>
      <p:sp>
        <p:nvSpPr>
          <p:cNvPr id="22" name="图片占位符 21">
            <a:extLst>
              <a:ext uri="{FF2B5EF4-FFF2-40B4-BE49-F238E27FC236}">
                <a16:creationId xmlns:a16="http://schemas.microsoft.com/office/drawing/2014/main" id="{D9897E9E-9338-488C-A19D-A871E7F04BCC}"/>
              </a:ext>
            </a:extLst>
          </p:cNvPr>
          <p:cNvSpPr>
            <a:spLocks noGrp="1"/>
          </p:cNvSpPr>
          <p:nvPr>
            <p:ph type="pic" sz="quarter" idx="12" hasCustomPrompt="1"/>
          </p:nvPr>
        </p:nvSpPr>
        <p:spPr>
          <a:xfrm>
            <a:off x="3807195" y="1672431"/>
            <a:ext cx="1676400" cy="1669919"/>
          </a:xfrm>
          <a:custGeom>
            <a:avLst/>
            <a:gdLst>
              <a:gd name="connsiteX0" fmla="*/ 774017 w 1676400"/>
              <a:gd name="connsiteY0" fmla="*/ 0 h 1669919"/>
              <a:gd name="connsiteX1" fmla="*/ 902384 w 1676400"/>
              <a:gd name="connsiteY1" fmla="*/ 0 h 1669919"/>
              <a:gd name="connsiteX2" fmla="*/ 923901 w 1676400"/>
              <a:gd name="connsiteY2" fmla="*/ 1087 h 1669919"/>
              <a:gd name="connsiteX3" fmla="*/ 1676400 w 1676400"/>
              <a:gd name="connsiteY3" fmla="*/ 834959 h 1669919"/>
              <a:gd name="connsiteX4" fmla="*/ 923901 w 1676400"/>
              <a:gd name="connsiteY4" fmla="*/ 1668832 h 1669919"/>
              <a:gd name="connsiteX5" fmla="*/ 902364 w 1676400"/>
              <a:gd name="connsiteY5" fmla="*/ 1669919 h 1669919"/>
              <a:gd name="connsiteX6" fmla="*/ 774036 w 1676400"/>
              <a:gd name="connsiteY6" fmla="*/ 1669919 h 1669919"/>
              <a:gd name="connsiteX7" fmla="*/ 752499 w 1676400"/>
              <a:gd name="connsiteY7" fmla="*/ 1668832 h 1669919"/>
              <a:gd name="connsiteX8" fmla="*/ 0 w 1676400"/>
              <a:gd name="connsiteY8" fmla="*/ 834959 h 1669919"/>
              <a:gd name="connsiteX9" fmla="*/ 752499 w 1676400"/>
              <a:gd name="connsiteY9" fmla="*/ 1087 h 1669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76400" h="1669919">
                <a:moveTo>
                  <a:pt x="774017" y="0"/>
                </a:moveTo>
                <a:lnTo>
                  <a:pt x="902384" y="0"/>
                </a:lnTo>
                <a:lnTo>
                  <a:pt x="923901" y="1087"/>
                </a:lnTo>
                <a:cubicBezTo>
                  <a:pt x="1346569" y="44011"/>
                  <a:pt x="1676400" y="400967"/>
                  <a:pt x="1676400" y="834959"/>
                </a:cubicBezTo>
                <a:cubicBezTo>
                  <a:pt x="1676400" y="1268951"/>
                  <a:pt x="1346569" y="1625907"/>
                  <a:pt x="923901" y="1668832"/>
                </a:cubicBezTo>
                <a:lnTo>
                  <a:pt x="902364" y="1669919"/>
                </a:lnTo>
                <a:lnTo>
                  <a:pt x="774036" y="1669919"/>
                </a:lnTo>
                <a:lnTo>
                  <a:pt x="752499" y="1668832"/>
                </a:lnTo>
                <a:cubicBezTo>
                  <a:pt x="329832" y="1625907"/>
                  <a:pt x="0" y="1268951"/>
                  <a:pt x="0" y="834959"/>
                </a:cubicBezTo>
                <a:cubicBezTo>
                  <a:pt x="0" y="400967"/>
                  <a:pt x="329832" y="44011"/>
                  <a:pt x="752499" y="1087"/>
                </a:cubicBezTo>
                <a:close/>
              </a:path>
            </a:pathLst>
          </a:custGeom>
        </p:spPr>
        <p:txBody>
          <a:bodyPr wrap="square" anchor="ctr">
            <a:noAutofit/>
          </a:bodyPr>
          <a:lstStyle>
            <a:lvl1pPr marL="0" indent="0" algn="ctr">
              <a:buFontTx/>
              <a:buNone/>
              <a:defRPr sz="1800"/>
            </a:lvl1pPr>
          </a:lstStyle>
          <a:p>
            <a:r>
              <a:rPr lang="zh-CN" altLang="en-US" dirty="0"/>
              <a:t>插入图片</a:t>
            </a:r>
          </a:p>
        </p:txBody>
      </p:sp>
      <p:sp>
        <p:nvSpPr>
          <p:cNvPr id="23" name="图片占位符 22">
            <a:extLst>
              <a:ext uri="{FF2B5EF4-FFF2-40B4-BE49-F238E27FC236}">
                <a16:creationId xmlns:a16="http://schemas.microsoft.com/office/drawing/2014/main" id="{89F42D76-2D52-46CF-BAC2-575157E3DB59}"/>
              </a:ext>
            </a:extLst>
          </p:cNvPr>
          <p:cNvSpPr>
            <a:spLocks noGrp="1"/>
          </p:cNvSpPr>
          <p:nvPr>
            <p:ph type="pic" sz="quarter" idx="13" hasCustomPrompt="1"/>
          </p:nvPr>
        </p:nvSpPr>
        <p:spPr>
          <a:xfrm>
            <a:off x="6678001" y="1672431"/>
            <a:ext cx="1676400" cy="1669919"/>
          </a:xfrm>
          <a:custGeom>
            <a:avLst/>
            <a:gdLst>
              <a:gd name="connsiteX0" fmla="*/ 774017 w 1676400"/>
              <a:gd name="connsiteY0" fmla="*/ 0 h 1669919"/>
              <a:gd name="connsiteX1" fmla="*/ 902384 w 1676400"/>
              <a:gd name="connsiteY1" fmla="*/ 0 h 1669919"/>
              <a:gd name="connsiteX2" fmla="*/ 923901 w 1676400"/>
              <a:gd name="connsiteY2" fmla="*/ 1087 h 1669919"/>
              <a:gd name="connsiteX3" fmla="*/ 1676400 w 1676400"/>
              <a:gd name="connsiteY3" fmla="*/ 834959 h 1669919"/>
              <a:gd name="connsiteX4" fmla="*/ 923901 w 1676400"/>
              <a:gd name="connsiteY4" fmla="*/ 1668832 h 1669919"/>
              <a:gd name="connsiteX5" fmla="*/ 902364 w 1676400"/>
              <a:gd name="connsiteY5" fmla="*/ 1669919 h 1669919"/>
              <a:gd name="connsiteX6" fmla="*/ 774036 w 1676400"/>
              <a:gd name="connsiteY6" fmla="*/ 1669919 h 1669919"/>
              <a:gd name="connsiteX7" fmla="*/ 752499 w 1676400"/>
              <a:gd name="connsiteY7" fmla="*/ 1668832 h 1669919"/>
              <a:gd name="connsiteX8" fmla="*/ 0 w 1676400"/>
              <a:gd name="connsiteY8" fmla="*/ 834959 h 1669919"/>
              <a:gd name="connsiteX9" fmla="*/ 752499 w 1676400"/>
              <a:gd name="connsiteY9" fmla="*/ 1087 h 1669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76400" h="1669919">
                <a:moveTo>
                  <a:pt x="774017" y="0"/>
                </a:moveTo>
                <a:lnTo>
                  <a:pt x="902384" y="0"/>
                </a:lnTo>
                <a:lnTo>
                  <a:pt x="923901" y="1087"/>
                </a:lnTo>
                <a:cubicBezTo>
                  <a:pt x="1346569" y="44011"/>
                  <a:pt x="1676400" y="400967"/>
                  <a:pt x="1676400" y="834959"/>
                </a:cubicBezTo>
                <a:cubicBezTo>
                  <a:pt x="1676400" y="1268951"/>
                  <a:pt x="1346569" y="1625907"/>
                  <a:pt x="923901" y="1668832"/>
                </a:cubicBezTo>
                <a:lnTo>
                  <a:pt x="902364" y="1669919"/>
                </a:lnTo>
                <a:lnTo>
                  <a:pt x="774036" y="1669919"/>
                </a:lnTo>
                <a:lnTo>
                  <a:pt x="752499" y="1668832"/>
                </a:lnTo>
                <a:cubicBezTo>
                  <a:pt x="329832" y="1625907"/>
                  <a:pt x="0" y="1268951"/>
                  <a:pt x="0" y="834959"/>
                </a:cubicBezTo>
                <a:cubicBezTo>
                  <a:pt x="0" y="400967"/>
                  <a:pt x="329832" y="44011"/>
                  <a:pt x="752499" y="1087"/>
                </a:cubicBezTo>
                <a:close/>
              </a:path>
            </a:pathLst>
          </a:custGeom>
        </p:spPr>
        <p:txBody>
          <a:bodyPr wrap="square" anchor="ctr">
            <a:noAutofit/>
          </a:bodyPr>
          <a:lstStyle>
            <a:lvl1pPr marL="0" indent="0" algn="ctr">
              <a:buFontTx/>
              <a:buNone/>
              <a:defRPr sz="1800"/>
            </a:lvl1pPr>
          </a:lstStyle>
          <a:p>
            <a:r>
              <a:rPr lang="zh-CN" altLang="en-US" dirty="0"/>
              <a:t>插入图片</a:t>
            </a:r>
          </a:p>
        </p:txBody>
      </p:sp>
      <p:sp>
        <p:nvSpPr>
          <p:cNvPr id="24" name="图片占位符 23">
            <a:extLst>
              <a:ext uri="{FF2B5EF4-FFF2-40B4-BE49-F238E27FC236}">
                <a16:creationId xmlns:a16="http://schemas.microsoft.com/office/drawing/2014/main" id="{A12D20DA-EF31-4B58-9768-104B93012768}"/>
              </a:ext>
            </a:extLst>
          </p:cNvPr>
          <p:cNvSpPr>
            <a:spLocks noGrp="1"/>
          </p:cNvSpPr>
          <p:nvPr>
            <p:ph type="pic" sz="quarter" idx="14" hasCustomPrompt="1"/>
          </p:nvPr>
        </p:nvSpPr>
        <p:spPr>
          <a:xfrm>
            <a:off x="9548807" y="1672431"/>
            <a:ext cx="1676400" cy="1669919"/>
          </a:xfrm>
          <a:custGeom>
            <a:avLst/>
            <a:gdLst>
              <a:gd name="connsiteX0" fmla="*/ 774017 w 1676400"/>
              <a:gd name="connsiteY0" fmla="*/ 0 h 1669919"/>
              <a:gd name="connsiteX1" fmla="*/ 902384 w 1676400"/>
              <a:gd name="connsiteY1" fmla="*/ 0 h 1669919"/>
              <a:gd name="connsiteX2" fmla="*/ 923901 w 1676400"/>
              <a:gd name="connsiteY2" fmla="*/ 1087 h 1669919"/>
              <a:gd name="connsiteX3" fmla="*/ 1676400 w 1676400"/>
              <a:gd name="connsiteY3" fmla="*/ 834959 h 1669919"/>
              <a:gd name="connsiteX4" fmla="*/ 923901 w 1676400"/>
              <a:gd name="connsiteY4" fmla="*/ 1668832 h 1669919"/>
              <a:gd name="connsiteX5" fmla="*/ 902364 w 1676400"/>
              <a:gd name="connsiteY5" fmla="*/ 1669919 h 1669919"/>
              <a:gd name="connsiteX6" fmla="*/ 774036 w 1676400"/>
              <a:gd name="connsiteY6" fmla="*/ 1669919 h 1669919"/>
              <a:gd name="connsiteX7" fmla="*/ 752499 w 1676400"/>
              <a:gd name="connsiteY7" fmla="*/ 1668832 h 1669919"/>
              <a:gd name="connsiteX8" fmla="*/ 0 w 1676400"/>
              <a:gd name="connsiteY8" fmla="*/ 834959 h 1669919"/>
              <a:gd name="connsiteX9" fmla="*/ 752499 w 1676400"/>
              <a:gd name="connsiteY9" fmla="*/ 1087 h 1669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76400" h="1669919">
                <a:moveTo>
                  <a:pt x="774017" y="0"/>
                </a:moveTo>
                <a:lnTo>
                  <a:pt x="902384" y="0"/>
                </a:lnTo>
                <a:lnTo>
                  <a:pt x="923901" y="1087"/>
                </a:lnTo>
                <a:cubicBezTo>
                  <a:pt x="1346569" y="44011"/>
                  <a:pt x="1676400" y="400967"/>
                  <a:pt x="1676400" y="834959"/>
                </a:cubicBezTo>
                <a:cubicBezTo>
                  <a:pt x="1676400" y="1268951"/>
                  <a:pt x="1346569" y="1625907"/>
                  <a:pt x="923901" y="1668832"/>
                </a:cubicBezTo>
                <a:lnTo>
                  <a:pt x="902364" y="1669919"/>
                </a:lnTo>
                <a:lnTo>
                  <a:pt x="774036" y="1669919"/>
                </a:lnTo>
                <a:lnTo>
                  <a:pt x="752499" y="1668832"/>
                </a:lnTo>
                <a:cubicBezTo>
                  <a:pt x="329832" y="1625907"/>
                  <a:pt x="0" y="1268951"/>
                  <a:pt x="0" y="834959"/>
                </a:cubicBezTo>
                <a:cubicBezTo>
                  <a:pt x="0" y="400967"/>
                  <a:pt x="329832" y="44011"/>
                  <a:pt x="752499" y="1087"/>
                </a:cubicBezTo>
                <a:close/>
              </a:path>
            </a:pathLst>
          </a:custGeom>
        </p:spPr>
        <p:txBody>
          <a:bodyPr wrap="square" anchor="ctr">
            <a:noAutofit/>
          </a:bodyPr>
          <a:lstStyle>
            <a:lvl1pPr marL="0" indent="0" algn="ctr">
              <a:buFontTx/>
              <a:buNone/>
              <a:defRPr sz="1800"/>
            </a:lvl1pPr>
          </a:lstStyle>
          <a:p>
            <a:r>
              <a:rPr lang="zh-CN" altLang="en-US" dirty="0"/>
              <a:t>插入图片</a:t>
            </a:r>
          </a:p>
        </p:txBody>
      </p:sp>
      <p:sp>
        <p:nvSpPr>
          <p:cNvPr id="5" name="任意多边形: 形状 4">
            <a:extLst>
              <a:ext uri="{FF2B5EF4-FFF2-40B4-BE49-F238E27FC236}">
                <a16:creationId xmlns:a16="http://schemas.microsoft.com/office/drawing/2014/main" id="{B2CE2167-0461-4AB9-A32B-5B4D92640BFB}"/>
              </a:ext>
            </a:extLst>
          </p:cNvPr>
          <p:cNvSpPr/>
          <p:nvPr userDrawn="1"/>
        </p:nvSpPr>
        <p:spPr>
          <a:xfrm>
            <a:off x="7641704" y="0"/>
            <a:ext cx="4550297" cy="6858000"/>
          </a:xfrm>
          <a:custGeom>
            <a:avLst/>
            <a:gdLst>
              <a:gd name="connsiteX0" fmla="*/ 4550297 w 4550297"/>
              <a:gd name="connsiteY0" fmla="*/ 6797700 h 6858000"/>
              <a:gd name="connsiteX1" fmla="*/ 4550297 w 4550297"/>
              <a:gd name="connsiteY1" fmla="*/ 6858000 h 6858000"/>
              <a:gd name="connsiteX2" fmla="*/ 4499644 w 4550297"/>
              <a:gd name="connsiteY2" fmla="*/ 6858000 h 6858000"/>
              <a:gd name="connsiteX3" fmla="*/ 4503447 w 4550297"/>
              <a:gd name="connsiteY3" fmla="*/ 6847825 h 6858000"/>
              <a:gd name="connsiteX4" fmla="*/ 4547310 w 4550297"/>
              <a:gd name="connsiteY4" fmla="*/ 6799143 h 6858000"/>
              <a:gd name="connsiteX5" fmla="*/ 2740537 w 4550297"/>
              <a:gd name="connsiteY5" fmla="*/ 6779621 h 6858000"/>
              <a:gd name="connsiteX6" fmla="*/ 2802533 w 4550297"/>
              <a:gd name="connsiteY6" fmla="*/ 6784441 h 6858000"/>
              <a:gd name="connsiteX7" fmla="*/ 2857667 w 4550297"/>
              <a:gd name="connsiteY7" fmla="*/ 6811804 h 6858000"/>
              <a:gd name="connsiteX8" fmla="*/ 2898343 w 4550297"/>
              <a:gd name="connsiteY8" fmla="*/ 6858000 h 6858000"/>
              <a:gd name="connsiteX9" fmla="*/ 2624463 w 4550297"/>
              <a:gd name="connsiteY9" fmla="*/ 6858000 h 6858000"/>
              <a:gd name="connsiteX10" fmla="*/ 2632554 w 4550297"/>
              <a:gd name="connsiteY10" fmla="*/ 6841696 h 6858000"/>
              <a:gd name="connsiteX11" fmla="*/ 2679030 w 4550297"/>
              <a:gd name="connsiteY11" fmla="*/ 6800773 h 6858000"/>
              <a:gd name="connsiteX12" fmla="*/ 2740537 w 4550297"/>
              <a:gd name="connsiteY12" fmla="*/ 6779621 h 6858000"/>
              <a:gd name="connsiteX13" fmla="*/ 4550297 w 4550297"/>
              <a:gd name="connsiteY13" fmla="*/ 5916715 h 6858000"/>
              <a:gd name="connsiteX14" fmla="*/ 4550297 w 4550297"/>
              <a:gd name="connsiteY14" fmla="*/ 6733663 h 6858000"/>
              <a:gd name="connsiteX15" fmla="*/ 4480471 w 4550297"/>
              <a:gd name="connsiteY15" fmla="*/ 6806272 h 6858000"/>
              <a:gd name="connsiteX16" fmla="*/ 4416541 w 4550297"/>
              <a:gd name="connsiteY16" fmla="*/ 6858000 h 6858000"/>
              <a:gd name="connsiteX17" fmla="*/ 4120550 w 4550297"/>
              <a:gd name="connsiteY17" fmla="*/ 6858000 h 6858000"/>
              <a:gd name="connsiteX18" fmla="*/ 4097999 w 4550297"/>
              <a:gd name="connsiteY18" fmla="*/ 6803752 h 6858000"/>
              <a:gd name="connsiteX19" fmla="*/ 4370882 w 4550297"/>
              <a:gd name="connsiteY19" fmla="*/ 6004179 h 6858000"/>
              <a:gd name="connsiteX20" fmla="*/ 1131672 w 4550297"/>
              <a:gd name="connsiteY20" fmla="*/ 5854588 h 6858000"/>
              <a:gd name="connsiteX21" fmla="*/ 1293729 w 4550297"/>
              <a:gd name="connsiteY21" fmla="*/ 6016639 h 6858000"/>
              <a:gd name="connsiteX22" fmla="*/ 1131672 w 4550297"/>
              <a:gd name="connsiteY22" fmla="*/ 6178697 h 6858000"/>
              <a:gd name="connsiteX23" fmla="*/ 969621 w 4550297"/>
              <a:gd name="connsiteY23" fmla="*/ 6016639 h 6858000"/>
              <a:gd name="connsiteX24" fmla="*/ 1131672 w 4550297"/>
              <a:gd name="connsiteY24" fmla="*/ 5854588 h 6858000"/>
              <a:gd name="connsiteX25" fmla="*/ 200101 w 4550297"/>
              <a:gd name="connsiteY25" fmla="*/ 4238292 h 6858000"/>
              <a:gd name="connsiteX26" fmla="*/ 258667 w 4550297"/>
              <a:gd name="connsiteY26" fmla="*/ 4260180 h 6858000"/>
              <a:gd name="connsiteX27" fmla="*/ 316172 w 4550297"/>
              <a:gd name="connsiteY27" fmla="*/ 4479737 h 6858000"/>
              <a:gd name="connsiteX28" fmla="*/ 96615 w 4550297"/>
              <a:gd name="connsiteY28" fmla="*/ 4537242 h 6858000"/>
              <a:gd name="connsiteX29" fmla="*/ 39110 w 4550297"/>
              <a:gd name="connsiteY29" fmla="*/ 4317686 h 6858000"/>
              <a:gd name="connsiteX30" fmla="*/ 139088 w 4550297"/>
              <a:gd name="connsiteY30" fmla="*/ 4241886 h 6858000"/>
              <a:gd name="connsiteX31" fmla="*/ 200101 w 4550297"/>
              <a:gd name="connsiteY31" fmla="*/ 4238292 h 6858000"/>
              <a:gd name="connsiteX32" fmla="*/ 4550297 w 4550297"/>
              <a:gd name="connsiteY32" fmla="*/ 3016205 h 6858000"/>
              <a:gd name="connsiteX33" fmla="*/ 4550297 w 4550297"/>
              <a:gd name="connsiteY33" fmla="*/ 3445041 h 6858000"/>
              <a:gd name="connsiteX34" fmla="*/ 4426357 w 4550297"/>
              <a:gd name="connsiteY34" fmla="*/ 3508493 h 6858000"/>
              <a:gd name="connsiteX35" fmla="*/ 4080013 w 4550297"/>
              <a:gd name="connsiteY35" fmla="*/ 4349063 h 6858000"/>
              <a:gd name="connsiteX36" fmla="*/ 3667032 w 4550297"/>
              <a:gd name="connsiteY36" fmla="*/ 4913634 h 6858000"/>
              <a:gd name="connsiteX37" fmla="*/ 3065867 w 4550297"/>
              <a:gd name="connsiteY37" fmla="*/ 4234052 h 6858000"/>
              <a:gd name="connsiteX38" fmla="*/ 3750673 w 4550297"/>
              <a:gd name="connsiteY38" fmla="*/ 3115352 h 6858000"/>
              <a:gd name="connsiteX39" fmla="*/ 4415473 w 4550297"/>
              <a:gd name="connsiteY39" fmla="*/ 3053848 h 6858000"/>
              <a:gd name="connsiteX40" fmla="*/ 142439 w 4550297"/>
              <a:gd name="connsiteY40" fmla="*/ 2357104 h 6858000"/>
              <a:gd name="connsiteX41" fmla="*/ 204437 w 4550297"/>
              <a:gd name="connsiteY41" fmla="*/ 2361925 h 6858000"/>
              <a:gd name="connsiteX42" fmla="*/ 300493 w 4550297"/>
              <a:gd name="connsiteY42" fmla="*/ 2435763 h 6858000"/>
              <a:gd name="connsiteX43" fmla="*/ 242987 w 4550297"/>
              <a:gd name="connsiteY43" fmla="*/ 2655321 h 6858000"/>
              <a:gd name="connsiteX44" fmla="*/ 23429 w 4550297"/>
              <a:gd name="connsiteY44" fmla="*/ 2597816 h 6858000"/>
              <a:gd name="connsiteX45" fmla="*/ 80936 w 4550297"/>
              <a:gd name="connsiteY45" fmla="*/ 2378257 h 6858000"/>
              <a:gd name="connsiteX46" fmla="*/ 142439 w 4550297"/>
              <a:gd name="connsiteY46" fmla="*/ 2357104 h 6858000"/>
              <a:gd name="connsiteX47" fmla="*/ 3627827 w 4550297"/>
              <a:gd name="connsiteY47" fmla="*/ 1978352 h 6858000"/>
              <a:gd name="connsiteX48" fmla="*/ 4478083 w 4550297"/>
              <a:gd name="connsiteY48" fmla="*/ 2128134 h 6858000"/>
              <a:gd name="connsiteX49" fmla="*/ 4550297 w 4550297"/>
              <a:gd name="connsiteY49" fmla="*/ 2173772 h 6858000"/>
              <a:gd name="connsiteX50" fmla="*/ 4550297 w 4550297"/>
              <a:gd name="connsiteY50" fmla="*/ 2726919 h 6858000"/>
              <a:gd name="connsiteX51" fmla="*/ 4541998 w 4550297"/>
              <a:gd name="connsiteY51" fmla="*/ 2732429 h 6858000"/>
              <a:gd name="connsiteX52" fmla="*/ 3734992 w 4550297"/>
              <a:gd name="connsiteY52" fmla="*/ 2843516 h 6858000"/>
              <a:gd name="connsiteX53" fmla="*/ 2569249 w 4550297"/>
              <a:gd name="connsiteY53" fmla="*/ 2331214 h 6858000"/>
              <a:gd name="connsiteX54" fmla="*/ 3627827 w 4550297"/>
              <a:gd name="connsiteY54" fmla="*/ 1978352 h 6858000"/>
              <a:gd name="connsiteX55" fmla="*/ 1089851 w 4550297"/>
              <a:gd name="connsiteY55" fmla="*/ 721123 h 6858000"/>
              <a:gd name="connsiteX56" fmla="*/ 1251909 w 4550297"/>
              <a:gd name="connsiteY56" fmla="*/ 883174 h 6858000"/>
              <a:gd name="connsiteX57" fmla="*/ 1089851 w 4550297"/>
              <a:gd name="connsiteY57" fmla="*/ 1045231 h 6858000"/>
              <a:gd name="connsiteX58" fmla="*/ 927800 w 4550297"/>
              <a:gd name="connsiteY58" fmla="*/ 883174 h 6858000"/>
              <a:gd name="connsiteX59" fmla="*/ 1089851 w 4550297"/>
              <a:gd name="connsiteY59" fmla="*/ 721123 h 6858000"/>
              <a:gd name="connsiteX60" fmla="*/ 4451418 w 4550297"/>
              <a:gd name="connsiteY60" fmla="*/ 0 h 6858000"/>
              <a:gd name="connsiteX61" fmla="*/ 4550297 w 4550297"/>
              <a:gd name="connsiteY61" fmla="*/ 0 h 6858000"/>
              <a:gd name="connsiteX62" fmla="*/ 4550297 w 4550297"/>
              <a:gd name="connsiteY62" fmla="*/ 73797 h 6858000"/>
              <a:gd name="connsiteX63" fmla="*/ 4547229 w 4550297"/>
              <a:gd name="connsiteY63" fmla="*/ 73559 h 6858000"/>
              <a:gd name="connsiteX64" fmla="*/ 4492093 w 4550297"/>
              <a:gd name="connsiteY64" fmla="*/ 46195 h 6858000"/>
              <a:gd name="connsiteX65" fmla="*/ 3848570 w 4550297"/>
              <a:gd name="connsiteY65" fmla="*/ 0 h 6858000"/>
              <a:gd name="connsiteX66" fmla="*/ 4407434 w 4550297"/>
              <a:gd name="connsiteY66" fmla="*/ 0 h 6858000"/>
              <a:gd name="connsiteX67" fmla="*/ 4432659 w 4550297"/>
              <a:gd name="connsiteY67" fmla="*/ 16852 h 6858000"/>
              <a:gd name="connsiteX68" fmla="*/ 4550297 w 4550297"/>
              <a:gd name="connsiteY68" fmla="*/ 130716 h 6858000"/>
              <a:gd name="connsiteX69" fmla="*/ 4550297 w 4550297"/>
              <a:gd name="connsiteY69" fmla="*/ 804696 h 6858000"/>
              <a:gd name="connsiteX70" fmla="*/ 4540728 w 4550297"/>
              <a:gd name="connsiteY70" fmla="*/ 803263 h 6858000"/>
              <a:gd name="connsiteX71" fmla="*/ 3859662 w 4550297"/>
              <a:gd name="connsiteY71" fmla="*/ 97074 h 6858000"/>
              <a:gd name="connsiteX72" fmla="*/ 2961743 w 4550297"/>
              <a:gd name="connsiteY72" fmla="*/ 0 h 6858000"/>
              <a:gd name="connsiteX73" fmla="*/ 3518074 w 4550297"/>
              <a:gd name="connsiteY73" fmla="*/ 0 h 6858000"/>
              <a:gd name="connsiteX74" fmla="*/ 3516734 w 4550297"/>
              <a:gd name="connsiteY74" fmla="*/ 67971 h 6858000"/>
              <a:gd name="connsiteX75" fmla="*/ 2584939 w 4550297"/>
              <a:gd name="connsiteY75" fmla="*/ 898866 h 6858000"/>
              <a:gd name="connsiteX76" fmla="*/ 1079399 w 4550297"/>
              <a:gd name="connsiteY76" fmla="*/ 2780787 h 6858000"/>
              <a:gd name="connsiteX77" fmla="*/ 2835861 w 4550297"/>
              <a:gd name="connsiteY77" fmla="*/ 5896411 h 6858000"/>
              <a:gd name="connsiteX78" fmla="*/ 3139061 w 4550297"/>
              <a:gd name="connsiteY78" fmla="*/ 5655944 h 6858000"/>
              <a:gd name="connsiteX79" fmla="*/ 2532662 w 4550297"/>
              <a:gd name="connsiteY79" fmla="*/ 5483437 h 6858000"/>
              <a:gd name="connsiteX80" fmla="*/ 1539424 w 4550297"/>
              <a:gd name="connsiteY80" fmla="*/ 3078759 h 6858000"/>
              <a:gd name="connsiteX81" fmla="*/ 2621528 w 4550297"/>
              <a:gd name="connsiteY81" fmla="*/ 1186384 h 6858000"/>
              <a:gd name="connsiteX82" fmla="*/ 3635675 w 4550297"/>
              <a:gd name="connsiteY82" fmla="*/ 930229 h 6858000"/>
              <a:gd name="connsiteX83" fmla="*/ 4345318 w 4550297"/>
              <a:gd name="connsiteY83" fmla="*/ 1088366 h 6858000"/>
              <a:gd name="connsiteX84" fmla="*/ 4550297 w 4550297"/>
              <a:gd name="connsiteY84" fmla="*/ 1118680 h 6858000"/>
              <a:gd name="connsiteX85" fmla="*/ 4550297 w 4550297"/>
              <a:gd name="connsiteY85" fmla="*/ 1776356 h 6858000"/>
              <a:gd name="connsiteX86" fmla="*/ 4513245 w 4550297"/>
              <a:gd name="connsiteY86" fmla="*/ 1763700 h 6858000"/>
              <a:gd name="connsiteX87" fmla="*/ 3996372 w 4550297"/>
              <a:gd name="connsiteY87" fmla="*/ 1683000 h 6858000"/>
              <a:gd name="connsiteX88" fmla="*/ 3614295 w 4550297"/>
              <a:gd name="connsiteY88" fmla="*/ 1669045 h 6858000"/>
              <a:gd name="connsiteX89" fmla="*/ 2652887 w 4550297"/>
              <a:gd name="connsiteY89" fmla="*/ 3094442 h 6858000"/>
              <a:gd name="connsiteX90" fmla="*/ 2997906 w 4550297"/>
              <a:gd name="connsiteY90" fmla="*/ 3695614 h 6858000"/>
              <a:gd name="connsiteX91" fmla="*/ 3761129 w 4550297"/>
              <a:gd name="connsiteY91" fmla="*/ 5190697 h 6858000"/>
              <a:gd name="connsiteX92" fmla="*/ 4498217 w 4550297"/>
              <a:gd name="connsiteY92" fmla="*/ 4432699 h 6858000"/>
              <a:gd name="connsiteX93" fmla="*/ 4481226 w 4550297"/>
              <a:gd name="connsiteY93" fmla="*/ 3892299 h 6858000"/>
              <a:gd name="connsiteX94" fmla="*/ 4550297 w 4550297"/>
              <a:gd name="connsiteY94" fmla="*/ 3804888 h 6858000"/>
              <a:gd name="connsiteX95" fmla="*/ 4550297 w 4550297"/>
              <a:gd name="connsiteY95" fmla="*/ 5576903 h 6858000"/>
              <a:gd name="connsiteX96" fmla="*/ 4374725 w 4550297"/>
              <a:gd name="connsiteY96" fmla="*/ 5650065 h 6858000"/>
              <a:gd name="connsiteX97" fmla="*/ 4048656 w 4550297"/>
              <a:gd name="connsiteY97" fmla="*/ 5823225 h 6858000"/>
              <a:gd name="connsiteX98" fmla="*/ 3633585 w 4550297"/>
              <a:gd name="connsiteY98" fmla="*/ 6833466 h 6858000"/>
              <a:gd name="connsiteX99" fmla="*/ 3647348 w 4550297"/>
              <a:gd name="connsiteY99" fmla="*/ 6858000 h 6858000"/>
              <a:gd name="connsiteX100" fmla="*/ 2954142 w 4550297"/>
              <a:gd name="connsiteY100" fmla="*/ 6858000 h 6858000"/>
              <a:gd name="connsiteX101" fmla="*/ 2890212 w 4550297"/>
              <a:gd name="connsiteY101" fmla="*/ 6806273 h 6858000"/>
              <a:gd name="connsiteX102" fmla="*/ 2804496 w 4550297"/>
              <a:gd name="connsiteY102" fmla="*/ 6717139 h 6858000"/>
              <a:gd name="connsiteX103" fmla="*/ 1278046 w 4550297"/>
              <a:gd name="connsiteY103" fmla="*/ 5838908 h 6858000"/>
              <a:gd name="connsiteX104" fmla="*/ 399815 w 4550297"/>
              <a:gd name="connsiteY104" fmla="*/ 4312462 h 6858000"/>
              <a:gd name="connsiteX105" fmla="*/ 399815 w 4550297"/>
              <a:gd name="connsiteY105" fmla="*/ 2550773 h 6858000"/>
              <a:gd name="connsiteX106" fmla="*/ 1278046 w 4550297"/>
              <a:gd name="connsiteY106" fmla="*/ 1024324 h 6858000"/>
              <a:gd name="connsiteX107" fmla="*/ 2804496 w 4550297"/>
              <a:gd name="connsiteY107" fmla="*/ 146096 h 6858000"/>
              <a:gd name="connsiteX108" fmla="*/ 2936691 w 4550297"/>
              <a:gd name="connsiteY108" fmla="*/ 16852 h 6858000"/>
              <a:gd name="connsiteX109" fmla="*/ 2566562 w 4550297"/>
              <a:gd name="connsiteY109" fmla="*/ 0 h 6858000"/>
              <a:gd name="connsiteX110" fmla="*/ 2850115 w 4550297"/>
              <a:gd name="connsiteY110" fmla="*/ 0 h 6858000"/>
              <a:gd name="connsiteX111" fmla="*/ 2846312 w 4550297"/>
              <a:gd name="connsiteY111" fmla="*/ 10175 h 6858000"/>
              <a:gd name="connsiteX112" fmla="*/ 2626755 w 4550297"/>
              <a:gd name="connsiteY112" fmla="*/ 67681 h 6858000"/>
              <a:gd name="connsiteX113" fmla="*/ 2578072 w 4550297"/>
              <a:gd name="connsiteY113" fmla="*/ 2381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4550297" h="6858000">
                <a:moveTo>
                  <a:pt x="4550297" y="6797700"/>
                </a:moveTo>
                <a:lnTo>
                  <a:pt x="4550297" y="6858000"/>
                </a:lnTo>
                <a:lnTo>
                  <a:pt x="4499644" y="6858000"/>
                </a:lnTo>
                <a:lnTo>
                  <a:pt x="4503447" y="6847825"/>
                </a:lnTo>
                <a:cubicBezTo>
                  <a:pt x="4515208" y="6828221"/>
                  <a:pt x="4530238" y="6811885"/>
                  <a:pt x="4547310" y="6799143"/>
                </a:cubicBezTo>
                <a:close/>
                <a:moveTo>
                  <a:pt x="2740537" y="6779621"/>
                </a:moveTo>
                <a:cubicBezTo>
                  <a:pt x="2761529" y="6777089"/>
                  <a:pt x="2782603" y="6778887"/>
                  <a:pt x="2802533" y="6784441"/>
                </a:cubicBezTo>
                <a:cubicBezTo>
                  <a:pt x="2822464" y="6789995"/>
                  <a:pt x="2841250" y="6799307"/>
                  <a:pt x="2857667" y="6811804"/>
                </a:cubicBezTo>
                <a:lnTo>
                  <a:pt x="2898343" y="6858000"/>
                </a:lnTo>
                <a:lnTo>
                  <a:pt x="2624463" y="6858000"/>
                </a:lnTo>
                <a:lnTo>
                  <a:pt x="2632554" y="6841696"/>
                </a:lnTo>
                <a:cubicBezTo>
                  <a:pt x="2645051" y="6825278"/>
                  <a:pt x="2660734" y="6811229"/>
                  <a:pt x="2679030" y="6800773"/>
                </a:cubicBezTo>
                <a:cubicBezTo>
                  <a:pt x="2698635" y="6789013"/>
                  <a:pt x="2719545" y="6782151"/>
                  <a:pt x="2740537" y="6779621"/>
                </a:cubicBezTo>
                <a:close/>
                <a:moveTo>
                  <a:pt x="4550297" y="5916715"/>
                </a:moveTo>
                <a:lnTo>
                  <a:pt x="4550297" y="6733663"/>
                </a:lnTo>
                <a:lnTo>
                  <a:pt x="4480471" y="6806272"/>
                </a:lnTo>
                <a:lnTo>
                  <a:pt x="4416541" y="6858000"/>
                </a:lnTo>
                <a:lnTo>
                  <a:pt x="4120550" y="6858000"/>
                </a:lnTo>
                <a:lnTo>
                  <a:pt x="4097999" y="6803752"/>
                </a:lnTo>
                <a:cubicBezTo>
                  <a:pt x="3986130" y="6472430"/>
                  <a:pt x="4041141" y="6200489"/>
                  <a:pt x="4370882" y="6004179"/>
                </a:cubicBezTo>
                <a:close/>
                <a:moveTo>
                  <a:pt x="1131672" y="5854588"/>
                </a:moveTo>
                <a:cubicBezTo>
                  <a:pt x="1220544" y="5854588"/>
                  <a:pt x="1293729" y="5927774"/>
                  <a:pt x="1293729" y="6016639"/>
                </a:cubicBezTo>
                <a:cubicBezTo>
                  <a:pt x="1293729" y="6105510"/>
                  <a:pt x="1220544" y="6178697"/>
                  <a:pt x="1131672" y="6178697"/>
                </a:cubicBezTo>
                <a:cubicBezTo>
                  <a:pt x="1042806" y="6178697"/>
                  <a:pt x="969621" y="6105510"/>
                  <a:pt x="969621" y="6016639"/>
                </a:cubicBezTo>
                <a:cubicBezTo>
                  <a:pt x="969621" y="5927774"/>
                  <a:pt x="1042806" y="5854588"/>
                  <a:pt x="1131672" y="5854588"/>
                </a:cubicBezTo>
                <a:close/>
                <a:moveTo>
                  <a:pt x="200101" y="4238292"/>
                </a:moveTo>
                <a:cubicBezTo>
                  <a:pt x="220439" y="4241231"/>
                  <a:pt x="240370" y="4248418"/>
                  <a:pt x="258667" y="4260180"/>
                </a:cubicBezTo>
                <a:cubicBezTo>
                  <a:pt x="337084" y="4307230"/>
                  <a:pt x="363217" y="4406550"/>
                  <a:pt x="316172" y="4479737"/>
                </a:cubicBezTo>
                <a:cubicBezTo>
                  <a:pt x="269122" y="4558152"/>
                  <a:pt x="169801" y="4584287"/>
                  <a:pt x="96615" y="4537242"/>
                </a:cubicBezTo>
                <a:cubicBezTo>
                  <a:pt x="18200" y="4490192"/>
                  <a:pt x="-7936" y="4390871"/>
                  <a:pt x="39110" y="4317686"/>
                </a:cubicBezTo>
                <a:cubicBezTo>
                  <a:pt x="62632" y="4278477"/>
                  <a:pt x="99228" y="4252342"/>
                  <a:pt x="139088" y="4241886"/>
                </a:cubicBezTo>
                <a:cubicBezTo>
                  <a:pt x="159016" y="4236659"/>
                  <a:pt x="179762" y="4235351"/>
                  <a:pt x="200101" y="4238292"/>
                </a:cubicBezTo>
                <a:close/>
                <a:moveTo>
                  <a:pt x="4550297" y="3016205"/>
                </a:moveTo>
                <a:lnTo>
                  <a:pt x="4550297" y="3445041"/>
                </a:lnTo>
                <a:lnTo>
                  <a:pt x="4426357" y="3508493"/>
                </a:lnTo>
                <a:cubicBezTo>
                  <a:pt x="4111457" y="3710968"/>
                  <a:pt x="3965657" y="4102055"/>
                  <a:pt x="4080013" y="4349063"/>
                </a:cubicBezTo>
                <a:cubicBezTo>
                  <a:pt x="4236839" y="4673171"/>
                  <a:pt x="4215929" y="4866589"/>
                  <a:pt x="3667032" y="4913634"/>
                </a:cubicBezTo>
                <a:cubicBezTo>
                  <a:pt x="3238373" y="4939774"/>
                  <a:pt x="2914265" y="4673171"/>
                  <a:pt x="3065867" y="4234052"/>
                </a:cubicBezTo>
                <a:cubicBezTo>
                  <a:pt x="3233149" y="3836760"/>
                  <a:pt x="3802949" y="3831532"/>
                  <a:pt x="3750673" y="3115352"/>
                </a:cubicBezTo>
                <a:cubicBezTo>
                  <a:pt x="4008131" y="3114046"/>
                  <a:pt x="4229649" y="3092483"/>
                  <a:pt x="4415473" y="3053848"/>
                </a:cubicBezTo>
                <a:close/>
                <a:moveTo>
                  <a:pt x="142439" y="2357104"/>
                </a:moveTo>
                <a:cubicBezTo>
                  <a:pt x="163431" y="2354572"/>
                  <a:pt x="184507" y="2356369"/>
                  <a:pt x="204437" y="2361925"/>
                </a:cubicBezTo>
                <a:cubicBezTo>
                  <a:pt x="244294" y="2373032"/>
                  <a:pt x="279583" y="2399173"/>
                  <a:pt x="300493" y="2435763"/>
                </a:cubicBezTo>
                <a:cubicBezTo>
                  <a:pt x="347538" y="2514173"/>
                  <a:pt x="316172" y="2613500"/>
                  <a:pt x="242987" y="2655321"/>
                </a:cubicBezTo>
                <a:cubicBezTo>
                  <a:pt x="164577" y="2702366"/>
                  <a:pt x="65250" y="2671001"/>
                  <a:pt x="23429" y="2597816"/>
                </a:cubicBezTo>
                <a:cubicBezTo>
                  <a:pt x="-23617" y="2519403"/>
                  <a:pt x="2519" y="2425309"/>
                  <a:pt x="80936" y="2378257"/>
                </a:cubicBezTo>
                <a:cubicBezTo>
                  <a:pt x="100536" y="2366496"/>
                  <a:pt x="121448" y="2359635"/>
                  <a:pt x="142439" y="2357104"/>
                </a:cubicBezTo>
                <a:close/>
                <a:moveTo>
                  <a:pt x="3627827" y="1978352"/>
                </a:moveTo>
                <a:cubicBezTo>
                  <a:pt x="3948831" y="1976719"/>
                  <a:pt x="4270857" y="2024094"/>
                  <a:pt x="4478083" y="2128134"/>
                </a:cubicBezTo>
                <a:lnTo>
                  <a:pt x="4550297" y="2173772"/>
                </a:lnTo>
                <a:lnTo>
                  <a:pt x="4550297" y="2726919"/>
                </a:lnTo>
                <a:lnTo>
                  <a:pt x="4541998" y="2732429"/>
                </a:lnTo>
                <a:cubicBezTo>
                  <a:pt x="4397587" y="2800388"/>
                  <a:pt x="4145356" y="2827833"/>
                  <a:pt x="3734992" y="2843516"/>
                </a:cubicBezTo>
                <a:cubicBezTo>
                  <a:pt x="3144281" y="2801695"/>
                  <a:pt x="2417647" y="3000344"/>
                  <a:pt x="2569249" y="2331214"/>
                </a:cubicBezTo>
                <a:cubicBezTo>
                  <a:pt x="2603227" y="2109041"/>
                  <a:pt x="3114220" y="1980966"/>
                  <a:pt x="3627827" y="1978352"/>
                </a:cubicBezTo>
                <a:close/>
                <a:moveTo>
                  <a:pt x="1089851" y="721123"/>
                </a:moveTo>
                <a:cubicBezTo>
                  <a:pt x="1178722" y="721123"/>
                  <a:pt x="1251909" y="794308"/>
                  <a:pt x="1251909" y="883174"/>
                </a:cubicBezTo>
                <a:cubicBezTo>
                  <a:pt x="1251909" y="972045"/>
                  <a:pt x="1178722" y="1045231"/>
                  <a:pt x="1089851" y="1045231"/>
                </a:cubicBezTo>
                <a:cubicBezTo>
                  <a:pt x="1000985" y="1045231"/>
                  <a:pt x="927800" y="972045"/>
                  <a:pt x="927800" y="883174"/>
                </a:cubicBezTo>
                <a:cubicBezTo>
                  <a:pt x="927800" y="794308"/>
                  <a:pt x="1000985" y="721123"/>
                  <a:pt x="1089851" y="721123"/>
                </a:cubicBezTo>
                <a:close/>
                <a:moveTo>
                  <a:pt x="4451418" y="0"/>
                </a:moveTo>
                <a:lnTo>
                  <a:pt x="4550297" y="0"/>
                </a:lnTo>
                <a:lnTo>
                  <a:pt x="4550297" y="73797"/>
                </a:lnTo>
                <a:lnTo>
                  <a:pt x="4547229" y="73559"/>
                </a:lnTo>
                <a:cubicBezTo>
                  <a:pt x="4527298" y="68004"/>
                  <a:pt x="4508511" y="58692"/>
                  <a:pt x="4492093" y="46195"/>
                </a:cubicBezTo>
                <a:close/>
                <a:moveTo>
                  <a:pt x="3848570" y="0"/>
                </a:moveTo>
                <a:lnTo>
                  <a:pt x="4407434" y="0"/>
                </a:lnTo>
                <a:lnTo>
                  <a:pt x="4432659" y="16852"/>
                </a:lnTo>
                <a:lnTo>
                  <a:pt x="4550297" y="130716"/>
                </a:lnTo>
                <a:lnTo>
                  <a:pt x="4550297" y="804696"/>
                </a:lnTo>
                <a:lnTo>
                  <a:pt x="4540728" y="803263"/>
                </a:lnTo>
                <a:cubicBezTo>
                  <a:pt x="3884993" y="704418"/>
                  <a:pt x="3922894" y="686966"/>
                  <a:pt x="3859662" y="97074"/>
                </a:cubicBezTo>
                <a:close/>
                <a:moveTo>
                  <a:pt x="2961743" y="0"/>
                </a:moveTo>
                <a:lnTo>
                  <a:pt x="3518074" y="0"/>
                </a:lnTo>
                <a:lnTo>
                  <a:pt x="3516734" y="67971"/>
                </a:lnTo>
                <a:cubicBezTo>
                  <a:pt x="3498462" y="691019"/>
                  <a:pt x="3388980" y="724273"/>
                  <a:pt x="2584939" y="898866"/>
                </a:cubicBezTo>
                <a:cubicBezTo>
                  <a:pt x="1089855" y="1118423"/>
                  <a:pt x="1089855" y="1709139"/>
                  <a:pt x="1079399" y="2780787"/>
                </a:cubicBezTo>
                <a:cubicBezTo>
                  <a:pt x="953938" y="5331835"/>
                  <a:pt x="1732843" y="5776181"/>
                  <a:pt x="2835861" y="5896411"/>
                </a:cubicBezTo>
                <a:cubicBezTo>
                  <a:pt x="3248837" y="5938232"/>
                  <a:pt x="3139061" y="5655944"/>
                  <a:pt x="3139061" y="5655944"/>
                </a:cubicBezTo>
                <a:cubicBezTo>
                  <a:pt x="2919502" y="5582757"/>
                  <a:pt x="2767900" y="5551392"/>
                  <a:pt x="2532662" y="5483437"/>
                </a:cubicBezTo>
                <a:cubicBezTo>
                  <a:pt x="1811258" y="5269104"/>
                  <a:pt x="1502828" y="4615661"/>
                  <a:pt x="1539424" y="3078759"/>
                </a:cubicBezTo>
                <a:cubicBezTo>
                  <a:pt x="1544649" y="1452986"/>
                  <a:pt x="1623065" y="1426851"/>
                  <a:pt x="2621528" y="1186384"/>
                </a:cubicBezTo>
                <a:cubicBezTo>
                  <a:pt x="3071099" y="1076601"/>
                  <a:pt x="3133830" y="1081832"/>
                  <a:pt x="3635675" y="930229"/>
                </a:cubicBezTo>
                <a:cubicBezTo>
                  <a:pt x="3933647" y="1021713"/>
                  <a:pt x="4150591" y="1059614"/>
                  <a:pt x="4345318" y="1088366"/>
                </a:cubicBezTo>
                <a:lnTo>
                  <a:pt x="4550297" y="1118680"/>
                </a:lnTo>
                <a:lnTo>
                  <a:pt x="4550297" y="1776356"/>
                </a:lnTo>
                <a:lnTo>
                  <a:pt x="4513245" y="1763700"/>
                </a:lnTo>
                <a:cubicBezTo>
                  <a:pt x="4374062" y="1726127"/>
                  <a:pt x="4204167" y="1698683"/>
                  <a:pt x="3996372" y="1683000"/>
                </a:cubicBezTo>
                <a:cubicBezTo>
                  <a:pt x="3860783" y="1672218"/>
                  <a:pt x="3733523" y="1667808"/>
                  <a:pt x="3614295" y="1669045"/>
                </a:cubicBezTo>
                <a:cubicBezTo>
                  <a:pt x="1825871" y="1687596"/>
                  <a:pt x="1844251" y="2976821"/>
                  <a:pt x="2652887" y="3094442"/>
                </a:cubicBezTo>
                <a:cubicBezTo>
                  <a:pt x="3468385" y="3063076"/>
                  <a:pt x="3630443" y="3151948"/>
                  <a:pt x="2997906" y="3695614"/>
                </a:cubicBezTo>
                <a:cubicBezTo>
                  <a:pt x="2208547" y="4369968"/>
                  <a:pt x="2642433" y="5290024"/>
                  <a:pt x="3761129" y="5190697"/>
                </a:cubicBezTo>
                <a:cubicBezTo>
                  <a:pt x="4377980" y="5133198"/>
                  <a:pt x="4628903" y="4913634"/>
                  <a:pt x="4498217" y="4432699"/>
                </a:cubicBezTo>
                <a:cubicBezTo>
                  <a:pt x="4443326" y="4176547"/>
                  <a:pt x="4411961" y="4019720"/>
                  <a:pt x="4481226" y="3892299"/>
                </a:cubicBezTo>
                <a:lnTo>
                  <a:pt x="4550297" y="3804888"/>
                </a:lnTo>
                <a:lnTo>
                  <a:pt x="4550297" y="5576903"/>
                </a:lnTo>
                <a:lnTo>
                  <a:pt x="4374725" y="5650065"/>
                </a:lnTo>
                <a:cubicBezTo>
                  <a:pt x="4266906" y="5701687"/>
                  <a:pt x="4174118" y="5757882"/>
                  <a:pt x="4048656" y="5823225"/>
                </a:cubicBezTo>
                <a:cubicBezTo>
                  <a:pt x="3656426" y="6063366"/>
                  <a:pt x="3503210" y="6508817"/>
                  <a:pt x="3633585" y="6833466"/>
                </a:cubicBezTo>
                <a:lnTo>
                  <a:pt x="3647348" y="6858000"/>
                </a:lnTo>
                <a:lnTo>
                  <a:pt x="2954142" y="6858000"/>
                </a:lnTo>
                <a:lnTo>
                  <a:pt x="2890212" y="6806273"/>
                </a:lnTo>
                <a:cubicBezTo>
                  <a:pt x="2859937" y="6778542"/>
                  <a:pt x="2831287" y="6748831"/>
                  <a:pt x="2804496" y="6717139"/>
                </a:cubicBezTo>
                <a:cubicBezTo>
                  <a:pt x="2177187" y="6941922"/>
                  <a:pt x="1398283" y="6492350"/>
                  <a:pt x="1278046" y="5838908"/>
                </a:cubicBezTo>
                <a:cubicBezTo>
                  <a:pt x="624604" y="5718673"/>
                  <a:pt x="169802" y="4939769"/>
                  <a:pt x="399815" y="4312462"/>
                </a:cubicBezTo>
                <a:cubicBezTo>
                  <a:pt x="-107256" y="3883802"/>
                  <a:pt x="-107256" y="2979432"/>
                  <a:pt x="399815" y="2550773"/>
                </a:cubicBezTo>
                <a:cubicBezTo>
                  <a:pt x="175033" y="1923465"/>
                  <a:pt x="624604" y="1144561"/>
                  <a:pt x="1278046" y="1024324"/>
                </a:cubicBezTo>
                <a:cubicBezTo>
                  <a:pt x="1398283" y="370884"/>
                  <a:pt x="2177187" y="-78688"/>
                  <a:pt x="2804496" y="146096"/>
                </a:cubicBezTo>
                <a:cubicBezTo>
                  <a:pt x="2844683" y="98558"/>
                  <a:pt x="2889005" y="55477"/>
                  <a:pt x="2936691" y="16852"/>
                </a:cubicBezTo>
                <a:close/>
                <a:moveTo>
                  <a:pt x="2566562" y="0"/>
                </a:moveTo>
                <a:lnTo>
                  <a:pt x="2850115" y="0"/>
                </a:lnTo>
                <a:lnTo>
                  <a:pt x="2846312" y="10175"/>
                </a:lnTo>
                <a:cubicBezTo>
                  <a:pt x="2799262" y="88591"/>
                  <a:pt x="2699942" y="114726"/>
                  <a:pt x="2626755" y="67681"/>
                </a:cubicBezTo>
                <a:cubicBezTo>
                  <a:pt x="2607151" y="55918"/>
                  <a:pt x="2590815" y="40888"/>
                  <a:pt x="2578072" y="23817"/>
                </a:cubicBezTo>
                <a:close/>
              </a:path>
            </a:pathLst>
          </a:custGeom>
          <a:solidFill>
            <a:schemeClr val="accent1">
              <a:lumMod val="20000"/>
              <a:lumOff val="80000"/>
              <a:alpha val="10000"/>
            </a:schemeClr>
          </a:solidFill>
          <a:ln w="9525" cap="flat">
            <a:noFill/>
            <a:prstDash val="solid"/>
            <a:miter/>
          </a:ln>
        </p:spPr>
        <p:txBody>
          <a:bodyPr wrap="square" rtlCol="0" anchor="ctr">
            <a:noAutofit/>
          </a:bodyPr>
          <a:lstStyle/>
          <a:p>
            <a:endParaRPr lang="zh-CN" altLang="en-US"/>
          </a:p>
        </p:txBody>
      </p:sp>
      <p:sp>
        <p:nvSpPr>
          <p:cNvPr id="6" name="文本框 25">
            <a:extLst>
              <a:ext uri="{FF2B5EF4-FFF2-40B4-BE49-F238E27FC236}">
                <a16:creationId xmlns:a16="http://schemas.microsoft.com/office/drawing/2014/main" id="{1D7C1D2C-918E-47C7-AB6B-D7C9D67D48C4}"/>
              </a:ext>
            </a:extLst>
          </p:cNvPr>
          <p:cNvSpPr txBox="1"/>
          <p:nvPr userDrawn="1"/>
        </p:nvSpPr>
        <p:spPr>
          <a:xfrm>
            <a:off x="302564" y="6438900"/>
            <a:ext cx="2157464" cy="276999"/>
          </a:xfrm>
          <a:prstGeom prst="rect">
            <a:avLst/>
          </a:prstGeom>
          <a:noFill/>
        </p:spPr>
        <p:txBody>
          <a:bodyPr wrap="square" lIns="0" rtlCol="0">
            <a:spAutoFit/>
          </a:bodyPr>
          <a:lstStyle/>
          <a:p>
            <a:pPr algn="dist"/>
            <a:r>
              <a:rPr kumimoji="1" lang="zh-CN" altLang="en-US" sz="1200" spc="300" dirty="0">
                <a:solidFill>
                  <a:schemeClr val="accent1"/>
                </a:solidFill>
                <a:latin typeface="华文中宋" panose="02010600040101010101" pitchFamily="2" charset="-122"/>
                <a:ea typeface="华文中宋" panose="02010600040101010101" pitchFamily="2" charset="-122"/>
                <a:cs typeface="Hiragino Sans GB W3" charset="-122"/>
              </a:rPr>
              <a:t>厚德博学 和而不同</a:t>
            </a:r>
          </a:p>
        </p:txBody>
      </p:sp>
      <p:sp>
        <p:nvSpPr>
          <p:cNvPr id="7" name="矩形 6">
            <a:extLst>
              <a:ext uri="{FF2B5EF4-FFF2-40B4-BE49-F238E27FC236}">
                <a16:creationId xmlns:a16="http://schemas.microsoft.com/office/drawing/2014/main" id="{D75A99EF-45C4-4EE7-964D-5885C363F8FA}"/>
              </a:ext>
            </a:extLst>
          </p:cNvPr>
          <p:cNvSpPr/>
          <p:nvPr userDrawn="1"/>
        </p:nvSpPr>
        <p:spPr>
          <a:xfrm>
            <a:off x="9921732" y="6438900"/>
            <a:ext cx="2002970" cy="276999"/>
          </a:xfrm>
          <a:prstGeom prst="rect">
            <a:avLst/>
          </a:prstGeom>
        </p:spPr>
        <p:txBody>
          <a:bodyPr wrap="square" lIns="0" rIns="0">
            <a:spAutoFit/>
          </a:bodyPr>
          <a:lstStyle/>
          <a:p>
            <a:pPr algn="dist"/>
            <a:r>
              <a:rPr kumimoji="1" lang="en-US" altLang="zh-CN" sz="1200" spc="300" dirty="0">
                <a:solidFill>
                  <a:schemeClr val="accent1"/>
                </a:solidFill>
                <a:latin typeface="华文中宋" panose="02010600040101010101" pitchFamily="2" charset="-122"/>
                <a:ea typeface="华文中宋" panose="02010600040101010101" pitchFamily="2" charset="-122"/>
                <a:cs typeface="Hiragino Sans GB W3" charset="-122"/>
              </a:rPr>
              <a:t>www.hut.edu.cn</a:t>
            </a:r>
            <a:endParaRPr lang="zh-CN" altLang="en-US" sz="1200" dirty="0">
              <a:solidFill>
                <a:schemeClr val="accent1"/>
              </a:solidFill>
              <a:latin typeface="华文中宋" panose="02010600040101010101" pitchFamily="2" charset="-122"/>
              <a:ea typeface="华文中宋" panose="02010600040101010101" pitchFamily="2" charset="-122"/>
            </a:endParaRPr>
          </a:p>
        </p:txBody>
      </p:sp>
      <p:cxnSp>
        <p:nvCxnSpPr>
          <p:cNvPr id="8" name="直接连接符 7">
            <a:extLst>
              <a:ext uri="{FF2B5EF4-FFF2-40B4-BE49-F238E27FC236}">
                <a16:creationId xmlns:a16="http://schemas.microsoft.com/office/drawing/2014/main" id="{8110F592-8830-4097-9080-65235AE733A8}"/>
              </a:ext>
            </a:extLst>
          </p:cNvPr>
          <p:cNvCxnSpPr>
            <a:cxnSpLocks/>
          </p:cNvCxnSpPr>
          <p:nvPr userDrawn="1"/>
        </p:nvCxnSpPr>
        <p:spPr>
          <a:xfrm>
            <a:off x="304800" y="749300"/>
            <a:ext cx="115824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pic>
        <p:nvPicPr>
          <p:cNvPr id="9" name="图片 8">
            <a:extLst>
              <a:ext uri="{FF2B5EF4-FFF2-40B4-BE49-F238E27FC236}">
                <a16:creationId xmlns:a16="http://schemas.microsoft.com/office/drawing/2014/main" id="{7CE4C067-D6A5-456F-8514-A170C1FA976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235493" y="283720"/>
            <a:ext cx="1641068" cy="399511"/>
          </a:xfrm>
          <a:prstGeom prst="rect">
            <a:avLst/>
          </a:prstGeom>
        </p:spPr>
      </p:pic>
      <p:sp>
        <p:nvSpPr>
          <p:cNvPr id="12" name="幻灯片编号占位符 2" hidden="1"/>
          <p:cNvSpPr>
            <a:spLocks noGrp="1"/>
          </p:cNvSpPr>
          <p:nvPr>
            <p:ph type="sldNum" sz="quarter" idx="4"/>
          </p:nvPr>
        </p:nvSpPr>
        <p:spPr>
          <a:xfrm>
            <a:off x="4724400" y="6378575"/>
            <a:ext cx="2743200" cy="365125"/>
          </a:xfrm>
          <a:prstGeom prst="rect">
            <a:avLst/>
          </a:prstGeom>
        </p:spPr>
        <p:txBody>
          <a:bodyPr vert="horz" lIns="91440" tIns="45720" rIns="91440" bIns="45720" rtlCol="0" anchor="ctr"/>
          <a:lstStyle>
            <a:lvl1pPr algn="ctr">
              <a:defRPr sz="1000">
                <a:solidFill>
                  <a:schemeClr val="tx1">
                    <a:lumMod val="25000"/>
                    <a:lumOff val="75000"/>
                  </a:schemeClr>
                </a:solidFill>
                <a:latin typeface="STZhongsong" charset="-122"/>
                <a:ea typeface="STZhongsong" charset="-122"/>
                <a:cs typeface="STZhongsong" charset="-122"/>
              </a:defRPr>
            </a:lvl1pPr>
          </a:lstStyle>
          <a:p>
            <a:fld id="{FCD414FB-FBA3-744C-9B73-3C070CB3E4AB}" type="slidenum">
              <a:rPr kumimoji="1" lang="zh-CN" altLang="en-US" smtClean="0"/>
              <a:pPr/>
              <a:t>‹#›</a:t>
            </a:fld>
            <a:endParaRPr kumimoji="1" lang="zh-CN" altLang="en-US" dirty="0"/>
          </a:p>
        </p:txBody>
      </p:sp>
      <p:sp>
        <p:nvSpPr>
          <p:cNvPr id="14" name="文本占位符 2">
            <a:extLst>
              <a:ext uri="{FF2B5EF4-FFF2-40B4-BE49-F238E27FC236}">
                <a16:creationId xmlns:a16="http://schemas.microsoft.com/office/drawing/2014/main" id="{283E65E0-3F3B-4EA8-8F8E-D3884E8B00E3}"/>
              </a:ext>
            </a:extLst>
          </p:cNvPr>
          <p:cNvSpPr>
            <a:spLocks noGrp="1"/>
          </p:cNvSpPr>
          <p:nvPr>
            <p:ph type="body" sz="quarter" idx="10"/>
          </p:nvPr>
        </p:nvSpPr>
        <p:spPr>
          <a:xfrm>
            <a:off x="924538" y="236570"/>
            <a:ext cx="9310956" cy="493810"/>
          </a:xfrm>
          <a:prstGeom prst="rect">
            <a:avLst/>
          </a:prstGeom>
        </p:spPr>
        <p:txBody>
          <a:bodyPr/>
          <a:lstStyle>
            <a:lvl1pPr marL="0" indent="0">
              <a:buFontTx/>
              <a:buNone/>
              <a:defRPr sz="3200" b="1">
                <a:solidFill>
                  <a:schemeClr val="accent1"/>
                </a:solidFill>
              </a:defRPr>
            </a:lvl1pPr>
          </a:lstStyle>
          <a:p>
            <a:pPr lvl="0"/>
            <a:r>
              <a:rPr lang="zh-CN" altLang="en-US" dirty="0"/>
              <a:t>编辑母版文本样式</a:t>
            </a:r>
          </a:p>
        </p:txBody>
      </p:sp>
      <p:grpSp>
        <p:nvGrpSpPr>
          <p:cNvPr id="15" name="组合 14">
            <a:extLst>
              <a:ext uri="{FF2B5EF4-FFF2-40B4-BE49-F238E27FC236}">
                <a16:creationId xmlns:a16="http://schemas.microsoft.com/office/drawing/2014/main" id="{099E6808-0E32-4A57-A9BA-B9DA795586D0}"/>
              </a:ext>
            </a:extLst>
          </p:cNvPr>
          <p:cNvGrpSpPr/>
          <p:nvPr userDrawn="1"/>
        </p:nvGrpSpPr>
        <p:grpSpPr>
          <a:xfrm>
            <a:off x="315439" y="331076"/>
            <a:ext cx="509199" cy="304798"/>
            <a:chOff x="302563" y="340407"/>
            <a:chExt cx="509199" cy="304798"/>
          </a:xfrm>
        </p:grpSpPr>
        <p:cxnSp>
          <p:nvCxnSpPr>
            <p:cNvPr id="16" name="直接连接符 15">
              <a:extLst>
                <a:ext uri="{FF2B5EF4-FFF2-40B4-BE49-F238E27FC236}">
                  <a16:creationId xmlns:a16="http://schemas.microsoft.com/office/drawing/2014/main" id="{F4D9AF0C-7045-4C08-A0F4-8230911CAFAF}"/>
                </a:ext>
              </a:extLst>
            </p:cNvPr>
            <p:cNvCxnSpPr/>
            <p:nvPr userDrawn="1"/>
          </p:nvCxnSpPr>
          <p:spPr>
            <a:xfrm>
              <a:off x="302563" y="340407"/>
              <a:ext cx="509199" cy="0"/>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64F3AC44-0F41-4A2B-957D-8C31FDADB2AA}"/>
                </a:ext>
              </a:extLst>
            </p:cNvPr>
            <p:cNvCxnSpPr/>
            <p:nvPr userDrawn="1"/>
          </p:nvCxnSpPr>
          <p:spPr>
            <a:xfrm>
              <a:off x="302563" y="492806"/>
              <a:ext cx="509199" cy="0"/>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1FBAFD44-651E-4F8A-A929-F5C394194E88}"/>
                </a:ext>
              </a:extLst>
            </p:cNvPr>
            <p:cNvCxnSpPr/>
            <p:nvPr userDrawn="1"/>
          </p:nvCxnSpPr>
          <p:spPr>
            <a:xfrm>
              <a:off x="302563" y="645205"/>
              <a:ext cx="509199" cy="0"/>
            </a:xfrm>
            <a:prstGeom prst="line">
              <a:avLst/>
            </a:prstGeom>
            <a:ln w="76200"/>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77714780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不含底纹的正文页">
    <p:spTree>
      <p:nvGrpSpPr>
        <p:cNvPr id="1" name=""/>
        <p:cNvGrpSpPr/>
        <p:nvPr/>
      </p:nvGrpSpPr>
      <p:grpSpPr>
        <a:xfrm>
          <a:off x="0" y="0"/>
          <a:ext cx="0" cy="0"/>
          <a:chOff x="0" y="0"/>
          <a:chExt cx="0" cy="0"/>
        </a:xfrm>
      </p:grpSpPr>
      <p:sp>
        <p:nvSpPr>
          <p:cNvPr id="6" name="文本框 25">
            <a:extLst>
              <a:ext uri="{FF2B5EF4-FFF2-40B4-BE49-F238E27FC236}">
                <a16:creationId xmlns:a16="http://schemas.microsoft.com/office/drawing/2014/main" id="{1D7C1D2C-918E-47C7-AB6B-D7C9D67D48C4}"/>
              </a:ext>
            </a:extLst>
          </p:cNvPr>
          <p:cNvSpPr txBox="1"/>
          <p:nvPr userDrawn="1"/>
        </p:nvSpPr>
        <p:spPr>
          <a:xfrm>
            <a:off x="302564" y="6438900"/>
            <a:ext cx="2157464" cy="276999"/>
          </a:xfrm>
          <a:prstGeom prst="rect">
            <a:avLst/>
          </a:prstGeom>
          <a:noFill/>
        </p:spPr>
        <p:txBody>
          <a:bodyPr wrap="square" lIns="0" rtlCol="0">
            <a:spAutoFit/>
          </a:bodyPr>
          <a:lstStyle/>
          <a:p>
            <a:pPr algn="dist"/>
            <a:r>
              <a:rPr kumimoji="1" lang="zh-CN" altLang="en-US" sz="1200" spc="300" dirty="0">
                <a:solidFill>
                  <a:schemeClr val="accent1"/>
                </a:solidFill>
                <a:latin typeface="华文中宋" panose="02010600040101010101" pitchFamily="2" charset="-122"/>
                <a:ea typeface="华文中宋" panose="02010600040101010101" pitchFamily="2" charset="-122"/>
                <a:cs typeface="Hiragino Sans GB W3" charset="-122"/>
              </a:rPr>
              <a:t>厚德博学 和而不同</a:t>
            </a:r>
          </a:p>
        </p:txBody>
      </p:sp>
      <p:sp>
        <p:nvSpPr>
          <p:cNvPr id="7" name="矩形 6">
            <a:extLst>
              <a:ext uri="{FF2B5EF4-FFF2-40B4-BE49-F238E27FC236}">
                <a16:creationId xmlns:a16="http://schemas.microsoft.com/office/drawing/2014/main" id="{D75A99EF-45C4-4EE7-964D-5885C363F8FA}"/>
              </a:ext>
            </a:extLst>
          </p:cNvPr>
          <p:cNvSpPr/>
          <p:nvPr userDrawn="1"/>
        </p:nvSpPr>
        <p:spPr>
          <a:xfrm>
            <a:off x="9921732" y="6438900"/>
            <a:ext cx="2002970" cy="276999"/>
          </a:xfrm>
          <a:prstGeom prst="rect">
            <a:avLst/>
          </a:prstGeom>
        </p:spPr>
        <p:txBody>
          <a:bodyPr wrap="square" lIns="0" rIns="0">
            <a:spAutoFit/>
          </a:bodyPr>
          <a:lstStyle/>
          <a:p>
            <a:pPr algn="dist"/>
            <a:r>
              <a:rPr kumimoji="1" lang="en-US" altLang="zh-CN" sz="1200" spc="300" dirty="0">
                <a:solidFill>
                  <a:schemeClr val="accent1"/>
                </a:solidFill>
                <a:latin typeface="华文中宋" panose="02010600040101010101" pitchFamily="2" charset="-122"/>
                <a:ea typeface="华文中宋" panose="02010600040101010101" pitchFamily="2" charset="-122"/>
                <a:cs typeface="Hiragino Sans GB W3" charset="-122"/>
              </a:rPr>
              <a:t>www.hut.edu.cn</a:t>
            </a:r>
            <a:endParaRPr lang="zh-CN" altLang="en-US" sz="1200" dirty="0">
              <a:solidFill>
                <a:schemeClr val="accent1"/>
              </a:solidFill>
              <a:latin typeface="华文中宋" panose="02010600040101010101" pitchFamily="2" charset="-122"/>
              <a:ea typeface="华文中宋" panose="02010600040101010101" pitchFamily="2" charset="-122"/>
            </a:endParaRPr>
          </a:p>
        </p:txBody>
      </p:sp>
      <p:cxnSp>
        <p:nvCxnSpPr>
          <p:cNvPr id="8" name="直接连接符 7">
            <a:extLst>
              <a:ext uri="{FF2B5EF4-FFF2-40B4-BE49-F238E27FC236}">
                <a16:creationId xmlns:a16="http://schemas.microsoft.com/office/drawing/2014/main" id="{8110F592-8830-4097-9080-65235AE733A8}"/>
              </a:ext>
            </a:extLst>
          </p:cNvPr>
          <p:cNvCxnSpPr>
            <a:cxnSpLocks/>
          </p:cNvCxnSpPr>
          <p:nvPr userDrawn="1"/>
        </p:nvCxnSpPr>
        <p:spPr>
          <a:xfrm>
            <a:off x="304800" y="749300"/>
            <a:ext cx="115824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pic>
        <p:nvPicPr>
          <p:cNvPr id="9" name="图片 8">
            <a:extLst>
              <a:ext uri="{FF2B5EF4-FFF2-40B4-BE49-F238E27FC236}">
                <a16:creationId xmlns:a16="http://schemas.microsoft.com/office/drawing/2014/main" id="{7CE4C067-D6A5-456F-8514-A170C1FA976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235493" y="283720"/>
            <a:ext cx="1641068" cy="399511"/>
          </a:xfrm>
          <a:prstGeom prst="rect">
            <a:avLst/>
          </a:prstGeom>
        </p:spPr>
      </p:pic>
      <p:sp>
        <p:nvSpPr>
          <p:cNvPr id="12" name="幻灯片编号占位符 2"/>
          <p:cNvSpPr>
            <a:spLocks noGrp="1"/>
          </p:cNvSpPr>
          <p:nvPr>
            <p:ph type="sldNum" sz="quarter" idx="4"/>
          </p:nvPr>
        </p:nvSpPr>
        <p:spPr>
          <a:xfrm>
            <a:off x="4724400" y="6378575"/>
            <a:ext cx="2743200" cy="365125"/>
          </a:xfrm>
          <a:prstGeom prst="rect">
            <a:avLst/>
          </a:prstGeom>
        </p:spPr>
        <p:txBody>
          <a:bodyPr vert="horz" lIns="91440" tIns="45720" rIns="91440" bIns="45720" rtlCol="0" anchor="ctr"/>
          <a:lstStyle>
            <a:lvl1pPr algn="ctr">
              <a:defRPr sz="1000">
                <a:solidFill>
                  <a:schemeClr val="tx1">
                    <a:lumMod val="25000"/>
                    <a:lumOff val="75000"/>
                  </a:schemeClr>
                </a:solidFill>
                <a:latin typeface="STZhongsong" charset="-122"/>
                <a:ea typeface="STZhongsong" charset="-122"/>
                <a:cs typeface="STZhongsong" charset="-122"/>
              </a:defRPr>
            </a:lvl1pPr>
          </a:lstStyle>
          <a:p>
            <a:fld id="{FCD414FB-FBA3-744C-9B73-3C070CB3E4AB}" type="slidenum">
              <a:rPr kumimoji="1" lang="zh-CN" altLang="en-US" smtClean="0"/>
              <a:pPr/>
              <a:t>‹#›</a:t>
            </a:fld>
            <a:endParaRPr kumimoji="1" lang="zh-CN" altLang="en-US" dirty="0"/>
          </a:p>
        </p:txBody>
      </p:sp>
      <p:sp>
        <p:nvSpPr>
          <p:cNvPr id="11" name="文本占位符 2">
            <a:extLst>
              <a:ext uri="{FF2B5EF4-FFF2-40B4-BE49-F238E27FC236}">
                <a16:creationId xmlns:a16="http://schemas.microsoft.com/office/drawing/2014/main" id="{9560D596-E73C-421E-81B3-6B90216313A6}"/>
              </a:ext>
            </a:extLst>
          </p:cNvPr>
          <p:cNvSpPr>
            <a:spLocks noGrp="1"/>
          </p:cNvSpPr>
          <p:nvPr>
            <p:ph type="body" sz="quarter" idx="10"/>
          </p:nvPr>
        </p:nvSpPr>
        <p:spPr>
          <a:xfrm>
            <a:off x="924538" y="236570"/>
            <a:ext cx="9310956" cy="493810"/>
          </a:xfrm>
          <a:prstGeom prst="rect">
            <a:avLst/>
          </a:prstGeom>
        </p:spPr>
        <p:txBody>
          <a:bodyPr/>
          <a:lstStyle>
            <a:lvl1pPr marL="0" indent="0">
              <a:buFontTx/>
              <a:buNone/>
              <a:defRPr sz="3200" b="1">
                <a:solidFill>
                  <a:schemeClr val="accent1"/>
                </a:solidFill>
              </a:defRPr>
            </a:lvl1pPr>
          </a:lstStyle>
          <a:p>
            <a:pPr lvl="0"/>
            <a:r>
              <a:rPr lang="zh-CN" altLang="en-US" dirty="0"/>
              <a:t>编辑母版文本样式</a:t>
            </a:r>
          </a:p>
        </p:txBody>
      </p:sp>
      <p:grpSp>
        <p:nvGrpSpPr>
          <p:cNvPr id="13" name="组合 12">
            <a:extLst>
              <a:ext uri="{FF2B5EF4-FFF2-40B4-BE49-F238E27FC236}">
                <a16:creationId xmlns:a16="http://schemas.microsoft.com/office/drawing/2014/main" id="{D27A14A2-CF11-465A-A0C8-767A89C121DD}"/>
              </a:ext>
            </a:extLst>
          </p:cNvPr>
          <p:cNvGrpSpPr/>
          <p:nvPr userDrawn="1"/>
        </p:nvGrpSpPr>
        <p:grpSpPr>
          <a:xfrm>
            <a:off x="315439" y="331076"/>
            <a:ext cx="509199" cy="304798"/>
            <a:chOff x="302563" y="340407"/>
            <a:chExt cx="509199" cy="304798"/>
          </a:xfrm>
        </p:grpSpPr>
        <p:cxnSp>
          <p:nvCxnSpPr>
            <p:cNvPr id="14" name="直接连接符 13">
              <a:extLst>
                <a:ext uri="{FF2B5EF4-FFF2-40B4-BE49-F238E27FC236}">
                  <a16:creationId xmlns:a16="http://schemas.microsoft.com/office/drawing/2014/main" id="{D9105045-AA72-480D-843C-D9568BAF27C5}"/>
                </a:ext>
              </a:extLst>
            </p:cNvPr>
            <p:cNvCxnSpPr/>
            <p:nvPr userDrawn="1"/>
          </p:nvCxnSpPr>
          <p:spPr>
            <a:xfrm>
              <a:off x="302563" y="340407"/>
              <a:ext cx="509199" cy="0"/>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E2829DA5-5C56-449D-AFCB-45E8361D4777}"/>
                </a:ext>
              </a:extLst>
            </p:cNvPr>
            <p:cNvCxnSpPr/>
            <p:nvPr userDrawn="1"/>
          </p:nvCxnSpPr>
          <p:spPr>
            <a:xfrm>
              <a:off x="302563" y="492806"/>
              <a:ext cx="509199" cy="0"/>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80A3DE0E-FB24-4E0D-8A8B-251C83BAF354}"/>
                </a:ext>
              </a:extLst>
            </p:cNvPr>
            <p:cNvCxnSpPr/>
            <p:nvPr userDrawn="1"/>
          </p:nvCxnSpPr>
          <p:spPr>
            <a:xfrm>
              <a:off x="302563" y="645205"/>
              <a:ext cx="509199" cy="0"/>
            </a:xfrm>
            <a:prstGeom prst="line">
              <a:avLst/>
            </a:prstGeom>
            <a:ln w="76200"/>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8279422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reserve="1">
  <p:cSld name="1_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59D7845-78E1-4C92-A368-D16A260C05A0}"/>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灯片编号占位符 2">
            <a:extLst>
              <a:ext uri="{FF2B5EF4-FFF2-40B4-BE49-F238E27FC236}">
                <a16:creationId xmlns:a16="http://schemas.microsoft.com/office/drawing/2014/main" id="{DF109C56-C9A5-4963-A9A6-27319B79E1B2}"/>
              </a:ext>
            </a:extLst>
          </p:cNvPr>
          <p:cNvSpPr>
            <a:spLocks noGrp="1"/>
          </p:cNvSpPr>
          <p:nvPr>
            <p:ph type="sldNum" sz="quarter" idx="10"/>
          </p:nvPr>
        </p:nvSpPr>
        <p:spPr/>
        <p:txBody>
          <a:bodyPr/>
          <a:lstStyle/>
          <a:p>
            <a:fld id="{FCD414FB-FBA3-744C-9B73-3C070CB3E4AB}" type="slidenum">
              <a:rPr kumimoji="1" lang="zh-CN" altLang="en-US" smtClean="0"/>
              <a:pPr/>
              <a:t>‹#›</a:t>
            </a:fld>
            <a:endParaRPr kumimoji="1" lang="zh-CN" altLang="en-US" dirty="0"/>
          </a:p>
        </p:txBody>
      </p:sp>
    </p:spTree>
    <p:extLst>
      <p:ext uri="{BB962C8B-B14F-4D97-AF65-F5344CB8AC3E}">
        <p14:creationId xmlns:p14="http://schemas.microsoft.com/office/powerpoint/2010/main" val="232920552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259345988"/>
      </p:ext>
    </p:extLst>
  </p:cSld>
  <p:clrMapOvr>
    <a:masterClrMapping/>
  </p:clrMapOvr>
  <p:transition spd="slow">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过渡页（单数）">
    <p:spTree>
      <p:nvGrpSpPr>
        <p:cNvPr id="1" name=""/>
        <p:cNvGrpSpPr/>
        <p:nvPr/>
      </p:nvGrpSpPr>
      <p:grpSpPr>
        <a:xfrm>
          <a:off x="0" y="0"/>
          <a:ext cx="0" cy="0"/>
          <a:chOff x="0" y="0"/>
          <a:chExt cx="0" cy="0"/>
        </a:xfrm>
      </p:grpSpPr>
      <p:sp>
        <p:nvSpPr>
          <p:cNvPr id="4" name="任意多边形: 形状 3">
            <a:extLst>
              <a:ext uri="{FF2B5EF4-FFF2-40B4-BE49-F238E27FC236}">
                <a16:creationId xmlns:a16="http://schemas.microsoft.com/office/drawing/2014/main" id="{79617C11-344E-4CCD-927E-C948954CE312}"/>
              </a:ext>
            </a:extLst>
          </p:cNvPr>
          <p:cNvSpPr/>
          <p:nvPr userDrawn="1"/>
        </p:nvSpPr>
        <p:spPr>
          <a:xfrm>
            <a:off x="7641704" y="0"/>
            <a:ext cx="4550297" cy="6858000"/>
          </a:xfrm>
          <a:custGeom>
            <a:avLst/>
            <a:gdLst>
              <a:gd name="connsiteX0" fmla="*/ 4550297 w 4550297"/>
              <a:gd name="connsiteY0" fmla="*/ 6797700 h 6858000"/>
              <a:gd name="connsiteX1" fmla="*/ 4550297 w 4550297"/>
              <a:gd name="connsiteY1" fmla="*/ 6858000 h 6858000"/>
              <a:gd name="connsiteX2" fmla="*/ 4499644 w 4550297"/>
              <a:gd name="connsiteY2" fmla="*/ 6858000 h 6858000"/>
              <a:gd name="connsiteX3" fmla="*/ 4503447 w 4550297"/>
              <a:gd name="connsiteY3" fmla="*/ 6847825 h 6858000"/>
              <a:gd name="connsiteX4" fmla="*/ 4547310 w 4550297"/>
              <a:gd name="connsiteY4" fmla="*/ 6799143 h 6858000"/>
              <a:gd name="connsiteX5" fmla="*/ 2740537 w 4550297"/>
              <a:gd name="connsiteY5" fmla="*/ 6779621 h 6858000"/>
              <a:gd name="connsiteX6" fmla="*/ 2802533 w 4550297"/>
              <a:gd name="connsiteY6" fmla="*/ 6784441 h 6858000"/>
              <a:gd name="connsiteX7" fmla="*/ 2857667 w 4550297"/>
              <a:gd name="connsiteY7" fmla="*/ 6811804 h 6858000"/>
              <a:gd name="connsiteX8" fmla="*/ 2898343 w 4550297"/>
              <a:gd name="connsiteY8" fmla="*/ 6858000 h 6858000"/>
              <a:gd name="connsiteX9" fmla="*/ 2624463 w 4550297"/>
              <a:gd name="connsiteY9" fmla="*/ 6858000 h 6858000"/>
              <a:gd name="connsiteX10" fmla="*/ 2632554 w 4550297"/>
              <a:gd name="connsiteY10" fmla="*/ 6841696 h 6858000"/>
              <a:gd name="connsiteX11" fmla="*/ 2679030 w 4550297"/>
              <a:gd name="connsiteY11" fmla="*/ 6800773 h 6858000"/>
              <a:gd name="connsiteX12" fmla="*/ 2740537 w 4550297"/>
              <a:gd name="connsiteY12" fmla="*/ 6779621 h 6858000"/>
              <a:gd name="connsiteX13" fmla="*/ 4550297 w 4550297"/>
              <a:gd name="connsiteY13" fmla="*/ 5916715 h 6858000"/>
              <a:gd name="connsiteX14" fmla="*/ 4550297 w 4550297"/>
              <a:gd name="connsiteY14" fmla="*/ 6733663 h 6858000"/>
              <a:gd name="connsiteX15" fmla="*/ 4480471 w 4550297"/>
              <a:gd name="connsiteY15" fmla="*/ 6806272 h 6858000"/>
              <a:gd name="connsiteX16" fmla="*/ 4416541 w 4550297"/>
              <a:gd name="connsiteY16" fmla="*/ 6858000 h 6858000"/>
              <a:gd name="connsiteX17" fmla="*/ 4120550 w 4550297"/>
              <a:gd name="connsiteY17" fmla="*/ 6858000 h 6858000"/>
              <a:gd name="connsiteX18" fmla="*/ 4097999 w 4550297"/>
              <a:gd name="connsiteY18" fmla="*/ 6803752 h 6858000"/>
              <a:gd name="connsiteX19" fmla="*/ 4370882 w 4550297"/>
              <a:gd name="connsiteY19" fmla="*/ 6004179 h 6858000"/>
              <a:gd name="connsiteX20" fmla="*/ 1131672 w 4550297"/>
              <a:gd name="connsiteY20" fmla="*/ 5854588 h 6858000"/>
              <a:gd name="connsiteX21" fmla="*/ 1293729 w 4550297"/>
              <a:gd name="connsiteY21" fmla="*/ 6016639 h 6858000"/>
              <a:gd name="connsiteX22" fmla="*/ 1131672 w 4550297"/>
              <a:gd name="connsiteY22" fmla="*/ 6178697 h 6858000"/>
              <a:gd name="connsiteX23" fmla="*/ 969621 w 4550297"/>
              <a:gd name="connsiteY23" fmla="*/ 6016639 h 6858000"/>
              <a:gd name="connsiteX24" fmla="*/ 1131672 w 4550297"/>
              <a:gd name="connsiteY24" fmla="*/ 5854588 h 6858000"/>
              <a:gd name="connsiteX25" fmla="*/ 200101 w 4550297"/>
              <a:gd name="connsiteY25" fmla="*/ 4238292 h 6858000"/>
              <a:gd name="connsiteX26" fmla="*/ 258667 w 4550297"/>
              <a:gd name="connsiteY26" fmla="*/ 4260180 h 6858000"/>
              <a:gd name="connsiteX27" fmla="*/ 316172 w 4550297"/>
              <a:gd name="connsiteY27" fmla="*/ 4479737 h 6858000"/>
              <a:gd name="connsiteX28" fmla="*/ 96615 w 4550297"/>
              <a:gd name="connsiteY28" fmla="*/ 4537242 h 6858000"/>
              <a:gd name="connsiteX29" fmla="*/ 39110 w 4550297"/>
              <a:gd name="connsiteY29" fmla="*/ 4317686 h 6858000"/>
              <a:gd name="connsiteX30" fmla="*/ 139088 w 4550297"/>
              <a:gd name="connsiteY30" fmla="*/ 4241886 h 6858000"/>
              <a:gd name="connsiteX31" fmla="*/ 200101 w 4550297"/>
              <a:gd name="connsiteY31" fmla="*/ 4238292 h 6858000"/>
              <a:gd name="connsiteX32" fmla="*/ 4550297 w 4550297"/>
              <a:gd name="connsiteY32" fmla="*/ 3016205 h 6858000"/>
              <a:gd name="connsiteX33" fmla="*/ 4550297 w 4550297"/>
              <a:gd name="connsiteY33" fmla="*/ 3445041 h 6858000"/>
              <a:gd name="connsiteX34" fmla="*/ 4426357 w 4550297"/>
              <a:gd name="connsiteY34" fmla="*/ 3508493 h 6858000"/>
              <a:gd name="connsiteX35" fmla="*/ 4080013 w 4550297"/>
              <a:gd name="connsiteY35" fmla="*/ 4349063 h 6858000"/>
              <a:gd name="connsiteX36" fmla="*/ 3667032 w 4550297"/>
              <a:gd name="connsiteY36" fmla="*/ 4913634 h 6858000"/>
              <a:gd name="connsiteX37" fmla="*/ 3065867 w 4550297"/>
              <a:gd name="connsiteY37" fmla="*/ 4234052 h 6858000"/>
              <a:gd name="connsiteX38" fmla="*/ 3750673 w 4550297"/>
              <a:gd name="connsiteY38" fmla="*/ 3115352 h 6858000"/>
              <a:gd name="connsiteX39" fmla="*/ 4415473 w 4550297"/>
              <a:gd name="connsiteY39" fmla="*/ 3053848 h 6858000"/>
              <a:gd name="connsiteX40" fmla="*/ 142439 w 4550297"/>
              <a:gd name="connsiteY40" fmla="*/ 2357104 h 6858000"/>
              <a:gd name="connsiteX41" fmla="*/ 204437 w 4550297"/>
              <a:gd name="connsiteY41" fmla="*/ 2361925 h 6858000"/>
              <a:gd name="connsiteX42" fmla="*/ 300493 w 4550297"/>
              <a:gd name="connsiteY42" fmla="*/ 2435763 h 6858000"/>
              <a:gd name="connsiteX43" fmla="*/ 242987 w 4550297"/>
              <a:gd name="connsiteY43" fmla="*/ 2655321 h 6858000"/>
              <a:gd name="connsiteX44" fmla="*/ 23429 w 4550297"/>
              <a:gd name="connsiteY44" fmla="*/ 2597816 h 6858000"/>
              <a:gd name="connsiteX45" fmla="*/ 80936 w 4550297"/>
              <a:gd name="connsiteY45" fmla="*/ 2378257 h 6858000"/>
              <a:gd name="connsiteX46" fmla="*/ 142439 w 4550297"/>
              <a:gd name="connsiteY46" fmla="*/ 2357104 h 6858000"/>
              <a:gd name="connsiteX47" fmla="*/ 3627827 w 4550297"/>
              <a:gd name="connsiteY47" fmla="*/ 1978352 h 6858000"/>
              <a:gd name="connsiteX48" fmla="*/ 4478083 w 4550297"/>
              <a:gd name="connsiteY48" fmla="*/ 2128134 h 6858000"/>
              <a:gd name="connsiteX49" fmla="*/ 4550297 w 4550297"/>
              <a:gd name="connsiteY49" fmla="*/ 2173772 h 6858000"/>
              <a:gd name="connsiteX50" fmla="*/ 4550297 w 4550297"/>
              <a:gd name="connsiteY50" fmla="*/ 2726919 h 6858000"/>
              <a:gd name="connsiteX51" fmla="*/ 4541998 w 4550297"/>
              <a:gd name="connsiteY51" fmla="*/ 2732429 h 6858000"/>
              <a:gd name="connsiteX52" fmla="*/ 3734992 w 4550297"/>
              <a:gd name="connsiteY52" fmla="*/ 2843516 h 6858000"/>
              <a:gd name="connsiteX53" fmla="*/ 2569249 w 4550297"/>
              <a:gd name="connsiteY53" fmla="*/ 2331214 h 6858000"/>
              <a:gd name="connsiteX54" fmla="*/ 3627827 w 4550297"/>
              <a:gd name="connsiteY54" fmla="*/ 1978352 h 6858000"/>
              <a:gd name="connsiteX55" fmla="*/ 1089851 w 4550297"/>
              <a:gd name="connsiteY55" fmla="*/ 721123 h 6858000"/>
              <a:gd name="connsiteX56" fmla="*/ 1251909 w 4550297"/>
              <a:gd name="connsiteY56" fmla="*/ 883174 h 6858000"/>
              <a:gd name="connsiteX57" fmla="*/ 1089851 w 4550297"/>
              <a:gd name="connsiteY57" fmla="*/ 1045231 h 6858000"/>
              <a:gd name="connsiteX58" fmla="*/ 927800 w 4550297"/>
              <a:gd name="connsiteY58" fmla="*/ 883174 h 6858000"/>
              <a:gd name="connsiteX59" fmla="*/ 1089851 w 4550297"/>
              <a:gd name="connsiteY59" fmla="*/ 721123 h 6858000"/>
              <a:gd name="connsiteX60" fmla="*/ 4451418 w 4550297"/>
              <a:gd name="connsiteY60" fmla="*/ 0 h 6858000"/>
              <a:gd name="connsiteX61" fmla="*/ 4550297 w 4550297"/>
              <a:gd name="connsiteY61" fmla="*/ 0 h 6858000"/>
              <a:gd name="connsiteX62" fmla="*/ 4550297 w 4550297"/>
              <a:gd name="connsiteY62" fmla="*/ 73797 h 6858000"/>
              <a:gd name="connsiteX63" fmla="*/ 4547229 w 4550297"/>
              <a:gd name="connsiteY63" fmla="*/ 73559 h 6858000"/>
              <a:gd name="connsiteX64" fmla="*/ 4492093 w 4550297"/>
              <a:gd name="connsiteY64" fmla="*/ 46195 h 6858000"/>
              <a:gd name="connsiteX65" fmla="*/ 3848570 w 4550297"/>
              <a:gd name="connsiteY65" fmla="*/ 0 h 6858000"/>
              <a:gd name="connsiteX66" fmla="*/ 4407434 w 4550297"/>
              <a:gd name="connsiteY66" fmla="*/ 0 h 6858000"/>
              <a:gd name="connsiteX67" fmla="*/ 4432659 w 4550297"/>
              <a:gd name="connsiteY67" fmla="*/ 16852 h 6858000"/>
              <a:gd name="connsiteX68" fmla="*/ 4550297 w 4550297"/>
              <a:gd name="connsiteY68" fmla="*/ 130716 h 6858000"/>
              <a:gd name="connsiteX69" fmla="*/ 4550297 w 4550297"/>
              <a:gd name="connsiteY69" fmla="*/ 804696 h 6858000"/>
              <a:gd name="connsiteX70" fmla="*/ 4540728 w 4550297"/>
              <a:gd name="connsiteY70" fmla="*/ 803263 h 6858000"/>
              <a:gd name="connsiteX71" fmla="*/ 3859662 w 4550297"/>
              <a:gd name="connsiteY71" fmla="*/ 97074 h 6858000"/>
              <a:gd name="connsiteX72" fmla="*/ 2961743 w 4550297"/>
              <a:gd name="connsiteY72" fmla="*/ 0 h 6858000"/>
              <a:gd name="connsiteX73" fmla="*/ 3518074 w 4550297"/>
              <a:gd name="connsiteY73" fmla="*/ 0 h 6858000"/>
              <a:gd name="connsiteX74" fmla="*/ 3516734 w 4550297"/>
              <a:gd name="connsiteY74" fmla="*/ 67971 h 6858000"/>
              <a:gd name="connsiteX75" fmla="*/ 2584939 w 4550297"/>
              <a:gd name="connsiteY75" fmla="*/ 898866 h 6858000"/>
              <a:gd name="connsiteX76" fmla="*/ 1079399 w 4550297"/>
              <a:gd name="connsiteY76" fmla="*/ 2780787 h 6858000"/>
              <a:gd name="connsiteX77" fmla="*/ 2835861 w 4550297"/>
              <a:gd name="connsiteY77" fmla="*/ 5896411 h 6858000"/>
              <a:gd name="connsiteX78" fmla="*/ 3139061 w 4550297"/>
              <a:gd name="connsiteY78" fmla="*/ 5655944 h 6858000"/>
              <a:gd name="connsiteX79" fmla="*/ 2532662 w 4550297"/>
              <a:gd name="connsiteY79" fmla="*/ 5483437 h 6858000"/>
              <a:gd name="connsiteX80" fmla="*/ 1539424 w 4550297"/>
              <a:gd name="connsiteY80" fmla="*/ 3078759 h 6858000"/>
              <a:gd name="connsiteX81" fmla="*/ 2621528 w 4550297"/>
              <a:gd name="connsiteY81" fmla="*/ 1186384 h 6858000"/>
              <a:gd name="connsiteX82" fmla="*/ 3635675 w 4550297"/>
              <a:gd name="connsiteY82" fmla="*/ 930229 h 6858000"/>
              <a:gd name="connsiteX83" fmla="*/ 4345318 w 4550297"/>
              <a:gd name="connsiteY83" fmla="*/ 1088366 h 6858000"/>
              <a:gd name="connsiteX84" fmla="*/ 4550297 w 4550297"/>
              <a:gd name="connsiteY84" fmla="*/ 1118680 h 6858000"/>
              <a:gd name="connsiteX85" fmla="*/ 4550297 w 4550297"/>
              <a:gd name="connsiteY85" fmla="*/ 1776356 h 6858000"/>
              <a:gd name="connsiteX86" fmla="*/ 4513245 w 4550297"/>
              <a:gd name="connsiteY86" fmla="*/ 1763700 h 6858000"/>
              <a:gd name="connsiteX87" fmla="*/ 3996372 w 4550297"/>
              <a:gd name="connsiteY87" fmla="*/ 1683000 h 6858000"/>
              <a:gd name="connsiteX88" fmla="*/ 3614295 w 4550297"/>
              <a:gd name="connsiteY88" fmla="*/ 1669045 h 6858000"/>
              <a:gd name="connsiteX89" fmla="*/ 2652887 w 4550297"/>
              <a:gd name="connsiteY89" fmla="*/ 3094442 h 6858000"/>
              <a:gd name="connsiteX90" fmla="*/ 2997906 w 4550297"/>
              <a:gd name="connsiteY90" fmla="*/ 3695614 h 6858000"/>
              <a:gd name="connsiteX91" fmla="*/ 3761129 w 4550297"/>
              <a:gd name="connsiteY91" fmla="*/ 5190697 h 6858000"/>
              <a:gd name="connsiteX92" fmla="*/ 4498217 w 4550297"/>
              <a:gd name="connsiteY92" fmla="*/ 4432699 h 6858000"/>
              <a:gd name="connsiteX93" fmla="*/ 4481226 w 4550297"/>
              <a:gd name="connsiteY93" fmla="*/ 3892299 h 6858000"/>
              <a:gd name="connsiteX94" fmla="*/ 4550297 w 4550297"/>
              <a:gd name="connsiteY94" fmla="*/ 3804888 h 6858000"/>
              <a:gd name="connsiteX95" fmla="*/ 4550297 w 4550297"/>
              <a:gd name="connsiteY95" fmla="*/ 5576903 h 6858000"/>
              <a:gd name="connsiteX96" fmla="*/ 4374725 w 4550297"/>
              <a:gd name="connsiteY96" fmla="*/ 5650065 h 6858000"/>
              <a:gd name="connsiteX97" fmla="*/ 4048656 w 4550297"/>
              <a:gd name="connsiteY97" fmla="*/ 5823225 h 6858000"/>
              <a:gd name="connsiteX98" fmla="*/ 3633585 w 4550297"/>
              <a:gd name="connsiteY98" fmla="*/ 6833466 h 6858000"/>
              <a:gd name="connsiteX99" fmla="*/ 3647348 w 4550297"/>
              <a:gd name="connsiteY99" fmla="*/ 6858000 h 6858000"/>
              <a:gd name="connsiteX100" fmla="*/ 2954142 w 4550297"/>
              <a:gd name="connsiteY100" fmla="*/ 6858000 h 6858000"/>
              <a:gd name="connsiteX101" fmla="*/ 2890212 w 4550297"/>
              <a:gd name="connsiteY101" fmla="*/ 6806273 h 6858000"/>
              <a:gd name="connsiteX102" fmla="*/ 2804496 w 4550297"/>
              <a:gd name="connsiteY102" fmla="*/ 6717139 h 6858000"/>
              <a:gd name="connsiteX103" fmla="*/ 1278046 w 4550297"/>
              <a:gd name="connsiteY103" fmla="*/ 5838908 h 6858000"/>
              <a:gd name="connsiteX104" fmla="*/ 399815 w 4550297"/>
              <a:gd name="connsiteY104" fmla="*/ 4312462 h 6858000"/>
              <a:gd name="connsiteX105" fmla="*/ 399815 w 4550297"/>
              <a:gd name="connsiteY105" fmla="*/ 2550773 h 6858000"/>
              <a:gd name="connsiteX106" fmla="*/ 1278046 w 4550297"/>
              <a:gd name="connsiteY106" fmla="*/ 1024324 h 6858000"/>
              <a:gd name="connsiteX107" fmla="*/ 2804496 w 4550297"/>
              <a:gd name="connsiteY107" fmla="*/ 146096 h 6858000"/>
              <a:gd name="connsiteX108" fmla="*/ 2936691 w 4550297"/>
              <a:gd name="connsiteY108" fmla="*/ 16852 h 6858000"/>
              <a:gd name="connsiteX109" fmla="*/ 2566562 w 4550297"/>
              <a:gd name="connsiteY109" fmla="*/ 0 h 6858000"/>
              <a:gd name="connsiteX110" fmla="*/ 2850115 w 4550297"/>
              <a:gd name="connsiteY110" fmla="*/ 0 h 6858000"/>
              <a:gd name="connsiteX111" fmla="*/ 2846312 w 4550297"/>
              <a:gd name="connsiteY111" fmla="*/ 10175 h 6858000"/>
              <a:gd name="connsiteX112" fmla="*/ 2626755 w 4550297"/>
              <a:gd name="connsiteY112" fmla="*/ 67681 h 6858000"/>
              <a:gd name="connsiteX113" fmla="*/ 2578072 w 4550297"/>
              <a:gd name="connsiteY113" fmla="*/ 2381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4550297" h="6858000">
                <a:moveTo>
                  <a:pt x="4550297" y="6797700"/>
                </a:moveTo>
                <a:lnTo>
                  <a:pt x="4550297" y="6858000"/>
                </a:lnTo>
                <a:lnTo>
                  <a:pt x="4499644" y="6858000"/>
                </a:lnTo>
                <a:lnTo>
                  <a:pt x="4503447" y="6847825"/>
                </a:lnTo>
                <a:cubicBezTo>
                  <a:pt x="4515208" y="6828221"/>
                  <a:pt x="4530238" y="6811885"/>
                  <a:pt x="4547310" y="6799143"/>
                </a:cubicBezTo>
                <a:close/>
                <a:moveTo>
                  <a:pt x="2740537" y="6779621"/>
                </a:moveTo>
                <a:cubicBezTo>
                  <a:pt x="2761529" y="6777089"/>
                  <a:pt x="2782603" y="6778887"/>
                  <a:pt x="2802533" y="6784441"/>
                </a:cubicBezTo>
                <a:cubicBezTo>
                  <a:pt x="2822464" y="6789995"/>
                  <a:pt x="2841250" y="6799307"/>
                  <a:pt x="2857667" y="6811804"/>
                </a:cubicBezTo>
                <a:lnTo>
                  <a:pt x="2898343" y="6858000"/>
                </a:lnTo>
                <a:lnTo>
                  <a:pt x="2624463" y="6858000"/>
                </a:lnTo>
                <a:lnTo>
                  <a:pt x="2632554" y="6841696"/>
                </a:lnTo>
                <a:cubicBezTo>
                  <a:pt x="2645051" y="6825278"/>
                  <a:pt x="2660734" y="6811229"/>
                  <a:pt x="2679030" y="6800773"/>
                </a:cubicBezTo>
                <a:cubicBezTo>
                  <a:pt x="2698635" y="6789013"/>
                  <a:pt x="2719545" y="6782151"/>
                  <a:pt x="2740537" y="6779621"/>
                </a:cubicBezTo>
                <a:close/>
                <a:moveTo>
                  <a:pt x="4550297" y="5916715"/>
                </a:moveTo>
                <a:lnTo>
                  <a:pt x="4550297" y="6733663"/>
                </a:lnTo>
                <a:lnTo>
                  <a:pt x="4480471" y="6806272"/>
                </a:lnTo>
                <a:lnTo>
                  <a:pt x="4416541" y="6858000"/>
                </a:lnTo>
                <a:lnTo>
                  <a:pt x="4120550" y="6858000"/>
                </a:lnTo>
                <a:lnTo>
                  <a:pt x="4097999" y="6803752"/>
                </a:lnTo>
                <a:cubicBezTo>
                  <a:pt x="3986130" y="6472430"/>
                  <a:pt x="4041141" y="6200489"/>
                  <a:pt x="4370882" y="6004179"/>
                </a:cubicBezTo>
                <a:close/>
                <a:moveTo>
                  <a:pt x="1131672" y="5854588"/>
                </a:moveTo>
                <a:cubicBezTo>
                  <a:pt x="1220544" y="5854588"/>
                  <a:pt x="1293729" y="5927774"/>
                  <a:pt x="1293729" y="6016639"/>
                </a:cubicBezTo>
                <a:cubicBezTo>
                  <a:pt x="1293729" y="6105510"/>
                  <a:pt x="1220544" y="6178697"/>
                  <a:pt x="1131672" y="6178697"/>
                </a:cubicBezTo>
                <a:cubicBezTo>
                  <a:pt x="1042806" y="6178697"/>
                  <a:pt x="969621" y="6105510"/>
                  <a:pt x="969621" y="6016639"/>
                </a:cubicBezTo>
                <a:cubicBezTo>
                  <a:pt x="969621" y="5927774"/>
                  <a:pt x="1042806" y="5854588"/>
                  <a:pt x="1131672" y="5854588"/>
                </a:cubicBezTo>
                <a:close/>
                <a:moveTo>
                  <a:pt x="200101" y="4238292"/>
                </a:moveTo>
                <a:cubicBezTo>
                  <a:pt x="220439" y="4241231"/>
                  <a:pt x="240370" y="4248418"/>
                  <a:pt x="258667" y="4260180"/>
                </a:cubicBezTo>
                <a:cubicBezTo>
                  <a:pt x="337084" y="4307230"/>
                  <a:pt x="363217" y="4406550"/>
                  <a:pt x="316172" y="4479737"/>
                </a:cubicBezTo>
                <a:cubicBezTo>
                  <a:pt x="269122" y="4558152"/>
                  <a:pt x="169801" y="4584287"/>
                  <a:pt x="96615" y="4537242"/>
                </a:cubicBezTo>
                <a:cubicBezTo>
                  <a:pt x="18200" y="4490192"/>
                  <a:pt x="-7936" y="4390871"/>
                  <a:pt x="39110" y="4317686"/>
                </a:cubicBezTo>
                <a:cubicBezTo>
                  <a:pt x="62632" y="4278477"/>
                  <a:pt x="99228" y="4252342"/>
                  <a:pt x="139088" y="4241886"/>
                </a:cubicBezTo>
                <a:cubicBezTo>
                  <a:pt x="159016" y="4236659"/>
                  <a:pt x="179762" y="4235351"/>
                  <a:pt x="200101" y="4238292"/>
                </a:cubicBezTo>
                <a:close/>
                <a:moveTo>
                  <a:pt x="4550297" y="3016205"/>
                </a:moveTo>
                <a:lnTo>
                  <a:pt x="4550297" y="3445041"/>
                </a:lnTo>
                <a:lnTo>
                  <a:pt x="4426357" y="3508493"/>
                </a:lnTo>
                <a:cubicBezTo>
                  <a:pt x="4111457" y="3710968"/>
                  <a:pt x="3965657" y="4102055"/>
                  <a:pt x="4080013" y="4349063"/>
                </a:cubicBezTo>
                <a:cubicBezTo>
                  <a:pt x="4236839" y="4673171"/>
                  <a:pt x="4215929" y="4866589"/>
                  <a:pt x="3667032" y="4913634"/>
                </a:cubicBezTo>
                <a:cubicBezTo>
                  <a:pt x="3238373" y="4939774"/>
                  <a:pt x="2914265" y="4673171"/>
                  <a:pt x="3065867" y="4234052"/>
                </a:cubicBezTo>
                <a:cubicBezTo>
                  <a:pt x="3233149" y="3836760"/>
                  <a:pt x="3802949" y="3831532"/>
                  <a:pt x="3750673" y="3115352"/>
                </a:cubicBezTo>
                <a:cubicBezTo>
                  <a:pt x="4008131" y="3114046"/>
                  <a:pt x="4229649" y="3092483"/>
                  <a:pt x="4415473" y="3053848"/>
                </a:cubicBezTo>
                <a:close/>
                <a:moveTo>
                  <a:pt x="142439" y="2357104"/>
                </a:moveTo>
                <a:cubicBezTo>
                  <a:pt x="163431" y="2354572"/>
                  <a:pt x="184507" y="2356369"/>
                  <a:pt x="204437" y="2361925"/>
                </a:cubicBezTo>
                <a:cubicBezTo>
                  <a:pt x="244294" y="2373032"/>
                  <a:pt x="279583" y="2399173"/>
                  <a:pt x="300493" y="2435763"/>
                </a:cubicBezTo>
                <a:cubicBezTo>
                  <a:pt x="347538" y="2514173"/>
                  <a:pt x="316172" y="2613500"/>
                  <a:pt x="242987" y="2655321"/>
                </a:cubicBezTo>
                <a:cubicBezTo>
                  <a:pt x="164577" y="2702366"/>
                  <a:pt x="65250" y="2671001"/>
                  <a:pt x="23429" y="2597816"/>
                </a:cubicBezTo>
                <a:cubicBezTo>
                  <a:pt x="-23617" y="2519403"/>
                  <a:pt x="2519" y="2425309"/>
                  <a:pt x="80936" y="2378257"/>
                </a:cubicBezTo>
                <a:cubicBezTo>
                  <a:pt x="100536" y="2366496"/>
                  <a:pt x="121448" y="2359635"/>
                  <a:pt x="142439" y="2357104"/>
                </a:cubicBezTo>
                <a:close/>
                <a:moveTo>
                  <a:pt x="3627827" y="1978352"/>
                </a:moveTo>
                <a:cubicBezTo>
                  <a:pt x="3948831" y="1976719"/>
                  <a:pt x="4270857" y="2024094"/>
                  <a:pt x="4478083" y="2128134"/>
                </a:cubicBezTo>
                <a:lnTo>
                  <a:pt x="4550297" y="2173772"/>
                </a:lnTo>
                <a:lnTo>
                  <a:pt x="4550297" y="2726919"/>
                </a:lnTo>
                <a:lnTo>
                  <a:pt x="4541998" y="2732429"/>
                </a:lnTo>
                <a:cubicBezTo>
                  <a:pt x="4397587" y="2800388"/>
                  <a:pt x="4145356" y="2827833"/>
                  <a:pt x="3734992" y="2843516"/>
                </a:cubicBezTo>
                <a:cubicBezTo>
                  <a:pt x="3144281" y="2801695"/>
                  <a:pt x="2417647" y="3000344"/>
                  <a:pt x="2569249" y="2331214"/>
                </a:cubicBezTo>
                <a:cubicBezTo>
                  <a:pt x="2603227" y="2109041"/>
                  <a:pt x="3114220" y="1980966"/>
                  <a:pt x="3627827" y="1978352"/>
                </a:cubicBezTo>
                <a:close/>
                <a:moveTo>
                  <a:pt x="1089851" y="721123"/>
                </a:moveTo>
                <a:cubicBezTo>
                  <a:pt x="1178722" y="721123"/>
                  <a:pt x="1251909" y="794308"/>
                  <a:pt x="1251909" y="883174"/>
                </a:cubicBezTo>
                <a:cubicBezTo>
                  <a:pt x="1251909" y="972045"/>
                  <a:pt x="1178722" y="1045231"/>
                  <a:pt x="1089851" y="1045231"/>
                </a:cubicBezTo>
                <a:cubicBezTo>
                  <a:pt x="1000985" y="1045231"/>
                  <a:pt x="927800" y="972045"/>
                  <a:pt x="927800" y="883174"/>
                </a:cubicBezTo>
                <a:cubicBezTo>
                  <a:pt x="927800" y="794308"/>
                  <a:pt x="1000985" y="721123"/>
                  <a:pt x="1089851" y="721123"/>
                </a:cubicBezTo>
                <a:close/>
                <a:moveTo>
                  <a:pt x="4451418" y="0"/>
                </a:moveTo>
                <a:lnTo>
                  <a:pt x="4550297" y="0"/>
                </a:lnTo>
                <a:lnTo>
                  <a:pt x="4550297" y="73797"/>
                </a:lnTo>
                <a:lnTo>
                  <a:pt x="4547229" y="73559"/>
                </a:lnTo>
                <a:cubicBezTo>
                  <a:pt x="4527298" y="68004"/>
                  <a:pt x="4508511" y="58692"/>
                  <a:pt x="4492093" y="46195"/>
                </a:cubicBezTo>
                <a:close/>
                <a:moveTo>
                  <a:pt x="3848570" y="0"/>
                </a:moveTo>
                <a:lnTo>
                  <a:pt x="4407434" y="0"/>
                </a:lnTo>
                <a:lnTo>
                  <a:pt x="4432659" y="16852"/>
                </a:lnTo>
                <a:lnTo>
                  <a:pt x="4550297" y="130716"/>
                </a:lnTo>
                <a:lnTo>
                  <a:pt x="4550297" y="804696"/>
                </a:lnTo>
                <a:lnTo>
                  <a:pt x="4540728" y="803263"/>
                </a:lnTo>
                <a:cubicBezTo>
                  <a:pt x="3884993" y="704418"/>
                  <a:pt x="3922894" y="686966"/>
                  <a:pt x="3859662" y="97074"/>
                </a:cubicBezTo>
                <a:close/>
                <a:moveTo>
                  <a:pt x="2961743" y="0"/>
                </a:moveTo>
                <a:lnTo>
                  <a:pt x="3518074" y="0"/>
                </a:lnTo>
                <a:lnTo>
                  <a:pt x="3516734" y="67971"/>
                </a:lnTo>
                <a:cubicBezTo>
                  <a:pt x="3498462" y="691019"/>
                  <a:pt x="3388980" y="724273"/>
                  <a:pt x="2584939" y="898866"/>
                </a:cubicBezTo>
                <a:cubicBezTo>
                  <a:pt x="1089855" y="1118423"/>
                  <a:pt x="1089855" y="1709139"/>
                  <a:pt x="1079399" y="2780787"/>
                </a:cubicBezTo>
                <a:cubicBezTo>
                  <a:pt x="953938" y="5331835"/>
                  <a:pt x="1732843" y="5776181"/>
                  <a:pt x="2835861" y="5896411"/>
                </a:cubicBezTo>
                <a:cubicBezTo>
                  <a:pt x="3248837" y="5938232"/>
                  <a:pt x="3139061" y="5655944"/>
                  <a:pt x="3139061" y="5655944"/>
                </a:cubicBezTo>
                <a:cubicBezTo>
                  <a:pt x="2919502" y="5582757"/>
                  <a:pt x="2767900" y="5551392"/>
                  <a:pt x="2532662" y="5483437"/>
                </a:cubicBezTo>
                <a:cubicBezTo>
                  <a:pt x="1811258" y="5269104"/>
                  <a:pt x="1502828" y="4615661"/>
                  <a:pt x="1539424" y="3078759"/>
                </a:cubicBezTo>
                <a:cubicBezTo>
                  <a:pt x="1544649" y="1452986"/>
                  <a:pt x="1623065" y="1426851"/>
                  <a:pt x="2621528" y="1186384"/>
                </a:cubicBezTo>
                <a:cubicBezTo>
                  <a:pt x="3071099" y="1076601"/>
                  <a:pt x="3133830" y="1081832"/>
                  <a:pt x="3635675" y="930229"/>
                </a:cubicBezTo>
                <a:cubicBezTo>
                  <a:pt x="3933647" y="1021713"/>
                  <a:pt x="4150591" y="1059614"/>
                  <a:pt x="4345318" y="1088366"/>
                </a:cubicBezTo>
                <a:lnTo>
                  <a:pt x="4550297" y="1118680"/>
                </a:lnTo>
                <a:lnTo>
                  <a:pt x="4550297" y="1776356"/>
                </a:lnTo>
                <a:lnTo>
                  <a:pt x="4513245" y="1763700"/>
                </a:lnTo>
                <a:cubicBezTo>
                  <a:pt x="4374062" y="1726127"/>
                  <a:pt x="4204167" y="1698683"/>
                  <a:pt x="3996372" y="1683000"/>
                </a:cubicBezTo>
                <a:cubicBezTo>
                  <a:pt x="3860783" y="1672218"/>
                  <a:pt x="3733523" y="1667808"/>
                  <a:pt x="3614295" y="1669045"/>
                </a:cubicBezTo>
                <a:cubicBezTo>
                  <a:pt x="1825871" y="1687596"/>
                  <a:pt x="1844251" y="2976821"/>
                  <a:pt x="2652887" y="3094442"/>
                </a:cubicBezTo>
                <a:cubicBezTo>
                  <a:pt x="3468385" y="3063076"/>
                  <a:pt x="3630443" y="3151948"/>
                  <a:pt x="2997906" y="3695614"/>
                </a:cubicBezTo>
                <a:cubicBezTo>
                  <a:pt x="2208547" y="4369968"/>
                  <a:pt x="2642433" y="5290024"/>
                  <a:pt x="3761129" y="5190697"/>
                </a:cubicBezTo>
                <a:cubicBezTo>
                  <a:pt x="4377980" y="5133198"/>
                  <a:pt x="4628903" y="4913634"/>
                  <a:pt x="4498217" y="4432699"/>
                </a:cubicBezTo>
                <a:cubicBezTo>
                  <a:pt x="4443326" y="4176547"/>
                  <a:pt x="4411961" y="4019720"/>
                  <a:pt x="4481226" y="3892299"/>
                </a:cubicBezTo>
                <a:lnTo>
                  <a:pt x="4550297" y="3804888"/>
                </a:lnTo>
                <a:lnTo>
                  <a:pt x="4550297" y="5576903"/>
                </a:lnTo>
                <a:lnTo>
                  <a:pt x="4374725" y="5650065"/>
                </a:lnTo>
                <a:cubicBezTo>
                  <a:pt x="4266906" y="5701687"/>
                  <a:pt x="4174118" y="5757882"/>
                  <a:pt x="4048656" y="5823225"/>
                </a:cubicBezTo>
                <a:cubicBezTo>
                  <a:pt x="3656426" y="6063366"/>
                  <a:pt x="3503210" y="6508817"/>
                  <a:pt x="3633585" y="6833466"/>
                </a:cubicBezTo>
                <a:lnTo>
                  <a:pt x="3647348" y="6858000"/>
                </a:lnTo>
                <a:lnTo>
                  <a:pt x="2954142" y="6858000"/>
                </a:lnTo>
                <a:lnTo>
                  <a:pt x="2890212" y="6806273"/>
                </a:lnTo>
                <a:cubicBezTo>
                  <a:pt x="2859937" y="6778542"/>
                  <a:pt x="2831287" y="6748831"/>
                  <a:pt x="2804496" y="6717139"/>
                </a:cubicBezTo>
                <a:cubicBezTo>
                  <a:pt x="2177187" y="6941922"/>
                  <a:pt x="1398283" y="6492350"/>
                  <a:pt x="1278046" y="5838908"/>
                </a:cubicBezTo>
                <a:cubicBezTo>
                  <a:pt x="624604" y="5718673"/>
                  <a:pt x="169802" y="4939769"/>
                  <a:pt x="399815" y="4312462"/>
                </a:cubicBezTo>
                <a:cubicBezTo>
                  <a:pt x="-107256" y="3883802"/>
                  <a:pt x="-107256" y="2979432"/>
                  <a:pt x="399815" y="2550773"/>
                </a:cubicBezTo>
                <a:cubicBezTo>
                  <a:pt x="175033" y="1923465"/>
                  <a:pt x="624604" y="1144561"/>
                  <a:pt x="1278046" y="1024324"/>
                </a:cubicBezTo>
                <a:cubicBezTo>
                  <a:pt x="1398283" y="370884"/>
                  <a:pt x="2177187" y="-78688"/>
                  <a:pt x="2804496" y="146096"/>
                </a:cubicBezTo>
                <a:cubicBezTo>
                  <a:pt x="2844683" y="98558"/>
                  <a:pt x="2889005" y="55477"/>
                  <a:pt x="2936691" y="16852"/>
                </a:cubicBezTo>
                <a:close/>
                <a:moveTo>
                  <a:pt x="2566562" y="0"/>
                </a:moveTo>
                <a:lnTo>
                  <a:pt x="2850115" y="0"/>
                </a:lnTo>
                <a:lnTo>
                  <a:pt x="2846312" y="10175"/>
                </a:lnTo>
                <a:cubicBezTo>
                  <a:pt x="2799262" y="88591"/>
                  <a:pt x="2699942" y="114726"/>
                  <a:pt x="2626755" y="67681"/>
                </a:cubicBezTo>
                <a:cubicBezTo>
                  <a:pt x="2607151" y="55918"/>
                  <a:pt x="2590815" y="40888"/>
                  <a:pt x="2578072" y="23817"/>
                </a:cubicBezTo>
                <a:close/>
              </a:path>
            </a:pathLst>
          </a:custGeom>
          <a:solidFill>
            <a:schemeClr val="accent1">
              <a:lumMod val="20000"/>
              <a:lumOff val="80000"/>
              <a:alpha val="10000"/>
            </a:schemeClr>
          </a:solidFill>
          <a:ln w="9525" cap="flat">
            <a:noFill/>
            <a:prstDash val="solid"/>
            <a:miter/>
          </a:ln>
        </p:spPr>
        <p:txBody>
          <a:bodyPr wrap="square" rtlCol="0" anchor="ctr">
            <a:noAutofit/>
          </a:bodyPr>
          <a:lstStyle/>
          <a:p>
            <a:endParaRPr lang="zh-CN" altLang="en-US"/>
          </a:p>
        </p:txBody>
      </p:sp>
      <p:sp>
        <p:nvSpPr>
          <p:cNvPr id="5" name="矩形 4">
            <a:extLst>
              <a:ext uri="{FF2B5EF4-FFF2-40B4-BE49-F238E27FC236}">
                <a16:creationId xmlns:a16="http://schemas.microsoft.com/office/drawing/2014/main" id="{A7537B68-74B1-48E2-B530-7AD97DB2A483}"/>
              </a:ext>
            </a:extLst>
          </p:cNvPr>
          <p:cNvSpPr/>
          <p:nvPr userDrawn="1"/>
        </p:nvSpPr>
        <p:spPr>
          <a:xfrm>
            <a:off x="-1" y="0"/>
            <a:ext cx="352802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任意多边形: 形状 5">
            <a:extLst>
              <a:ext uri="{FF2B5EF4-FFF2-40B4-BE49-F238E27FC236}">
                <a16:creationId xmlns:a16="http://schemas.microsoft.com/office/drawing/2014/main" id="{998B310F-C42C-4457-A4A6-1354931446B2}"/>
              </a:ext>
            </a:extLst>
          </p:cNvPr>
          <p:cNvSpPr/>
          <p:nvPr userDrawn="1"/>
        </p:nvSpPr>
        <p:spPr>
          <a:xfrm>
            <a:off x="302179" y="997032"/>
            <a:ext cx="3225849" cy="4863936"/>
          </a:xfrm>
          <a:custGeom>
            <a:avLst/>
            <a:gdLst>
              <a:gd name="connsiteX0" fmla="*/ 2587212 w 3225849"/>
              <a:gd name="connsiteY0" fmla="*/ 4847360 h 4863936"/>
              <a:gd name="connsiteX1" fmla="*/ 2539290 w 3225849"/>
              <a:gd name="connsiteY1" fmla="*/ 4855346 h 4863936"/>
              <a:gd name="connsiteX2" fmla="*/ 2536116 w 3225849"/>
              <a:gd name="connsiteY2" fmla="*/ 4852255 h 4863936"/>
              <a:gd name="connsiteX3" fmla="*/ 2614267 w 3225849"/>
              <a:gd name="connsiteY3" fmla="*/ 4842851 h 4863936"/>
              <a:gd name="connsiteX4" fmla="*/ 2604923 w 3225849"/>
              <a:gd name="connsiteY4" fmla="*/ 4845662 h 4863936"/>
              <a:gd name="connsiteX5" fmla="*/ 2587212 w 3225849"/>
              <a:gd name="connsiteY5" fmla="*/ 4847360 h 4863936"/>
              <a:gd name="connsiteX6" fmla="*/ 2767326 w 3225849"/>
              <a:gd name="connsiteY6" fmla="*/ 4795398 h 4863936"/>
              <a:gd name="connsiteX7" fmla="*/ 2767781 w 3225849"/>
              <a:gd name="connsiteY7" fmla="*/ 4796494 h 4863936"/>
              <a:gd name="connsiteX8" fmla="*/ 2653536 w 3225849"/>
              <a:gd name="connsiteY8" fmla="*/ 4836306 h 4863936"/>
              <a:gd name="connsiteX9" fmla="*/ 2614267 w 3225849"/>
              <a:gd name="connsiteY9" fmla="*/ 4842851 h 4863936"/>
              <a:gd name="connsiteX10" fmla="*/ 2761834 w 3225849"/>
              <a:gd name="connsiteY10" fmla="*/ 4798440 h 4863936"/>
              <a:gd name="connsiteX11" fmla="*/ 1814928 w 3225849"/>
              <a:gd name="connsiteY11" fmla="*/ 4650926 h 4863936"/>
              <a:gd name="connsiteX12" fmla="*/ 1855985 w 3225849"/>
              <a:gd name="connsiteY12" fmla="*/ 4654118 h 4863936"/>
              <a:gd name="connsiteX13" fmla="*/ 1919598 w 3225849"/>
              <a:gd name="connsiteY13" fmla="*/ 4703017 h 4863936"/>
              <a:gd name="connsiteX14" fmla="*/ 1881515 w 3225849"/>
              <a:gd name="connsiteY14" fmla="*/ 4848421 h 4863936"/>
              <a:gd name="connsiteX15" fmla="*/ 1736112 w 3225849"/>
              <a:gd name="connsiteY15" fmla="*/ 4810337 h 4863936"/>
              <a:gd name="connsiteX16" fmla="*/ 1774195 w 3225849"/>
              <a:gd name="connsiteY16" fmla="*/ 4664934 h 4863936"/>
              <a:gd name="connsiteX17" fmla="*/ 1814928 w 3225849"/>
              <a:gd name="connsiteY17" fmla="*/ 4650926 h 4863936"/>
              <a:gd name="connsiteX18" fmla="*/ 3089038 w 3225849"/>
              <a:gd name="connsiteY18" fmla="*/ 4643514 h 4863936"/>
              <a:gd name="connsiteX19" fmla="*/ 3127822 w 3225849"/>
              <a:gd name="connsiteY19" fmla="*/ 4658010 h 4863936"/>
              <a:gd name="connsiteX20" fmla="*/ 3165906 w 3225849"/>
              <a:gd name="connsiteY20" fmla="*/ 4803413 h 4863936"/>
              <a:gd name="connsiteX21" fmla="*/ 3020504 w 3225849"/>
              <a:gd name="connsiteY21" fmla="*/ 4841496 h 4863936"/>
              <a:gd name="connsiteX22" fmla="*/ 2982420 w 3225849"/>
              <a:gd name="connsiteY22" fmla="*/ 4696094 h 4863936"/>
              <a:gd name="connsiteX23" fmla="*/ 3048631 w 3225849"/>
              <a:gd name="connsiteY23" fmla="*/ 4645896 h 4863936"/>
              <a:gd name="connsiteX24" fmla="*/ 3089038 w 3225849"/>
              <a:gd name="connsiteY24" fmla="*/ 4643514 h 4863936"/>
              <a:gd name="connsiteX25" fmla="*/ 749453 w 3225849"/>
              <a:gd name="connsiteY25" fmla="*/ 4038320 h 4863936"/>
              <a:gd name="connsiteX26" fmla="*/ 856775 w 3225849"/>
              <a:gd name="connsiteY26" fmla="*/ 4145639 h 4863936"/>
              <a:gd name="connsiteX27" fmla="*/ 749453 w 3225849"/>
              <a:gd name="connsiteY27" fmla="*/ 4252962 h 4863936"/>
              <a:gd name="connsiteX28" fmla="*/ 642134 w 3225849"/>
              <a:gd name="connsiteY28" fmla="*/ 4145639 h 4863936"/>
              <a:gd name="connsiteX29" fmla="*/ 749453 w 3225849"/>
              <a:gd name="connsiteY29" fmla="*/ 4038320 h 4863936"/>
              <a:gd name="connsiteX30" fmla="*/ 3225849 w 3225849"/>
              <a:gd name="connsiteY30" fmla="*/ 4011169 h 4863936"/>
              <a:gd name="connsiteX31" fmla="*/ 3225849 w 3225849"/>
              <a:gd name="connsiteY31" fmla="*/ 4645452 h 4863936"/>
              <a:gd name="connsiteX32" fmla="*/ 3183416 w 3225849"/>
              <a:gd name="connsiteY32" fmla="*/ 4646040 h 4863936"/>
              <a:gd name="connsiteX33" fmla="*/ 3023970 w 3225849"/>
              <a:gd name="connsiteY33" fmla="*/ 4609547 h 4863936"/>
              <a:gd name="connsiteX34" fmla="*/ 2903978 w 3225849"/>
              <a:gd name="connsiteY34" fmla="*/ 4719734 h 4863936"/>
              <a:gd name="connsiteX35" fmla="*/ 2767326 w 3225849"/>
              <a:gd name="connsiteY35" fmla="*/ 4795398 h 4863936"/>
              <a:gd name="connsiteX36" fmla="*/ 2713911 w 3225849"/>
              <a:gd name="connsiteY36" fmla="*/ 4666907 h 4863936"/>
              <a:gd name="connsiteX37" fmla="*/ 3176293 w 3225849"/>
              <a:gd name="connsiteY37" fmla="*/ 4024473 h 4863936"/>
              <a:gd name="connsiteX38" fmla="*/ 132517 w 3225849"/>
              <a:gd name="connsiteY38" fmla="*/ 2967924 h 4863936"/>
              <a:gd name="connsiteX39" fmla="*/ 171303 w 3225849"/>
              <a:gd name="connsiteY39" fmla="*/ 2982419 h 4863936"/>
              <a:gd name="connsiteX40" fmla="*/ 209386 w 3225849"/>
              <a:gd name="connsiteY40" fmla="*/ 3127821 h 4863936"/>
              <a:gd name="connsiteX41" fmla="*/ 63984 w 3225849"/>
              <a:gd name="connsiteY41" fmla="*/ 3165904 h 4863936"/>
              <a:gd name="connsiteX42" fmla="*/ 25900 w 3225849"/>
              <a:gd name="connsiteY42" fmla="*/ 3020502 h 4863936"/>
              <a:gd name="connsiteX43" fmla="*/ 92111 w 3225849"/>
              <a:gd name="connsiteY43" fmla="*/ 2970304 h 4863936"/>
              <a:gd name="connsiteX44" fmla="*/ 132517 w 3225849"/>
              <a:gd name="connsiteY44" fmla="*/ 2967924 h 4863936"/>
              <a:gd name="connsiteX45" fmla="*/ 3225849 w 3225849"/>
              <a:gd name="connsiteY45" fmla="*/ 2072710 h 4863936"/>
              <a:gd name="connsiteX46" fmla="*/ 3225849 w 3225849"/>
              <a:gd name="connsiteY46" fmla="*/ 2372994 h 4863936"/>
              <a:gd name="connsiteX47" fmla="*/ 3215235 w 3225849"/>
              <a:gd name="connsiteY47" fmla="*/ 2374852 h 4863936"/>
              <a:gd name="connsiteX48" fmla="*/ 3027423 w 3225849"/>
              <a:gd name="connsiteY48" fmla="*/ 2435435 h 4863936"/>
              <a:gd name="connsiteX49" fmla="*/ 2702000 w 3225849"/>
              <a:gd name="connsiteY49" fmla="*/ 3041282 h 4863936"/>
              <a:gd name="connsiteX50" fmla="*/ 2428502 w 3225849"/>
              <a:gd name="connsiteY50" fmla="*/ 3415171 h 4863936"/>
              <a:gd name="connsiteX51" fmla="*/ 2030379 w 3225849"/>
              <a:gd name="connsiteY51" fmla="*/ 2965115 h 4863936"/>
              <a:gd name="connsiteX52" fmla="*/ 2483893 w 3225849"/>
              <a:gd name="connsiteY52" fmla="*/ 2224254 h 4863936"/>
              <a:gd name="connsiteX53" fmla="*/ 3222591 w 3225849"/>
              <a:gd name="connsiteY53" fmla="*/ 2074958 h 4863936"/>
              <a:gd name="connsiteX54" fmla="*/ 94331 w 3225849"/>
              <a:gd name="connsiteY54" fmla="*/ 1722102 h 4863936"/>
              <a:gd name="connsiteX55" fmla="*/ 135389 w 3225849"/>
              <a:gd name="connsiteY55" fmla="*/ 1725294 h 4863936"/>
              <a:gd name="connsiteX56" fmla="*/ 199002 w 3225849"/>
              <a:gd name="connsiteY56" fmla="*/ 1774194 h 4863936"/>
              <a:gd name="connsiteX57" fmla="*/ 160919 w 3225849"/>
              <a:gd name="connsiteY57" fmla="*/ 1919597 h 4863936"/>
              <a:gd name="connsiteX58" fmla="*/ 15516 w 3225849"/>
              <a:gd name="connsiteY58" fmla="*/ 1881514 h 4863936"/>
              <a:gd name="connsiteX59" fmla="*/ 53600 w 3225849"/>
              <a:gd name="connsiteY59" fmla="*/ 1736111 h 4863936"/>
              <a:gd name="connsiteX60" fmla="*/ 94331 w 3225849"/>
              <a:gd name="connsiteY60" fmla="*/ 1722102 h 4863936"/>
              <a:gd name="connsiteX61" fmla="*/ 2402538 w 3225849"/>
              <a:gd name="connsiteY61" fmla="*/ 1471272 h 4863936"/>
              <a:gd name="connsiteX62" fmla="*/ 3113973 w 3225849"/>
              <a:gd name="connsiteY62" fmla="*/ 1736113 h 4863936"/>
              <a:gd name="connsiteX63" fmla="*/ 2473509 w 3225849"/>
              <a:gd name="connsiteY63" fmla="*/ 2044230 h 4863936"/>
              <a:gd name="connsiteX64" fmla="*/ 1701492 w 3225849"/>
              <a:gd name="connsiteY64" fmla="*/ 1704956 h 4863936"/>
              <a:gd name="connsiteX65" fmla="*/ 2402538 w 3225849"/>
              <a:gd name="connsiteY65" fmla="*/ 1471272 h 4863936"/>
              <a:gd name="connsiteX66" fmla="*/ 721757 w 3225849"/>
              <a:gd name="connsiteY66" fmla="*/ 638669 h 4863936"/>
              <a:gd name="connsiteX67" fmla="*/ 829080 w 3225849"/>
              <a:gd name="connsiteY67" fmla="*/ 745988 h 4863936"/>
              <a:gd name="connsiteX68" fmla="*/ 721757 w 3225849"/>
              <a:gd name="connsiteY68" fmla="*/ 853310 h 4863936"/>
              <a:gd name="connsiteX69" fmla="*/ 614438 w 3225849"/>
              <a:gd name="connsiteY69" fmla="*/ 745988 h 4863936"/>
              <a:gd name="connsiteX70" fmla="*/ 721757 w 3225849"/>
              <a:gd name="connsiteY70" fmla="*/ 638669 h 4863936"/>
              <a:gd name="connsiteX71" fmla="*/ 2331537 w 3225849"/>
              <a:gd name="connsiteY71" fmla="*/ 16351 h 4863936"/>
              <a:gd name="connsiteX72" fmla="*/ 2330700 w 3225849"/>
              <a:gd name="connsiteY72" fmla="*/ 118243 h 4863936"/>
              <a:gd name="connsiteX73" fmla="*/ 1711883 w 3225849"/>
              <a:gd name="connsiteY73" fmla="*/ 756380 h 4863936"/>
              <a:gd name="connsiteX74" fmla="*/ 714835 w 3225849"/>
              <a:gd name="connsiteY74" fmla="*/ 2002687 h 4863936"/>
              <a:gd name="connsiteX75" fmla="*/ 1878057 w 3225849"/>
              <a:gd name="connsiteY75" fmla="*/ 4066017 h 4863936"/>
              <a:gd name="connsiteX76" fmla="*/ 2078852 w 3225849"/>
              <a:gd name="connsiteY76" fmla="*/ 3906767 h 4863936"/>
              <a:gd name="connsiteX77" fmla="*/ 1677262 w 3225849"/>
              <a:gd name="connsiteY77" fmla="*/ 3792524 h 4863936"/>
              <a:gd name="connsiteX78" fmla="*/ 1019488 w 3225849"/>
              <a:gd name="connsiteY78" fmla="*/ 2200020 h 4863936"/>
              <a:gd name="connsiteX79" fmla="*/ 1736114 w 3225849"/>
              <a:gd name="connsiteY79" fmla="*/ 946790 h 4863936"/>
              <a:gd name="connsiteX80" fmla="*/ 2407736 w 3225849"/>
              <a:gd name="connsiteY80" fmla="*/ 777151 h 4863936"/>
              <a:gd name="connsiteX81" fmla="*/ 3159457 w 3225849"/>
              <a:gd name="connsiteY81" fmla="*/ 926908 h 4863936"/>
              <a:gd name="connsiteX82" fmla="*/ 3225849 w 3225849"/>
              <a:gd name="connsiteY82" fmla="*/ 942417 h 4863936"/>
              <a:gd name="connsiteX83" fmla="*/ 3225849 w 3225849"/>
              <a:gd name="connsiteY83" fmla="*/ 1436436 h 4863936"/>
              <a:gd name="connsiteX84" fmla="*/ 3209176 w 3225849"/>
              <a:gd name="connsiteY84" fmla="*/ 1422808 h 4863936"/>
              <a:gd name="connsiteX85" fmla="*/ 2646608 w 3225849"/>
              <a:gd name="connsiteY85" fmla="*/ 1275675 h 4863936"/>
              <a:gd name="connsiteX86" fmla="*/ 2393577 w 3225849"/>
              <a:gd name="connsiteY86" fmla="*/ 1266433 h 4863936"/>
              <a:gd name="connsiteX87" fmla="*/ 1756881 w 3225849"/>
              <a:gd name="connsiteY87" fmla="*/ 2210406 h 4863936"/>
              <a:gd name="connsiteX88" fmla="*/ 1985371 w 3225849"/>
              <a:gd name="connsiteY88" fmla="*/ 2608534 h 4863936"/>
              <a:gd name="connsiteX89" fmla="*/ 2490818 w 3225849"/>
              <a:gd name="connsiteY89" fmla="*/ 3598656 h 4863936"/>
              <a:gd name="connsiteX90" fmla="*/ 2978956 w 3225849"/>
              <a:gd name="connsiteY90" fmla="*/ 3096670 h 4863936"/>
              <a:gd name="connsiteX91" fmla="*/ 3204916 w 3225849"/>
              <a:gd name="connsiteY91" fmla="*/ 2562250 h 4863936"/>
              <a:gd name="connsiteX92" fmla="*/ 3225849 w 3225849"/>
              <a:gd name="connsiteY92" fmla="*/ 2552964 h 4863936"/>
              <a:gd name="connsiteX93" fmla="*/ 3225849 w 3225849"/>
              <a:gd name="connsiteY93" fmla="*/ 3791049 h 4863936"/>
              <a:gd name="connsiteX94" fmla="*/ 3172834 w 3225849"/>
              <a:gd name="connsiteY94" fmla="*/ 3806372 h 4863936"/>
              <a:gd name="connsiteX95" fmla="*/ 2681233 w 3225849"/>
              <a:gd name="connsiteY95" fmla="*/ 4017550 h 4863936"/>
              <a:gd name="connsiteX96" fmla="*/ 2454939 w 3225849"/>
              <a:gd name="connsiteY96" fmla="*/ 4773200 h 4863936"/>
              <a:gd name="connsiteX97" fmla="*/ 2536116 w 3225849"/>
              <a:gd name="connsiteY97" fmla="*/ 4852255 h 4863936"/>
              <a:gd name="connsiteX98" fmla="*/ 2440627 w 3225849"/>
              <a:gd name="connsiteY98" fmla="*/ 4861403 h 4863936"/>
              <a:gd name="connsiteX99" fmla="*/ 1857285 w 3225849"/>
              <a:gd name="connsiteY99" fmla="*/ 4609547 h 4863936"/>
              <a:gd name="connsiteX100" fmla="*/ 846390 w 3225849"/>
              <a:gd name="connsiteY100" fmla="*/ 4027936 h 4863936"/>
              <a:gd name="connsiteX101" fmla="*/ 264778 w 3225849"/>
              <a:gd name="connsiteY101" fmla="*/ 3017043 h 4863936"/>
              <a:gd name="connsiteX102" fmla="*/ 264778 w 3225849"/>
              <a:gd name="connsiteY102" fmla="*/ 1850360 h 4863936"/>
              <a:gd name="connsiteX103" fmla="*/ 846390 w 3225849"/>
              <a:gd name="connsiteY103" fmla="*/ 839465 h 4863936"/>
              <a:gd name="connsiteX104" fmla="*/ 1857285 w 3225849"/>
              <a:gd name="connsiteY104" fmla="*/ 257856 h 4863936"/>
              <a:gd name="connsiteX105" fmla="*/ 2275419 w 3225849"/>
              <a:gd name="connsiteY105" fmla="*/ 21740 h 4863936"/>
              <a:gd name="connsiteX106" fmla="*/ 2529723 w 3225849"/>
              <a:gd name="connsiteY106" fmla="*/ 14671 h 4863936"/>
              <a:gd name="connsiteX107" fmla="*/ 2603401 w 3225849"/>
              <a:gd name="connsiteY107" fmla="*/ 21740 h 4863936"/>
              <a:gd name="connsiteX108" fmla="*/ 3023970 w 3225849"/>
              <a:gd name="connsiteY108" fmla="*/ 257856 h 4863936"/>
              <a:gd name="connsiteX109" fmla="*/ 3183416 w 3225849"/>
              <a:gd name="connsiteY109" fmla="*/ 222358 h 4863936"/>
              <a:gd name="connsiteX110" fmla="*/ 3225849 w 3225849"/>
              <a:gd name="connsiteY110" fmla="*/ 223068 h 4863936"/>
              <a:gd name="connsiteX111" fmla="*/ 3225849 w 3225849"/>
              <a:gd name="connsiteY111" fmla="*/ 726198 h 4863936"/>
              <a:gd name="connsiteX112" fmla="*/ 3115718 w 3225849"/>
              <a:gd name="connsiteY112" fmla="*/ 709327 h 4863936"/>
              <a:gd name="connsiteX113" fmla="*/ 2544979 w 3225849"/>
              <a:gd name="connsiteY113" fmla="*/ 128313 h 4863936"/>
              <a:gd name="connsiteX114" fmla="*/ 1806163 w 3225849"/>
              <a:gd name="connsiteY114" fmla="*/ 9890 h 4863936"/>
              <a:gd name="connsiteX115" fmla="*/ 1846895 w 3225849"/>
              <a:gd name="connsiteY115" fmla="*/ 22439 h 4863936"/>
              <a:gd name="connsiteX116" fmla="*/ 1884978 w 3225849"/>
              <a:gd name="connsiteY116" fmla="*/ 167842 h 4863936"/>
              <a:gd name="connsiteX117" fmla="*/ 1739576 w 3225849"/>
              <a:gd name="connsiteY117" fmla="*/ 205926 h 4863936"/>
              <a:gd name="connsiteX118" fmla="*/ 1701492 w 3225849"/>
              <a:gd name="connsiteY118" fmla="*/ 60522 h 4863936"/>
              <a:gd name="connsiteX119" fmla="*/ 1765106 w 3225849"/>
              <a:gd name="connsiteY119" fmla="*/ 12920 h 4863936"/>
              <a:gd name="connsiteX120" fmla="*/ 1806163 w 3225849"/>
              <a:gd name="connsiteY120" fmla="*/ 9890 h 4863936"/>
              <a:gd name="connsiteX121" fmla="*/ 2432837 w 3225849"/>
              <a:gd name="connsiteY121" fmla="*/ 5134 h 4863936"/>
              <a:gd name="connsiteX122" fmla="*/ 2528907 w 3225849"/>
              <a:gd name="connsiteY122" fmla="*/ 8595 h 4863936"/>
              <a:gd name="connsiteX123" fmla="*/ 2529723 w 3225849"/>
              <a:gd name="connsiteY123" fmla="*/ 14671 h 4863936"/>
              <a:gd name="connsiteX124" fmla="*/ 2439329 w 3225849"/>
              <a:gd name="connsiteY124" fmla="*/ 5999 h 4863936"/>
              <a:gd name="connsiteX125" fmla="*/ 2331537 w 3225849"/>
              <a:gd name="connsiteY125" fmla="*/ 16351 h 4863936"/>
              <a:gd name="connsiteX126" fmla="*/ 2331573 w 3225849"/>
              <a:gd name="connsiteY126" fmla="*/ 12059 h 4863936"/>
              <a:gd name="connsiteX127" fmla="*/ 2432837 w 3225849"/>
              <a:gd name="connsiteY127" fmla="*/ 5134 h 4863936"/>
              <a:gd name="connsiteX128" fmla="*/ 3024670 w 3225849"/>
              <a:gd name="connsiteY128" fmla="*/ 1020 h 4863936"/>
              <a:gd name="connsiteX129" fmla="*/ 3065074 w 3225849"/>
              <a:gd name="connsiteY129" fmla="*/ 3401 h 4863936"/>
              <a:gd name="connsiteX130" fmla="*/ 3131286 w 3225849"/>
              <a:gd name="connsiteY130" fmla="*/ 53599 h 4863936"/>
              <a:gd name="connsiteX131" fmla="*/ 3093203 w 3225849"/>
              <a:gd name="connsiteY131" fmla="*/ 199001 h 4863936"/>
              <a:gd name="connsiteX132" fmla="*/ 2947800 w 3225849"/>
              <a:gd name="connsiteY132" fmla="*/ 160918 h 4863936"/>
              <a:gd name="connsiteX133" fmla="*/ 2985884 w 3225849"/>
              <a:gd name="connsiteY133" fmla="*/ 15516 h 4863936"/>
              <a:gd name="connsiteX134" fmla="*/ 3024670 w 3225849"/>
              <a:gd name="connsiteY134" fmla="*/ 1020 h 4863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Lst>
            <a:rect l="l" t="t" r="r" b="b"/>
            <a:pathLst>
              <a:path w="3225849" h="4863936">
                <a:moveTo>
                  <a:pt x="2587212" y="4847360"/>
                </a:moveTo>
                <a:lnTo>
                  <a:pt x="2539290" y="4855346"/>
                </a:lnTo>
                <a:lnTo>
                  <a:pt x="2536116" y="4852255"/>
                </a:lnTo>
                <a:close/>
                <a:moveTo>
                  <a:pt x="2614267" y="4842851"/>
                </a:moveTo>
                <a:lnTo>
                  <a:pt x="2604923" y="4845662"/>
                </a:lnTo>
                <a:lnTo>
                  <a:pt x="2587212" y="4847360"/>
                </a:lnTo>
                <a:close/>
                <a:moveTo>
                  <a:pt x="2767326" y="4795398"/>
                </a:moveTo>
                <a:lnTo>
                  <a:pt x="2767781" y="4796494"/>
                </a:lnTo>
                <a:cubicBezTo>
                  <a:pt x="2729699" y="4813804"/>
                  <a:pt x="2691618" y="4826786"/>
                  <a:pt x="2653536" y="4836306"/>
                </a:cubicBezTo>
                <a:lnTo>
                  <a:pt x="2614267" y="4842851"/>
                </a:lnTo>
                <a:lnTo>
                  <a:pt x="2761834" y="4798440"/>
                </a:lnTo>
                <a:close/>
                <a:moveTo>
                  <a:pt x="1814928" y="4650926"/>
                </a:moveTo>
                <a:cubicBezTo>
                  <a:pt x="1828830" y="4649249"/>
                  <a:pt x="1842786" y="4650440"/>
                  <a:pt x="1855985" y="4654118"/>
                </a:cubicBezTo>
                <a:cubicBezTo>
                  <a:pt x="1882384" y="4661474"/>
                  <a:pt x="1905750" y="4678786"/>
                  <a:pt x="1919598" y="4703017"/>
                </a:cubicBezTo>
                <a:cubicBezTo>
                  <a:pt x="1950754" y="4754949"/>
                  <a:pt x="1929986" y="4820724"/>
                  <a:pt x="1881515" y="4848421"/>
                </a:cubicBezTo>
                <a:cubicBezTo>
                  <a:pt x="1833047" y="4879576"/>
                  <a:pt x="1767272" y="4862268"/>
                  <a:pt x="1736112" y="4810337"/>
                </a:cubicBezTo>
                <a:cubicBezTo>
                  <a:pt x="1704956" y="4758409"/>
                  <a:pt x="1725728" y="4692630"/>
                  <a:pt x="1774195" y="4664934"/>
                </a:cubicBezTo>
                <a:cubicBezTo>
                  <a:pt x="1787179" y="4657146"/>
                  <a:pt x="1801026" y="4652602"/>
                  <a:pt x="1814928" y="4650926"/>
                </a:cubicBezTo>
                <a:close/>
                <a:moveTo>
                  <a:pt x="3089038" y="4643514"/>
                </a:moveTo>
                <a:cubicBezTo>
                  <a:pt x="3102508" y="4645462"/>
                  <a:pt x="3115706" y="4650221"/>
                  <a:pt x="3127822" y="4658010"/>
                </a:cubicBezTo>
                <a:cubicBezTo>
                  <a:pt x="3179750" y="4689170"/>
                  <a:pt x="3197061" y="4754945"/>
                  <a:pt x="3165906" y="4803413"/>
                </a:cubicBezTo>
                <a:cubicBezTo>
                  <a:pt x="3138211" y="4851880"/>
                  <a:pt x="3072431" y="4869193"/>
                  <a:pt x="3020504" y="4841496"/>
                </a:cubicBezTo>
                <a:cubicBezTo>
                  <a:pt x="2968572" y="4810337"/>
                  <a:pt x="2951264" y="4744561"/>
                  <a:pt x="2982420" y="4696094"/>
                </a:cubicBezTo>
                <a:cubicBezTo>
                  <a:pt x="2997998" y="4670128"/>
                  <a:pt x="3022234" y="4652820"/>
                  <a:pt x="3048631" y="4645896"/>
                </a:cubicBezTo>
                <a:cubicBezTo>
                  <a:pt x="3061829" y="4642434"/>
                  <a:pt x="3075569" y="4641568"/>
                  <a:pt x="3089038" y="4643514"/>
                </a:cubicBezTo>
                <a:close/>
                <a:moveTo>
                  <a:pt x="749453" y="4038320"/>
                </a:moveTo>
                <a:cubicBezTo>
                  <a:pt x="808308" y="4038320"/>
                  <a:pt x="856775" y="4086788"/>
                  <a:pt x="856775" y="4145639"/>
                </a:cubicBezTo>
                <a:cubicBezTo>
                  <a:pt x="856775" y="4204494"/>
                  <a:pt x="808308" y="4252962"/>
                  <a:pt x="749453" y="4252962"/>
                </a:cubicBezTo>
                <a:cubicBezTo>
                  <a:pt x="690601" y="4252962"/>
                  <a:pt x="642134" y="4204494"/>
                  <a:pt x="642134" y="4145639"/>
                </a:cubicBezTo>
                <a:cubicBezTo>
                  <a:pt x="642134" y="4086788"/>
                  <a:pt x="690601" y="4038320"/>
                  <a:pt x="749453" y="4038320"/>
                </a:cubicBezTo>
                <a:close/>
                <a:moveTo>
                  <a:pt x="3225849" y="4011169"/>
                </a:moveTo>
                <a:lnTo>
                  <a:pt x="3225849" y="4645452"/>
                </a:lnTo>
                <a:lnTo>
                  <a:pt x="3183416" y="4646040"/>
                </a:lnTo>
                <a:cubicBezTo>
                  <a:pt x="3129398" y="4640543"/>
                  <a:pt x="3075899" y="4628588"/>
                  <a:pt x="3023970" y="4609547"/>
                </a:cubicBezTo>
                <a:cubicBezTo>
                  <a:pt x="2988485" y="4651522"/>
                  <a:pt x="2948077" y="4688253"/>
                  <a:pt x="2903978" y="4719734"/>
                </a:cubicBezTo>
                <a:lnTo>
                  <a:pt x="2767326" y="4795398"/>
                </a:lnTo>
                <a:lnTo>
                  <a:pt x="2713911" y="4666907"/>
                </a:lnTo>
                <a:cubicBezTo>
                  <a:pt x="2615130" y="4374348"/>
                  <a:pt x="2712824" y="4151701"/>
                  <a:pt x="3176293" y="4024473"/>
                </a:cubicBezTo>
                <a:close/>
                <a:moveTo>
                  <a:pt x="132517" y="2967924"/>
                </a:moveTo>
                <a:cubicBezTo>
                  <a:pt x="145987" y="2969870"/>
                  <a:pt x="159185" y="2974630"/>
                  <a:pt x="171303" y="2982419"/>
                </a:cubicBezTo>
                <a:cubicBezTo>
                  <a:pt x="223235" y="3013578"/>
                  <a:pt x="240542" y="3079353"/>
                  <a:pt x="209386" y="3127821"/>
                </a:cubicBezTo>
                <a:cubicBezTo>
                  <a:pt x="178227" y="3179752"/>
                  <a:pt x="112451" y="3197060"/>
                  <a:pt x="63984" y="3165904"/>
                </a:cubicBezTo>
                <a:cubicBezTo>
                  <a:pt x="12053" y="3134746"/>
                  <a:pt x="-5255" y="3068969"/>
                  <a:pt x="25900" y="3020502"/>
                </a:cubicBezTo>
                <a:cubicBezTo>
                  <a:pt x="41478" y="2994536"/>
                  <a:pt x="65714" y="2977228"/>
                  <a:pt x="92111" y="2970304"/>
                </a:cubicBezTo>
                <a:cubicBezTo>
                  <a:pt x="105309" y="2966842"/>
                  <a:pt x="119048" y="2965976"/>
                  <a:pt x="132517" y="2967924"/>
                </a:cubicBezTo>
                <a:close/>
                <a:moveTo>
                  <a:pt x="3225849" y="2072710"/>
                </a:moveTo>
                <a:lnTo>
                  <a:pt x="3225849" y="2372994"/>
                </a:lnTo>
                <a:lnTo>
                  <a:pt x="3215235" y="2374852"/>
                </a:lnTo>
                <a:cubicBezTo>
                  <a:pt x="3157247" y="2388700"/>
                  <a:pt x="3098393" y="2409472"/>
                  <a:pt x="3027423" y="2435435"/>
                </a:cubicBezTo>
                <a:cubicBezTo>
                  <a:pt x="2753927" y="2542755"/>
                  <a:pt x="2615448" y="2854332"/>
                  <a:pt x="2702000" y="3041282"/>
                </a:cubicBezTo>
                <a:cubicBezTo>
                  <a:pt x="2805858" y="3255923"/>
                  <a:pt x="2792010" y="3384015"/>
                  <a:pt x="2428502" y="3415171"/>
                </a:cubicBezTo>
                <a:cubicBezTo>
                  <a:pt x="2144621" y="3432482"/>
                  <a:pt x="1929980" y="3255923"/>
                  <a:pt x="2030379" y="2965115"/>
                </a:cubicBezTo>
                <a:cubicBezTo>
                  <a:pt x="2141162" y="2702009"/>
                  <a:pt x="2518513" y="2698546"/>
                  <a:pt x="2483893" y="2224254"/>
                </a:cubicBezTo>
                <a:cubicBezTo>
                  <a:pt x="2824898" y="2222524"/>
                  <a:pt x="3070697" y="2167133"/>
                  <a:pt x="3222591" y="2074958"/>
                </a:cubicBezTo>
                <a:close/>
                <a:moveTo>
                  <a:pt x="94331" y="1722102"/>
                </a:moveTo>
                <a:cubicBezTo>
                  <a:pt x="108233" y="1720425"/>
                  <a:pt x="122190" y="1721615"/>
                  <a:pt x="135389" y="1725294"/>
                </a:cubicBezTo>
                <a:cubicBezTo>
                  <a:pt x="161784" y="1732650"/>
                  <a:pt x="185155" y="1749963"/>
                  <a:pt x="199002" y="1774194"/>
                </a:cubicBezTo>
                <a:cubicBezTo>
                  <a:pt x="230158" y="1826121"/>
                  <a:pt x="209386" y="1891901"/>
                  <a:pt x="160919" y="1919597"/>
                </a:cubicBezTo>
                <a:cubicBezTo>
                  <a:pt x="108991" y="1950753"/>
                  <a:pt x="43212" y="1929981"/>
                  <a:pt x="15516" y="1881514"/>
                </a:cubicBezTo>
                <a:cubicBezTo>
                  <a:pt x="-15640" y="1829585"/>
                  <a:pt x="1668" y="1767271"/>
                  <a:pt x="53600" y="1736111"/>
                </a:cubicBezTo>
                <a:cubicBezTo>
                  <a:pt x="66580" y="1728322"/>
                  <a:pt x="80429" y="1723778"/>
                  <a:pt x="94331" y="1722102"/>
                </a:cubicBezTo>
                <a:close/>
                <a:moveTo>
                  <a:pt x="2402538" y="1471272"/>
                </a:moveTo>
                <a:cubicBezTo>
                  <a:pt x="2742676" y="1469542"/>
                  <a:pt x="3084545" y="1550898"/>
                  <a:pt x="3113973" y="1736113"/>
                </a:cubicBezTo>
                <a:cubicBezTo>
                  <a:pt x="3141669" y="1971527"/>
                  <a:pt x="3017039" y="2023458"/>
                  <a:pt x="2473509" y="2044230"/>
                </a:cubicBezTo>
                <a:cubicBezTo>
                  <a:pt x="2082309" y="2016534"/>
                  <a:pt x="1601093" y="2148089"/>
                  <a:pt x="1701492" y="1704956"/>
                </a:cubicBezTo>
                <a:cubicBezTo>
                  <a:pt x="1723994" y="1557821"/>
                  <a:pt x="2062401" y="1473004"/>
                  <a:pt x="2402538" y="1471272"/>
                </a:cubicBezTo>
                <a:close/>
                <a:moveTo>
                  <a:pt x="721757" y="638669"/>
                </a:moveTo>
                <a:cubicBezTo>
                  <a:pt x="780612" y="638669"/>
                  <a:pt x="829080" y="687136"/>
                  <a:pt x="829080" y="745988"/>
                </a:cubicBezTo>
                <a:cubicBezTo>
                  <a:pt x="829080" y="804843"/>
                  <a:pt x="780612" y="853310"/>
                  <a:pt x="721757" y="853310"/>
                </a:cubicBezTo>
                <a:cubicBezTo>
                  <a:pt x="662905" y="853310"/>
                  <a:pt x="614438" y="804843"/>
                  <a:pt x="614438" y="745988"/>
                </a:cubicBezTo>
                <a:cubicBezTo>
                  <a:pt x="614438" y="687136"/>
                  <a:pt x="662905" y="638669"/>
                  <a:pt x="721757" y="638669"/>
                </a:cubicBezTo>
                <a:close/>
                <a:moveTo>
                  <a:pt x="2331537" y="16351"/>
                </a:moveTo>
                <a:lnTo>
                  <a:pt x="2330700" y="118243"/>
                </a:lnTo>
                <a:cubicBezTo>
                  <a:pt x="2324489" y="616212"/>
                  <a:pt x="2279860" y="633047"/>
                  <a:pt x="1711883" y="756380"/>
                </a:cubicBezTo>
                <a:cubicBezTo>
                  <a:pt x="721759" y="901782"/>
                  <a:pt x="721759" y="1292985"/>
                  <a:pt x="714835" y="2002687"/>
                </a:cubicBezTo>
                <a:cubicBezTo>
                  <a:pt x="631748" y="3692125"/>
                  <a:pt x="1147580" y="3986395"/>
                  <a:pt x="1878057" y="4066017"/>
                </a:cubicBezTo>
                <a:cubicBezTo>
                  <a:pt x="2151551" y="4093713"/>
                  <a:pt x="2078852" y="3906767"/>
                  <a:pt x="2078852" y="3906767"/>
                </a:cubicBezTo>
                <a:cubicBezTo>
                  <a:pt x="1933448" y="3858299"/>
                  <a:pt x="1833049" y="3837527"/>
                  <a:pt x="1677262" y="3792524"/>
                </a:cubicBezTo>
                <a:cubicBezTo>
                  <a:pt x="1199511" y="3650581"/>
                  <a:pt x="995252" y="3217838"/>
                  <a:pt x="1019488" y="2200020"/>
                </a:cubicBezTo>
                <a:cubicBezTo>
                  <a:pt x="1022948" y="1123348"/>
                  <a:pt x="1074879" y="1106039"/>
                  <a:pt x="1736114" y="946790"/>
                </a:cubicBezTo>
                <a:cubicBezTo>
                  <a:pt x="2033844" y="874086"/>
                  <a:pt x="2075388" y="877550"/>
                  <a:pt x="2407736" y="777151"/>
                </a:cubicBezTo>
                <a:cubicBezTo>
                  <a:pt x="2753068" y="883175"/>
                  <a:pt x="2934063" y="880525"/>
                  <a:pt x="3159457" y="926908"/>
                </a:cubicBezTo>
                <a:lnTo>
                  <a:pt x="3225849" y="942417"/>
                </a:lnTo>
                <a:lnTo>
                  <a:pt x="3225849" y="1436436"/>
                </a:lnTo>
                <a:lnTo>
                  <a:pt x="3209176" y="1422808"/>
                </a:lnTo>
                <a:cubicBezTo>
                  <a:pt x="3096662" y="1348376"/>
                  <a:pt x="2921833" y="1296447"/>
                  <a:pt x="2646608" y="1275675"/>
                </a:cubicBezTo>
                <a:cubicBezTo>
                  <a:pt x="2556814" y="1268534"/>
                  <a:pt x="2472536" y="1265614"/>
                  <a:pt x="2393577" y="1266433"/>
                </a:cubicBezTo>
                <a:cubicBezTo>
                  <a:pt x="1209188" y="1278719"/>
                  <a:pt x="1221361" y="2132512"/>
                  <a:pt x="1756881" y="2210406"/>
                </a:cubicBezTo>
                <a:cubicBezTo>
                  <a:pt x="2296947" y="2189634"/>
                  <a:pt x="2404271" y="2248489"/>
                  <a:pt x="1985371" y="2608534"/>
                </a:cubicBezTo>
                <a:cubicBezTo>
                  <a:pt x="1462617" y="3055126"/>
                  <a:pt x="1749958" y="3664436"/>
                  <a:pt x="2490818" y="3598656"/>
                </a:cubicBezTo>
                <a:cubicBezTo>
                  <a:pt x="2899329" y="3560577"/>
                  <a:pt x="3065503" y="3415171"/>
                  <a:pt x="2978956" y="3096670"/>
                </a:cubicBezTo>
                <a:cubicBezTo>
                  <a:pt x="2915341" y="2799806"/>
                  <a:pt x="2899439" y="2704385"/>
                  <a:pt x="3204916" y="2562250"/>
                </a:cubicBezTo>
                <a:lnTo>
                  <a:pt x="3225849" y="2552964"/>
                </a:lnTo>
                <a:lnTo>
                  <a:pt x="3225849" y="3791049"/>
                </a:lnTo>
                <a:lnTo>
                  <a:pt x="3172834" y="3806372"/>
                </a:lnTo>
                <a:cubicBezTo>
                  <a:pt x="2927031" y="3868688"/>
                  <a:pt x="2847409" y="3931003"/>
                  <a:pt x="2681233" y="4017550"/>
                </a:cubicBezTo>
                <a:cubicBezTo>
                  <a:pt x="2384370" y="4199303"/>
                  <a:pt x="2294250" y="4558646"/>
                  <a:pt x="2454939" y="4773200"/>
                </a:cubicBezTo>
                <a:lnTo>
                  <a:pt x="2536116" y="4852255"/>
                </a:lnTo>
                <a:lnTo>
                  <a:pt x="2440627" y="4861403"/>
                </a:lnTo>
                <a:cubicBezTo>
                  <a:pt x="2219927" y="4861403"/>
                  <a:pt x="1999226" y="4777452"/>
                  <a:pt x="1857285" y="4609547"/>
                </a:cubicBezTo>
                <a:cubicBezTo>
                  <a:pt x="1441848" y="4758410"/>
                  <a:pt x="926017" y="4460680"/>
                  <a:pt x="846390" y="4027936"/>
                </a:cubicBezTo>
                <a:cubicBezTo>
                  <a:pt x="413646" y="3948310"/>
                  <a:pt x="112452" y="3432479"/>
                  <a:pt x="264778" y="3017043"/>
                </a:cubicBezTo>
                <a:cubicBezTo>
                  <a:pt x="-71030" y="2733162"/>
                  <a:pt x="-71030" y="2134241"/>
                  <a:pt x="264778" y="1850360"/>
                </a:cubicBezTo>
                <a:cubicBezTo>
                  <a:pt x="115916" y="1434924"/>
                  <a:pt x="413646" y="919092"/>
                  <a:pt x="846390" y="839465"/>
                </a:cubicBezTo>
                <a:cubicBezTo>
                  <a:pt x="926017" y="406722"/>
                  <a:pt x="1441848" y="108993"/>
                  <a:pt x="1857285" y="257856"/>
                </a:cubicBezTo>
                <a:cubicBezTo>
                  <a:pt x="1963741" y="131927"/>
                  <a:pt x="2114011" y="53222"/>
                  <a:pt x="2275419" y="21740"/>
                </a:cubicBezTo>
                <a:close/>
                <a:moveTo>
                  <a:pt x="2529723" y="14671"/>
                </a:moveTo>
                <a:lnTo>
                  <a:pt x="2603401" y="21740"/>
                </a:lnTo>
                <a:cubicBezTo>
                  <a:pt x="2765133" y="53222"/>
                  <a:pt x="2916216" y="131927"/>
                  <a:pt x="3023970" y="257856"/>
                </a:cubicBezTo>
                <a:cubicBezTo>
                  <a:pt x="3075899" y="239248"/>
                  <a:pt x="3129398" y="227619"/>
                  <a:pt x="3183416" y="222358"/>
                </a:cubicBezTo>
                <a:lnTo>
                  <a:pt x="3225849" y="223068"/>
                </a:lnTo>
                <a:lnTo>
                  <a:pt x="3225849" y="726198"/>
                </a:lnTo>
                <a:lnTo>
                  <a:pt x="3115718" y="709327"/>
                </a:lnTo>
                <a:cubicBezTo>
                  <a:pt x="2529509" y="621271"/>
                  <a:pt x="2608781" y="649323"/>
                  <a:pt x="2544979" y="128313"/>
                </a:cubicBezTo>
                <a:close/>
                <a:moveTo>
                  <a:pt x="1806163" y="9890"/>
                </a:moveTo>
                <a:cubicBezTo>
                  <a:pt x="1820065" y="11404"/>
                  <a:pt x="1833912" y="15516"/>
                  <a:pt x="1846895" y="22439"/>
                </a:cubicBezTo>
                <a:cubicBezTo>
                  <a:pt x="1898823" y="53599"/>
                  <a:pt x="1916135" y="119374"/>
                  <a:pt x="1884978" y="167842"/>
                </a:cubicBezTo>
                <a:cubicBezTo>
                  <a:pt x="1853819" y="219773"/>
                  <a:pt x="1788044" y="237081"/>
                  <a:pt x="1739576" y="205926"/>
                </a:cubicBezTo>
                <a:cubicBezTo>
                  <a:pt x="1687645" y="174765"/>
                  <a:pt x="1670337" y="108990"/>
                  <a:pt x="1701492" y="60522"/>
                </a:cubicBezTo>
                <a:cubicBezTo>
                  <a:pt x="1715340" y="36291"/>
                  <a:pt x="1738707" y="19843"/>
                  <a:pt x="1765106" y="12920"/>
                </a:cubicBezTo>
                <a:cubicBezTo>
                  <a:pt x="1778304" y="9459"/>
                  <a:pt x="1792261" y="8376"/>
                  <a:pt x="1806163" y="9890"/>
                </a:cubicBezTo>
                <a:close/>
                <a:moveTo>
                  <a:pt x="2432837" y="5134"/>
                </a:moveTo>
                <a:cubicBezTo>
                  <a:pt x="2465726" y="4268"/>
                  <a:pt x="2497749" y="5133"/>
                  <a:pt x="2528907" y="8595"/>
                </a:cubicBezTo>
                <a:lnTo>
                  <a:pt x="2529723" y="14671"/>
                </a:lnTo>
                <a:lnTo>
                  <a:pt x="2439329" y="5999"/>
                </a:lnTo>
                <a:lnTo>
                  <a:pt x="2331537" y="16351"/>
                </a:lnTo>
                <a:lnTo>
                  <a:pt x="2331573" y="12059"/>
                </a:lnTo>
                <a:cubicBezTo>
                  <a:pt x="2366193" y="8597"/>
                  <a:pt x="2399948" y="6000"/>
                  <a:pt x="2432837" y="5134"/>
                </a:cubicBezTo>
                <a:close/>
                <a:moveTo>
                  <a:pt x="3024670" y="1020"/>
                </a:moveTo>
                <a:cubicBezTo>
                  <a:pt x="3038139" y="-927"/>
                  <a:pt x="3051878" y="-61"/>
                  <a:pt x="3065074" y="3401"/>
                </a:cubicBezTo>
                <a:cubicBezTo>
                  <a:pt x="3091473" y="10325"/>
                  <a:pt x="3115709" y="27633"/>
                  <a:pt x="3131286" y="53599"/>
                </a:cubicBezTo>
                <a:cubicBezTo>
                  <a:pt x="3162442" y="105527"/>
                  <a:pt x="3141673" y="171306"/>
                  <a:pt x="3093203" y="199001"/>
                </a:cubicBezTo>
                <a:cubicBezTo>
                  <a:pt x="3041275" y="230157"/>
                  <a:pt x="2975496" y="209385"/>
                  <a:pt x="2947800" y="160918"/>
                </a:cubicBezTo>
                <a:cubicBezTo>
                  <a:pt x="2916644" y="108990"/>
                  <a:pt x="2937416" y="43211"/>
                  <a:pt x="2985884" y="15516"/>
                </a:cubicBezTo>
                <a:cubicBezTo>
                  <a:pt x="2998001" y="7726"/>
                  <a:pt x="3011200" y="2967"/>
                  <a:pt x="3024670" y="1020"/>
                </a:cubicBezTo>
                <a:close/>
              </a:path>
            </a:pathLst>
          </a:custGeom>
          <a:solidFill>
            <a:schemeClr val="accent1">
              <a:lumMod val="20000"/>
              <a:lumOff val="80000"/>
              <a:alpha val="5000"/>
            </a:schemeClr>
          </a:solidFill>
          <a:ln w="9525" cap="flat">
            <a:noFill/>
            <a:prstDash val="solid"/>
            <a:miter/>
          </a:ln>
        </p:spPr>
        <p:txBody>
          <a:bodyPr wrap="square" rtlCol="0" anchor="ctr">
            <a:noAutofit/>
          </a:bodyPr>
          <a:lstStyle/>
          <a:p>
            <a:endParaRPr lang="zh-CN" altLang="en-US"/>
          </a:p>
        </p:txBody>
      </p:sp>
      <p:sp>
        <p:nvSpPr>
          <p:cNvPr id="7" name="文本框 25">
            <a:extLst>
              <a:ext uri="{FF2B5EF4-FFF2-40B4-BE49-F238E27FC236}">
                <a16:creationId xmlns:a16="http://schemas.microsoft.com/office/drawing/2014/main" id="{3456A224-1C64-471B-BFE2-23FD6835CC01}"/>
              </a:ext>
            </a:extLst>
          </p:cNvPr>
          <p:cNvSpPr txBox="1"/>
          <p:nvPr userDrawn="1"/>
        </p:nvSpPr>
        <p:spPr>
          <a:xfrm>
            <a:off x="293637" y="6285011"/>
            <a:ext cx="2940752" cy="307777"/>
          </a:xfrm>
          <a:prstGeom prst="rect">
            <a:avLst/>
          </a:prstGeom>
          <a:noFill/>
        </p:spPr>
        <p:txBody>
          <a:bodyPr wrap="square" lIns="0" rtlCol="0">
            <a:spAutoFit/>
          </a:bodyPr>
          <a:lstStyle/>
          <a:p>
            <a:pPr algn="dist"/>
            <a:r>
              <a:rPr kumimoji="1" lang="zh-CN" altLang="en-US" sz="1400" spc="300" dirty="0">
                <a:solidFill>
                  <a:schemeClr val="accent2">
                    <a:alpha val="39000"/>
                  </a:schemeClr>
                </a:solidFill>
                <a:latin typeface="华文中宋" panose="02010600040101010101" pitchFamily="2" charset="-122"/>
                <a:ea typeface="华文中宋" panose="02010600040101010101" pitchFamily="2" charset="-122"/>
                <a:cs typeface="Hiragino Sans GB W3" charset="-122"/>
              </a:rPr>
              <a:t>厚德博学 和而不同</a:t>
            </a:r>
          </a:p>
        </p:txBody>
      </p:sp>
      <p:cxnSp>
        <p:nvCxnSpPr>
          <p:cNvPr id="8" name="直接连接符 7">
            <a:extLst>
              <a:ext uri="{FF2B5EF4-FFF2-40B4-BE49-F238E27FC236}">
                <a16:creationId xmlns:a16="http://schemas.microsoft.com/office/drawing/2014/main" id="{5CD6EBB9-1462-4D71-8313-103805A18BF3}"/>
              </a:ext>
            </a:extLst>
          </p:cNvPr>
          <p:cNvCxnSpPr/>
          <p:nvPr userDrawn="1"/>
        </p:nvCxnSpPr>
        <p:spPr>
          <a:xfrm>
            <a:off x="3647624" y="0"/>
            <a:ext cx="0" cy="6858000"/>
          </a:xfrm>
          <a:prstGeom prst="line">
            <a:avLst/>
          </a:prstGeom>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id="{F2790C8F-5652-4426-8110-A8144F7D80E0}"/>
              </a:ext>
            </a:extLst>
          </p:cNvPr>
          <p:cNvSpPr/>
          <p:nvPr userDrawn="1"/>
        </p:nvSpPr>
        <p:spPr>
          <a:xfrm>
            <a:off x="9884230" y="6285011"/>
            <a:ext cx="2002970" cy="307777"/>
          </a:xfrm>
          <a:prstGeom prst="rect">
            <a:avLst/>
          </a:prstGeom>
        </p:spPr>
        <p:txBody>
          <a:bodyPr wrap="square" lIns="0" rIns="0">
            <a:spAutoFit/>
          </a:bodyPr>
          <a:lstStyle/>
          <a:p>
            <a:pPr algn="dist"/>
            <a:r>
              <a:rPr kumimoji="1" lang="en-US" altLang="zh-CN" sz="1400" spc="300" dirty="0">
                <a:solidFill>
                  <a:schemeClr val="accent1"/>
                </a:solidFill>
                <a:latin typeface="华文中宋" panose="02010600040101010101" pitchFamily="2" charset="-122"/>
                <a:ea typeface="华文中宋" panose="02010600040101010101" pitchFamily="2" charset="-122"/>
                <a:cs typeface="Hiragino Sans GB W3" charset="-122"/>
              </a:rPr>
              <a:t>www.hut.edu.cn</a:t>
            </a:r>
            <a:endParaRPr lang="zh-CN" altLang="en-US" sz="1400" dirty="0">
              <a:solidFill>
                <a:schemeClr val="accent1"/>
              </a:solidFill>
              <a:latin typeface="华文中宋" panose="02010600040101010101" pitchFamily="2" charset="-122"/>
              <a:ea typeface="华文中宋" panose="02010600040101010101" pitchFamily="2" charset="-122"/>
            </a:endParaRPr>
          </a:p>
        </p:txBody>
      </p:sp>
      <p:pic>
        <p:nvPicPr>
          <p:cNvPr id="10" name="图片 9">
            <a:extLst>
              <a:ext uri="{FF2B5EF4-FFF2-40B4-BE49-F238E27FC236}">
                <a16:creationId xmlns:a16="http://schemas.microsoft.com/office/drawing/2014/main" id="{531362DC-0769-4B57-B478-207FC8E8D72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235493" y="286289"/>
            <a:ext cx="1641068" cy="399511"/>
          </a:xfrm>
          <a:prstGeom prst="rect">
            <a:avLst/>
          </a:prstGeom>
        </p:spPr>
      </p:pic>
      <p:sp>
        <p:nvSpPr>
          <p:cNvPr id="3" name="文本占位符 2">
            <a:extLst>
              <a:ext uri="{FF2B5EF4-FFF2-40B4-BE49-F238E27FC236}">
                <a16:creationId xmlns:a16="http://schemas.microsoft.com/office/drawing/2014/main" id="{7F777965-A8F0-43EE-92A4-013418D587D5}"/>
              </a:ext>
            </a:extLst>
          </p:cNvPr>
          <p:cNvSpPr>
            <a:spLocks noGrp="1"/>
          </p:cNvSpPr>
          <p:nvPr>
            <p:ph type="body" sz="quarter" idx="10" hasCustomPrompt="1"/>
          </p:nvPr>
        </p:nvSpPr>
        <p:spPr>
          <a:xfrm>
            <a:off x="5247863" y="3258323"/>
            <a:ext cx="5227975" cy="880071"/>
          </a:xfrm>
          <a:prstGeom prst="rect">
            <a:avLst/>
          </a:prstGeom>
        </p:spPr>
        <p:txBody>
          <a:bodyPr anchor="ctr">
            <a:normAutofit/>
          </a:bodyPr>
          <a:lstStyle>
            <a:lvl1pPr marL="0" indent="0" algn="dist">
              <a:buFontTx/>
              <a:buNone/>
              <a:defRPr sz="5400"/>
            </a:lvl1pPr>
          </a:lstStyle>
          <a:p>
            <a:pPr lvl="0"/>
            <a:r>
              <a:rPr lang="zh-CN" altLang="en-US" dirty="0"/>
              <a:t>请输入章节标题</a:t>
            </a:r>
          </a:p>
        </p:txBody>
      </p:sp>
      <p:sp>
        <p:nvSpPr>
          <p:cNvPr id="14" name="文本占位符 13">
            <a:extLst>
              <a:ext uri="{FF2B5EF4-FFF2-40B4-BE49-F238E27FC236}">
                <a16:creationId xmlns:a16="http://schemas.microsoft.com/office/drawing/2014/main" id="{1330E5A8-10F7-492A-8F80-7BDB032A240D}"/>
              </a:ext>
            </a:extLst>
          </p:cNvPr>
          <p:cNvSpPr>
            <a:spLocks noGrp="1"/>
          </p:cNvSpPr>
          <p:nvPr>
            <p:ph type="body" sz="quarter" idx="11" hasCustomPrompt="1"/>
          </p:nvPr>
        </p:nvSpPr>
        <p:spPr>
          <a:xfrm>
            <a:off x="5247864" y="4138394"/>
            <a:ext cx="5227974" cy="347727"/>
          </a:xfrm>
          <a:prstGeom prst="rect">
            <a:avLst/>
          </a:prstGeom>
        </p:spPr>
        <p:txBody>
          <a:bodyPr lIns="90000" rIns="90000" anchor="ctr">
            <a:normAutofit/>
          </a:bodyPr>
          <a:lstStyle>
            <a:lvl1pPr marL="0" indent="0" algn="dist">
              <a:buFontTx/>
              <a:buNone/>
              <a:defRPr sz="1800">
                <a:solidFill>
                  <a:schemeClr val="tx1">
                    <a:lumMod val="25000"/>
                    <a:lumOff val="75000"/>
                  </a:schemeClr>
                </a:solidFill>
                <a:latin typeface="+mj-lt"/>
              </a:defRPr>
            </a:lvl1pPr>
          </a:lstStyle>
          <a:p>
            <a:pPr lvl="0"/>
            <a:r>
              <a:rPr lang="zh-CN" altLang="en-US" dirty="0"/>
              <a:t>请输入章节标题的英文</a:t>
            </a:r>
          </a:p>
        </p:txBody>
      </p:sp>
    </p:spTree>
    <p:extLst>
      <p:ext uri="{BB962C8B-B14F-4D97-AF65-F5344CB8AC3E}">
        <p14:creationId xmlns:p14="http://schemas.microsoft.com/office/powerpoint/2010/main" val="404189224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tx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5A677578-EE5C-4EF4-B0AD-2C9F9C6AC6B2}"/>
              </a:ext>
            </a:extLst>
          </p:cNvPr>
          <p:cNvPicPr>
            <a:picLocks noChangeAspect="1"/>
          </p:cNvPicPr>
          <p:nvPr userDrawn="1"/>
        </p:nvPicPr>
        <p:blipFill rotWithShape="1">
          <a:blip r:embed="rId2">
            <a:duotone>
              <a:schemeClr val="bg2">
                <a:shade val="45000"/>
                <a:satMod val="135000"/>
              </a:schemeClr>
              <a:prstClr val="white"/>
            </a:duotone>
          </a:blip>
          <a:srcRect r="27993"/>
          <a:stretch/>
        </p:blipFill>
        <p:spPr>
          <a:xfrm>
            <a:off x="1" y="-5557"/>
            <a:ext cx="12192000" cy="6863557"/>
          </a:xfrm>
          <a:prstGeom prst="rect">
            <a:avLst/>
          </a:prstGeom>
        </p:spPr>
      </p:pic>
      <p:sp>
        <p:nvSpPr>
          <p:cNvPr id="4" name="矩形 3">
            <a:extLst>
              <a:ext uri="{FF2B5EF4-FFF2-40B4-BE49-F238E27FC236}">
                <a16:creationId xmlns:a16="http://schemas.microsoft.com/office/drawing/2014/main" id="{8216A5A6-7707-4E8A-942A-139653FAB1BC}"/>
              </a:ext>
            </a:extLst>
          </p:cNvPr>
          <p:cNvSpPr/>
          <p:nvPr userDrawn="1"/>
        </p:nvSpPr>
        <p:spPr>
          <a:xfrm>
            <a:off x="-3" y="2077796"/>
            <a:ext cx="12192000" cy="4780204"/>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a16="http://schemas.microsoft.com/office/drawing/2014/main" id="{F740F69A-19BB-4AA3-A265-5AB4D0D430F4}"/>
              </a:ext>
            </a:extLst>
          </p:cNvPr>
          <p:cNvSpPr/>
          <p:nvPr userDrawn="1"/>
        </p:nvSpPr>
        <p:spPr>
          <a:xfrm rot="10800000">
            <a:off x="-1" y="-5557"/>
            <a:ext cx="12191999" cy="3217764"/>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矩形 5">
            <a:extLst>
              <a:ext uri="{FF2B5EF4-FFF2-40B4-BE49-F238E27FC236}">
                <a16:creationId xmlns:a16="http://schemas.microsoft.com/office/drawing/2014/main" id="{2BDA7112-A044-49CE-B9CA-A72126AA67B4}"/>
              </a:ext>
            </a:extLst>
          </p:cNvPr>
          <p:cNvSpPr/>
          <p:nvPr userDrawn="1"/>
        </p:nvSpPr>
        <p:spPr>
          <a:xfrm>
            <a:off x="-1" y="0"/>
            <a:ext cx="12192001" cy="6811864"/>
          </a:xfrm>
          <a:prstGeom prst="rect">
            <a:avLst/>
          </a:prstGeom>
          <a:solidFill>
            <a:srgbClr val="080304">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 name="文本框 6">
            <a:extLst>
              <a:ext uri="{FF2B5EF4-FFF2-40B4-BE49-F238E27FC236}">
                <a16:creationId xmlns:a16="http://schemas.microsoft.com/office/drawing/2014/main" id="{1444A070-E8CF-4E44-B7E5-DA7C47A7E6A7}"/>
              </a:ext>
            </a:extLst>
          </p:cNvPr>
          <p:cNvSpPr txBox="1"/>
          <p:nvPr userDrawn="1"/>
        </p:nvSpPr>
        <p:spPr>
          <a:xfrm>
            <a:off x="4760680" y="564634"/>
            <a:ext cx="2670634" cy="369332"/>
          </a:xfrm>
          <a:prstGeom prst="rect">
            <a:avLst/>
          </a:prstGeom>
          <a:noFill/>
        </p:spPr>
        <p:txBody>
          <a:bodyPr wrap="square" rtlCol="0">
            <a:spAutoFit/>
          </a:bodyPr>
          <a:lstStyle>
            <a:defPPr>
              <a:defRPr lang="en-US"/>
            </a:defPPr>
            <a:lvl1pPr algn="dist">
              <a:defRPr sz="1600">
                <a:solidFill>
                  <a:schemeClr val="bg1"/>
                </a:solidFill>
                <a:latin typeface="+mj-ea"/>
                <a:ea typeface="+mj-ea"/>
              </a:defRPr>
            </a:lvl1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本</a:t>
            </a:r>
            <a:r>
              <a:rPr kumimoji="0" lang="en-US" altLang="zh-CN" sz="18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模板正参与</a:t>
            </a:r>
            <a:endParaRPr kumimoji="0" 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8" name="矩形 7">
            <a:extLst>
              <a:ext uri="{FF2B5EF4-FFF2-40B4-BE49-F238E27FC236}">
                <a16:creationId xmlns:a16="http://schemas.microsoft.com/office/drawing/2014/main" id="{E5858290-D261-4C60-BB99-630C19F3840C}"/>
              </a:ext>
            </a:extLst>
          </p:cNvPr>
          <p:cNvSpPr/>
          <p:nvPr userDrawn="1"/>
        </p:nvSpPr>
        <p:spPr>
          <a:xfrm>
            <a:off x="3602350" y="2482543"/>
            <a:ext cx="4987300" cy="400109"/>
          </a:xfrm>
          <a:prstGeom prst="rect">
            <a:avLst/>
          </a:prstGeom>
          <a:gradFill flip="none" rotWithShape="1">
            <a:gsLst>
              <a:gs pos="100000">
                <a:srgbClr val="CB9B53">
                  <a:alpha val="0"/>
                </a:srgbClr>
              </a:gs>
              <a:gs pos="0">
                <a:srgbClr val="CB9B53">
                  <a:alpha val="7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0E5177"/>
              </a:solidFill>
              <a:effectLst/>
              <a:uLnTx/>
              <a:uFillTx/>
              <a:latin typeface="Segoe UI"/>
              <a:ea typeface="微软雅黑"/>
              <a:cs typeface="+mn-cs"/>
            </a:endParaRPr>
          </a:p>
        </p:txBody>
      </p:sp>
      <p:sp>
        <p:nvSpPr>
          <p:cNvPr id="9" name="文本框 8">
            <a:extLst>
              <a:ext uri="{FF2B5EF4-FFF2-40B4-BE49-F238E27FC236}">
                <a16:creationId xmlns:a16="http://schemas.microsoft.com/office/drawing/2014/main" id="{87DC30B4-F006-4610-BE34-27B2068262E4}"/>
              </a:ext>
            </a:extLst>
          </p:cNvPr>
          <p:cNvSpPr txBox="1"/>
          <p:nvPr userDrawn="1"/>
        </p:nvSpPr>
        <p:spPr>
          <a:xfrm>
            <a:off x="4049486" y="2517885"/>
            <a:ext cx="4093028"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 </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第一届高校</a:t>
            </a: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模板设计大赛 </a:t>
            </a:r>
            <a:endParaRPr kumimoji="0" lang="en-US" sz="16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1" name="文本框 10">
            <a:extLst>
              <a:ext uri="{FF2B5EF4-FFF2-40B4-BE49-F238E27FC236}">
                <a16:creationId xmlns:a16="http://schemas.microsoft.com/office/drawing/2014/main" id="{6DC88D0E-6AEB-4B0D-AE77-4A1F31C8C366}"/>
              </a:ext>
            </a:extLst>
          </p:cNvPr>
          <p:cNvSpPr txBox="1"/>
          <p:nvPr userDrawn="1"/>
        </p:nvSpPr>
        <p:spPr>
          <a:xfrm>
            <a:off x="6133678" y="4824918"/>
            <a:ext cx="2545865" cy="1061381"/>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微信扫码</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来聆听模板作者</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设计灵感、制作思路</a:t>
            </a:r>
            <a:endParaRPr kumimoji="0" lang="en-US" sz="1800" b="0" i="0" u="none" strike="noStrike" kern="1200" cap="none" spc="150" normalizeH="0" baseline="0" noProof="0">
              <a:ln>
                <a:noFill/>
              </a:ln>
              <a:solidFill>
                <a:prstClr val="white"/>
              </a:solidFill>
              <a:effectLst/>
              <a:uLnTx/>
              <a:uFillTx/>
              <a:latin typeface="微软雅黑"/>
              <a:ea typeface="微软雅黑"/>
              <a:cs typeface="+mn-cs"/>
            </a:endParaRPr>
          </a:p>
        </p:txBody>
      </p:sp>
      <p:pic>
        <p:nvPicPr>
          <p:cNvPr id="12" name="图片 11">
            <a:extLst>
              <a:ext uri="{FF2B5EF4-FFF2-40B4-BE49-F238E27FC236}">
                <a16:creationId xmlns:a16="http://schemas.microsoft.com/office/drawing/2014/main" id="{D791EC9B-5DBA-40F6-9696-4F391A93BCEF}"/>
              </a:ext>
            </a:extLst>
          </p:cNvPr>
          <p:cNvPicPr>
            <a:picLocks noChangeAspect="1"/>
          </p:cNvPicPr>
          <p:nvPr userDrawn="1"/>
        </p:nvPicPr>
        <p:blipFill>
          <a:blip r:embed="rId3"/>
          <a:stretch>
            <a:fillRect/>
          </a:stretch>
        </p:blipFill>
        <p:spPr>
          <a:xfrm>
            <a:off x="-615419" y="3771974"/>
            <a:ext cx="13817069" cy="3996426"/>
          </a:xfrm>
          <a:prstGeom prst="rect">
            <a:avLst/>
          </a:prstGeom>
        </p:spPr>
      </p:pic>
      <p:pic>
        <p:nvPicPr>
          <p:cNvPr id="13" name="图片 12">
            <a:extLst>
              <a:ext uri="{FF2B5EF4-FFF2-40B4-BE49-F238E27FC236}">
                <a16:creationId xmlns:a16="http://schemas.microsoft.com/office/drawing/2014/main" id="{3337B091-14D1-40FD-B8AD-B9A96874112A}"/>
              </a:ext>
            </a:extLst>
          </p:cNvPr>
          <p:cNvPicPr>
            <a:picLocks noChangeAspect="1"/>
          </p:cNvPicPr>
          <p:nvPr userDrawn="1"/>
        </p:nvPicPr>
        <p:blipFill>
          <a:blip r:embed="rId4"/>
          <a:stretch>
            <a:fillRect/>
          </a:stretch>
        </p:blipFill>
        <p:spPr>
          <a:xfrm>
            <a:off x="1683657" y="716939"/>
            <a:ext cx="8824686" cy="1844708"/>
          </a:xfrm>
          <a:prstGeom prst="rect">
            <a:avLst/>
          </a:prstGeom>
        </p:spPr>
      </p:pic>
      <p:sp>
        <p:nvSpPr>
          <p:cNvPr id="14" name="文本框 13">
            <a:extLst>
              <a:ext uri="{FF2B5EF4-FFF2-40B4-BE49-F238E27FC236}">
                <a16:creationId xmlns:a16="http://schemas.microsoft.com/office/drawing/2014/main" id="{260EA93C-471D-411C-A976-09210F7DFE72}"/>
              </a:ext>
            </a:extLst>
          </p:cNvPr>
          <p:cNvSpPr txBox="1"/>
          <p:nvPr userDrawn="1"/>
        </p:nvSpPr>
        <p:spPr>
          <a:xfrm>
            <a:off x="3742050" y="2971888"/>
            <a:ext cx="1983605"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活动主办：秋叶</a:t>
            </a:r>
            <a:r>
              <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rPr>
              <a:t>PPT</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5" name="文本框 14">
            <a:extLst>
              <a:ext uri="{FF2B5EF4-FFF2-40B4-BE49-F238E27FC236}">
                <a16:creationId xmlns:a16="http://schemas.microsoft.com/office/drawing/2014/main" id="{636416E4-5D2E-4F0B-8673-534B0C96E10E}"/>
              </a:ext>
            </a:extLst>
          </p:cNvPr>
          <p:cNvSpPr txBox="1"/>
          <p:nvPr userDrawn="1"/>
        </p:nvSpPr>
        <p:spPr>
          <a:xfrm>
            <a:off x="6079638" y="2971888"/>
            <a:ext cx="2492943"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技术支持：微软听听文档</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6" name="矩形 15">
            <a:extLst>
              <a:ext uri="{FF2B5EF4-FFF2-40B4-BE49-F238E27FC236}">
                <a16:creationId xmlns:a16="http://schemas.microsoft.com/office/drawing/2014/main" id="{90FAAB6E-BB88-4DC1-B3F2-030FD2561703}"/>
              </a:ext>
            </a:extLst>
          </p:cNvPr>
          <p:cNvSpPr/>
          <p:nvPr userDrawn="1"/>
        </p:nvSpPr>
        <p:spPr>
          <a:xfrm>
            <a:off x="3600610" y="3494767"/>
            <a:ext cx="2318400" cy="2318400"/>
          </a:xfrm>
          <a:prstGeom prst="rect">
            <a:avLst/>
          </a:prstGeom>
          <a:solidFill>
            <a:schemeClr val="bg1"/>
          </a:solidFill>
          <a:ln w="57150">
            <a:solidFill>
              <a:srgbClr val="CB9B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9995375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标注页">
    <p:bg>
      <p:bgPr>
        <a:solidFill>
          <a:srgbClr val="E73A1C"/>
        </a:solidFill>
        <a:effectLst/>
      </p:bgPr>
    </p:bg>
    <p:spTree>
      <p:nvGrpSpPr>
        <p:cNvPr id="1" name=""/>
        <p:cNvGrpSpPr/>
        <p:nvPr/>
      </p:nvGrpSpPr>
      <p:grpSpPr>
        <a:xfrm>
          <a:off x="0" y="0"/>
          <a:ext cx="0" cy="0"/>
          <a:chOff x="0" y="0"/>
          <a:chExt cx="0" cy="0"/>
        </a:xfrm>
      </p:grpSpPr>
      <p:sp>
        <p:nvSpPr>
          <p:cNvPr id="6" name="矩形 5"/>
          <p:cNvSpPr/>
          <p:nvPr userDrawn="1"/>
        </p:nvSpPr>
        <p:spPr>
          <a:xfrm>
            <a:off x="440603" y="759873"/>
            <a:ext cx="646331" cy="369332"/>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FFFFFF"/>
                </a:solidFill>
                <a:effectLst/>
                <a:uLnTx/>
                <a:uFillTx/>
                <a:latin typeface="Segoe UI Light"/>
                <a:ea typeface="微软雅黑"/>
                <a:cs typeface="Segoe UI Light"/>
              </a:rPr>
              <a:t>标注</a:t>
            </a:r>
            <a:endParaRPr kumimoji="0" lang="zh-CN" altLang="en-US" sz="18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1" name="矩形 10"/>
          <p:cNvSpPr/>
          <p:nvPr userDrawn="1"/>
        </p:nvSpPr>
        <p:spPr>
          <a:xfrm>
            <a:off x="2572589" y="759873"/>
            <a:ext cx="1402001" cy="2025170"/>
          </a:xfrm>
          <a:prstGeom prst="rect">
            <a:avLst/>
          </a:prstGeom>
        </p:spPr>
        <p:txBody>
          <a:bodyPr wrap="square">
            <a:spAutoFit/>
          </a:bodyPr>
          <a:lstStyle/>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使用说明 </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声明</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2" name="矩形 11"/>
          <p:cNvSpPr/>
          <p:nvPr userDrawn="1"/>
        </p:nvSpPr>
        <p:spPr>
          <a:xfrm>
            <a:off x="4153010" y="759873"/>
            <a:ext cx="7074345" cy="2585323"/>
          </a:xfrm>
          <a:prstGeom prst="rect">
            <a:avLst/>
          </a:prstGeom>
        </p:spPr>
        <p:txBody>
          <a:bodyPr wrap="square">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模板为作者原创，著作权归作者所有。</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您仅可以个人非商业用途使用本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未经权利人书面明确授权，不可将信息内容的全部或部分用于出售，或以出租、出借、转让、分销、发布等其他任何方式供他人使用</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否则将承担法律责任。</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尊重知识产权并注重保护用户享有的各项权利。</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拥有对本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模板进行展示、报道、宣传及用于市场活动的权利，若在比赛或商业应用过程中发生版权纠纷，其法律责任由作者本人承担。</a:t>
            </a:r>
            <a:endParaRPr kumimoji="0" lang="zh-CN" altLang="en-US"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3" name="矩形 12"/>
          <p:cNvSpPr/>
          <p:nvPr userDrawn="1"/>
        </p:nvSpPr>
        <p:spPr>
          <a:xfrm>
            <a:off x="440603" y="182445"/>
            <a:ext cx="777777" cy="246221"/>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1" lang="en-US" altLang="zh-CN" sz="1000" b="0" i="0" u="none" strike="noStrike" kern="0" cap="none" spc="0" normalizeH="0" baseline="0" noProof="0" dirty="0">
                <a:ln>
                  <a:noFill/>
                </a:ln>
                <a:solidFill>
                  <a:prstClr val="white"/>
                </a:solidFill>
                <a:effectLst/>
                <a:uLnTx/>
                <a:uFillTx/>
                <a:latin typeface="Segoe UI Light"/>
                <a:ea typeface="微软雅黑" charset="0"/>
                <a:cs typeface="Segoe UI Light"/>
              </a:rPr>
              <a:t>OfficePLUS</a:t>
            </a:r>
            <a:endParaRPr kumimoji="0" lang="zh-CN" altLang="en-US" sz="1000" b="0" i="0" u="none" strike="noStrike" kern="0" cap="none" spc="0" normalizeH="0" baseline="0" noProof="0" dirty="0">
              <a:ln>
                <a:noFill/>
              </a:ln>
              <a:solidFill>
                <a:prstClr val="white"/>
              </a:solidFill>
              <a:effectLst/>
              <a:uLnTx/>
              <a:uFillTx/>
              <a:latin typeface="Segoe UI Light"/>
              <a:ea typeface="微软雅黑" charset="0"/>
              <a:cs typeface="Segoe UI Light"/>
            </a:endParaRPr>
          </a:p>
        </p:txBody>
      </p:sp>
    </p:spTree>
    <p:extLst>
      <p:ext uri="{BB962C8B-B14F-4D97-AF65-F5344CB8AC3E}">
        <p14:creationId xmlns:p14="http://schemas.microsoft.com/office/powerpoint/2010/main" val="2764255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过渡页（双数）">
    <p:spTree>
      <p:nvGrpSpPr>
        <p:cNvPr id="1" name=""/>
        <p:cNvGrpSpPr/>
        <p:nvPr/>
      </p:nvGrpSpPr>
      <p:grpSpPr>
        <a:xfrm>
          <a:off x="0" y="0"/>
          <a:ext cx="0" cy="0"/>
          <a:chOff x="0" y="0"/>
          <a:chExt cx="0" cy="0"/>
        </a:xfrm>
      </p:grpSpPr>
      <p:sp>
        <p:nvSpPr>
          <p:cNvPr id="2" name="任意多边形: 形状 1">
            <a:extLst>
              <a:ext uri="{FF2B5EF4-FFF2-40B4-BE49-F238E27FC236}">
                <a16:creationId xmlns:a16="http://schemas.microsoft.com/office/drawing/2014/main" id="{C3579300-DA85-46F8-8DDC-2FD365A5DD26}"/>
              </a:ext>
            </a:extLst>
          </p:cNvPr>
          <p:cNvSpPr/>
          <p:nvPr userDrawn="1"/>
        </p:nvSpPr>
        <p:spPr>
          <a:xfrm>
            <a:off x="1" y="0"/>
            <a:ext cx="4609255" cy="6858000"/>
          </a:xfrm>
          <a:custGeom>
            <a:avLst/>
            <a:gdLst>
              <a:gd name="connsiteX0" fmla="*/ 0 w 4609255"/>
              <a:gd name="connsiteY0" fmla="*/ 6779728 h 6858000"/>
              <a:gd name="connsiteX1" fmla="*/ 60617 w 4609255"/>
              <a:gd name="connsiteY1" fmla="*/ 6784441 h 6858000"/>
              <a:gd name="connsiteX2" fmla="*/ 115752 w 4609255"/>
              <a:gd name="connsiteY2" fmla="*/ 6811804 h 6858000"/>
              <a:gd name="connsiteX3" fmla="*/ 156428 w 4609255"/>
              <a:gd name="connsiteY3" fmla="*/ 6858000 h 6858000"/>
              <a:gd name="connsiteX4" fmla="*/ 0 w 4609255"/>
              <a:gd name="connsiteY4" fmla="*/ 6858000 h 6858000"/>
              <a:gd name="connsiteX5" fmla="*/ 1922525 w 4609255"/>
              <a:gd name="connsiteY5" fmla="*/ 6768430 h 6858000"/>
              <a:gd name="connsiteX6" fmla="*/ 1981089 w 4609255"/>
              <a:gd name="connsiteY6" fmla="*/ 6790318 h 6858000"/>
              <a:gd name="connsiteX7" fmla="*/ 2029769 w 4609255"/>
              <a:gd name="connsiteY7" fmla="*/ 6834182 h 6858000"/>
              <a:gd name="connsiteX8" fmla="*/ 2041280 w 4609255"/>
              <a:gd name="connsiteY8" fmla="*/ 6858000 h 6858000"/>
              <a:gd name="connsiteX9" fmla="*/ 1757729 w 4609255"/>
              <a:gd name="connsiteY9" fmla="*/ 6858000 h 6858000"/>
              <a:gd name="connsiteX10" fmla="*/ 1761532 w 4609255"/>
              <a:gd name="connsiteY10" fmla="*/ 6847825 h 6858000"/>
              <a:gd name="connsiteX11" fmla="*/ 1861510 w 4609255"/>
              <a:gd name="connsiteY11" fmla="*/ 6772026 h 6858000"/>
              <a:gd name="connsiteX12" fmla="*/ 1922525 w 4609255"/>
              <a:gd name="connsiteY12" fmla="*/ 6768430 h 6858000"/>
              <a:gd name="connsiteX13" fmla="*/ 3517991 w 4609255"/>
              <a:gd name="connsiteY13" fmla="*/ 5812768 h 6858000"/>
              <a:gd name="connsiteX14" fmla="*/ 3680049 w 4609255"/>
              <a:gd name="connsiteY14" fmla="*/ 5974819 h 6858000"/>
              <a:gd name="connsiteX15" fmla="*/ 3517991 w 4609255"/>
              <a:gd name="connsiteY15" fmla="*/ 6136876 h 6858000"/>
              <a:gd name="connsiteX16" fmla="*/ 3355940 w 4609255"/>
              <a:gd name="connsiteY16" fmla="*/ 5974819 h 6858000"/>
              <a:gd name="connsiteX17" fmla="*/ 3517991 w 4609255"/>
              <a:gd name="connsiteY17" fmla="*/ 5812768 h 6858000"/>
              <a:gd name="connsiteX18" fmla="*/ 4426368 w 4609255"/>
              <a:gd name="connsiteY18" fmla="*/ 4181528 h 6858000"/>
              <a:gd name="connsiteX19" fmla="*/ 4488365 w 4609255"/>
              <a:gd name="connsiteY19" fmla="*/ 4186345 h 6858000"/>
              <a:gd name="connsiteX20" fmla="*/ 4584421 w 4609255"/>
              <a:gd name="connsiteY20" fmla="*/ 4260185 h 6858000"/>
              <a:gd name="connsiteX21" fmla="*/ 4526915 w 4609255"/>
              <a:gd name="connsiteY21" fmla="*/ 4479742 h 6858000"/>
              <a:gd name="connsiteX22" fmla="*/ 4307356 w 4609255"/>
              <a:gd name="connsiteY22" fmla="*/ 4422236 h 6858000"/>
              <a:gd name="connsiteX23" fmla="*/ 4364862 w 4609255"/>
              <a:gd name="connsiteY23" fmla="*/ 4202684 h 6858000"/>
              <a:gd name="connsiteX24" fmla="*/ 4426368 w 4609255"/>
              <a:gd name="connsiteY24" fmla="*/ 4181528 h 6858000"/>
              <a:gd name="connsiteX25" fmla="*/ 185877 w 4609255"/>
              <a:gd name="connsiteY25" fmla="*/ 3088969 h 6858000"/>
              <a:gd name="connsiteX26" fmla="*/ 255990 w 4609255"/>
              <a:gd name="connsiteY26" fmla="*/ 3695614 h 6858000"/>
              <a:gd name="connsiteX27" fmla="*/ 16268 w 4609255"/>
              <a:gd name="connsiteY27" fmla="*/ 3957543 h 6858000"/>
              <a:gd name="connsiteX28" fmla="*/ 0 w 4609255"/>
              <a:gd name="connsiteY28" fmla="*/ 3985398 h 6858000"/>
              <a:gd name="connsiteX29" fmla="*/ 0 w 4609255"/>
              <a:gd name="connsiteY29" fmla="*/ 3091750 h 6858000"/>
              <a:gd name="connsiteX30" fmla="*/ 56185 w 4609255"/>
              <a:gd name="connsiteY30" fmla="*/ 3090052 h 6858000"/>
              <a:gd name="connsiteX31" fmla="*/ 185877 w 4609255"/>
              <a:gd name="connsiteY31" fmla="*/ 3088969 h 6858000"/>
              <a:gd name="connsiteX32" fmla="*/ 4452666 w 4609255"/>
              <a:gd name="connsiteY32" fmla="*/ 2304094 h 6858000"/>
              <a:gd name="connsiteX33" fmla="*/ 4511228 w 4609255"/>
              <a:gd name="connsiteY33" fmla="*/ 2325982 h 6858000"/>
              <a:gd name="connsiteX34" fmla="*/ 4568734 w 4609255"/>
              <a:gd name="connsiteY34" fmla="*/ 2545538 h 6858000"/>
              <a:gd name="connsiteX35" fmla="*/ 4349177 w 4609255"/>
              <a:gd name="connsiteY35" fmla="*/ 2603044 h 6858000"/>
              <a:gd name="connsiteX36" fmla="*/ 4291671 w 4609255"/>
              <a:gd name="connsiteY36" fmla="*/ 2383487 h 6858000"/>
              <a:gd name="connsiteX37" fmla="*/ 4391650 w 4609255"/>
              <a:gd name="connsiteY37" fmla="*/ 2307690 h 6858000"/>
              <a:gd name="connsiteX38" fmla="*/ 4452666 w 4609255"/>
              <a:gd name="connsiteY38" fmla="*/ 2304094 h 6858000"/>
              <a:gd name="connsiteX39" fmla="*/ 885911 w 4609255"/>
              <a:gd name="connsiteY39" fmla="*/ 1978352 h 6858000"/>
              <a:gd name="connsiteX40" fmla="*/ 1960175 w 4609255"/>
              <a:gd name="connsiteY40" fmla="*/ 2378260 h 6858000"/>
              <a:gd name="connsiteX41" fmla="*/ 993076 w 4609255"/>
              <a:gd name="connsiteY41" fmla="*/ 2843516 h 6858000"/>
              <a:gd name="connsiteX42" fmla="*/ 47729 w 4609255"/>
              <a:gd name="connsiteY42" fmla="*/ 2803957 h 6858000"/>
              <a:gd name="connsiteX43" fmla="*/ 0 w 4609255"/>
              <a:gd name="connsiteY43" fmla="*/ 2786122 h 6858000"/>
              <a:gd name="connsiteX44" fmla="*/ 0 w 4609255"/>
              <a:gd name="connsiteY44" fmla="*/ 2146101 h 6858000"/>
              <a:gd name="connsiteX45" fmla="*/ 41782 w 4609255"/>
              <a:gd name="connsiteY45" fmla="*/ 2122621 h 6858000"/>
              <a:gd name="connsiteX46" fmla="*/ 885911 w 4609255"/>
              <a:gd name="connsiteY46" fmla="*/ 1978352 h 6858000"/>
              <a:gd name="connsiteX47" fmla="*/ 893759 w 4609255"/>
              <a:gd name="connsiteY47" fmla="*/ 930229 h 6858000"/>
              <a:gd name="connsiteX48" fmla="*/ 2179741 w 4609255"/>
              <a:gd name="connsiteY48" fmla="*/ 1191608 h 6858000"/>
              <a:gd name="connsiteX49" fmla="*/ 3110248 w 4609255"/>
              <a:gd name="connsiteY49" fmla="*/ 3042165 h 6858000"/>
              <a:gd name="connsiteX50" fmla="*/ 2049055 w 4609255"/>
              <a:gd name="connsiteY50" fmla="*/ 5504347 h 6858000"/>
              <a:gd name="connsiteX51" fmla="*/ 1306740 w 4609255"/>
              <a:gd name="connsiteY51" fmla="*/ 5823225 h 6858000"/>
              <a:gd name="connsiteX52" fmla="*/ 891669 w 4609255"/>
              <a:gd name="connsiteY52" fmla="*/ 6833466 h 6858000"/>
              <a:gd name="connsiteX53" fmla="*/ 905432 w 4609255"/>
              <a:gd name="connsiteY53" fmla="*/ 6858000 h 6858000"/>
              <a:gd name="connsiteX54" fmla="*/ 212226 w 4609255"/>
              <a:gd name="connsiteY54" fmla="*/ 6858000 h 6858000"/>
              <a:gd name="connsiteX55" fmla="*/ 148296 w 4609255"/>
              <a:gd name="connsiteY55" fmla="*/ 6806273 h 6858000"/>
              <a:gd name="connsiteX56" fmla="*/ 62580 w 4609255"/>
              <a:gd name="connsiteY56" fmla="*/ 6717139 h 6858000"/>
              <a:gd name="connsiteX57" fmla="*/ 0 w 4609255"/>
              <a:gd name="connsiteY57" fmla="*/ 6735178 h 6858000"/>
              <a:gd name="connsiteX58" fmla="*/ 0 w 4609255"/>
              <a:gd name="connsiteY58" fmla="*/ 5884011 h 6858000"/>
              <a:gd name="connsiteX59" fmla="*/ 93946 w 4609255"/>
              <a:gd name="connsiteY59" fmla="*/ 5896411 h 6858000"/>
              <a:gd name="connsiteX60" fmla="*/ 397145 w 4609255"/>
              <a:gd name="connsiteY60" fmla="*/ 5655944 h 6858000"/>
              <a:gd name="connsiteX61" fmla="*/ 99825 w 4609255"/>
              <a:gd name="connsiteY61" fmla="*/ 5567728 h 6858000"/>
              <a:gd name="connsiteX62" fmla="*/ 0 w 4609255"/>
              <a:gd name="connsiteY62" fmla="*/ 5541083 h 6858000"/>
              <a:gd name="connsiteX63" fmla="*/ 0 w 4609255"/>
              <a:gd name="connsiteY63" fmla="*/ 4853466 h 6858000"/>
              <a:gd name="connsiteX64" fmla="*/ 77978 w 4609255"/>
              <a:gd name="connsiteY64" fmla="*/ 4939101 h 6858000"/>
              <a:gd name="connsiteX65" fmla="*/ 1019213 w 4609255"/>
              <a:gd name="connsiteY65" fmla="*/ 5190697 h 6858000"/>
              <a:gd name="connsiteX66" fmla="*/ 1756301 w 4609255"/>
              <a:gd name="connsiteY66" fmla="*/ 4432699 h 6858000"/>
              <a:gd name="connsiteX67" fmla="*/ 2326103 w 4609255"/>
              <a:gd name="connsiteY67" fmla="*/ 3528332 h 6858000"/>
              <a:gd name="connsiteX68" fmla="*/ 2388832 w 4609255"/>
              <a:gd name="connsiteY68" fmla="*/ 3314006 h 6858000"/>
              <a:gd name="connsiteX69" fmla="*/ 1829486 w 4609255"/>
              <a:gd name="connsiteY69" fmla="*/ 3434236 h 6858000"/>
              <a:gd name="connsiteX70" fmla="*/ 1338097 w 4609255"/>
              <a:gd name="connsiteY70" fmla="*/ 4349063 h 6858000"/>
              <a:gd name="connsiteX71" fmla="*/ 925117 w 4609255"/>
              <a:gd name="connsiteY71" fmla="*/ 4913634 h 6858000"/>
              <a:gd name="connsiteX72" fmla="*/ 323952 w 4609255"/>
              <a:gd name="connsiteY72" fmla="*/ 4234052 h 6858000"/>
              <a:gd name="connsiteX73" fmla="*/ 1008757 w 4609255"/>
              <a:gd name="connsiteY73" fmla="*/ 3115352 h 6858000"/>
              <a:gd name="connsiteX74" fmla="*/ 2388832 w 4609255"/>
              <a:gd name="connsiteY74" fmla="*/ 2331217 h 6858000"/>
              <a:gd name="connsiteX75" fmla="*/ 1254456 w 4609255"/>
              <a:gd name="connsiteY75" fmla="*/ 1683000 h 6858000"/>
              <a:gd name="connsiteX76" fmla="*/ 872379 w 4609255"/>
              <a:gd name="connsiteY76" fmla="*/ 1669045 h 6858000"/>
              <a:gd name="connsiteX77" fmla="*/ 50251 w 4609255"/>
              <a:gd name="connsiteY77" fmla="*/ 1797397 h 6858000"/>
              <a:gd name="connsiteX78" fmla="*/ 0 w 4609255"/>
              <a:gd name="connsiteY78" fmla="*/ 1819324 h 6858000"/>
              <a:gd name="connsiteX79" fmla="*/ 0 w 4609255"/>
              <a:gd name="connsiteY79" fmla="*/ 1157640 h 6858000"/>
              <a:gd name="connsiteX80" fmla="*/ 31682 w 4609255"/>
              <a:gd name="connsiteY80" fmla="*/ 1150076 h 6858000"/>
              <a:gd name="connsiteX81" fmla="*/ 893759 w 4609255"/>
              <a:gd name="connsiteY81" fmla="*/ 930229 h 6858000"/>
              <a:gd name="connsiteX82" fmla="*/ 3476171 w 4609255"/>
              <a:gd name="connsiteY82" fmla="*/ 679302 h 6858000"/>
              <a:gd name="connsiteX83" fmla="*/ 3638228 w 4609255"/>
              <a:gd name="connsiteY83" fmla="*/ 841353 h 6858000"/>
              <a:gd name="connsiteX84" fmla="*/ 3476171 w 4609255"/>
              <a:gd name="connsiteY84" fmla="*/ 1003411 h 6858000"/>
              <a:gd name="connsiteX85" fmla="*/ 3314120 w 4609255"/>
              <a:gd name="connsiteY85" fmla="*/ 841353 h 6858000"/>
              <a:gd name="connsiteX86" fmla="*/ 3476171 w 4609255"/>
              <a:gd name="connsiteY86" fmla="*/ 679302 h 6858000"/>
              <a:gd name="connsiteX87" fmla="*/ 1709502 w 4609255"/>
              <a:gd name="connsiteY87" fmla="*/ 0 h 6858000"/>
              <a:gd name="connsiteX88" fmla="*/ 1983382 w 4609255"/>
              <a:gd name="connsiteY88" fmla="*/ 0 h 6858000"/>
              <a:gd name="connsiteX89" fmla="*/ 1975291 w 4609255"/>
              <a:gd name="connsiteY89" fmla="*/ 16303 h 6858000"/>
              <a:gd name="connsiteX90" fmla="*/ 1928813 w 4609255"/>
              <a:gd name="connsiteY90" fmla="*/ 57225 h 6858000"/>
              <a:gd name="connsiteX91" fmla="*/ 1750178 w 4609255"/>
              <a:gd name="connsiteY91" fmla="*/ 46195 h 6858000"/>
              <a:gd name="connsiteX92" fmla="*/ 1106655 w 4609255"/>
              <a:gd name="connsiteY92" fmla="*/ 0 h 6858000"/>
              <a:gd name="connsiteX93" fmla="*/ 1665518 w 4609255"/>
              <a:gd name="connsiteY93" fmla="*/ 0 h 6858000"/>
              <a:gd name="connsiteX94" fmla="*/ 1690744 w 4609255"/>
              <a:gd name="connsiteY94" fmla="*/ 16852 h 6858000"/>
              <a:gd name="connsiteX95" fmla="*/ 1824271 w 4609255"/>
              <a:gd name="connsiteY95" fmla="*/ 146096 h 6858000"/>
              <a:gd name="connsiteX96" fmla="*/ 3350721 w 4609255"/>
              <a:gd name="connsiteY96" fmla="*/ 1024324 h 6858000"/>
              <a:gd name="connsiteX97" fmla="*/ 4228951 w 4609255"/>
              <a:gd name="connsiteY97" fmla="*/ 2550773 h 6858000"/>
              <a:gd name="connsiteX98" fmla="*/ 4228951 w 4609255"/>
              <a:gd name="connsiteY98" fmla="*/ 4312462 h 6858000"/>
              <a:gd name="connsiteX99" fmla="*/ 3350721 w 4609255"/>
              <a:gd name="connsiteY99" fmla="*/ 5838908 h 6858000"/>
              <a:gd name="connsiteX100" fmla="*/ 1824271 w 4609255"/>
              <a:gd name="connsiteY100" fmla="*/ 6717139 h 6858000"/>
              <a:gd name="connsiteX101" fmla="*/ 1738556 w 4609255"/>
              <a:gd name="connsiteY101" fmla="*/ 6806272 h 6858000"/>
              <a:gd name="connsiteX102" fmla="*/ 1674625 w 4609255"/>
              <a:gd name="connsiteY102" fmla="*/ 6858000 h 6858000"/>
              <a:gd name="connsiteX103" fmla="*/ 1378634 w 4609255"/>
              <a:gd name="connsiteY103" fmla="*/ 6858000 h 6858000"/>
              <a:gd name="connsiteX104" fmla="*/ 1356083 w 4609255"/>
              <a:gd name="connsiteY104" fmla="*/ 6803752 h 6858000"/>
              <a:gd name="connsiteX105" fmla="*/ 2054279 w 4609255"/>
              <a:gd name="connsiteY105" fmla="*/ 5833680 h 6858000"/>
              <a:gd name="connsiteX106" fmla="*/ 3554594 w 4609255"/>
              <a:gd name="connsiteY106" fmla="*/ 2780787 h 6858000"/>
              <a:gd name="connsiteX107" fmla="*/ 2153606 w 4609255"/>
              <a:gd name="connsiteY107" fmla="*/ 857044 h 6858000"/>
              <a:gd name="connsiteX108" fmla="*/ 1117746 w 4609255"/>
              <a:gd name="connsiteY108" fmla="*/ 97074 h 6858000"/>
              <a:gd name="connsiteX109" fmla="*/ 219827 w 4609255"/>
              <a:gd name="connsiteY109" fmla="*/ 0 h 6858000"/>
              <a:gd name="connsiteX110" fmla="*/ 776159 w 4609255"/>
              <a:gd name="connsiteY110" fmla="*/ 0 h 6858000"/>
              <a:gd name="connsiteX111" fmla="*/ 774818 w 4609255"/>
              <a:gd name="connsiteY111" fmla="*/ 67971 h 6858000"/>
              <a:gd name="connsiteX112" fmla="*/ 129027 w 4609255"/>
              <a:gd name="connsiteY112" fmla="*/ 834834 h 6858000"/>
              <a:gd name="connsiteX113" fmla="*/ 0 w 4609255"/>
              <a:gd name="connsiteY113" fmla="*/ 864411 h 6858000"/>
              <a:gd name="connsiteX114" fmla="*/ 0 w 4609255"/>
              <a:gd name="connsiteY114" fmla="*/ 128058 h 6858000"/>
              <a:gd name="connsiteX115" fmla="*/ 62580 w 4609255"/>
              <a:gd name="connsiteY115" fmla="*/ 146096 h 6858000"/>
              <a:gd name="connsiteX116" fmla="*/ 194775 w 4609255"/>
              <a:gd name="connsiteY116" fmla="*/ 16852 h 6858000"/>
              <a:gd name="connsiteX117" fmla="*/ 0 w 4609255"/>
              <a:gd name="connsiteY117" fmla="*/ 0 h 6858000"/>
              <a:gd name="connsiteX118" fmla="*/ 108199 w 4609255"/>
              <a:gd name="connsiteY118" fmla="*/ 0 h 6858000"/>
              <a:gd name="connsiteX119" fmla="*/ 104396 w 4609255"/>
              <a:gd name="connsiteY119" fmla="*/ 10175 h 6858000"/>
              <a:gd name="connsiteX120" fmla="*/ 4419 w 4609255"/>
              <a:gd name="connsiteY120" fmla="*/ 85976 h 6858000"/>
              <a:gd name="connsiteX121" fmla="*/ 0 w 4609255"/>
              <a:gd name="connsiteY121" fmla="*/ 8623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4609255" h="6858000">
                <a:moveTo>
                  <a:pt x="0" y="6779728"/>
                </a:moveTo>
                <a:lnTo>
                  <a:pt x="60617" y="6784441"/>
                </a:lnTo>
                <a:cubicBezTo>
                  <a:pt x="80548" y="6789995"/>
                  <a:pt x="99334" y="6799307"/>
                  <a:pt x="115752" y="6811804"/>
                </a:cubicBezTo>
                <a:lnTo>
                  <a:pt x="156428" y="6858000"/>
                </a:lnTo>
                <a:lnTo>
                  <a:pt x="0" y="6858000"/>
                </a:lnTo>
                <a:close/>
                <a:moveTo>
                  <a:pt x="1922525" y="6768430"/>
                </a:moveTo>
                <a:cubicBezTo>
                  <a:pt x="1942863" y="6771371"/>
                  <a:pt x="1962793" y="6778557"/>
                  <a:pt x="1981089" y="6790318"/>
                </a:cubicBezTo>
                <a:cubicBezTo>
                  <a:pt x="2000691" y="6802081"/>
                  <a:pt x="2017027" y="6817110"/>
                  <a:pt x="2029769" y="6834182"/>
                </a:cubicBezTo>
                <a:lnTo>
                  <a:pt x="2041280" y="6858000"/>
                </a:lnTo>
                <a:lnTo>
                  <a:pt x="1757729" y="6858000"/>
                </a:lnTo>
                <a:lnTo>
                  <a:pt x="1761532" y="6847825"/>
                </a:lnTo>
                <a:cubicBezTo>
                  <a:pt x="1785054" y="6808617"/>
                  <a:pt x="1821650" y="6782481"/>
                  <a:pt x="1861510" y="6772026"/>
                </a:cubicBezTo>
                <a:cubicBezTo>
                  <a:pt x="1881438" y="6766799"/>
                  <a:pt x="1902186" y="6765491"/>
                  <a:pt x="1922525" y="6768430"/>
                </a:cubicBezTo>
                <a:close/>
                <a:moveTo>
                  <a:pt x="3517991" y="5812768"/>
                </a:moveTo>
                <a:cubicBezTo>
                  <a:pt x="3606862" y="5812768"/>
                  <a:pt x="3680049" y="5885953"/>
                  <a:pt x="3680049" y="5974819"/>
                </a:cubicBezTo>
                <a:cubicBezTo>
                  <a:pt x="3680049" y="6063691"/>
                  <a:pt x="3606862" y="6136876"/>
                  <a:pt x="3517991" y="6136876"/>
                </a:cubicBezTo>
                <a:cubicBezTo>
                  <a:pt x="3429126" y="6136876"/>
                  <a:pt x="3355940" y="6063691"/>
                  <a:pt x="3355940" y="5974819"/>
                </a:cubicBezTo>
                <a:cubicBezTo>
                  <a:pt x="3355940" y="5885953"/>
                  <a:pt x="3429126" y="5812768"/>
                  <a:pt x="3517991" y="5812768"/>
                </a:cubicBezTo>
                <a:close/>
                <a:moveTo>
                  <a:pt x="4426368" y="4181528"/>
                </a:moveTo>
                <a:cubicBezTo>
                  <a:pt x="4447360" y="4178996"/>
                  <a:pt x="4468434" y="4180791"/>
                  <a:pt x="4488365" y="4186345"/>
                </a:cubicBezTo>
                <a:cubicBezTo>
                  <a:pt x="4528227" y="4197454"/>
                  <a:pt x="4563509" y="4223594"/>
                  <a:pt x="4584421" y="4260185"/>
                </a:cubicBezTo>
                <a:cubicBezTo>
                  <a:pt x="4631465" y="4338595"/>
                  <a:pt x="4605331" y="4437922"/>
                  <a:pt x="4526915" y="4479742"/>
                </a:cubicBezTo>
                <a:cubicBezTo>
                  <a:pt x="4448503" y="4526787"/>
                  <a:pt x="4349177" y="4495421"/>
                  <a:pt x="4307356" y="4422236"/>
                </a:cubicBezTo>
                <a:cubicBezTo>
                  <a:pt x="4260311" y="4343826"/>
                  <a:pt x="4291677" y="4244504"/>
                  <a:pt x="4364862" y="4202684"/>
                </a:cubicBezTo>
                <a:cubicBezTo>
                  <a:pt x="4384467" y="4190922"/>
                  <a:pt x="4405377" y="4184061"/>
                  <a:pt x="4426368" y="4181528"/>
                </a:cubicBezTo>
                <a:close/>
                <a:moveTo>
                  <a:pt x="185877" y="3088969"/>
                </a:moveTo>
                <a:cubicBezTo>
                  <a:pt x="754568" y="3092400"/>
                  <a:pt x="809460" y="3219906"/>
                  <a:pt x="255990" y="3695614"/>
                </a:cubicBezTo>
                <a:cubicBezTo>
                  <a:pt x="157320" y="3779908"/>
                  <a:pt x="77764" y="3868041"/>
                  <a:pt x="16268" y="3957543"/>
                </a:cubicBezTo>
                <a:lnTo>
                  <a:pt x="0" y="3985398"/>
                </a:lnTo>
                <a:lnTo>
                  <a:pt x="0" y="3091750"/>
                </a:lnTo>
                <a:lnTo>
                  <a:pt x="56185" y="3090052"/>
                </a:lnTo>
                <a:cubicBezTo>
                  <a:pt x="102014" y="3089112"/>
                  <a:pt x="145256" y="3088724"/>
                  <a:pt x="185877" y="3088969"/>
                </a:cubicBezTo>
                <a:close/>
                <a:moveTo>
                  <a:pt x="4452666" y="2304094"/>
                </a:moveTo>
                <a:cubicBezTo>
                  <a:pt x="4473005" y="2307033"/>
                  <a:pt x="4492934" y="2314219"/>
                  <a:pt x="4511228" y="2325982"/>
                </a:cubicBezTo>
                <a:cubicBezTo>
                  <a:pt x="4589644" y="2367803"/>
                  <a:pt x="4615779" y="2467128"/>
                  <a:pt x="4568734" y="2545538"/>
                </a:cubicBezTo>
                <a:cubicBezTo>
                  <a:pt x="4521685" y="2623956"/>
                  <a:pt x="4422362" y="2650091"/>
                  <a:pt x="4349177" y="2603044"/>
                </a:cubicBezTo>
                <a:cubicBezTo>
                  <a:pt x="4270760" y="2555994"/>
                  <a:pt x="4244625" y="2456674"/>
                  <a:pt x="4291671" y="2383487"/>
                </a:cubicBezTo>
                <a:cubicBezTo>
                  <a:pt x="4315200" y="2344279"/>
                  <a:pt x="4351790" y="2318144"/>
                  <a:pt x="4391650" y="2307690"/>
                </a:cubicBezTo>
                <a:cubicBezTo>
                  <a:pt x="4411580" y="2302461"/>
                  <a:pt x="4432327" y="2301155"/>
                  <a:pt x="4452666" y="2304094"/>
                </a:cubicBezTo>
                <a:close/>
                <a:moveTo>
                  <a:pt x="885911" y="1978352"/>
                </a:moveTo>
                <a:cubicBezTo>
                  <a:pt x="1399518" y="1975739"/>
                  <a:pt x="1915740" y="2098587"/>
                  <a:pt x="1960175" y="2378260"/>
                </a:cubicBezTo>
                <a:cubicBezTo>
                  <a:pt x="2001997" y="2733735"/>
                  <a:pt x="1813805" y="2812151"/>
                  <a:pt x="993076" y="2843516"/>
                </a:cubicBezTo>
                <a:cubicBezTo>
                  <a:pt x="660801" y="2819992"/>
                  <a:pt x="285519" y="2872554"/>
                  <a:pt x="47729" y="2803957"/>
                </a:cubicBezTo>
                <a:lnTo>
                  <a:pt x="0" y="2786122"/>
                </a:lnTo>
                <a:lnTo>
                  <a:pt x="0" y="2146101"/>
                </a:lnTo>
                <a:lnTo>
                  <a:pt x="41782" y="2122621"/>
                </a:lnTo>
                <a:cubicBezTo>
                  <a:pt x="244924" y="2030628"/>
                  <a:pt x="564907" y="1979986"/>
                  <a:pt x="885911" y="1978352"/>
                </a:cubicBezTo>
                <a:close/>
                <a:moveTo>
                  <a:pt x="893759" y="930229"/>
                </a:moveTo>
                <a:cubicBezTo>
                  <a:pt x="1489703" y="1113197"/>
                  <a:pt x="1761535" y="1081832"/>
                  <a:pt x="2179741" y="1191608"/>
                </a:cubicBezTo>
                <a:cubicBezTo>
                  <a:pt x="2890689" y="1353666"/>
                  <a:pt x="3146844" y="1369345"/>
                  <a:pt x="3110248" y="3042165"/>
                </a:cubicBezTo>
                <a:cubicBezTo>
                  <a:pt x="3094566" y="4782945"/>
                  <a:pt x="2880235" y="5295244"/>
                  <a:pt x="2049055" y="5504347"/>
                </a:cubicBezTo>
                <a:cubicBezTo>
                  <a:pt x="1677894" y="5598443"/>
                  <a:pt x="1557664" y="5692540"/>
                  <a:pt x="1306740" y="5823225"/>
                </a:cubicBezTo>
                <a:cubicBezTo>
                  <a:pt x="914510" y="6063366"/>
                  <a:pt x="761294" y="6508817"/>
                  <a:pt x="891669" y="6833466"/>
                </a:cubicBezTo>
                <a:lnTo>
                  <a:pt x="905432" y="6858000"/>
                </a:lnTo>
                <a:lnTo>
                  <a:pt x="212226" y="6858000"/>
                </a:lnTo>
                <a:lnTo>
                  <a:pt x="148296" y="6806273"/>
                </a:lnTo>
                <a:cubicBezTo>
                  <a:pt x="118021" y="6778542"/>
                  <a:pt x="89371" y="6748831"/>
                  <a:pt x="62580" y="6717139"/>
                </a:cubicBezTo>
                <a:lnTo>
                  <a:pt x="0" y="6735178"/>
                </a:lnTo>
                <a:lnTo>
                  <a:pt x="0" y="5884011"/>
                </a:lnTo>
                <a:lnTo>
                  <a:pt x="93946" y="5896411"/>
                </a:lnTo>
                <a:cubicBezTo>
                  <a:pt x="506921" y="5938232"/>
                  <a:pt x="397145" y="5655944"/>
                  <a:pt x="397145" y="5655944"/>
                </a:cubicBezTo>
                <a:cubicBezTo>
                  <a:pt x="287366" y="5619350"/>
                  <a:pt x="194575" y="5593212"/>
                  <a:pt x="99825" y="5567728"/>
                </a:cubicBezTo>
                <a:lnTo>
                  <a:pt x="0" y="5541083"/>
                </a:lnTo>
                <a:lnTo>
                  <a:pt x="0" y="4853466"/>
                </a:lnTo>
                <a:lnTo>
                  <a:pt x="77978" y="4939101"/>
                </a:lnTo>
                <a:cubicBezTo>
                  <a:pt x="276492" y="5121841"/>
                  <a:pt x="599702" y="5227944"/>
                  <a:pt x="1019213" y="5190697"/>
                </a:cubicBezTo>
                <a:cubicBezTo>
                  <a:pt x="1636064" y="5133198"/>
                  <a:pt x="1886987" y="4913634"/>
                  <a:pt x="1756301" y="4432699"/>
                </a:cubicBezTo>
                <a:cubicBezTo>
                  <a:pt x="1646520" y="3920396"/>
                  <a:pt x="1630839" y="3805390"/>
                  <a:pt x="2326103" y="3528332"/>
                </a:cubicBezTo>
                <a:cubicBezTo>
                  <a:pt x="2592710" y="3423782"/>
                  <a:pt x="2482929" y="3314006"/>
                  <a:pt x="2388832" y="3314006"/>
                </a:cubicBezTo>
                <a:cubicBezTo>
                  <a:pt x="2184961" y="3308776"/>
                  <a:pt x="2043815" y="3355825"/>
                  <a:pt x="1829486" y="3434236"/>
                </a:cubicBezTo>
                <a:cubicBezTo>
                  <a:pt x="1416508" y="3596289"/>
                  <a:pt x="1207404" y="4066768"/>
                  <a:pt x="1338097" y="4349063"/>
                </a:cubicBezTo>
                <a:cubicBezTo>
                  <a:pt x="1494923" y="4673171"/>
                  <a:pt x="1474013" y="4866589"/>
                  <a:pt x="925117" y="4913634"/>
                </a:cubicBezTo>
                <a:cubicBezTo>
                  <a:pt x="496457" y="4939774"/>
                  <a:pt x="172349" y="4673171"/>
                  <a:pt x="323952" y="4234052"/>
                </a:cubicBezTo>
                <a:cubicBezTo>
                  <a:pt x="491233" y="3836760"/>
                  <a:pt x="1061033" y="3831532"/>
                  <a:pt x="1008757" y="3115352"/>
                </a:cubicBezTo>
                <a:cubicBezTo>
                  <a:pt x="2038589" y="3110128"/>
                  <a:pt x="2493384" y="2780788"/>
                  <a:pt x="2388832" y="2331217"/>
                </a:cubicBezTo>
                <a:cubicBezTo>
                  <a:pt x="2310422" y="1996654"/>
                  <a:pt x="2085634" y="1745730"/>
                  <a:pt x="1254456" y="1683000"/>
                </a:cubicBezTo>
                <a:cubicBezTo>
                  <a:pt x="1118867" y="1672218"/>
                  <a:pt x="991608" y="1667808"/>
                  <a:pt x="872379" y="1669045"/>
                </a:cubicBezTo>
                <a:cubicBezTo>
                  <a:pt x="537050" y="1672523"/>
                  <a:pt x="265241" y="1720674"/>
                  <a:pt x="50251" y="1797397"/>
                </a:cubicBezTo>
                <a:lnTo>
                  <a:pt x="0" y="1819324"/>
                </a:lnTo>
                <a:lnTo>
                  <a:pt x="0" y="1157640"/>
                </a:lnTo>
                <a:lnTo>
                  <a:pt x="31682" y="1150076"/>
                </a:lnTo>
                <a:cubicBezTo>
                  <a:pt x="351727" y="1075458"/>
                  <a:pt x="454645" y="1062881"/>
                  <a:pt x="893759" y="930229"/>
                </a:cubicBezTo>
                <a:close/>
                <a:moveTo>
                  <a:pt x="3476171" y="679302"/>
                </a:moveTo>
                <a:cubicBezTo>
                  <a:pt x="3570268" y="679302"/>
                  <a:pt x="3638228" y="752489"/>
                  <a:pt x="3638228" y="841353"/>
                </a:cubicBezTo>
                <a:cubicBezTo>
                  <a:pt x="3638228" y="930224"/>
                  <a:pt x="3565043" y="1003411"/>
                  <a:pt x="3476171" y="1003411"/>
                </a:cubicBezTo>
                <a:cubicBezTo>
                  <a:pt x="3387305" y="1003411"/>
                  <a:pt x="3314120" y="930224"/>
                  <a:pt x="3314120" y="841353"/>
                </a:cubicBezTo>
                <a:cubicBezTo>
                  <a:pt x="3314120" y="752489"/>
                  <a:pt x="3387305" y="679302"/>
                  <a:pt x="3476171" y="679302"/>
                </a:cubicBezTo>
                <a:close/>
                <a:moveTo>
                  <a:pt x="1709502" y="0"/>
                </a:moveTo>
                <a:lnTo>
                  <a:pt x="1983382" y="0"/>
                </a:lnTo>
                <a:lnTo>
                  <a:pt x="1975291" y="16303"/>
                </a:lnTo>
                <a:cubicBezTo>
                  <a:pt x="1962794" y="32721"/>
                  <a:pt x="1947111" y="46770"/>
                  <a:pt x="1928813" y="57225"/>
                </a:cubicBezTo>
                <a:cubicBezTo>
                  <a:pt x="1870005" y="92509"/>
                  <a:pt x="1799432" y="83687"/>
                  <a:pt x="1750178" y="46195"/>
                </a:cubicBezTo>
                <a:close/>
                <a:moveTo>
                  <a:pt x="1106655" y="0"/>
                </a:moveTo>
                <a:lnTo>
                  <a:pt x="1665518" y="0"/>
                </a:lnTo>
                <a:lnTo>
                  <a:pt x="1690744" y="16852"/>
                </a:lnTo>
                <a:cubicBezTo>
                  <a:pt x="1738828" y="55477"/>
                  <a:pt x="1783594" y="98558"/>
                  <a:pt x="1824271" y="146096"/>
                </a:cubicBezTo>
                <a:cubicBezTo>
                  <a:pt x="2451580" y="-78688"/>
                  <a:pt x="3230484" y="370884"/>
                  <a:pt x="3350721" y="1024324"/>
                </a:cubicBezTo>
                <a:cubicBezTo>
                  <a:pt x="4004163" y="1144561"/>
                  <a:pt x="4453735" y="1923465"/>
                  <a:pt x="4228951" y="2550773"/>
                </a:cubicBezTo>
                <a:cubicBezTo>
                  <a:pt x="4736023" y="2984663"/>
                  <a:pt x="4736023" y="3878571"/>
                  <a:pt x="4228951" y="4312462"/>
                </a:cubicBezTo>
                <a:cubicBezTo>
                  <a:pt x="4453735" y="4939769"/>
                  <a:pt x="4004163" y="5718673"/>
                  <a:pt x="3350721" y="5838908"/>
                </a:cubicBezTo>
                <a:cubicBezTo>
                  <a:pt x="3230484" y="6492350"/>
                  <a:pt x="2451580" y="6947152"/>
                  <a:pt x="1824271" y="6717139"/>
                </a:cubicBezTo>
                <a:cubicBezTo>
                  <a:pt x="1797481" y="6748831"/>
                  <a:pt x="1768831" y="6778542"/>
                  <a:pt x="1738556" y="6806272"/>
                </a:cubicBezTo>
                <a:lnTo>
                  <a:pt x="1674625" y="6858000"/>
                </a:lnTo>
                <a:lnTo>
                  <a:pt x="1378634" y="6858000"/>
                </a:lnTo>
                <a:lnTo>
                  <a:pt x="1356083" y="6803752"/>
                </a:lnTo>
                <a:cubicBezTo>
                  <a:pt x="1206924" y="6361990"/>
                  <a:pt x="1354442" y="6025793"/>
                  <a:pt x="2054279" y="5833680"/>
                </a:cubicBezTo>
                <a:cubicBezTo>
                  <a:pt x="3444811" y="5509572"/>
                  <a:pt x="3554594" y="4751579"/>
                  <a:pt x="3554594" y="2780787"/>
                </a:cubicBezTo>
                <a:cubicBezTo>
                  <a:pt x="3565048" y="1348435"/>
                  <a:pt x="3324581" y="1165473"/>
                  <a:pt x="2153606" y="857044"/>
                </a:cubicBezTo>
                <a:cubicBezTo>
                  <a:pt x="1129022" y="696239"/>
                  <a:pt x="1190707" y="777718"/>
                  <a:pt x="1117746" y="97074"/>
                </a:cubicBezTo>
                <a:close/>
                <a:moveTo>
                  <a:pt x="219827" y="0"/>
                </a:moveTo>
                <a:lnTo>
                  <a:pt x="776159" y="0"/>
                </a:lnTo>
                <a:lnTo>
                  <a:pt x="774818" y="67971"/>
                </a:lnTo>
                <a:cubicBezTo>
                  <a:pt x="758982" y="607946"/>
                  <a:pt x="674638" y="704920"/>
                  <a:pt x="129027" y="834834"/>
                </a:cubicBezTo>
                <a:lnTo>
                  <a:pt x="0" y="864411"/>
                </a:lnTo>
                <a:lnTo>
                  <a:pt x="0" y="128058"/>
                </a:lnTo>
                <a:lnTo>
                  <a:pt x="62580" y="146096"/>
                </a:lnTo>
                <a:cubicBezTo>
                  <a:pt x="102767" y="98558"/>
                  <a:pt x="147089" y="55477"/>
                  <a:pt x="194775" y="16852"/>
                </a:cubicBezTo>
                <a:close/>
                <a:moveTo>
                  <a:pt x="0" y="0"/>
                </a:moveTo>
                <a:lnTo>
                  <a:pt x="108199" y="0"/>
                </a:lnTo>
                <a:lnTo>
                  <a:pt x="104396" y="10175"/>
                </a:lnTo>
                <a:cubicBezTo>
                  <a:pt x="80871" y="49383"/>
                  <a:pt x="44279" y="75521"/>
                  <a:pt x="4419" y="85976"/>
                </a:cubicBezTo>
                <a:lnTo>
                  <a:pt x="0" y="86236"/>
                </a:lnTo>
                <a:close/>
              </a:path>
            </a:pathLst>
          </a:custGeom>
          <a:solidFill>
            <a:schemeClr val="accent1">
              <a:lumMod val="20000"/>
              <a:lumOff val="80000"/>
              <a:alpha val="10000"/>
            </a:schemeClr>
          </a:solidFill>
          <a:ln w="9525" cap="flat">
            <a:noFill/>
            <a:prstDash val="solid"/>
            <a:miter/>
          </a:ln>
        </p:spPr>
        <p:txBody>
          <a:bodyPr wrap="square" rtlCol="0" anchor="ctr">
            <a:noAutofit/>
          </a:bodyPr>
          <a:lstStyle/>
          <a:p>
            <a:endParaRPr lang="zh-CN" altLang="en-US"/>
          </a:p>
        </p:txBody>
      </p:sp>
      <p:sp>
        <p:nvSpPr>
          <p:cNvPr id="3" name="矩形 2">
            <a:extLst>
              <a:ext uri="{FF2B5EF4-FFF2-40B4-BE49-F238E27FC236}">
                <a16:creationId xmlns:a16="http://schemas.microsoft.com/office/drawing/2014/main" id="{8ED3799A-E075-4462-9458-448D44153FF8}"/>
              </a:ext>
            </a:extLst>
          </p:cNvPr>
          <p:cNvSpPr/>
          <p:nvPr userDrawn="1"/>
        </p:nvSpPr>
        <p:spPr>
          <a:xfrm>
            <a:off x="8663971" y="0"/>
            <a:ext cx="352802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4" name="直接连接符 3">
            <a:extLst>
              <a:ext uri="{FF2B5EF4-FFF2-40B4-BE49-F238E27FC236}">
                <a16:creationId xmlns:a16="http://schemas.microsoft.com/office/drawing/2014/main" id="{2B93922B-1D48-4CC4-88F0-65CD211270E6}"/>
              </a:ext>
            </a:extLst>
          </p:cNvPr>
          <p:cNvCxnSpPr/>
          <p:nvPr userDrawn="1"/>
        </p:nvCxnSpPr>
        <p:spPr>
          <a:xfrm>
            <a:off x="8499024" y="0"/>
            <a:ext cx="0" cy="6858000"/>
          </a:xfrm>
          <a:prstGeom prst="line">
            <a:avLst/>
          </a:prstGeom>
        </p:spPr>
        <p:style>
          <a:lnRef idx="1">
            <a:schemeClr val="accent1"/>
          </a:lnRef>
          <a:fillRef idx="0">
            <a:schemeClr val="accent1"/>
          </a:fillRef>
          <a:effectRef idx="0">
            <a:schemeClr val="accent1"/>
          </a:effectRef>
          <a:fontRef idx="minor">
            <a:schemeClr val="tx1"/>
          </a:fontRef>
        </p:style>
      </p:cxnSp>
      <p:sp>
        <p:nvSpPr>
          <p:cNvPr id="5" name="任意多边形: 形状 4">
            <a:extLst>
              <a:ext uri="{FF2B5EF4-FFF2-40B4-BE49-F238E27FC236}">
                <a16:creationId xmlns:a16="http://schemas.microsoft.com/office/drawing/2014/main" id="{AEE17817-D0F6-4258-B04A-9DCF8A04DE67}"/>
              </a:ext>
            </a:extLst>
          </p:cNvPr>
          <p:cNvSpPr/>
          <p:nvPr userDrawn="1"/>
        </p:nvSpPr>
        <p:spPr>
          <a:xfrm>
            <a:off x="8663971" y="997032"/>
            <a:ext cx="3223229" cy="4863936"/>
          </a:xfrm>
          <a:custGeom>
            <a:avLst/>
            <a:gdLst>
              <a:gd name="connsiteX0" fmla="*/ 942110 w 3223229"/>
              <a:gd name="connsiteY0" fmla="*/ 4847360 h 4863936"/>
              <a:gd name="connsiteX1" fmla="*/ 894188 w 3223229"/>
              <a:gd name="connsiteY1" fmla="*/ 4855346 h 4863936"/>
              <a:gd name="connsiteX2" fmla="*/ 891014 w 3223229"/>
              <a:gd name="connsiteY2" fmla="*/ 4852255 h 4863936"/>
              <a:gd name="connsiteX3" fmla="*/ 969165 w 3223229"/>
              <a:gd name="connsiteY3" fmla="*/ 4842851 h 4863936"/>
              <a:gd name="connsiteX4" fmla="*/ 959821 w 3223229"/>
              <a:gd name="connsiteY4" fmla="*/ 4845662 h 4863936"/>
              <a:gd name="connsiteX5" fmla="*/ 942110 w 3223229"/>
              <a:gd name="connsiteY5" fmla="*/ 4847360 h 4863936"/>
              <a:gd name="connsiteX6" fmla="*/ 1122224 w 3223229"/>
              <a:gd name="connsiteY6" fmla="*/ 4795398 h 4863936"/>
              <a:gd name="connsiteX7" fmla="*/ 1122679 w 3223229"/>
              <a:gd name="connsiteY7" fmla="*/ 4796494 h 4863936"/>
              <a:gd name="connsiteX8" fmla="*/ 1008434 w 3223229"/>
              <a:gd name="connsiteY8" fmla="*/ 4836306 h 4863936"/>
              <a:gd name="connsiteX9" fmla="*/ 969165 w 3223229"/>
              <a:gd name="connsiteY9" fmla="*/ 4842851 h 4863936"/>
              <a:gd name="connsiteX10" fmla="*/ 1116732 w 3223229"/>
              <a:gd name="connsiteY10" fmla="*/ 4798440 h 4863936"/>
              <a:gd name="connsiteX11" fmla="*/ 169826 w 3223229"/>
              <a:gd name="connsiteY11" fmla="*/ 4650926 h 4863936"/>
              <a:gd name="connsiteX12" fmla="*/ 210883 w 3223229"/>
              <a:gd name="connsiteY12" fmla="*/ 4654118 h 4863936"/>
              <a:gd name="connsiteX13" fmla="*/ 274496 w 3223229"/>
              <a:gd name="connsiteY13" fmla="*/ 4703017 h 4863936"/>
              <a:gd name="connsiteX14" fmla="*/ 236413 w 3223229"/>
              <a:gd name="connsiteY14" fmla="*/ 4848421 h 4863936"/>
              <a:gd name="connsiteX15" fmla="*/ 91010 w 3223229"/>
              <a:gd name="connsiteY15" fmla="*/ 4810337 h 4863936"/>
              <a:gd name="connsiteX16" fmla="*/ 129093 w 3223229"/>
              <a:gd name="connsiteY16" fmla="*/ 4664934 h 4863936"/>
              <a:gd name="connsiteX17" fmla="*/ 169826 w 3223229"/>
              <a:gd name="connsiteY17" fmla="*/ 4650926 h 4863936"/>
              <a:gd name="connsiteX18" fmla="*/ 1443936 w 3223229"/>
              <a:gd name="connsiteY18" fmla="*/ 4643514 h 4863936"/>
              <a:gd name="connsiteX19" fmla="*/ 1482720 w 3223229"/>
              <a:gd name="connsiteY19" fmla="*/ 4658010 h 4863936"/>
              <a:gd name="connsiteX20" fmla="*/ 1520804 w 3223229"/>
              <a:gd name="connsiteY20" fmla="*/ 4803413 h 4863936"/>
              <a:gd name="connsiteX21" fmla="*/ 1375402 w 3223229"/>
              <a:gd name="connsiteY21" fmla="*/ 4841496 h 4863936"/>
              <a:gd name="connsiteX22" fmla="*/ 1337318 w 3223229"/>
              <a:gd name="connsiteY22" fmla="*/ 4696094 h 4863936"/>
              <a:gd name="connsiteX23" fmla="*/ 1403529 w 3223229"/>
              <a:gd name="connsiteY23" fmla="*/ 4645896 h 4863936"/>
              <a:gd name="connsiteX24" fmla="*/ 1443936 w 3223229"/>
              <a:gd name="connsiteY24" fmla="*/ 4643514 h 4863936"/>
              <a:gd name="connsiteX25" fmla="*/ 2500538 w 3223229"/>
              <a:gd name="connsiteY25" fmla="*/ 4010625 h 4863936"/>
              <a:gd name="connsiteX26" fmla="*/ 2607862 w 3223229"/>
              <a:gd name="connsiteY26" fmla="*/ 4117944 h 4863936"/>
              <a:gd name="connsiteX27" fmla="*/ 2500538 w 3223229"/>
              <a:gd name="connsiteY27" fmla="*/ 4225266 h 4863936"/>
              <a:gd name="connsiteX28" fmla="*/ 2393219 w 3223229"/>
              <a:gd name="connsiteY28" fmla="*/ 4117944 h 4863936"/>
              <a:gd name="connsiteX29" fmla="*/ 2500538 w 3223229"/>
              <a:gd name="connsiteY29" fmla="*/ 4010625 h 4863936"/>
              <a:gd name="connsiteX30" fmla="*/ 3102114 w 3223229"/>
              <a:gd name="connsiteY30" fmla="*/ 2930332 h 4863936"/>
              <a:gd name="connsiteX31" fmla="*/ 3143170 w 3223229"/>
              <a:gd name="connsiteY31" fmla="*/ 2933522 h 4863936"/>
              <a:gd name="connsiteX32" fmla="*/ 3206784 w 3223229"/>
              <a:gd name="connsiteY32" fmla="*/ 2982422 h 4863936"/>
              <a:gd name="connsiteX33" fmla="*/ 3168700 w 3223229"/>
              <a:gd name="connsiteY33" fmla="*/ 3127825 h 4863936"/>
              <a:gd name="connsiteX34" fmla="*/ 3023297 w 3223229"/>
              <a:gd name="connsiteY34" fmla="*/ 3089741 h 4863936"/>
              <a:gd name="connsiteX35" fmla="*/ 3061380 w 3223229"/>
              <a:gd name="connsiteY35" fmla="*/ 2944342 h 4863936"/>
              <a:gd name="connsiteX36" fmla="*/ 3102114 w 3223229"/>
              <a:gd name="connsiteY36" fmla="*/ 2930332 h 4863936"/>
              <a:gd name="connsiteX37" fmla="*/ 3119529 w 3223229"/>
              <a:gd name="connsiteY37" fmla="*/ 1686996 h 4863936"/>
              <a:gd name="connsiteX38" fmla="*/ 3158312 w 3223229"/>
              <a:gd name="connsiteY38" fmla="*/ 1701491 h 4863936"/>
              <a:gd name="connsiteX39" fmla="*/ 3196396 w 3223229"/>
              <a:gd name="connsiteY39" fmla="*/ 1846893 h 4863936"/>
              <a:gd name="connsiteX40" fmla="*/ 3050994 w 3223229"/>
              <a:gd name="connsiteY40" fmla="*/ 1884977 h 4863936"/>
              <a:gd name="connsiteX41" fmla="*/ 3012910 w 3223229"/>
              <a:gd name="connsiteY41" fmla="*/ 1739574 h 4863936"/>
              <a:gd name="connsiteX42" fmla="*/ 3079121 w 3223229"/>
              <a:gd name="connsiteY42" fmla="*/ 1689377 h 4863936"/>
              <a:gd name="connsiteX43" fmla="*/ 3119529 w 3223229"/>
              <a:gd name="connsiteY43" fmla="*/ 1686996 h 4863936"/>
              <a:gd name="connsiteX44" fmla="*/ 757436 w 3223229"/>
              <a:gd name="connsiteY44" fmla="*/ 1471272 h 4863936"/>
              <a:gd name="connsiteX45" fmla="*/ 1468870 w 3223229"/>
              <a:gd name="connsiteY45" fmla="*/ 1736113 h 4863936"/>
              <a:gd name="connsiteX46" fmla="*/ 828406 w 3223229"/>
              <a:gd name="connsiteY46" fmla="*/ 2044230 h 4863936"/>
              <a:gd name="connsiteX47" fmla="*/ 56390 w 3223229"/>
              <a:gd name="connsiteY47" fmla="*/ 1704956 h 4863936"/>
              <a:gd name="connsiteX48" fmla="*/ 757436 w 3223229"/>
              <a:gd name="connsiteY48" fmla="*/ 1471272 h 4863936"/>
              <a:gd name="connsiteX49" fmla="*/ 762634 w 3223229"/>
              <a:gd name="connsiteY49" fmla="*/ 777151 h 4863936"/>
              <a:gd name="connsiteX50" fmla="*/ 1614278 w 3223229"/>
              <a:gd name="connsiteY50" fmla="*/ 950249 h 4863936"/>
              <a:gd name="connsiteX51" fmla="*/ 2230509 w 3223229"/>
              <a:gd name="connsiteY51" fmla="*/ 2175785 h 4863936"/>
              <a:gd name="connsiteX52" fmla="*/ 1527732 w 3223229"/>
              <a:gd name="connsiteY52" fmla="*/ 3806372 h 4863936"/>
              <a:gd name="connsiteX53" fmla="*/ 1036131 w 3223229"/>
              <a:gd name="connsiteY53" fmla="*/ 4017550 h 4863936"/>
              <a:gd name="connsiteX54" fmla="*/ 809837 w 3223229"/>
              <a:gd name="connsiteY54" fmla="*/ 4773200 h 4863936"/>
              <a:gd name="connsiteX55" fmla="*/ 891014 w 3223229"/>
              <a:gd name="connsiteY55" fmla="*/ 4852255 h 4863936"/>
              <a:gd name="connsiteX56" fmla="*/ 795525 w 3223229"/>
              <a:gd name="connsiteY56" fmla="*/ 4861403 h 4863936"/>
              <a:gd name="connsiteX57" fmla="*/ 212183 w 3223229"/>
              <a:gd name="connsiteY57" fmla="*/ 4609547 h 4863936"/>
              <a:gd name="connsiteX58" fmla="*/ 52736 w 3223229"/>
              <a:gd name="connsiteY58" fmla="*/ 4645045 h 4863936"/>
              <a:gd name="connsiteX59" fmla="*/ 0 w 3223229"/>
              <a:gd name="connsiteY59" fmla="*/ 4644163 h 4863936"/>
              <a:gd name="connsiteX60" fmla="*/ 0 w 3223229"/>
              <a:gd name="connsiteY60" fmla="*/ 4028632 h 4863936"/>
              <a:gd name="connsiteX61" fmla="*/ 232955 w 3223229"/>
              <a:gd name="connsiteY61" fmla="*/ 4066017 h 4863936"/>
              <a:gd name="connsiteX62" fmla="*/ 433749 w 3223229"/>
              <a:gd name="connsiteY62" fmla="*/ 3906767 h 4863936"/>
              <a:gd name="connsiteX63" fmla="*/ 32160 w 3223229"/>
              <a:gd name="connsiteY63" fmla="*/ 3792524 h 4863936"/>
              <a:gd name="connsiteX64" fmla="*/ 0 w 3223229"/>
              <a:gd name="connsiteY64" fmla="*/ 3779493 h 4863936"/>
              <a:gd name="connsiteX65" fmla="*/ 0 w 3223229"/>
              <a:gd name="connsiteY65" fmla="*/ 2178557 h 4863936"/>
              <a:gd name="connsiteX66" fmla="*/ 17666 w 3223229"/>
              <a:gd name="connsiteY66" fmla="*/ 2187103 h 4863936"/>
              <a:gd name="connsiteX67" fmla="*/ 111779 w 3223229"/>
              <a:gd name="connsiteY67" fmla="*/ 2210406 h 4863936"/>
              <a:gd name="connsiteX68" fmla="*/ 340269 w 3223229"/>
              <a:gd name="connsiteY68" fmla="*/ 2608534 h 4863936"/>
              <a:gd name="connsiteX69" fmla="*/ 845716 w 3223229"/>
              <a:gd name="connsiteY69" fmla="*/ 3598656 h 4863936"/>
              <a:gd name="connsiteX70" fmla="*/ 1333854 w 3223229"/>
              <a:gd name="connsiteY70" fmla="*/ 3096670 h 4863936"/>
              <a:gd name="connsiteX71" fmla="*/ 1711207 w 3223229"/>
              <a:gd name="connsiteY71" fmla="*/ 2497751 h 4863936"/>
              <a:gd name="connsiteX72" fmla="*/ 1752750 w 3223229"/>
              <a:gd name="connsiteY72" fmla="*/ 2355813 h 4863936"/>
              <a:gd name="connsiteX73" fmla="*/ 1382321 w 3223229"/>
              <a:gd name="connsiteY73" fmla="*/ 2435435 h 4863936"/>
              <a:gd name="connsiteX74" fmla="*/ 1056898 w 3223229"/>
              <a:gd name="connsiteY74" fmla="*/ 3041282 h 4863936"/>
              <a:gd name="connsiteX75" fmla="*/ 783400 w 3223229"/>
              <a:gd name="connsiteY75" fmla="*/ 3415171 h 4863936"/>
              <a:gd name="connsiteX76" fmla="*/ 385277 w 3223229"/>
              <a:gd name="connsiteY76" fmla="*/ 2965115 h 4863936"/>
              <a:gd name="connsiteX77" fmla="*/ 838791 w 3223229"/>
              <a:gd name="connsiteY77" fmla="*/ 2224254 h 4863936"/>
              <a:gd name="connsiteX78" fmla="*/ 1752750 w 3223229"/>
              <a:gd name="connsiteY78" fmla="*/ 1704958 h 4863936"/>
              <a:gd name="connsiteX79" fmla="*/ 1001506 w 3223229"/>
              <a:gd name="connsiteY79" fmla="*/ 1275675 h 4863936"/>
              <a:gd name="connsiteX80" fmla="*/ 748475 w 3223229"/>
              <a:gd name="connsiteY80" fmla="*/ 1266433 h 4863936"/>
              <a:gd name="connsiteX81" fmla="*/ 74019 w 3223229"/>
              <a:gd name="connsiteY81" fmla="*/ 1408158 h 4863936"/>
              <a:gd name="connsiteX82" fmla="*/ 0 w 3223229"/>
              <a:gd name="connsiteY82" fmla="*/ 1454967 h 4863936"/>
              <a:gd name="connsiteX83" fmla="*/ 0 w 3223229"/>
              <a:gd name="connsiteY83" fmla="*/ 968955 h 4863936"/>
              <a:gd name="connsiteX84" fmla="*/ 91012 w 3223229"/>
              <a:gd name="connsiteY84" fmla="*/ 946790 h 4863936"/>
              <a:gd name="connsiteX85" fmla="*/ 762634 w 3223229"/>
              <a:gd name="connsiteY85" fmla="*/ 777151 h 4863936"/>
              <a:gd name="connsiteX86" fmla="*/ 2472843 w 3223229"/>
              <a:gd name="connsiteY86" fmla="*/ 610973 h 4863936"/>
              <a:gd name="connsiteX87" fmla="*/ 2580165 w 3223229"/>
              <a:gd name="connsiteY87" fmla="*/ 718292 h 4863936"/>
              <a:gd name="connsiteX88" fmla="*/ 2472843 w 3223229"/>
              <a:gd name="connsiteY88" fmla="*/ 825615 h 4863936"/>
              <a:gd name="connsiteX89" fmla="*/ 2365524 w 3223229"/>
              <a:gd name="connsiteY89" fmla="*/ 718292 h 4863936"/>
              <a:gd name="connsiteX90" fmla="*/ 2472843 w 3223229"/>
              <a:gd name="connsiteY90" fmla="*/ 610973 h 4863936"/>
              <a:gd name="connsiteX91" fmla="*/ 686435 w 3223229"/>
              <a:gd name="connsiteY91" fmla="*/ 16351 h 4863936"/>
              <a:gd name="connsiteX92" fmla="*/ 685598 w 3223229"/>
              <a:gd name="connsiteY92" fmla="*/ 118243 h 4863936"/>
              <a:gd name="connsiteX93" fmla="*/ 66781 w 3223229"/>
              <a:gd name="connsiteY93" fmla="*/ 756380 h 4863936"/>
              <a:gd name="connsiteX94" fmla="*/ 0 w 3223229"/>
              <a:gd name="connsiteY94" fmla="*/ 767936 h 4863936"/>
              <a:gd name="connsiteX95" fmla="*/ 0 w 3223229"/>
              <a:gd name="connsiteY95" fmla="*/ 223240 h 4863936"/>
              <a:gd name="connsiteX96" fmla="*/ 52736 w 3223229"/>
              <a:gd name="connsiteY96" fmla="*/ 222358 h 4863936"/>
              <a:gd name="connsiteX97" fmla="*/ 212183 w 3223229"/>
              <a:gd name="connsiteY97" fmla="*/ 257856 h 4863936"/>
              <a:gd name="connsiteX98" fmla="*/ 630317 w 3223229"/>
              <a:gd name="connsiteY98" fmla="*/ 21740 h 4863936"/>
              <a:gd name="connsiteX99" fmla="*/ 884621 w 3223229"/>
              <a:gd name="connsiteY99" fmla="*/ 14671 h 4863936"/>
              <a:gd name="connsiteX100" fmla="*/ 958299 w 3223229"/>
              <a:gd name="connsiteY100" fmla="*/ 21740 h 4863936"/>
              <a:gd name="connsiteX101" fmla="*/ 1378868 w 3223229"/>
              <a:gd name="connsiteY101" fmla="*/ 257856 h 4863936"/>
              <a:gd name="connsiteX102" fmla="*/ 2389763 w 3223229"/>
              <a:gd name="connsiteY102" fmla="*/ 839465 h 4863936"/>
              <a:gd name="connsiteX103" fmla="*/ 2971373 w 3223229"/>
              <a:gd name="connsiteY103" fmla="*/ 1850360 h 4863936"/>
              <a:gd name="connsiteX104" fmla="*/ 2971373 w 3223229"/>
              <a:gd name="connsiteY104" fmla="*/ 3017043 h 4863936"/>
              <a:gd name="connsiteX105" fmla="*/ 2389763 w 3223229"/>
              <a:gd name="connsiteY105" fmla="*/ 4027936 h 4863936"/>
              <a:gd name="connsiteX106" fmla="*/ 1378868 w 3223229"/>
              <a:gd name="connsiteY106" fmla="*/ 4609547 h 4863936"/>
              <a:gd name="connsiteX107" fmla="*/ 1258876 w 3223229"/>
              <a:gd name="connsiteY107" fmla="*/ 4719734 h 4863936"/>
              <a:gd name="connsiteX108" fmla="*/ 1122224 w 3223229"/>
              <a:gd name="connsiteY108" fmla="*/ 4795398 h 4863936"/>
              <a:gd name="connsiteX109" fmla="*/ 1068809 w 3223229"/>
              <a:gd name="connsiteY109" fmla="*/ 4666907 h 4863936"/>
              <a:gd name="connsiteX110" fmla="*/ 1531191 w 3223229"/>
              <a:gd name="connsiteY110" fmla="*/ 4024473 h 4863936"/>
              <a:gd name="connsiteX111" fmla="*/ 2524778 w 3223229"/>
              <a:gd name="connsiteY111" fmla="*/ 2002687 h 4863936"/>
              <a:gd name="connsiteX112" fmla="*/ 1596970 w 3223229"/>
              <a:gd name="connsiteY112" fmla="*/ 728684 h 4863936"/>
              <a:gd name="connsiteX113" fmla="*/ 899877 w 3223229"/>
              <a:gd name="connsiteY113" fmla="*/ 128313 h 4863936"/>
              <a:gd name="connsiteX114" fmla="*/ 161060 w 3223229"/>
              <a:gd name="connsiteY114" fmla="*/ 9890 h 4863936"/>
              <a:gd name="connsiteX115" fmla="*/ 201792 w 3223229"/>
              <a:gd name="connsiteY115" fmla="*/ 22439 h 4863936"/>
              <a:gd name="connsiteX116" fmla="*/ 239876 w 3223229"/>
              <a:gd name="connsiteY116" fmla="*/ 167842 h 4863936"/>
              <a:gd name="connsiteX117" fmla="*/ 94474 w 3223229"/>
              <a:gd name="connsiteY117" fmla="*/ 205926 h 4863936"/>
              <a:gd name="connsiteX118" fmla="*/ 56390 w 3223229"/>
              <a:gd name="connsiteY118" fmla="*/ 60522 h 4863936"/>
              <a:gd name="connsiteX119" fmla="*/ 120004 w 3223229"/>
              <a:gd name="connsiteY119" fmla="*/ 12920 h 4863936"/>
              <a:gd name="connsiteX120" fmla="*/ 161060 w 3223229"/>
              <a:gd name="connsiteY120" fmla="*/ 9890 h 4863936"/>
              <a:gd name="connsiteX121" fmla="*/ 787734 w 3223229"/>
              <a:gd name="connsiteY121" fmla="*/ 5134 h 4863936"/>
              <a:gd name="connsiteX122" fmla="*/ 883805 w 3223229"/>
              <a:gd name="connsiteY122" fmla="*/ 8595 h 4863936"/>
              <a:gd name="connsiteX123" fmla="*/ 884621 w 3223229"/>
              <a:gd name="connsiteY123" fmla="*/ 14671 h 4863936"/>
              <a:gd name="connsiteX124" fmla="*/ 794226 w 3223229"/>
              <a:gd name="connsiteY124" fmla="*/ 5999 h 4863936"/>
              <a:gd name="connsiteX125" fmla="*/ 686435 w 3223229"/>
              <a:gd name="connsiteY125" fmla="*/ 16351 h 4863936"/>
              <a:gd name="connsiteX126" fmla="*/ 686470 w 3223229"/>
              <a:gd name="connsiteY126" fmla="*/ 12059 h 4863936"/>
              <a:gd name="connsiteX127" fmla="*/ 787734 w 3223229"/>
              <a:gd name="connsiteY127" fmla="*/ 5134 h 4863936"/>
              <a:gd name="connsiteX128" fmla="*/ 1379568 w 3223229"/>
              <a:gd name="connsiteY128" fmla="*/ 1020 h 4863936"/>
              <a:gd name="connsiteX129" fmla="*/ 1419972 w 3223229"/>
              <a:gd name="connsiteY129" fmla="*/ 3401 h 4863936"/>
              <a:gd name="connsiteX130" fmla="*/ 1486184 w 3223229"/>
              <a:gd name="connsiteY130" fmla="*/ 53599 h 4863936"/>
              <a:gd name="connsiteX131" fmla="*/ 1448101 w 3223229"/>
              <a:gd name="connsiteY131" fmla="*/ 199001 h 4863936"/>
              <a:gd name="connsiteX132" fmla="*/ 1302698 w 3223229"/>
              <a:gd name="connsiteY132" fmla="*/ 160918 h 4863936"/>
              <a:gd name="connsiteX133" fmla="*/ 1340782 w 3223229"/>
              <a:gd name="connsiteY133" fmla="*/ 15516 h 4863936"/>
              <a:gd name="connsiteX134" fmla="*/ 1379568 w 3223229"/>
              <a:gd name="connsiteY134" fmla="*/ 1020 h 4863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Lst>
            <a:rect l="l" t="t" r="r" b="b"/>
            <a:pathLst>
              <a:path w="3223229" h="4863936">
                <a:moveTo>
                  <a:pt x="942110" y="4847360"/>
                </a:moveTo>
                <a:lnTo>
                  <a:pt x="894188" y="4855346"/>
                </a:lnTo>
                <a:lnTo>
                  <a:pt x="891014" y="4852255"/>
                </a:lnTo>
                <a:close/>
                <a:moveTo>
                  <a:pt x="969165" y="4842851"/>
                </a:moveTo>
                <a:lnTo>
                  <a:pt x="959821" y="4845662"/>
                </a:lnTo>
                <a:lnTo>
                  <a:pt x="942110" y="4847360"/>
                </a:lnTo>
                <a:close/>
                <a:moveTo>
                  <a:pt x="1122224" y="4795398"/>
                </a:moveTo>
                <a:lnTo>
                  <a:pt x="1122679" y="4796494"/>
                </a:lnTo>
                <a:cubicBezTo>
                  <a:pt x="1084597" y="4813804"/>
                  <a:pt x="1046516" y="4826786"/>
                  <a:pt x="1008434" y="4836306"/>
                </a:cubicBezTo>
                <a:lnTo>
                  <a:pt x="969165" y="4842851"/>
                </a:lnTo>
                <a:lnTo>
                  <a:pt x="1116732" y="4798440"/>
                </a:lnTo>
                <a:close/>
                <a:moveTo>
                  <a:pt x="169826" y="4650926"/>
                </a:moveTo>
                <a:cubicBezTo>
                  <a:pt x="183728" y="4649249"/>
                  <a:pt x="197684" y="4650440"/>
                  <a:pt x="210883" y="4654118"/>
                </a:cubicBezTo>
                <a:cubicBezTo>
                  <a:pt x="237282" y="4661474"/>
                  <a:pt x="260648" y="4678786"/>
                  <a:pt x="274496" y="4703017"/>
                </a:cubicBezTo>
                <a:cubicBezTo>
                  <a:pt x="305652" y="4754949"/>
                  <a:pt x="284883" y="4820724"/>
                  <a:pt x="236413" y="4848421"/>
                </a:cubicBezTo>
                <a:cubicBezTo>
                  <a:pt x="187945" y="4879576"/>
                  <a:pt x="122170" y="4862268"/>
                  <a:pt x="91010" y="4810337"/>
                </a:cubicBezTo>
                <a:cubicBezTo>
                  <a:pt x="59854" y="4758409"/>
                  <a:pt x="80626" y="4692630"/>
                  <a:pt x="129093" y="4664934"/>
                </a:cubicBezTo>
                <a:cubicBezTo>
                  <a:pt x="142076" y="4657146"/>
                  <a:pt x="155924" y="4652602"/>
                  <a:pt x="169826" y="4650926"/>
                </a:cubicBezTo>
                <a:close/>
                <a:moveTo>
                  <a:pt x="1443936" y="4643514"/>
                </a:moveTo>
                <a:cubicBezTo>
                  <a:pt x="1457406" y="4645462"/>
                  <a:pt x="1470604" y="4650221"/>
                  <a:pt x="1482720" y="4658010"/>
                </a:cubicBezTo>
                <a:cubicBezTo>
                  <a:pt x="1534648" y="4689170"/>
                  <a:pt x="1551959" y="4754945"/>
                  <a:pt x="1520804" y="4803413"/>
                </a:cubicBezTo>
                <a:cubicBezTo>
                  <a:pt x="1493108" y="4851880"/>
                  <a:pt x="1427329" y="4869193"/>
                  <a:pt x="1375402" y="4841496"/>
                </a:cubicBezTo>
                <a:cubicBezTo>
                  <a:pt x="1323470" y="4810337"/>
                  <a:pt x="1306162" y="4744561"/>
                  <a:pt x="1337318" y="4696094"/>
                </a:cubicBezTo>
                <a:cubicBezTo>
                  <a:pt x="1352896" y="4670128"/>
                  <a:pt x="1377132" y="4652820"/>
                  <a:pt x="1403529" y="4645896"/>
                </a:cubicBezTo>
                <a:cubicBezTo>
                  <a:pt x="1416727" y="4642434"/>
                  <a:pt x="1430467" y="4641568"/>
                  <a:pt x="1443936" y="4643514"/>
                </a:cubicBezTo>
                <a:close/>
                <a:moveTo>
                  <a:pt x="2500538" y="4010625"/>
                </a:moveTo>
                <a:cubicBezTo>
                  <a:pt x="2559393" y="4010625"/>
                  <a:pt x="2607862" y="4059092"/>
                  <a:pt x="2607862" y="4117944"/>
                </a:cubicBezTo>
                <a:cubicBezTo>
                  <a:pt x="2607862" y="4176799"/>
                  <a:pt x="2559393" y="4225266"/>
                  <a:pt x="2500538" y="4225266"/>
                </a:cubicBezTo>
                <a:cubicBezTo>
                  <a:pt x="2441687" y="4225266"/>
                  <a:pt x="2393219" y="4176799"/>
                  <a:pt x="2393219" y="4117944"/>
                </a:cubicBezTo>
                <a:cubicBezTo>
                  <a:pt x="2393219" y="4059092"/>
                  <a:pt x="2441687" y="4010625"/>
                  <a:pt x="2500538" y="4010625"/>
                </a:cubicBezTo>
                <a:close/>
                <a:moveTo>
                  <a:pt x="3102114" y="2930332"/>
                </a:moveTo>
                <a:cubicBezTo>
                  <a:pt x="3116016" y="2928655"/>
                  <a:pt x="3129972" y="2929844"/>
                  <a:pt x="3143170" y="2933522"/>
                </a:cubicBezTo>
                <a:cubicBezTo>
                  <a:pt x="3169569" y="2940879"/>
                  <a:pt x="3192935" y="2958190"/>
                  <a:pt x="3206784" y="2982422"/>
                </a:cubicBezTo>
                <a:cubicBezTo>
                  <a:pt x="3237940" y="3034350"/>
                  <a:pt x="3220631" y="3100129"/>
                  <a:pt x="3168700" y="3127825"/>
                </a:cubicBezTo>
                <a:cubicBezTo>
                  <a:pt x="3116772" y="3158980"/>
                  <a:pt x="3050994" y="3138208"/>
                  <a:pt x="3023297" y="3089741"/>
                </a:cubicBezTo>
                <a:cubicBezTo>
                  <a:pt x="2992142" y="3037814"/>
                  <a:pt x="3012914" y="2972038"/>
                  <a:pt x="3061380" y="2944342"/>
                </a:cubicBezTo>
                <a:cubicBezTo>
                  <a:pt x="3074364" y="2936553"/>
                  <a:pt x="3088212" y="2932009"/>
                  <a:pt x="3102114" y="2930332"/>
                </a:cubicBezTo>
                <a:close/>
                <a:moveTo>
                  <a:pt x="3119529" y="1686996"/>
                </a:moveTo>
                <a:cubicBezTo>
                  <a:pt x="3132998" y="1688942"/>
                  <a:pt x="3146196" y="1693702"/>
                  <a:pt x="3158312" y="1701491"/>
                </a:cubicBezTo>
                <a:cubicBezTo>
                  <a:pt x="3210243" y="1729187"/>
                  <a:pt x="3227551" y="1794966"/>
                  <a:pt x="3196396" y="1846893"/>
                </a:cubicBezTo>
                <a:cubicBezTo>
                  <a:pt x="3165236" y="1898825"/>
                  <a:pt x="3099460" y="1916133"/>
                  <a:pt x="3050994" y="1884977"/>
                </a:cubicBezTo>
                <a:cubicBezTo>
                  <a:pt x="2999062" y="1853818"/>
                  <a:pt x="2981753" y="1788043"/>
                  <a:pt x="3012910" y="1739574"/>
                </a:cubicBezTo>
                <a:cubicBezTo>
                  <a:pt x="3028491" y="1713608"/>
                  <a:pt x="3052724" y="1696300"/>
                  <a:pt x="3079121" y="1689377"/>
                </a:cubicBezTo>
                <a:cubicBezTo>
                  <a:pt x="3092320" y="1685914"/>
                  <a:pt x="3106060" y="1685049"/>
                  <a:pt x="3119529" y="1686996"/>
                </a:cubicBezTo>
                <a:close/>
                <a:moveTo>
                  <a:pt x="757436" y="1471272"/>
                </a:moveTo>
                <a:cubicBezTo>
                  <a:pt x="1097574" y="1469542"/>
                  <a:pt x="1439443" y="1550898"/>
                  <a:pt x="1468870" y="1736113"/>
                </a:cubicBezTo>
                <a:cubicBezTo>
                  <a:pt x="1496567" y="1971527"/>
                  <a:pt x="1371936" y="2023458"/>
                  <a:pt x="828406" y="2044230"/>
                </a:cubicBezTo>
                <a:cubicBezTo>
                  <a:pt x="437206" y="2016534"/>
                  <a:pt x="-44009" y="2148089"/>
                  <a:pt x="56390" y="1704956"/>
                </a:cubicBezTo>
                <a:cubicBezTo>
                  <a:pt x="78892" y="1557822"/>
                  <a:pt x="417299" y="1473004"/>
                  <a:pt x="757436" y="1471272"/>
                </a:cubicBezTo>
                <a:close/>
                <a:moveTo>
                  <a:pt x="762634" y="777151"/>
                </a:moveTo>
                <a:cubicBezTo>
                  <a:pt x="1157299" y="898321"/>
                  <a:pt x="1337320" y="877550"/>
                  <a:pt x="1614278" y="950249"/>
                </a:cubicBezTo>
                <a:cubicBezTo>
                  <a:pt x="2085106" y="1057572"/>
                  <a:pt x="2254744" y="1067956"/>
                  <a:pt x="2230509" y="2175785"/>
                </a:cubicBezTo>
                <a:cubicBezTo>
                  <a:pt x="2220124" y="3328622"/>
                  <a:pt x="2078182" y="3667893"/>
                  <a:pt x="1527732" y="3806372"/>
                </a:cubicBezTo>
                <a:cubicBezTo>
                  <a:pt x="1281929" y="3868688"/>
                  <a:pt x="1202306" y="3931003"/>
                  <a:pt x="1036131" y="4017550"/>
                </a:cubicBezTo>
                <a:cubicBezTo>
                  <a:pt x="739268" y="4199303"/>
                  <a:pt x="649148" y="4558646"/>
                  <a:pt x="809837" y="4773200"/>
                </a:cubicBezTo>
                <a:lnTo>
                  <a:pt x="891014" y="4852255"/>
                </a:lnTo>
                <a:lnTo>
                  <a:pt x="795525" y="4861403"/>
                </a:lnTo>
                <a:cubicBezTo>
                  <a:pt x="574825" y="4861403"/>
                  <a:pt x="354123" y="4777452"/>
                  <a:pt x="212183" y="4609547"/>
                </a:cubicBezTo>
                <a:cubicBezTo>
                  <a:pt x="160253" y="4628155"/>
                  <a:pt x="106755" y="4639785"/>
                  <a:pt x="52736" y="4645045"/>
                </a:cubicBezTo>
                <a:lnTo>
                  <a:pt x="0" y="4644163"/>
                </a:lnTo>
                <a:lnTo>
                  <a:pt x="0" y="4028632"/>
                </a:lnTo>
                <a:lnTo>
                  <a:pt x="232955" y="4066017"/>
                </a:lnTo>
                <a:cubicBezTo>
                  <a:pt x="506449" y="4093713"/>
                  <a:pt x="433749" y="3906767"/>
                  <a:pt x="433749" y="3906767"/>
                </a:cubicBezTo>
                <a:cubicBezTo>
                  <a:pt x="288346" y="3858299"/>
                  <a:pt x="187947" y="3837527"/>
                  <a:pt x="32160" y="3792524"/>
                </a:cubicBezTo>
                <a:lnTo>
                  <a:pt x="0" y="3779493"/>
                </a:lnTo>
                <a:lnTo>
                  <a:pt x="0" y="2178557"/>
                </a:lnTo>
                <a:lnTo>
                  <a:pt x="17666" y="2187103"/>
                </a:lnTo>
                <a:cubicBezTo>
                  <a:pt x="46883" y="2197639"/>
                  <a:pt x="78309" y="2205538"/>
                  <a:pt x="111779" y="2210406"/>
                </a:cubicBezTo>
                <a:cubicBezTo>
                  <a:pt x="651845" y="2189634"/>
                  <a:pt x="759169" y="2248489"/>
                  <a:pt x="340269" y="2608534"/>
                </a:cubicBezTo>
                <a:cubicBezTo>
                  <a:pt x="-182486" y="3055126"/>
                  <a:pt x="104856" y="3664436"/>
                  <a:pt x="845716" y="3598656"/>
                </a:cubicBezTo>
                <a:cubicBezTo>
                  <a:pt x="1254227" y="3560577"/>
                  <a:pt x="1420401" y="3415171"/>
                  <a:pt x="1333854" y="3096670"/>
                </a:cubicBezTo>
                <a:cubicBezTo>
                  <a:pt x="1261152" y="2757396"/>
                  <a:pt x="1250767" y="2681233"/>
                  <a:pt x="1711207" y="2497751"/>
                </a:cubicBezTo>
                <a:cubicBezTo>
                  <a:pt x="1887768" y="2428512"/>
                  <a:pt x="1815065" y="2355813"/>
                  <a:pt x="1752750" y="2355813"/>
                </a:cubicBezTo>
                <a:cubicBezTo>
                  <a:pt x="1617736" y="2352349"/>
                  <a:pt x="1524261" y="2383508"/>
                  <a:pt x="1382321" y="2435435"/>
                </a:cubicBezTo>
                <a:cubicBezTo>
                  <a:pt x="1108825" y="2542755"/>
                  <a:pt x="970346" y="2854332"/>
                  <a:pt x="1056898" y="3041282"/>
                </a:cubicBezTo>
                <a:cubicBezTo>
                  <a:pt x="1160756" y="3255923"/>
                  <a:pt x="1146908" y="3384015"/>
                  <a:pt x="783400" y="3415171"/>
                </a:cubicBezTo>
                <a:cubicBezTo>
                  <a:pt x="499519" y="3432482"/>
                  <a:pt x="284878" y="3255923"/>
                  <a:pt x="385277" y="2965115"/>
                </a:cubicBezTo>
                <a:cubicBezTo>
                  <a:pt x="496060" y="2702009"/>
                  <a:pt x="873411" y="2698546"/>
                  <a:pt x="838791" y="2224254"/>
                </a:cubicBezTo>
                <a:cubicBezTo>
                  <a:pt x="1520800" y="2220794"/>
                  <a:pt x="1821990" y="2002688"/>
                  <a:pt x="1752750" y="1704958"/>
                </a:cubicBezTo>
                <a:cubicBezTo>
                  <a:pt x="1700822" y="1483393"/>
                  <a:pt x="1551956" y="1317218"/>
                  <a:pt x="1001506" y="1275675"/>
                </a:cubicBezTo>
                <a:cubicBezTo>
                  <a:pt x="911712" y="1268534"/>
                  <a:pt x="827434" y="1265614"/>
                  <a:pt x="748475" y="1266433"/>
                </a:cubicBezTo>
                <a:cubicBezTo>
                  <a:pt x="452378" y="1269504"/>
                  <a:pt x="231065" y="1325170"/>
                  <a:pt x="74019" y="1408158"/>
                </a:cubicBezTo>
                <a:lnTo>
                  <a:pt x="0" y="1454967"/>
                </a:lnTo>
                <a:lnTo>
                  <a:pt x="0" y="968955"/>
                </a:lnTo>
                <a:lnTo>
                  <a:pt x="91012" y="946790"/>
                </a:lnTo>
                <a:cubicBezTo>
                  <a:pt x="388742" y="874086"/>
                  <a:pt x="430286" y="877550"/>
                  <a:pt x="762634" y="777151"/>
                </a:cubicBezTo>
                <a:close/>
                <a:moveTo>
                  <a:pt x="2472843" y="610973"/>
                </a:moveTo>
                <a:cubicBezTo>
                  <a:pt x="2535158" y="610973"/>
                  <a:pt x="2580165" y="659441"/>
                  <a:pt x="2580165" y="718292"/>
                </a:cubicBezTo>
                <a:cubicBezTo>
                  <a:pt x="2580165" y="777147"/>
                  <a:pt x="2531698" y="825615"/>
                  <a:pt x="2472843" y="825615"/>
                </a:cubicBezTo>
                <a:cubicBezTo>
                  <a:pt x="2413991" y="825615"/>
                  <a:pt x="2365524" y="777147"/>
                  <a:pt x="2365524" y="718292"/>
                </a:cubicBezTo>
                <a:cubicBezTo>
                  <a:pt x="2365524" y="659441"/>
                  <a:pt x="2413991" y="610973"/>
                  <a:pt x="2472843" y="610973"/>
                </a:cubicBezTo>
                <a:close/>
                <a:moveTo>
                  <a:pt x="686435" y="16351"/>
                </a:moveTo>
                <a:lnTo>
                  <a:pt x="685598" y="118243"/>
                </a:lnTo>
                <a:cubicBezTo>
                  <a:pt x="679386" y="616212"/>
                  <a:pt x="634758" y="633047"/>
                  <a:pt x="66781" y="756380"/>
                </a:cubicBezTo>
                <a:lnTo>
                  <a:pt x="0" y="767936"/>
                </a:lnTo>
                <a:lnTo>
                  <a:pt x="0" y="223240"/>
                </a:lnTo>
                <a:lnTo>
                  <a:pt x="52736" y="222358"/>
                </a:lnTo>
                <a:cubicBezTo>
                  <a:pt x="106755" y="227619"/>
                  <a:pt x="160253" y="239249"/>
                  <a:pt x="212183" y="257856"/>
                </a:cubicBezTo>
                <a:cubicBezTo>
                  <a:pt x="318639" y="131927"/>
                  <a:pt x="468909" y="53222"/>
                  <a:pt x="630317" y="21740"/>
                </a:cubicBezTo>
                <a:close/>
                <a:moveTo>
                  <a:pt x="884621" y="14671"/>
                </a:moveTo>
                <a:lnTo>
                  <a:pt x="958299" y="21740"/>
                </a:lnTo>
                <a:cubicBezTo>
                  <a:pt x="1120031" y="53222"/>
                  <a:pt x="1271114" y="131927"/>
                  <a:pt x="1378868" y="257856"/>
                </a:cubicBezTo>
                <a:cubicBezTo>
                  <a:pt x="1794304" y="108993"/>
                  <a:pt x="2310136" y="406722"/>
                  <a:pt x="2389763" y="839465"/>
                </a:cubicBezTo>
                <a:cubicBezTo>
                  <a:pt x="2822507" y="919092"/>
                  <a:pt x="3120236" y="1434924"/>
                  <a:pt x="2971373" y="1850360"/>
                </a:cubicBezTo>
                <a:cubicBezTo>
                  <a:pt x="3307182" y="2137705"/>
                  <a:pt x="3307182" y="2729698"/>
                  <a:pt x="2971373" y="3017043"/>
                </a:cubicBezTo>
                <a:cubicBezTo>
                  <a:pt x="3120236" y="3432479"/>
                  <a:pt x="2822507" y="3948310"/>
                  <a:pt x="2389763" y="4027936"/>
                </a:cubicBezTo>
                <a:cubicBezTo>
                  <a:pt x="2310136" y="4460680"/>
                  <a:pt x="1794304" y="4761874"/>
                  <a:pt x="1378868" y="4609547"/>
                </a:cubicBezTo>
                <a:cubicBezTo>
                  <a:pt x="1343383" y="4651522"/>
                  <a:pt x="1302975" y="4688253"/>
                  <a:pt x="1258876" y="4719734"/>
                </a:cubicBezTo>
                <a:lnTo>
                  <a:pt x="1122224" y="4795398"/>
                </a:lnTo>
                <a:lnTo>
                  <a:pt x="1068809" y="4666907"/>
                </a:lnTo>
                <a:cubicBezTo>
                  <a:pt x="970028" y="4374348"/>
                  <a:pt x="1067722" y="4151701"/>
                  <a:pt x="1531191" y="4024473"/>
                </a:cubicBezTo>
                <a:cubicBezTo>
                  <a:pt x="2452074" y="3809832"/>
                  <a:pt x="2524778" y="3307850"/>
                  <a:pt x="2524778" y="2002687"/>
                </a:cubicBezTo>
                <a:cubicBezTo>
                  <a:pt x="2531702" y="1054109"/>
                  <a:pt x="2372452" y="932941"/>
                  <a:pt x="1596970" y="728684"/>
                </a:cubicBezTo>
                <a:cubicBezTo>
                  <a:pt x="873201" y="615090"/>
                  <a:pt x="967932" y="684057"/>
                  <a:pt x="899877" y="128313"/>
                </a:cubicBezTo>
                <a:close/>
                <a:moveTo>
                  <a:pt x="161060" y="9890"/>
                </a:moveTo>
                <a:cubicBezTo>
                  <a:pt x="174962" y="11404"/>
                  <a:pt x="188810" y="15516"/>
                  <a:pt x="201792" y="22439"/>
                </a:cubicBezTo>
                <a:cubicBezTo>
                  <a:pt x="253721" y="53599"/>
                  <a:pt x="271032" y="119374"/>
                  <a:pt x="239876" y="167842"/>
                </a:cubicBezTo>
                <a:cubicBezTo>
                  <a:pt x="208717" y="219773"/>
                  <a:pt x="142942" y="237081"/>
                  <a:pt x="94474" y="205926"/>
                </a:cubicBezTo>
                <a:cubicBezTo>
                  <a:pt x="42543" y="174765"/>
                  <a:pt x="25235" y="108990"/>
                  <a:pt x="56390" y="60522"/>
                </a:cubicBezTo>
                <a:cubicBezTo>
                  <a:pt x="70238" y="36291"/>
                  <a:pt x="93605" y="19844"/>
                  <a:pt x="120004" y="12920"/>
                </a:cubicBezTo>
                <a:cubicBezTo>
                  <a:pt x="133202" y="9459"/>
                  <a:pt x="147158" y="8376"/>
                  <a:pt x="161060" y="9890"/>
                </a:cubicBezTo>
                <a:close/>
                <a:moveTo>
                  <a:pt x="787734" y="5134"/>
                </a:moveTo>
                <a:cubicBezTo>
                  <a:pt x="820624" y="4268"/>
                  <a:pt x="852647" y="5133"/>
                  <a:pt x="883805" y="8595"/>
                </a:cubicBezTo>
                <a:lnTo>
                  <a:pt x="884621" y="14671"/>
                </a:lnTo>
                <a:lnTo>
                  <a:pt x="794226" y="5999"/>
                </a:lnTo>
                <a:lnTo>
                  <a:pt x="686435" y="16351"/>
                </a:lnTo>
                <a:lnTo>
                  <a:pt x="686470" y="12059"/>
                </a:lnTo>
                <a:cubicBezTo>
                  <a:pt x="721091" y="8597"/>
                  <a:pt x="754846" y="6000"/>
                  <a:pt x="787734" y="5134"/>
                </a:cubicBezTo>
                <a:close/>
                <a:moveTo>
                  <a:pt x="1379568" y="1020"/>
                </a:moveTo>
                <a:cubicBezTo>
                  <a:pt x="1393037" y="-927"/>
                  <a:pt x="1406776" y="-61"/>
                  <a:pt x="1419972" y="3401"/>
                </a:cubicBezTo>
                <a:cubicBezTo>
                  <a:pt x="1446370" y="10325"/>
                  <a:pt x="1470606" y="27633"/>
                  <a:pt x="1486184" y="53599"/>
                </a:cubicBezTo>
                <a:cubicBezTo>
                  <a:pt x="1517340" y="105527"/>
                  <a:pt x="1496571" y="171306"/>
                  <a:pt x="1448101" y="199001"/>
                </a:cubicBezTo>
                <a:cubicBezTo>
                  <a:pt x="1396173" y="230157"/>
                  <a:pt x="1330394" y="209385"/>
                  <a:pt x="1302698" y="160918"/>
                </a:cubicBezTo>
                <a:cubicBezTo>
                  <a:pt x="1271542" y="108990"/>
                  <a:pt x="1292314" y="43211"/>
                  <a:pt x="1340782" y="15516"/>
                </a:cubicBezTo>
                <a:cubicBezTo>
                  <a:pt x="1352899" y="7726"/>
                  <a:pt x="1366098" y="2967"/>
                  <a:pt x="1379568" y="1020"/>
                </a:cubicBezTo>
                <a:close/>
              </a:path>
            </a:pathLst>
          </a:custGeom>
          <a:solidFill>
            <a:schemeClr val="accent1">
              <a:lumMod val="20000"/>
              <a:lumOff val="80000"/>
              <a:alpha val="5000"/>
            </a:schemeClr>
          </a:solidFill>
          <a:ln w="9525" cap="flat">
            <a:noFill/>
            <a:prstDash val="solid"/>
            <a:miter/>
          </a:ln>
        </p:spPr>
        <p:txBody>
          <a:bodyPr wrap="square" rtlCol="0" anchor="ctr">
            <a:noAutofit/>
          </a:bodyPr>
          <a:lstStyle/>
          <a:p>
            <a:endParaRPr lang="zh-CN" altLang="en-US"/>
          </a:p>
        </p:txBody>
      </p:sp>
      <p:sp>
        <p:nvSpPr>
          <p:cNvPr id="6" name="文本框 25">
            <a:extLst>
              <a:ext uri="{FF2B5EF4-FFF2-40B4-BE49-F238E27FC236}">
                <a16:creationId xmlns:a16="http://schemas.microsoft.com/office/drawing/2014/main" id="{9E8BA82D-52DA-432A-A2A9-1041859C4BBA}"/>
              </a:ext>
            </a:extLst>
          </p:cNvPr>
          <p:cNvSpPr txBox="1"/>
          <p:nvPr userDrawn="1"/>
        </p:nvSpPr>
        <p:spPr>
          <a:xfrm>
            <a:off x="8957609" y="6285011"/>
            <a:ext cx="2940752" cy="307777"/>
          </a:xfrm>
          <a:prstGeom prst="rect">
            <a:avLst/>
          </a:prstGeom>
          <a:noFill/>
        </p:spPr>
        <p:txBody>
          <a:bodyPr wrap="square" lIns="0" rtlCol="0">
            <a:spAutoFit/>
          </a:bodyPr>
          <a:lstStyle/>
          <a:p>
            <a:pPr algn="dist"/>
            <a:r>
              <a:rPr kumimoji="1" lang="zh-CN" altLang="en-US" sz="1400" spc="300" dirty="0">
                <a:solidFill>
                  <a:schemeClr val="accent2">
                    <a:alpha val="39000"/>
                  </a:schemeClr>
                </a:solidFill>
                <a:latin typeface="华文中宋" panose="02010600040101010101" pitchFamily="2" charset="-122"/>
                <a:ea typeface="华文中宋" panose="02010600040101010101" pitchFamily="2" charset="-122"/>
                <a:cs typeface="Hiragino Sans GB W3" charset="-122"/>
              </a:rPr>
              <a:t>厚德博学 和而不同</a:t>
            </a:r>
          </a:p>
        </p:txBody>
      </p:sp>
      <p:sp>
        <p:nvSpPr>
          <p:cNvPr id="7" name="矩形 6">
            <a:extLst>
              <a:ext uri="{FF2B5EF4-FFF2-40B4-BE49-F238E27FC236}">
                <a16:creationId xmlns:a16="http://schemas.microsoft.com/office/drawing/2014/main" id="{2ED909FE-5452-4A5F-B486-8DC8E906C4FF}"/>
              </a:ext>
            </a:extLst>
          </p:cNvPr>
          <p:cNvSpPr/>
          <p:nvPr userDrawn="1"/>
        </p:nvSpPr>
        <p:spPr>
          <a:xfrm>
            <a:off x="304801" y="6285011"/>
            <a:ext cx="2002970" cy="307777"/>
          </a:xfrm>
          <a:prstGeom prst="rect">
            <a:avLst/>
          </a:prstGeom>
        </p:spPr>
        <p:txBody>
          <a:bodyPr wrap="square" lIns="0" rIns="0">
            <a:spAutoFit/>
          </a:bodyPr>
          <a:lstStyle/>
          <a:p>
            <a:pPr algn="dist"/>
            <a:r>
              <a:rPr kumimoji="1" lang="en-US" altLang="zh-CN" sz="1400" spc="300" dirty="0">
                <a:solidFill>
                  <a:schemeClr val="accent1"/>
                </a:solidFill>
                <a:latin typeface="华文中宋" panose="02010600040101010101" pitchFamily="2" charset="-122"/>
                <a:ea typeface="华文中宋" panose="02010600040101010101" pitchFamily="2" charset="-122"/>
                <a:cs typeface="Hiragino Sans GB W3" charset="-122"/>
              </a:rPr>
              <a:t>www.hut.edu.cn</a:t>
            </a:r>
            <a:endParaRPr lang="zh-CN" altLang="en-US" sz="1400" dirty="0">
              <a:solidFill>
                <a:schemeClr val="accent1"/>
              </a:solidFill>
              <a:latin typeface="华文中宋" panose="02010600040101010101" pitchFamily="2" charset="-122"/>
              <a:ea typeface="华文中宋" panose="02010600040101010101" pitchFamily="2" charset="-122"/>
            </a:endParaRPr>
          </a:p>
        </p:txBody>
      </p:sp>
      <p:pic>
        <p:nvPicPr>
          <p:cNvPr id="8" name="图片 7">
            <a:extLst>
              <a:ext uri="{FF2B5EF4-FFF2-40B4-BE49-F238E27FC236}">
                <a16:creationId xmlns:a16="http://schemas.microsoft.com/office/drawing/2014/main" id="{C995B9D2-00B6-40AB-A1F3-2C4C3851B5C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04801" y="286289"/>
            <a:ext cx="1641068" cy="399511"/>
          </a:xfrm>
          <a:prstGeom prst="rect">
            <a:avLst/>
          </a:prstGeom>
        </p:spPr>
      </p:pic>
      <p:sp>
        <p:nvSpPr>
          <p:cNvPr id="9" name="文本占位符 2">
            <a:extLst>
              <a:ext uri="{FF2B5EF4-FFF2-40B4-BE49-F238E27FC236}">
                <a16:creationId xmlns:a16="http://schemas.microsoft.com/office/drawing/2014/main" id="{75B16DE3-403F-44D6-A33C-EBCC957206D3}"/>
              </a:ext>
            </a:extLst>
          </p:cNvPr>
          <p:cNvSpPr>
            <a:spLocks noGrp="1"/>
          </p:cNvSpPr>
          <p:nvPr>
            <p:ph type="body" sz="quarter" idx="10" hasCustomPrompt="1"/>
          </p:nvPr>
        </p:nvSpPr>
        <p:spPr>
          <a:xfrm>
            <a:off x="1730222" y="3258323"/>
            <a:ext cx="5227975" cy="880071"/>
          </a:xfrm>
          <a:prstGeom prst="rect">
            <a:avLst/>
          </a:prstGeom>
        </p:spPr>
        <p:txBody>
          <a:bodyPr anchor="ctr">
            <a:normAutofit/>
          </a:bodyPr>
          <a:lstStyle>
            <a:lvl1pPr marL="0" indent="0" algn="dist">
              <a:buFontTx/>
              <a:buNone/>
              <a:defRPr sz="5400"/>
            </a:lvl1pPr>
          </a:lstStyle>
          <a:p>
            <a:pPr lvl="0"/>
            <a:r>
              <a:rPr lang="zh-CN" altLang="en-US" dirty="0"/>
              <a:t>请输入章节标题</a:t>
            </a:r>
          </a:p>
        </p:txBody>
      </p:sp>
      <p:sp>
        <p:nvSpPr>
          <p:cNvPr id="10" name="文本占位符 13">
            <a:extLst>
              <a:ext uri="{FF2B5EF4-FFF2-40B4-BE49-F238E27FC236}">
                <a16:creationId xmlns:a16="http://schemas.microsoft.com/office/drawing/2014/main" id="{1A4213EC-4F27-4568-9B2F-5D72712BE076}"/>
              </a:ext>
            </a:extLst>
          </p:cNvPr>
          <p:cNvSpPr>
            <a:spLocks noGrp="1"/>
          </p:cNvSpPr>
          <p:nvPr>
            <p:ph type="body" sz="quarter" idx="11" hasCustomPrompt="1"/>
          </p:nvPr>
        </p:nvSpPr>
        <p:spPr>
          <a:xfrm>
            <a:off x="1730223" y="4138394"/>
            <a:ext cx="5227974" cy="347727"/>
          </a:xfrm>
          <a:prstGeom prst="rect">
            <a:avLst/>
          </a:prstGeom>
        </p:spPr>
        <p:txBody>
          <a:bodyPr lIns="90000" rIns="90000" anchor="ctr">
            <a:normAutofit/>
          </a:bodyPr>
          <a:lstStyle>
            <a:lvl1pPr marL="0" indent="0" algn="dist">
              <a:buFontTx/>
              <a:buNone/>
              <a:defRPr sz="1800">
                <a:solidFill>
                  <a:schemeClr val="tx1">
                    <a:lumMod val="25000"/>
                    <a:lumOff val="75000"/>
                  </a:schemeClr>
                </a:solidFill>
                <a:latin typeface="+mj-lt"/>
              </a:defRPr>
            </a:lvl1pPr>
          </a:lstStyle>
          <a:p>
            <a:pPr lvl="0"/>
            <a:r>
              <a:rPr lang="zh-CN" altLang="en-US" dirty="0"/>
              <a:t>请输入章节标题的英文</a:t>
            </a:r>
          </a:p>
        </p:txBody>
      </p:sp>
    </p:spTree>
    <p:extLst>
      <p:ext uri="{BB962C8B-B14F-4D97-AF65-F5344CB8AC3E}">
        <p14:creationId xmlns:p14="http://schemas.microsoft.com/office/powerpoint/2010/main" val="29015162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过渡页2">
    <p:spTree>
      <p:nvGrpSpPr>
        <p:cNvPr id="1" name=""/>
        <p:cNvGrpSpPr/>
        <p:nvPr/>
      </p:nvGrpSpPr>
      <p:grpSpPr>
        <a:xfrm>
          <a:off x="0" y="0"/>
          <a:ext cx="0" cy="0"/>
          <a:chOff x="0" y="0"/>
          <a:chExt cx="0" cy="0"/>
        </a:xfrm>
      </p:grpSpPr>
      <p:sp>
        <p:nvSpPr>
          <p:cNvPr id="2" name="任意多边形: 形状 1">
            <a:extLst>
              <a:ext uri="{FF2B5EF4-FFF2-40B4-BE49-F238E27FC236}">
                <a16:creationId xmlns:a16="http://schemas.microsoft.com/office/drawing/2014/main" id="{6CAC3D2C-D4CF-42D9-85A4-484A6DBDA896}"/>
              </a:ext>
            </a:extLst>
          </p:cNvPr>
          <p:cNvSpPr/>
          <p:nvPr userDrawn="1"/>
        </p:nvSpPr>
        <p:spPr>
          <a:xfrm>
            <a:off x="0" y="0"/>
            <a:ext cx="12192000" cy="6858000"/>
          </a:xfrm>
          <a:custGeom>
            <a:avLst/>
            <a:gdLst>
              <a:gd name="connsiteX0" fmla="*/ 11279124 w 12192000"/>
              <a:gd name="connsiteY0" fmla="*/ 6768430 h 6858000"/>
              <a:gd name="connsiteX1" fmla="*/ 11340139 w 12192000"/>
              <a:gd name="connsiteY1" fmla="*/ 6772026 h 6858000"/>
              <a:gd name="connsiteX2" fmla="*/ 11440117 w 12192000"/>
              <a:gd name="connsiteY2" fmla="*/ 6847825 h 6858000"/>
              <a:gd name="connsiteX3" fmla="*/ 11443920 w 12192000"/>
              <a:gd name="connsiteY3" fmla="*/ 6858000 h 6858000"/>
              <a:gd name="connsiteX4" fmla="*/ 11160369 w 12192000"/>
              <a:gd name="connsiteY4" fmla="*/ 6858000 h 6858000"/>
              <a:gd name="connsiteX5" fmla="*/ 11171880 w 12192000"/>
              <a:gd name="connsiteY5" fmla="*/ 6834182 h 6858000"/>
              <a:gd name="connsiteX6" fmla="*/ 11220560 w 12192000"/>
              <a:gd name="connsiteY6" fmla="*/ 6790318 h 6858000"/>
              <a:gd name="connsiteX7" fmla="*/ 11279124 w 12192000"/>
              <a:gd name="connsiteY7" fmla="*/ 6768430 h 6858000"/>
              <a:gd name="connsiteX8" fmla="*/ 924183 w 12192000"/>
              <a:gd name="connsiteY8" fmla="*/ 6768430 h 6858000"/>
              <a:gd name="connsiteX9" fmla="*/ 982747 w 12192000"/>
              <a:gd name="connsiteY9" fmla="*/ 6790318 h 6858000"/>
              <a:gd name="connsiteX10" fmla="*/ 1031427 w 12192000"/>
              <a:gd name="connsiteY10" fmla="*/ 6834182 h 6858000"/>
              <a:gd name="connsiteX11" fmla="*/ 1042938 w 12192000"/>
              <a:gd name="connsiteY11" fmla="*/ 6858000 h 6858000"/>
              <a:gd name="connsiteX12" fmla="*/ 759387 w 12192000"/>
              <a:gd name="connsiteY12" fmla="*/ 6858000 h 6858000"/>
              <a:gd name="connsiteX13" fmla="*/ 763190 w 12192000"/>
              <a:gd name="connsiteY13" fmla="*/ 6847825 h 6858000"/>
              <a:gd name="connsiteX14" fmla="*/ 863168 w 12192000"/>
              <a:gd name="connsiteY14" fmla="*/ 6772026 h 6858000"/>
              <a:gd name="connsiteX15" fmla="*/ 924183 w 12192000"/>
              <a:gd name="connsiteY15" fmla="*/ 6768430 h 6858000"/>
              <a:gd name="connsiteX16" fmla="*/ 9683658 w 12192000"/>
              <a:gd name="connsiteY16" fmla="*/ 5812768 h 6858000"/>
              <a:gd name="connsiteX17" fmla="*/ 9845709 w 12192000"/>
              <a:gd name="connsiteY17" fmla="*/ 5974819 h 6858000"/>
              <a:gd name="connsiteX18" fmla="*/ 9683658 w 12192000"/>
              <a:gd name="connsiteY18" fmla="*/ 6136876 h 6858000"/>
              <a:gd name="connsiteX19" fmla="*/ 9521600 w 12192000"/>
              <a:gd name="connsiteY19" fmla="*/ 5974819 h 6858000"/>
              <a:gd name="connsiteX20" fmla="*/ 9683658 w 12192000"/>
              <a:gd name="connsiteY20" fmla="*/ 5812768 h 6858000"/>
              <a:gd name="connsiteX21" fmla="*/ 2519649 w 12192000"/>
              <a:gd name="connsiteY21" fmla="*/ 5812768 h 6858000"/>
              <a:gd name="connsiteX22" fmla="*/ 2681707 w 12192000"/>
              <a:gd name="connsiteY22" fmla="*/ 5974819 h 6858000"/>
              <a:gd name="connsiteX23" fmla="*/ 2519649 w 12192000"/>
              <a:gd name="connsiteY23" fmla="*/ 6136876 h 6858000"/>
              <a:gd name="connsiteX24" fmla="*/ 2357598 w 12192000"/>
              <a:gd name="connsiteY24" fmla="*/ 5974819 h 6858000"/>
              <a:gd name="connsiteX25" fmla="*/ 2519649 w 12192000"/>
              <a:gd name="connsiteY25" fmla="*/ 5812768 h 6858000"/>
              <a:gd name="connsiteX26" fmla="*/ 8775281 w 12192000"/>
              <a:gd name="connsiteY26" fmla="*/ 4181528 h 6858000"/>
              <a:gd name="connsiteX27" fmla="*/ 8836787 w 12192000"/>
              <a:gd name="connsiteY27" fmla="*/ 4202684 h 6858000"/>
              <a:gd name="connsiteX28" fmla="*/ 8894293 w 12192000"/>
              <a:gd name="connsiteY28" fmla="*/ 4422236 h 6858000"/>
              <a:gd name="connsiteX29" fmla="*/ 8674734 w 12192000"/>
              <a:gd name="connsiteY29" fmla="*/ 4479742 h 6858000"/>
              <a:gd name="connsiteX30" fmla="*/ 8617228 w 12192000"/>
              <a:gd name="connsiteY30" fmla="*/ 4260185 h 6858000"/>
              <a:gd name="connsiteX31" fmla="*/ 8713284 w 12192000"/>
              <a:gd name="connsiteY31" fmla="*/ 4186345 h 6858000"/>
              <a:gd name="connsiteX32" fmla="*/ 8775281 w 12192000"/>
              <a:gd name="connsiteY32" fmla="*/ 4181528 h 6858000"/>
              <a:gd name="connsiteX33" fmla="*/ 3428026 w 12192000"/>
              <a:gd name="connsiteY33" fmla="*/ 4181528 h 6858000"/>
              <a:gd name="connsiteX34" fmla="*/ 3490023 w 12192000"/>
              <a:gd name="connsiteY34" fmla="*/ 4186345 h 6858000"/>
              <a:gd name="connsiteX35" fmla="*/ 3586079 w 12192000"/>
              <a:gd name="connsiteY35" fmla="*/ 4260185 h 6858000"/>
              <a:gd name="connsiteX36" fmla="*/ 3528573 w 12192000"/>
              <a:gd name="connsiteY36" fmla="*/ 4479742 h 6858000"/>
              <a:gd name="connsiteX37" fmla="*/ 3309014 w 12192000"/>
              <a:gd name="connsiteY37" fmla="*/ 4422236 h 6858000"/>
              <a:gd name="connsiteX38" fmla="*/ 3366520 w 12192000"/>
              <a:gd name="connsiteY38" fmla="*/ 4202684 h 6858000"/>
              <a:gd name="connsiteX39" fmla="*/ 3428026 w 12192000"/>
              <a:gd name="connsiteY39" fmla="*/ 4181528 h 6858000"/>
              <a:gd name="connsiteX40" fmla="*/ 8748983 w 12192000"/>
              <a:gd name="connsiteY40" fmla="*/ 2304094 h 6858000"/>
              <a:gd name="connsiteX41" fmla="*/ 8809999 w 12192000"/>
              <a:gd name="connsiteY41" fmla="*/ 2307690 h 6858000"/>
              <a:gd name="connsiteX42" fmla="*/ 8909978 w 12192000"/>
              <a:gd name="connsiteY42" fmla="*/ 2383487 h 6858000"/>
              <a:gd name="connsiteX43" fmla="*/ 8852472 w 12192000"/>
              <a:gd name="connsiteY43" fmla="*/ 2603044 h 6858000"/>
              <a:gd name="connsiteX44" fmla="*/ 8632915 w 12192000"/>
              <a:gd name="connsiteY44" fmla="*/ 2545538 h 6858000"/>
              <a:gd name="connsiteX45" fmla="*/ 8690421 w 12192000"/>
              <a:gd name="connsiteY45" fmla="*/ 2325982 h 6858000"/>
              <a:gd name="connsiteX46" fmla="*/ 8748983 w 12192000"/>
              <a:gd name="connsiteY46" fmla="*/ 2304094 h 6858000"/>
              <a:gd name="connsiteX47" fmla="*/ 3454324 w 12192000"/>
              <a:gd name="connsiteY47" fmla="*/ 2304094 h 6858000"/>
              <a:gd name="connsiteX48" fmla="*/ 3512886 w 12192000"/>
              <a:gd name="connsiteY48" fmla="*/ 2325982 h 6858000"/>
              <a:gd name="connsiteX49" fmla="*/ 3570392 w 12192000"/>
              <a:gd name="connsiteY49" fmla="*/ 2545538 h 6858000"/>
              <a:gd name="connsiteX50" fmla="*/ 3350835 w 12192000"/>
              <a:gd name="connsiteY50" fmla="*/ 2603044 h 6858000"/>
              <a:gd name="connsiteX51" fmla="*/ 3293329 w 12192000"/>
              <a:gd name="connsiteY51" fmla="*/ 2383487 h 6858000"/>
              <a:gd name="connsiteX52" fmla="*/ 3393308 w 12192000"/>
              <a:gd name="connsiteY52" fmla="*/ 2307690 h 6858000"/>
              <a:gd name="connsiteX53" fmla="*/ 3454324 w 12192000"/>
              <a:gd name="connsiteY53" fmla="*/ 2304094 h 6858000"/>
              <a:gd name="connsiteX54" fmla="*/ 12192000 w 12192000"/>
              <a:gd name="connsiteY54" fmla="*/ 1981554 h 6858000"/>
              <a:gd name="connsiteX55" fmla="*/ 12192000 w 12192000"/>
              <a:gd name="connsiteY55" fmla="*/ 2842660 h 6858000"/>
              <a:gd name="connsiteX56" fmla="*/ 11929664 w 12192000"/>
              <a:gd name="connsiteY56" fmla="*/ 2829100 h 6858000"/>
              <a:gd name="connsiteX57" fmla="*/ 11241474 w 12192000"/>
              <a:gd name="connsiteY57" fmla="*/ 2378260 h 6858000"/>
              <a:gd name="connsiteX58" fmla="*/ 12123939 w 12192000"/>
              <a:gd name="connsiteY58" fmla="*/ 1983315 h 6858000"/>
              <a:gd name="connsiteX59" fmla="*/ 0 w 12192000"/>
              <a:gd name="connsiteY59" fmla="*/ 1981261 h 6858000"/>
              <a:gd name="connsiteX60" fmla="*/ 79368 w 12192000"/>
              <a:gd name="connsiteY60" fmla="*/ 1983315 h 6858000"/>
              <a:gd name="connsiteX61" fmla="*/ 961833 w 12192000"/>
              <a:gd name="connsiteY61" fmla="*/ 2378260 h 6858000"/>
              <a:gd name="connsiteX62" fmla="*/ 273644 w 12192000"/>
              <a:gd name="connsiteY62" fmla="*/ 2829100 h 6858000"/>
              <a:gd name="connsiteX63" fmla="*/ 0 w 12192000"/>
              <a:gd name="connsiteY63" fmla="*/ 2843244 h 6858000"/>
              <a:gd name="connsiteX64" fmla="*/ 12192000 w 12192000"/>
              <a:gd name="connsiteY64" fmla="*/ 963057 h 6858000"/>
              <a:gd name="connsiteX65" fmla="*/ 12192000 w 12192000"/>
              <a:gd name="connsiteY65" fmla="*/ 1670879 h 6858000"/>
              <a:gd name="connsiteX66" fmla="*/ 12144366 w 12192000"/>
              <a:gd name="connsiteY66" fmla="*/ 1671516 h 6858000"/>
              <a:gd name="connsiteX67" fmla="*/ 11947193 w 12192000"/>
              <a:gd name="connsiteY67" fmla="*/ 1683000 h 6858000"/>
              <a:gd name="connsiteX68" fmla="*/ 10812817 w 12192000"/>
              <a:gd name="connsiteY68" fmla="*/ 2331217 h 6858000"/>
              <a:gd name="connsiteX69" fmla="*/ 12006533 w 12192000"/>
              <a:gd name="connsiteY69" fmla="*/ 3110624 h 6858000"/>
              <a:gd name="connsiteX70" fmla="*/ 12192000 w 12192000"/>
              <a:gd name="connsiteY70" fmla="*/ 3115330 h 6858000"/>
              <a:gd name="connsiteX71" fmla="*/ 12192000 w 12192000"/>
              <a:gd name="connsiteY71" fmla="*/ 3156121 h 6858000"/>
              <a:gd name="connsiteX72" fmla="*/ 12190130 w 12192000"/>
              <a:gd name="connsiteY72" fmla="*/ 3241574 h 6858000"/>
              <a:gd name="connsiteX73" fmla="*/ 12192000 w 12192000"/>
              <a:gd name="connsiteY73" fmla="*/ 3261723 h 6858000"/>
              <a:gd name="connsiteX74" fmla="*/ 12192000 w 12192000"/>
              <a:gd name="connsiteY74" fmla="*/ 4902253 h 6858000"/>
              <a:gd name="connsiteX75" fmla="*/ 12094761 w 12192000"/>
              <a:gd name="connsiteY75" fmla="*/ 4889162 h 6858000"/>
              <a:gd name="connsiteX76" fmla="*/ 11863552 w 12192000"/>
              <a:gd name="connsiteY76" fmla="*/ 4349063 h 6858000"/>
              <a:gd name="connsiteX77" fmla="*/ 11372163 w 12192000"/>
              <a:gd name="connsiteY77" fmla="*/ 3434236 h 6858000"/>
              <a:gd name="connsiteX78" fmla="*/ 10812817 w 12192000"/>
              <a:gd name="connsiteY78" fmla="*/ 3314006 h 6858000"/>
              <a:gd name="connsiteX79" fmla="*/ 10875546 w 12192000"/>
              <a:gd name="connsiteY79" fmla="*/ 3528332 h 6858000"/>
              <a:gd name="connsiteX80" fmla="*/ 11445348 w 12192000"/>
              <a:gd name="connsiteY80" fmla="*/ 4432699 h 6858000"/>
              <a:gd name="connsiteX81" fmla="*/ 12182436 w 12192000"/>
              <a:gd name="connsiteY81" fmla="*/ 5190697 h 6858000"/>
              <a:gd name="connsiteX82" fmla="*/ 12192000 w 12192000"/>
              <a:gd name="connsiteY82" fmla="*/ 5191159 h 6858000"/>
              <a:gd name="connsiteX83" fmla="*/ 12192000 w 12192000"/>
              <a:gd name="connsiteY83" fmla="*/ 6105017 h 6858000"/>
              <a:gd name="connsiteX84" fmla="*/ 12143570 w 12192000"/>
              <a:gd name="connsiteY84" fmla="*/ 6036731 h 6858000"/>
              <a:gd name="connsiteX85" fmla="*/ 11894909 w 12192000"/>
              <a:gd name="connsiteY85" fmla="*/ 5823225 h 6858000"/>
              <a:gd name="connsiteX86" fmla="*/ 11152594 w 12192000"/>
              <a:gd name="connsiteY86" fmla="*/ 5504347 h 6858000"/>
              <a:gd name="connsiteX87" fmla="*/ 10091401 w 12192000"/>
              <a:gd name="connsiteY87" fmla="*/ 3042165 h 6858000"/>
              <a:gd name="connsiteX88" fmla="*/ 11021908 w 12192000"/>
              <a:gd name="connsiteY88" fmla="*/ 1191608 h 6858000"/>
              <a:gd name="connsiteX89" fmla="*/ 12098685 w 12192000"/>
              <a:gd name="connsiteY89" fmla="*/ 989490 h 6858000"/>
              <a:gd name="connsiteX90" fmla="*/ 0 w 12192000"/>
              <a:gd name="connsiteY90" fmla="*/ 959854 h 6858000"/>
              <a:gd name="connsiteX91" fmla="*/ 104622 w 12192000"/>
              <a:gd name="connsiteY91" fmla="*/ 989490 h 6858000"/>
              <a:gd name="connsiteX92" fmla="*/ 1181399 w 12192000"/>
              <a:gd name="connsiteY92" fmla="*/ 1191608 h 6858000"/>
              <a:gd name="connsiteX93" fmla="*/ 2111906 w 12192000"/>
              <a:gd name="connsiteY93" fmla="*/ 3042165 h 6858000"/>
              <a:gd name="connsiteX94" fmla="*/ 1050713 w 12192000"/>
              <a:gd name="connsiteY94" fmla="*/ 5504347 h 6858000"/>
              <a:gd name="connsiteX95" fmla="*/ 308398 w 12192000"/>
              <a:gd name="connsiteY95" fmla="*/ 5823225 h 6858000"/>
              <a:gd name="connsiteX96" fmla="*/ 59737 w 12192000"/>
              <a:gd name="connsiteY96" fmla="*/ 6036731 h 6858000"/>
              <a:gd name="connsiteX97" fmla="*/ 0 w 12192000"/>
              <a:gd name="connsiteY97" fmla="*/ 6120959 h 6858000"/>
              <a:gd name="connsiteX98" fmla="*/ 0 w 12192000"/>
              <a:gd name="connsiteY98" fmla="*/ 5191705 h 6858000"/>
              <a:gd name="connsiteX99" fmla="*/ 20871 w 12192000"/>
              <a:gd name="connsiteY99" fmla="*/ 5190697 h 6858000"/>
              <a:gd name="connsiteX100" fmla="*/ 757959 w 12192000"/>
              <a:gd name="connsiteY100" fmla="*/ 4432699 h 6858000"/>
              <a:gd name="connsiteX101" fmla="*/ 1327761 w 12192000"/>
              <a:gd name="connsiteY101" fmla="*/ 3528332 h 6858000"/>
              <a:gd name="connsiteX102" fmla="*/ 1390490 w 12192000"/>
              <a:gd name="connsiteY102" fmla="*/ 3314006 h 6858000"/>
              <a:gd name="connsiteX103" fmla="*/ 831144 w 12192000"/>
              <a:gd name="connsiteY103" fmla="*/ 3434236 h 6858000"/>
              <a:gd name="connsiteX104" fmla="*/ 339755 w 12192000"/>
              <a:gd name="connsiteY104" fmla="*/ 4349063 h 6858000"/>
              <a:gd name="connsiteX105" fmla="*/ 108546 w 12192000"/>
              <a:gd name="connsiteY105" fmla="*/ 4889162 h 6858000"/>
              <a:gd name="connsiteX106" fmla="*/ 0 w 12192000"/>
              <a:gd name="connsiteY106" fmla="*/ 4903776 h 6858000"/>
              <a:gd name="connsiteX107" fmla="*/ 0 w 12192000"/>
              <a:gd name="connsiteY107" fmla="*/ 3365514 h 6858000"/>
              <a:gd name="connsiteX108" fmla="*/ 2860 w 12192000"/>
              <a:gd name="connsiteY108" fmla="*/ 3352748 h 6858000"/>
              <a:gd name="connsiteX109" fmla="*/ 10415 w 12192000"/>
              <a:gd name="connsiteY109" fmla="*/ 3115352 h 6858000"/>
              <a:gd name="connsiteX110" fmla="*/ 1390490 w 12192000"/>
              <a:gd name="connsiteY110" fmla="*/ 2331217 h 6858000"/>
              <a:gd name="connsiteX111" fmla="*/ 256114 w 12192000"/>
              <a:gd name="connsiteY111" fmla="*/ 1683000 h 6858000"/>
              <a:gd name="connsiteX112" fmla="*/ 58941 w 12192000"/>
              <a:gd name="connsiteY112" fmla="*/ 1671516 h 6858000"/>
              <a:gd name="connsiteX113" fmla="*/ 0 w 12192000"/>
              <a:gd name="connsiteY113" fmla="*/ 1670728 h 6858000"/>
              <a:gd name="connsiteX114" fmla="*/ 9725478 w 12192000"/>
              <a:gd name="connsiteY114" fmla="*/ 679302 h 6858000"/>
              <a:gd name="connsiteX115" fmla="*/ 9887529 w 12192000"/>
              <a:gd name="connsiteY115" fmla="*/ 841353 h 6858000"/>
              <a:gd name="connsiteX116" fmla="*/ 9725478 w 12192000"/>
              <a:gd name="connsiteY116" fmla="*/ 1003411 h 6858000"/>
              <a:gd name="connsiteX117" fmla="*/ 9563421 w 12192000"/>
              <a:gd name="connsiteY117" fmla="*/ 841353 h 6858000"/>
              <a:gd name="connsiteX118" fmla="*/ 9725478 w 12192000"/>
              <a:gd name="connsiteY118" fmla="*/ 679302 h 6858000"/>
              <a:gd name="connsiteX119" fmla="*/ 2477829 w 12192000"/>
              <a:gd name="connsiteY119" fmla="*/ 679302 h 6858000"/>
              <a:gd name="connsiteX120" fmla="*/ 2639886 w 12192000"/>
              <a:gd name="connsiteY120" fmla="*/ 841353 h 6858000"/>
              <a:gd name="connsiteX121" fmla="*/ 2477829 w 12192000"/>
              <a:gd name="connsiteY121" fmla="*/ 1003411 h 6858000"/>
              <a:gd name="connsiteX122" fmla="*/ 2315778 w 12192000"/>
              <a:gd name="connsiteY122" fmla="*/ 841353 h 6858000"/>
              <a:gd name="connsiteX123" fmla="*/ 2477829 w 12192000"/>
              <a:gd name="connsiteY123" fmla="*/ 679302 h 6858000"/>
              <a:gd name="connsiteX124" fmla="*/ 11536131 w 12192000"/>
              <a:gd name="connsiteY124" fmla="*/ 0 h 6858000"/>
              <a:gd name="connsiteX125" fmla="*/ 12094994 w 12192000"/>
              <a:gd name="connsiteY125" fmla="*/ 0 h 6858000"/>
              <a:gd name="connsiteX126" fmla="*/ 12083903 w 12192000"/>
              <a:gd name="connsiteY126" fmla="*/ 97074 h 6858000"/>
              <a:gd name="connsiteX127" fmla="*/ 11048043 w 12192000"/>
              <a:gd name="connsiteY127" fmla="*/ 857044 h 6858000"/>
              <a:gd name="connsiteX128" fmla="*/ 9647055 w 12192000"/>
              <a:gd name="connsiteY128" fmla="*/ 2780787 h 6858000"/>
              <a:gd name="connsiteX129" fmla="*/ 11147370 w 12192000"/>
              <a:gd name="connsiteY129" fmla="*/ 5833680 h 6858000"/>
              <a:gd name="connsiteX130" fmla="*/ 11845566 w 12192000"/>
              <a:gd name="connsiteY130" fmla="*/ 6803752 h 6858000"/>
              <a:gd name="connsiteX131" fmla="*/ 11823015 w 12192000"/>
              <a:gd name="connsiteY131" fmla="*/ 6858000 h 6858000"/>
              <a:gd name="connsiteX132" fmla="*/ 11527024 w 12192000"/>
              <a:gd name="connsiteY132" fmla="*/ 6858000 h 6858000"/>
              <a:gd name="connsiteX133" fmla="*/ 11463093 w 12192000"/>
              <a:gd name="connsiteY133" fmla="*/ 6806272 h 6858000"/>
              <a:gd name="connsiteX134" fmla="*/ 11377378 w 12192000"/>
              <a:gd name="connsiteY134" fmla="*/ 6717139 h 6858000"/>
              <a:gd name="connsiteX135" fmla="*/ 9850928 w 12192000"/>
              <a:gd name="connsiteY135" fmla="*/ 5838908 h 6858000"/>
              <a:gd name="connsiteX136" fmla="*/ 8972698 w 12192000"/>
              <a:gd name="connsiteY136" fmla="*/ 4312462 h 6858000"/>
              <a:gd name="connsiteX137" fmla="*/ 8972698 w 12192000"/>
              <a:gd name="connsiteY137" fmla="*/ 2550773 h 6858000"/>
              <a:gd name="connsiteX138" fmla="*/ 9850928 w 12192000"/>
              <a:gd name="connsiteY138" fmla="*/ 1024324 h 6858000"/>
              <a:gd name="connsiteX139" fmla="*/ 11377378 w 12192000"/>
              <a:gd name="connsiteY139" fmla="*/ 146096 h 6858000"/>
              <a:gd name="connsiteX140" fmla="*/ 11510905 w 12192000"/>
              <a:gd name="connsiteY140" fmla="*/ 16852 h 6858000"/>
              <a:gd name="connsiteX141" fmla="*/ 11218267 w 12192000"/>
              <a:gd name="connsiteY141" fmla="*/ 0 h 6858000"/>
              <a:gd name="connsiteX142" fmla="*/ 11492147 w 12192000"/>
              <a:gd name="connsiteY142" fmla="*/ 0 h 6858000"/>
              <a:gd name="connsiteX143" fmla="*/ 11451471 w 12192000"/>
              <a:gd name="connsiteY143" fmla="*/ 46195 h 6858000"/>
              <a:gd name="connsiteX144" fmla="*/ 11272836 w 12192000"/>
              <a:gd name="connsiteY144" fmla="*/ 57225 h 6858000"/>
              <a:gd name="connsiteX145" fmla="*/ 11226358 w 12192000"/>
              <a:gd name="connsiteY145" fmla="*/ 16303 h 6858000"/>
              <a:gd name="connsiteX146" fmla="*/ 711160 w 12192000"/>
              <a:gd name="connsiteY146" fmla="*/ 0 h 6858000"/>
              <a:gd name="connsiteX147" fmla="*/ 985040 w 12192000"/>
              <a:gd name="connsiteY147" fmla="*/ 0 h 6858000"/>
              <a:gd name="connsiteX148" fmla="*/ 976949 w 12192000"/>
              <a:gd name="connsiteY148" fmla="*/ 16303 h 6858000"/>
              <a:gd name="connsiteX149" fmla="*/ 930471 w 12192000"/>
              <a:gd name="connsiteY149" fmla="*/ 57225 h 6858000"/>
              <a:gd name="connsiteX150" fmla="*/ 751836 w 12192000"/>
              <a:gd name="connsiteY150" fmla="*/ 46195 h 6858000"/>
              <a:gd name="connsiteX151" fmla="*/ 108313 w 12192000"/>
              <a:gd name="connsiteY151" fmla="*/ 0 h 6858000"/>
              <a:gd name="connsiteX152" fmla="*/ 667176 w 12192000"/>
              <a:gd name="connsiteY152" fmla="*/ 0 h 6858000"/>
              <a:gd name="connsiteX153" fmla="*/ 692402 w 12192000"/>
              <a:gd name="connsiteY153" fmla="*/ 16852 h 6858000"/>
              <a:gd name="connsiteX154" fmla="*/ 825929 w 12192000"/>
              <a:gd name="connsiteY154" fmla="*/ 146096 h 6858000"/>
              <a:gd name="connsiteX155" fmla="*/ 2352379 w 12192000"/>
              <a:gd name="connsiteY155" fmla="*/ 1024324 h 6858000"/>
              <a:gd name="connsiteX156" fmla="*/ 3230609 w 12192000"/>
              <a:gd name="connsiteY156" fmla="*/ 2550773 h 6858000"/>
              <a:gd name="connsiteX157" fmla="*/ 3230609 w 12192000"/>
              <a:gd name="connsiteY157" fmla="*/ 4312462 h 6858000"/>
              <a:gd name="connsiteX158" fmla="*/ 2352379 w 12192000"/>
              <a:gd name="connsiteY158" fmla="*/ 5838908 h 6858000"/>
              <a:gd name="connsiteX159" fmla="*/ 825929 w 12192000"/>
              <a:gd name="connsiteY159" fmla="*/ 6717139 h 6858000"/>
              <a:gd name="connsiteX160" fmla="*/ 740214 w 12192000"/>
              <a:gd name="connsiteY160" fmla="*/ 6806272 h 6858000"/>
              <a:gd name="connsiteX161" fmla="*/ 676283 w 12192000"/>
              <a:gd name="connsiteY161" fmla="*/ 6858000 h 6858000"/>
              <a:gd name="connsiteX162" fmla="*/ 380292 w 12192000"/>
              <a:gd name="connsiteY162" fmla="*/ 6858000 h 6858000"/>
              <a:gd name="connsiteX163" fmla="*/ 357741 w 12192000"/>
              <a:gd name="connsiteY163" fmla="*/ 6803752 h 6858000"/>
              <a:gd name="connsiteX164" fmla="*/ 1055937 w 12192000"/>
              <a:gd name="connsiteY164" fmla="*/ 5833680 h 6858000"/>
              <a:gd name="connsiteX165" fmla="*/ 2556252 w 12192000"/>
              <a:gd name="connsiteY165" fmla="*/ 2780787 h 6858000"/>
              <a:gd name="connsiteX166" fmla="*/ 1155264 w 12192000"/>
              <a:gd name="connsiteY166" fmla="*/ 857044 h 6858000"/>
              <a:gd name="connsiteX167" fmla="*/ 119404 w 12192000"/>
              <a:gd name="connsiteY167" fmla="*/ 9707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Lst>
            <a:rect l="l" t="t" r="r" b="b"/>
            <a:pathLst>
              <a:path w="12192000" h="6858000">
                <a:moveTo>
                  <a:pt x="11279124" y="6768430"/>
                </a:moveTo>
                <a:cubicBezTo>
                  <a:pt x="11299463" y="6765491"/>
                  <a:pt x="11320211" y="6766799"/>
                  <a:pt x="11340139" y="6772026"/>
                </a:cubicBezTo>
                <a:cubicBezTo>
                  <a:pt x="11379999" y="6782481"/>
                  <a:pt x="11416595" y="6808617"/>
                  <a:pt x="11440117" y="6847825"/>
                </a:cubicBezTo>
                <a:lnTo>
                  <a:pt x="11443920" y="6858000"/>
                </a:lnTo>
                <a:lnTo>
                  <a:pt x="11160369" y="6858000"/>
                </a:lnTo>
                <a:lnTo>
                  <a:pt x="11171880" y="6834182"/>
                </a:lnTo>
                <a:cubicBezTo>
                  <a:pt x="11184622" y="6817110"/>
                  <a:pt x="11200958" y="6802081"/>
                  <a:pt x="11220560" y="6790318"/>
                </a:cubicBezTo>
                <a:cubicBezTo>
                  <a:pt x="11238856" y="6778557"/>
                  <a:pt x="11258786" y="6771371"/>
                  <a:pt x="11279124" y="6768430"/>
                </a:cubicBezTo>
                <a:close/>
                <a:moveTo>
                  <a:pt x="924183" y="6768430"/>
                </a:moveTo>
                <a:cubicBezTo>
                  <a:pt x="944521" y="6771371"/>
                  <a:pt x="964451" y="6778557"/>
                  <a:pt x="982747" y="6790318"/>
                </a:cubicBezTo>
                <a:cubicBezTo>
                  <a:pt x="1002349" y="6802081"/>
                  <a:pt x="1018685" y="6817110"/>
                  <a:pt x="1031427" y="6834182"/>
                </a:cubicBezTo>
                <a:lnTo>
                  <a:pt x="1042938" y="6858000"/>
                </a:lnTo>
                <a:lnTo>
                  <a:pt x="759387" y="6858000"/>
                </a:lnTo>
                <a:lnTo>
                  <a:pt x="763190" y="6847825"/>
                </a:lnTo>
                <a:cubicBezTo>
                  <a:pt x="786712" y="6808617"/>
                  <a:pt x="823308" y="6782481"/>
                  <a:pt x="863168" y="6772026"/>
                </a:cubicBezTo>
                <a:cubicBezTo>
                  <a:pt x="883096" y="6766799"/>
                  <a:pt x="903844" y="6765491"/>
                  <a:pt x="924183" y="6768430"/>
                </a:cubicBezTo>
                <a:close/>
                <a:moveTo>
                  <a:pt x="9683658" y="5812768"/>
                </a:moveTo>
                <a:cubicBezTo>
                  <a:pt x="9772523" y="5812768"/>
                  <a:pt x="9845709" y="5885953"/>
                  <a:pt x="9845709" y="5974819"/>
                </a:cubicBezTo>
                <a:cubicBezTo>
                  <a:pt x="9845709" y="6063691"/>
                  <a:pt x="9772523" y="6136876"/>
                  <a:pt x="9683658" y="6136876"/>
                </a:cubicBezTo>
                <a:cubicBezTo>
                  <a:pt x="9594787" y="6136876"/>
                  <a:pt x="9521600" y="6063691"/>
                  <a:pt x="9521600" y="5974819"/>
                </a:cubicBezTo>
                <a:cubicBezTo>
                  <a:pt x="9521600" y="5885953"/>
                  <a:pt x="9594787" y="5812768"/>
                  <a:pt x="9683658" y="5812768"/>
                </a:cubicBezTo>
                <a:close/>
                <a:moveTo>
                  <a:pt x="2519649" y="5812768"/>
                </a:moveTo>
                <a:cubicBezTo>
                  <a:pt x="2608520" y="5812768"/>
                  <a:pt x="2681707" y="5885953"/>
                  <a:pt x="2681707" y="5974819"/>
                </a:cubicBezTo>
                <a:cubicBezTo>
                  <a:pt x="2681707" y="6063691"/>
                  <a:pt x="2608520" y="6136876"/>
                  <a:pt x="2519649" y="6136876"/>
                </a:cubicBezTo>
                <a:cubicBezTo>
                  <a:pt x="2430784" y="6136876"/>
                  <a:pt x="2357598" y="6063691"/>
                  <a:pt x="2357598" y="5974819"/>
                </a:cubicBezTo>
                <a:cubicBezTo>
                  <a:pt x="2357598" y="5885953"/>
                  <a:pt x="2430784" y="5812768"/>
                  <a:pt x="2519649" y="5812768"/>
                </a:cubicBezTo>
                <a:close/>
                <a:moveTo>
                  <a:pt x="8775281" y="4181528"/>
                </a:moveTo>
                <a:cubicBezTo>
                  <a:pt x="8796272" y="4184061"/>
                  <a:pt x="8817182" y="4190922"/>
                  <a:pt x="8836787" y="4202684"/>
                </a:cubicBezTo>
                <a:cubicBezTo>
                  <a:pt x="8909972" y="4244504"/>
                  <a:pt x="8941338" y="4343826"/>
                  <a:pt x="8894293" y="4422236"/>
                </a:cubicBezTo>
                <a:cubicBezTo>
                  <a:pt x="8852472" y="4495421"/>
                  <a:pt x="8753146" y="4526787"/>
                  <a:pt x="8674734" y="4479742"/>
                </a:cubicBezTo>
                <a:cubicBezTo>
                  <a:pt x="8596318" y="4437922"/>
                  <a:pt x="8570184" y="4338595"/>
                  <a:pt x="8617228" y="4260185"/>
                </a:cubicBezTo>
                <a:cubicBezTo>
                  <a:pt x="8638140" y="4223594"/>
                  <a:pt x="8673422" y="4197454"/>
                  <a:pt x="8713284" y="4186345"/>
                </a:cubicBezTo>
                <a:cubicBezTo>
                  <a:pt x="8733215" y="4180791"/>
                  <a:pt x="8754289" y="4178996"/>
                  <a:pt x="8775281" y="4181528"/>
                </a:cubicBezTo>
                <a:close/>
                <a:moveTo>
                  <a:pt x="3428026" y="4181528"/>
                </a:moveTo>
                <a:cubicBezTo>
                  <a:pt x="3449018" y="4178996"/>
                  <a:pt x="3470092" y="4180791"/>
                  <a:pt x="3490023" y="4186345"/>
                </a:cubicBezTo>
                <a:cubicBezTo>
                  <a:pt x="3529885" y="4197454"/>
                  <a:pt x="3565167" y="4223594"/>
                  <a:pt x="3586079" y="4260185"/>
                </a:cubicBezTo>
                <a:cubicBezTo>
                  <a:pt x="3633123" y="4338595"/>
                  <a:pt x="3606989" y="4437922"/>
                  <a:pt x="3528573" y="4479742"/>
                </a:cubicBezTo>
                <a:cubicBezTo>
                  <a:pt x="3450161" y="4526787"/>
                  <a:pt x="3350835" y="4495421"/>
                  <a:pt x="3309014" y="4422236"/>
                </a:cubicBezTo>
                <a:cubicBezTo>
                  <a:pt x="3261969" y="4343826"/>
                  <a:pt x="3293335" y="4244504"/>
                  <a:pt x="3366520" y="4202684"/>
                </a:cubicBezTo>
                <a:cubicBezTo>
                  <a:pt x="3386125" y="4190922"/>
                  <a:pt x="3407035" y="4184061"/>
                  <a:pt x="3428026" y="4181528"/>
                </a:cubicBezTo>
                <a:close/>
                <a:moveTo>
                  <a:pt x="8748983" y="2304094"/>
                </a:moveTo>
                <a:cubicBezTo>
                  <a:pt x="8769322" y="2301155"/>
                  <a:pt x="8790069" y="2302461"/>
                  <a:pt x="8809999" y="2307690"/>
                </a:cubicBezTo>
                <a:cubicBezTo>
                  <a:pt x="8849859" y="2318144"/>
                  <a:pt x="8886449" y="2344279"/>
                  <a:pt x="8909978" y="2383487"/>
                </a:cubicBezTo>
                <a:cubicBezTo>
                  <a:pt x="8957024" y="2456674"/>
                  <a:pt x="8930889" y="2555994"/>
                  <a:pt x="8852472" y="2603044"/>
                </a:cubicBezTo>
                <a:cubicBezTo>
                  <a:pt x="8779287" y="2650091"/>
                  <a:pt x="8679964" y="2623956"/>
                  <a:pt x="8632915" y="2545538"/>
                </a:cubicBezTo>
                <a:cubicBezTo>
                  <a:pt x="8585870" y="2467128"/>
                  <a:pt x="8612005" y="2367803"/>
                  <a:pt x="8690421" y="2325982"/>
                </a:cubicBezTo>
                <a:cubicBezTo>
                  <a:pt x="8708715" y="2314219"/>
                  <a:pt x="8728644" y="2307033"/>
                  <a:pt x="8748983" y="2304094"/>
                </a:cubicBezTo>
                <a:close/>
                <a:moveTo>
                  <a:pt x="3454324" y="2304094"/>
                </a:moveTo>
                <a:cubicBezTo>
                  <a:pt x="3474663" y="2307033"/>
                  <a:pt x="3494592" y="2314219"/>
                  <a:pt x="3512886" y="2325982"/>
                </a:cubicBezTo>
                <a:cubicBezTo>
                  <a:pt x="3591302" y="2367803"/>
                  <a:pt x="3617437" y="2467128"/>
                  <a:pt x="3570392" y="2545538"/>
                </a:cubicBezTo>
                <a:cubicBezTo>
                  <a:pt x="3523343" y="2623956"/>
                  <a:pt x="3424020" y="2650091"/>
                  <a:pt x="3350835" y="2603044"/>
                </a:cubicBezTo>
                <a:cubicBezTo>
                  <a:pt x="3272418" y="2555994"/>
                  <a:pt x="3246283" y="2456674"/>
                  <a:pt x="3293329" y="2383487"/>
                </a:cubicBezTo>
                <a:cubicBezTo>
                  <a:pt x="3316858" y="2344279"/>
                  <a:pt x="3353448" y="2318144"/>
                  <a:pt x="3393308" y="2307690"/>
                </a:cubicBezTo>
                <a:cubicBezTo>
                  <a:pt x="3413238" y="2302461"/>
                  <a:pt x="3433985" y="2301155"/>
                  <a:pt x="3454324" y="2304094"/>
                </a:cubicBezTo>
                <a:close/>
                <a:moveTo>
                  <a:pt x="12192000" y="1981554"/>
                </a:moveTo>
                <a:lnTo>
                  <a:pt x="12192000" y="2842660"/>
                </a:lnTo>
                <a:lnTo>
                  <a:pt x="11929664" y="2829100"/>
                </a:lnTo>
                <a:cubicBezTo>
                  <a:pt x="11344390" y="2788218"/>
                  <a:pt x="11204880" y="2689301"/>
                  <a:pt x="11241474" y="2378260"/>
                </a:cubicBezTo>
                <a:cubicBezTo>
                  <a:pt x="11280355" y="2133546"/>
                  <a:pt x="11680447" y="2008902"/>
                  <a:pt x="12123939" y="1983315"/>
                </a:cubicBezTo>
                <a:close/>
                <a:moveTo>
                  <a:pt x="0" y="1981261"/>
                </a:moveTo>
                <a:lnTo>
                  <a:pt x="79368" y="1983315"/>
                </a:lnTo>
                <a:cubicBezTo>
                  <a:pt x="522860" y="2008902"/>
                  <a:pt x="922953" y="2133546"/>
                  <a:pt x="961833" y="2378260"/>
                </a:cubicBezTo>
                <a:cubicBezTo>
                  <a:pt x="998428" y="2689301"/>
                  <a:pt x="858917" y="2788218"/>
                  <a:pt x="273644" y="2829100"/>
                </a:cubicBezTo>
                <a:lnTo>
                  <a:pt x="0" y="2843244"/>
                </a:lnTo>
                <a:close/>
                <a:moveTo>
                  <a:pt x="12192000" y="963057"/>
                </a:moveTo>
                <a:lnTo>
                  <a:pt x="12192000" y="1670879"/>
                </a:lnTo>
                <a:lnTo>
                  <a:pt x="12144366" y="1671516"/>
                </a:lnTo>
                <a:cubicBezTo>
                  <a:pt x="12080699" y="1673811"/>
                  <a:pt x="12014987" y="1677609"/>
                  <a:pt x="11947193" y="1683000"/>
                </a:cubicBezTo>
                <a:cubicBezTo>
                  <a:pt x="11116015" y="1745730"/>
                  <a:pt x="10891227" y="1996654"/>
                  <a:pt x="10812817" y="2331217"/>
                </a:cubicBezTo>
                <a:cubicBezTo>
                  <a:pt x="10714799" y="2752690"/>
                  <a:pt x="11108396" y="3068491"/>
                  <a:pt x="12006533" y="3110624"/>
                </a:cubicBezTo>
                <a:lnTo>
                  <a:pt x="12192000" y="3115330"/>
                </a:lnTo>
                <a:lnTo>
                  <a:pt x="12192000" y="3156121"/>
                </a:lnTo>
                <a:lnTo>
                  <a:pt x="12190130" y="3241574"/>
                </a:lnTo>
                <a:lnTo>
                  <a:pt x="12192000" y="3261723"/>
                </a:lnTo>
                <a:lnTo>
                  <a:pt x="12192000" y="4902253"/>
                </a:lnTo>
                <a:lnTo>
                  <a:pt x="12094761" y="4889162"/>
                </a:lnTo>
                <a:cubicBezTo>
                  <a:pt x="11725186" y="4816193"/>
                  <a:pt x="11726329" y="4632658"/>
                  <a:pt x="11863552" y="4349063"/>
                </a:cubicBezTo>
                <a:cubicBezTo>
                  <a:pt x="11994245" y="4066768"/>
                  <a:pt x="11785141" y="3596289"/>
                  <a:pt x="11372163" y="3434236"/>
                </a:cubicBezTo>
                <a:cubicBezTo>
                  <a:pt x="11157834" y="3355825"/>
                  <a:pt x="11016688" y="3308776"/>
                  <a:pt x="10812817" y="3314006"/>
                </a:cubicBezTo>
                <a:cubicBezTo>
                  <a:pt x="10718720" y="3314006"/>
                  <a:pt x="10608939" y="3423782"/>
                  <a:pt x="10875546" y="3528332"/>
                </a:cubicBezTo>
                <a:cubicBezTo>
                  <a:pt x="11570810" y="3805390"/>
                  <a:pt x="11555129" y="3920396"/>
                  <a:pt x="11445348" y="4432699"/>
                </a:cubicBezTo>
                <a:cubicBezTo>
                  <a:pt x="11314662" y="4913634"/>
                  <a:pt x="11565585" y="5133198"/>
                  <a:pt x="12182436" y="5190697"/>
                </a:cubicBezTo>
                <a:lnTo>
                  <a:pt x="12192000" y="5191159"/>
                </a:lnTo>
                <a:lnTo>
                  <a:pt x="12192000" y="6105017"/>
                </a:lnTo>
                <a:lnTo>
                  <a:pt x="12143570" y="6036731"/>
                </a:lnTo>
                <a:cubicBezTo>
                  <a:pt x="12076086" y="5956128"/>
                  <a:pt x="11992966" y="5883261"/>
                  <a:pt x="11894909" y="5823225"/>
                </a:cubicBezTo>
                <a:cubicBezTo>
                  <a:pt x="11643985" y="5692540"/>
                  <a:pt x="11523755" y="5598443"/>
                  <a:pt x="11152594" y="5504347"/>
                </a:cubicBezTo>
                <a:cubicBezTo>
                  <a:pt x="10321414" y="5295244"/>
                  <a:pt x="10107083" y="4782945"/>
                  <a:pt x="10091401" y="3042165"/>
                </a:cubicBezTo>
                <a:cubicBezTo>
                  <a:pt x="10054805" y="1369345"/>
                  <a:pt x="10310960" y="1353666"/>
                  <a:pt x="11021908" y="1191608"/>
                </a:cubicBezTo>
                <a:cubicBezTo>
                  <a:pt x="11387838" y="1095554"/>
                  <a:pt x="11641701" y="1107561"/>
                  <a:pt x="12098685" y="989490"/>
                </a:cubicBezTo>
                <a:close/>
                <a:moveTo>
                  <a:pt x="0" y="959854"/>
                </a:moveTo>
                <a:lnTo>
                  <a:pt x="104622" y="989490"/>
                </a:lnTo>
                <a:cubicBezTo>
                  <a:pt x="561606" y="1107561"/>
                  <a:pt x="815469" y="1095554"/>
                  <a:pt x="1181399" y="1191608"/>
                </a:cubicBezTo>
                <a:cubicBezTo>
                  <a:pt x="1892347" y="1353666"/>
                  <a:pt x="2148502" y="1369345"/>
                  <a:pt x="2111906" y="3042165"/>
                </a:cubicBezTo>
                <a:cubicBezTo>
                  <a:pt x="2096224" y="4782945"/>
                  <a:pt x="1881893" y="5295244"/>
                  <a:pt x="1050713" y="5504347"/>
                </a:cubicBezTo>
                <a:cubicBezTo>
                  <a:pt x="679552" y="5598443"/>
                  <a:pt x="559322" y="5692540"/>
                  <a:pt x="308398" y="5823225"/>
                </a:cubicBezTo>
                <a:cubicBezTo>
                  <a:pt x="210341" y="5883261"/>
                  <a:pt x="127222" y="5956128"/>
                  <a:pt x="59737" y="6036731"/>
                </a:cubicBezTo>
                <a:lnTo>
                  <a:pt x="0" y="6120959"/>
                </a:lnTo>
                <a:lnTo>
                  <a:pt x="0" y="5191705"/>
                </a:lnTo>
                <a:lnTo>
                  <a:pt x="20871" y="5190697"/>
                </a:lnTo>
                <a:cubicBezTo>
                  <a:pt x="637722" y="5133198"/>
                  <a:pt x="888645" y="4913634"/>
                  <a:pt x="757959" y="4432699"/>
                </a:cubicBezTo>
                <a:cubicBezTo>
                  <a:pt x="648178" y="3920396"/>
                  <a:pt x="632497" y="3805390"/>
                  <a:pt x="1327761" y="3528332"/>
                </a:cubicBezTo>
                <a:cubicBezTo>
                  <a:pt x="1594368" y="3423782"/>
                  <a:pt x="1484587" y="3314006"/>
                  <a:pt x="1390490" y="3314006"/>
                </a:cubicBezTo>
                <a:cubicBezTo>
                  <a:pt x="1186619" y="3308776"/>
                  <a:pt x="1045473" y="3355825"/>
                  <a:pt x="831144" y="3434236"/>
                </a:cubicBezTo>
                <a:cubicBezTo>
                  <a:pt x="418166" y="3596289"/>
                  <a:pt x="209062" y="4066768"/>
                  <a:pt x="339755" y="4349063"/>
                </a:cubicBezTo>
                <a:cubicBezTo>
                  <a:pt x="476978" y="4632658"/>
                  <a:pt x="478122" y="4816193"/>
                  <a:pt x="108546" y="4889162"/>
                </a:cubicBezTo>
                <a:lnTo>
                  <a:pt x="0" y="4903776"/>
                </a:lnTo>
                <a:lnTo>
                  <a:pt x="0" y="3365514"/>
                </a:lnTo>
                <a:lnTo>
                  <a:pt x="2860" y="3352748"/>
                </a:lnTo>
                <a:cubicBezTo>
                  <a:pt x="13764" y="3283289"/>
                  <a:pt x="16950" y="3204875"/>
                  <a:pt x="10415" y="3115352"/>
                </a:cubicBezTo>
                <a:cubicBezTo>
                  <a:pt x="1040247" y="3110128"/>
                  <a:pt x="1495042" y="2780788"/>
                  <a:pt x="1390490" y="2331217"/>
                </a:cubicBezTo>
                <a:cubicBezTo>
                  <a:pt x="1312080" y="1996654"/>
                  <a:pt x="1087292" y="1745730"/>
                  <a:pt x="256114" y="1683000"/>
                </a:cubicBezTo>
                <a:cubicBezTo>
                  <a:pt x="188320" y="1677609"/>
                  <a:pt x="122608" y="1673811"/>
                  <a:pt x="58941" y="1671516"/>
                </a:cubicBezTo>
                <a:lnTo>
                  <a:pt x="0" y="1670728"/>
                </a:lnTo>
                <a:close/>
                <a:moveTo>
                  <a:pt x="9725478" y="679302"/>
                </a:moveTo>
                <a:cubicBezTo>
                  <a:pt x="9814344" y="679302"/>
                  <a:pt x="9887529" y="752489"/>
                  <a:pt x="9887529" y="841353"/>
                </a:cubicBezTo>
                <a:cubicBezTo>
                  <a:pt x="9887529" y="930224"/>
                  <a:pt x="9814344" y="1003411"/>
                  <a:pt x="9725478" y="1003411"/>
                </a:cubicBezTo>
                <a:cubicBezTo>
                  <a:pt x="9636606" y="1003411"/>
                  <a:pt x="9563421" y="930224"/>
                  <a:pt x="9563421" y="841353"/>
                </a:cubicBezTo>
                <a:cubicBezTo>
                  <a:pt x="9563421" y="752489"/>
                  <a:pt x="9631381" y="679302"/>
                  <a:pt x="9725478" y="679302"/>
                </a:cubicBezTo>
                <a:close/>
                <a:moveTo>
                  <a:pt x="2477829" y="679302"/>
                </a:moveTo>
                <a:cubicBezTo>
                  <a:pt x="2571926" y="679302"/>
                  <a:pt x="2639886" y="752489"/>
                  <a:pt x="2639886" y="841353"/>
                </a:cubicBezTo>
                <a:cubicBezTo>
                  <a:pt x="2639886" y="930224"/>
                  <a:pt x="2566701" y="1003411"/>
                  <a:pt x="2477829" y="1003411"/>
                </a:cubicBezTo>
                <a:cubicBezTo>
                  <a:pt x="2388963" y="1003411"/>
                  <a:pt x="2315778" y="930224"/>
                  <a:pt x="2315778" y="841353"/>
                </a:cubicBezTo>
                <a:cubicBezTo>
                  <a:pt x="2315778" y="752489"/>
                  <a:pt x="2388963" y="679302"/>
                  <a:pt x="2477829" y="679302"/>
                </a:cubicBezTo>
                <a:close/>
                <a:moveTo>
                  <a:pt x="11536131" y="0"/>
                </a:moveTo>
                <a:lnTo>
                  <a:pt x="12094994" y="0"/>
                </a:lnTo>
                <a:lnTo>
                  <a:pt x="12083903" y="97074"/>
                </a:lnTo>
                <a:cubicBezTo>
                  <a:pt x="12010942" y="777718"/>
                  <a:pt x="12072627" y="696239"/>
                  <a:pt x="11048043" y="857044"/>
                </a:cubicBezTo>
                <a:cubicBezTo>
                  <a:pt x="9877068" y="1165473"/>
                  <a:pt x="9636601" y="1348435"/>
                  <a:pt x="9647055" y="2780787"/>
                </a:cubicBezTo>
                <a:cubicBezTo>
                  <a:pt x="9647055" y="4751579"/>
                  <a:pt x="9756838" y="5509572"/>
                  <a:pt x="11147370" y="5833680"/>
                </a:cubicBezTo>
                <a:cubicBezTo>
                  <a:pt x="11847207" y="6025793"/>
                  <a:pt x="11994725" y="6361990"/>
                  <a:pt x="11845566" y="6803752"/>
                </a:cubicBezTo>
                <a:lnTo>
                  <a:pt x="11823015" y="6858000"/>
                </a:lnTo>
                <a:lnTo>
                  <a:pt x="11527024" y="6858000"/>
                </a:lnTo>
                <a:lnTo>
                  <a:pt x="11463093" y="6806272"/>
                </a:lnTo>
                <a:cubicBezTo>
                  <a:pt x="11432818" y="6778542"/>
                  <a:pt x="11404168" y="6748831"/>
                  <a:pt x="11377378" y="6717139"/>
                </a:cubicBezTo>
                <a:cubicBezTo>
                  <a:pt x="10750069" y="6947152"/>
                  <a:pt x="9971165" y="6492350"/>
                  <a:pt x="9850928" y="5838908"/>
                </a:cubicBezTo>
                <a:cubicBezTo>
                  <a:pt x="9197486" y="5718673"/>
                  <a:pt x="8747914" y="4939769"/>
                  <a:pt x="8972698" y="4312462"/>
                </a:cubicBezTo>
                <a:cubicBezTo>
                  <a:pt x="8465626" y="3878571"/>
                  <a:pt x="8465626" y="2984663"/>
                  <a:pt x="8972698" y="2550773"/>
                </a:cubicBezTo>
                <a:cubicBezTo>
                  <a:pt x="8747914" y="1923465"/>
                  <a:pt x="9197486" y="1144561"/>
                  <a:pt x="9850928" y="1024324"/>
                </a:cubicBezTo>
                <a:cubicBezTo>
                  <a:pt x="9971165" y="370884"/>
                  <a:pt x="10750069" y="-78688"/>
                  <a:pt x="11377378" y="146096"/>
                </a:cubicBezTo>
                <a:cubicBezTo>
                  <a:pt x="11418055" y="98558"/>
                  <a:pt x="11462821" y="55477"/>
                  <a:pt x="11510905" y="16852"/>
                </a:cubicBezTo>
                <a:close/>
                <a:moveTo>
                  <a:pt x="11218267" y="0"/>
                </a:moveTo>
                <a:lnTo>
                  <a:pt x="11492147" y="0"/>
                </a:lnTo>
                <a:lnTo>
                  <a:pt x="11451471" y="46195"/>
                </a:lnTo>
                <a:cubicBezTo>
                  <a:pt x="11402217" y="83687"/>
                  <a:pt x="11331644" y="92509"/>
                  <a:pt x="11272836" y="57225"/>
                </a:cubicBezTo>
                <a:cubicBezTo>
                  <a:pt x="11254538" y="46770"/>
                  <a:pt x="11238855" y="32721"/>
                  <a:pt x="11226358" y="16303"/>
                </a:cubicBezTo>
                <a:close/>
                <a:moveTo>
                  <a:pt x="711160" y="0"/>
                </a:moveTo>
                <a:lnTo>
                  <a:pt x="985040" y="0"/>
                </a:lnTo>
                <a:lnTo>
                  <a:pt x="976949" y="16303"/>
                </a:lnTo>
                <a:cubicBezTo>
                  <a:pt x="964452" y="32721"/>
                  <a:pt x="948769" y="46770"/>
                  <a:pt x="930471" y="57225"/>
                </a:cubicBezTo>
                <a:cubicBezTo>
                  <a:pt x="871663" y="92509"/>
                  <a:pt x="801090" y="83687"/>
                  <a:pt x="751836" y="46195"/>
                </a:cubicBezTo>
                <a:close/>
                <a:moveTo>
                  <a:pt x="108313" y="0"/>
                </a:moveTo>
                <a:lnTo>
                  <a:pt x="667176" y="0"/>
                </a:lnTo>
                <a:lnTo>
                  <a:pt x="692402" y="16852"/>
                </a:lnTo>
                <a:cubicBezTo>
                  <a:pt x="740486" y="55477"/>
                  <a:pt x="785252" y="98558"/>
                  <a:pt x="825929" y="146096"/>
                </a:cubicBezTo>
                <a:cubicBezTo>
                  <a:pt x="1453238" y="-78688"/>
                  <a:pt x="2232142" y="370884"/>
                  <a:pt x="2352379" y="1024324"/>
                </a:cubicBezTo>
                <a:cubicBezTo>
                  <a:pt x="3005821" y="1144561"/>
                  <a:pt x="3455393" y="1923465"/>
                  <a:pt x="3230609" y="2550773"/>
                </a:cubicBezTo>
                <a:cubicBezTo>
                  <a:pt x="3737681" y="2984663"/>
                  <a:pt x="3737681" y="3878571"/>
                  <a:pt x="3230609" y="4312462"/>
                </a:cubicBezTo>
                <a:cubicBezTo>
                  <a:pt x="3455393" y="4939769"/>
                  <a:pt x="3005821" y="5718673"/>
                  <a:pt x="2352379" y="5838908"/>
                </a:cubicBezTo>
                <a:cubicBezTo>
                  <a:pt x="2232142" y="6492350"/>
                  <a:pt x="1453238" y="6947152"/>
                  <a:pt x="825929" y="6717139"/>
                </a:cubicBezTo>
                <a:cubicBezTo>
                  <a:pt x="799139" y="6748831"/>
                  <a:pt x="770489" y="6778542"/>
                  <a:pt x="740214" y="6806272"/>
                </a:cubicBezTo>
                <a:lnTo>
                  <a:pt x="676283" y="6858000"/>
                </a:lnTo>
                <a:lnTo>
                  <a:pt x="380292" y="6858000"/>
                </a:lnTo>
                <a:lnTo>
                  <a:pt x="357741" y="6803752"/>
                </a:lnTo>
                <a:cubicBezTo>
                  <a:pt x="208582" y="6361990"/>
                  <a:pt x="356100" y="6025793"/>
                  <a:pt x="1055937" y="5833680"/>
                </a:cubicBezTo>
                <a:cubicBezTo>
                  <a:pt x="2446469" y="5509572"/>
                  <a:pt x="2556252" y="4751579"/>
                  <a:pt x="2556252" y="2780787"/>
                </a:cubicBezTo>
                <a:cubicBezTo>
                  <a:pt x="2566706" y="1348435"/>
                  <a:pt x="2326239" y="1165473"/>
                  <a:pt x="1155264" y="857044"/>
                </a:cubicBezTo>
                <a:cubicBezTo>
                  <a:pt x="130680" y="696239"/>
                  <a:pt x="192365" y="777718"/>
                  <a:pt x="119404" y="97074"/>
                </a:cubicBezTo>
                <a:close/>
              </a:path>
            </a:pathLst>
          </a:custGeom>
          <a:solidFill>
            <a:schemeClr val="accent1">
              <a:lumMod val="20000"/>
              <a:lumOff val="80000"/>
              <a:alpha val="10000"/>
            </a:schemeClr>
          </a:solidFill>
          <a:ln w="9525" cap="flat">
            <a:noFill/>
            <a:prstDash val="solid"/>
            <a:miter/>
          </a:ln>
        </p:spPr>
        <p:txBody>
          <a:bodyPr wrap="square" rtlCol="0" anchor="ctr">
            <a:noAutofit/>
          </a:bodyPr>
          <a:lstStyle/>
          <a:p>
            <a:endParaRPr lang="zh-CN" altLang="en-US"/>
          </a:p>
        </p:txBody>
      </p:sp>
      <p:pic>
        <p:nvPicPr>
          <p:cNvPr id="5" name="图片 4">
            <a:extLst>
              <a:ext uri="{FF2B5EF4-FFF2-40B4-BE49-F238E27FC236}">
                <a16:creationId xmlns:a16="http://schemas.microsoft.com/office/drawing/2014/main" id="{CAAD7F1E-D300-4611-9C74-FD4D153A7F6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246132" y="286289"/>
            <a:ext cx="1641068" cy="399511"/>
          </a:xfrm>
          <a:prstGeom prst="rect">
            <a:avLst/>
          </a:prstGeom>
        </p:spPr>
      </p:pic>
      <p:sp>
        <p:nvSpPr>
          <p:cNvPr id="4" name="幻灯片编号占位符 2"/>
          <p:cNvSpPr>
            <a:spLocks noGrp="1"/>
          </p:cNvSpPr>
          <p:nvPr>
            <p:ph type="sldNum" sz="quarter" idx="4"/>
          </p:nvPr>
        </p:nvSpPr>
        <p:spPr>
          <a:xfrm>
            <a:off x="4724400" y="6378575"/>
            <a:ext cx="2743200" cy="365125"/>
          </a:xfrm>
          <a:prstGeom prst="rect">
            <a:avLst/>
          </a:prstGeom>
        </p:spPr>
        <p:txBody>
          <a:bodyPr vert="horz" lIns="91440" tIns="45720" rIns="91440" bIns="45720" rtlCol="0" anchor="ctr"/>
          <a:lstStyle>
            <a:lvl1pPr algn="ctr">
              <a:defRPr sz="1000">
                <a:solidFill>
                  <a:schemeClr val="tx1">
                    <a:lumMod val="25000"/>
                    <a:lumOff val="75000"/>
                  </a:schemeClr>
                </a:solidFill>
                <a:latin typeface="STZhongsong" charset="-122"/>
                <a:ea typeface="STZhongsong" charset="-122"/>
                <a:cs typeface="STZhongsong" charset="-122"/>
              </a:defRPr>
            </a:lvl1pPr>
          </a:lstStyle>
          <a:p>
            <a:fld id="{FCD414FB-FBA3-744C-9B73-3C070CB3E4AB}" type="slidenum">
              <a:rPr kumimoji="1" lang="zh-CN" altLang="en-US" smtClean="0"/>
              <a:pPr/>
              <a:t>‹#›</a:t>
            </a:fld>
            <a:endParaRPr kumimoji="1" lang="zh-CN" altLang="en-US" dirty="0"/>
          </a:p>
        </p:txBody>
      </p:sp>
    </p:spTree>
    <p:extLst>
      <p:ext uri="{BB962C8B-B14F-4D97-AF65-F5344CB8AC3E}">
        <p14:creationId xmlns:p14="http://schemas.microsoft.com/office/powerpoint/2010/main" val="9839378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正文页">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894EA2E9-54FA-44E1-9DFC-D5A697D0B030}"/>
              </a:ext>
            </a:extLst>
          </p:cNvPr>
          <p:cNvSpPr>
            <a:spLocks noGrp="1"/>
          </p:cNvSpPr>
          <p:nvPr>
            <p:ph type="body" sz="quarter" idx="10"/>
          </p:nvPr>
        </p:nvSpPr>
        <p:spPr>
          <a:xfrm>
            <a:off x="1141981" y="236570"/>
            <a:ext cx="9093512" cy="493810"/>
          </a:xfrm>
          <a:prstGeom prst="rect">
            <a:avLst/>
          </a:prstGeom>
        </p:spPr>
        <p:txBody>
          <a:bodyPr/>
          <a:lstStyle>
            <a:lvl1pPr marL="0" indent="0">
              <a:buFontTx/>
              <a:buNone/>
              <a:defRPr sz="3200" b="1">
                <a:solidFill>
                  <a:schemeClr val="accent1"/>
                </a:solidFill>
              </a:defRPr>
            </a:lvl1pPr>
          </a:lstStyle>
          <a:p>
            <a:pPr lvl="0"/>
            <a:r>
              <a:rPr lang="zh-CN" altLang="en-US" dirty="0"/>
              <a:t>编辑母版文本样式</a:t>
            </a:r>
          </a:p>
        </p:txBody>
      </p:sp>
      <p:sp>
        <p:nvSpPr>
          <p:cNvPr id="5" name="任意多边形: 形状 4">
            <a:extLst>
              <a:ext uri="{FF2B5EF4-FFF2-40B4-BE49-F238E27FC236}">
                <a16:creationId xmlns:a16="http://schemas.microsoft.com/office/drawing/2014/main" id="{B2CE2167-0461-4AB9-A32B-5B4D92640BFB}"/>
              </a:ext>
            </a:extLst>
          </p:cNvPr>
          <p:cNvSpPr/>
          <p:nvPr userDrawn="1"/>
        </p:nvSpPr>
        <p:spPr>
          <a:xfrm>
            <a:off x="7641704" y="0"/>
            <a:ext cx="4550297" cy="6858000"/>
          </a:xfrm>
          <a:custGeom>
            <a:avLst/>
            <a:gdLst>
              <a:gd name="connsiteX0" fmla="*/ 4550297 w 4550297"/>
              <a:gd name="connsiteY0" fmla="*/ 6797700 h 6858000"/>
              <a:gd name="connsiteX1" fmla="*/ 4550297 w 4550297"/>
              <a:gd name="connsiteY1" fmla="*/ 6858000 h 6858000"/>
              <a:gd name="connsiteX2" fmla="*/ 4499644 w 4550297"/>
              <a:gd name="connsiteY2" fmla="*/ 6858000 h 6858000"/>
              <a:gd name="connsiteX3" fmla="*/ 4503447 w 4550297"/>
              <a:gd name="connsiteY3" fmla="*/ 6847825 h 6858000"/>
              <a:gd name="connsiteX4" fmla="*/ 4547310 w 4550297"/>
              <a:gd name="connsiteY4" fmla="*/ 6799143 h 6858000"/>
              <a:gd name="connsiteX5" fmla="*/ 2740537 w 4550297"/>
              <a:gd name="connsiteY5" fmla="*/ 6779621 h 6858000"/>
              <a:gd name="connsiteX6" fmla="*/ 2802533 w 4550297"/>
              <a:gd name="connsiteY6" fmla="*/ 6784441 h 6858000"/>
              <a:gd name="connsiteX7" fmla="*/ 2857667 w 4550297"/>
              <a:gd name="connsiteY7" fmla="*/ 6811804 h 6858000"/>
              <a:gd name="connsiteX8" fmla="*/ 2898343 w 4550297"/>
              <a:gd name="connsiteY8" fmla="*/ 6858000 h 6858000"/>
              <a:gd name="connsiteX9" fmla="*/ 2624463 w 4550297"/>
              <a:gd name="connsiteY9" fmla="*/ 6858000 h 6858000"/>
              <a:gd name="connsiteX10" fmla="*/ 2632554 w 4550297"/>
              <a:gd name="connsiteY10" fmla="*/ 6841696 h 6858000"/>
              <a:gd name="connsiteX11" fmla="*/ 2679030 w 4550297"/>
              <a:gd name="connsiteY11" fmla="*/ 6800773 h 6858000"/>
              <a:gd name="connsiteX12" fmla="*/ 2740537 w 4550297"/>
              <a:gd name="connsiteY12" fmla="*/ 6779621 h 6858000"/>
              <a:gd name="connsiteX13" fmla="*/ 4550297 w 4550297"/>
              <a:gd name="connsiteY13" fmla="*/ 5916715 h 6858000"/>
              <a:gd name="connsiteX14" fmla="*/ 4550297 w 4550297"/>
              <a:gd name="connsiteY14" fmla="*/ 6733663 h 6858000"/>
              <a:gd name="connsiteX15" fmla="*/ 4480471 w 4550297"/>
              <a:gd name="connsiteY15" fmla="*/ 6806272 h 6858000"/>
              <a:gd name="connsiteX16" fmla="*/ 4416541 w 4550297"/>
              <a:gd name="connsiteY16" fmla="*/ 6858000 h 6858000"/>
              <a:gd name="connsiteX17" fmla="*/ 4120550 w 4550297"/>
              <a:gd name="connsiteY17" fmla="*/ 6858000 h 6858000"/>
              <a:gd name="connsiteX18" fmla="*/ 4097999 w 4550297"/>
              <a:gd name="connsiteY18" fmla="*/ 6803752 h 6858000"/>
              <a:gd name="connsiteX19" fmla="*/ 4370882 w 4550297"/>
              <a:gd name="connsiteY19" fmla="*/ 6004179 h 6858000"/>
              <a:gd name="connsiteX20" fmla="*/ 1131672 w 4550297"/>
              <a:gd name="connsiteY20" fmla="*/ 5854588 h 6858000"/>
              <a:gd name="connsiteX21" fmla="*/ 1293729 w 4550297"/>
              <a:gd name="connsiteY21" fmla="*/ 6016639 h 6858000"/>
              <a:gd name="connsiteX22" fmla="*/ 1131672 w 4550297"/>
              <a:gd name="connsiteY22" fmla="*/ 6178697 h 6858000"/>
              <a:gd name="connsiteX23" fmla="*/ 969621 w 4550297"/>
              <a:gd name="connsiteY23" fmla="*/ 6016639 h 6858000"/>
              <a:gd name="connsiteX24" fmla="*/ 1131672 w 4550297"/>
              <a:gd name="connsiteY24" fmla="*/ 5854588 h 6858000"/>
              <a:gd name="connsiteX25" fmla="*/ 200101 w 4550297"/>
              <a:gd name="connsiteY25" fmla="*/ 4238292 h 6858000"/>
              <a:gd name="connsiteX26" fmla="*/ 258667 w 4550297"/>
              <a:gd name="connsiteY26" fmla="*/ 4260180 h 6858000"/>
              <a:gd name="connsiteX27" fmla="*/ 316172 w 4550297"/>
              <a:gd name="connsiteY27" fmla="*/ 4479737 h 6858000"/>
              <a:gd name="connsiteX28" fmla="*/ 96615 w 4550297"/>
              <a:gd name="connsiteY28" fmla="*/ 4537242 h 6858000"/>
              <a:gd name="connsiteX29" fmla="*/ 39110 w 4550297"/>
              <a:gd name="connsiteY29" fmla="*/ 4317686 h 6858000"/>
              <a:gd name="connsiteX30" fmla="*/ 139088 w 4550297"/>
              <a:gd name="connsiteY30" fmla="*/ 4241886 h 6858000"/>
              <a:gd name="connsiteX31" fmla="*/ 200101 w 4550297"/>
              <a:gd name="connsiteY31" fmla="*/ 4238292 h 6858000"/>
              <a:gd name="connsiteX32" fmla="*/ 4550297 w 4550297"/>
              <a:gd name="connsiteY32" fmla="*/ 3016205 h 6858000"/>
              <a:gd name="connsiteX33" fmla="*/ 4550297 w 4550297"/>
              <a:gd name="connsiteY33" fmla="*/ 3445041 h 6858000"/>
              <a:gd name="connsiteX34" fmla="*/ 4426357 w 4550297"/>
              <a:gd name="connsiteY34" fmla="*/ 3508493 h 6858000"/>
              <a:gd name="connsiteX35" fmla="*/ 4080013 w 4550297"/>
              <a:gd name="connsiteY35" fmla="*/ 4349063 h 6858000"/>
              <a:gd name="connsiteX36" fmla="*/ 3667032 w 4550297"/>
              <a:gd name="connsiteY36" fmla="*/ 4913634 h 6858000"/>
              <a:gd name="connsiteX37" fmla="*/ 3065867 w 4550297"/>
              <a:gd name="connsiteY37" fmla="*/ 4234052 h 6858000"/>
              <a:gd name="connsiteX38" fmla="*/ 3750673 w 4550297"/>
              <a:gd name="connsiteY38" fmla="*/ 3115352 h 6858000"/>
              <a:gd name="connsiteX39" fmla="*/ 4415473 w 4550297"/>
              <a:gd name="connsiteY39" fmla="*/ 3053848 h 6858000"/>
              <a:gd name="connsiteX40" fmla="*/ 142439 w 4550297"/>
              <a:gd name="connsiteY40" fmla="*/ 2357104 h 6858000"/>
              <a:gd name="connsiteX41" fmla="*/ 204437 w 4550297"/>
              <a:gd name="connsiteY41" fmla="*/ 2361925 h 6858000"/>
              <a:gd name="connsiteX42" fmla="*/ 300493 w 4550297"/>
              <a:gd name="connsiteY42" fmla="*/ 2435763 h 6858000"/>
              <a:gd name="connsiteX43" fmla="*/ 242987 w 4550297"/>
              <a:gd name="connsiteY43" fmla="*/ 2655321 h 6858000"/>
              <a:gd name="connsiteX44" fmla="*/ 23429 w 4550297"/>
              <a:gd name="connsiteY44" fmla="*/ 2597816 h 6858000"/>
              <a:gd name="connsiteX45" fmla="*/ 80936 w 4550297"/>
              <a:gd name="connsiteY45" fmla="*/ 2378257 h 6858000"/>
              <a:gd name="connsiteX46" fmla="*/ 142439 w 4550297"/>
              <a:gd name="connsiteY46" fmla="*/ 2357104 h 6858000"/>
              <a:gd name="connsiteX47" fmla="*/ 3627827 w 4550297"/>
              <a:gd name="connsiteY47" fmla="*/ 1978352 h 6858000"/>
              <a:gd name="connsiteX48" fmla="*/ 4478083 w 4550297"/>
              <a:gd name="connsiteY48" fmla="*/ 2128134 h 6858000"/>
              <a:gd name="connsiteX49" fmla="*/ 4550297 w 4550297"/>
              <a:gd name="connsiteY49" fmla="*/ 2173772 h 6858000"/>
              <a:gd name="connsiteX50" fmla="*/ 4550297 w 4550297"/>
              <a:gd name="connsiteY50" fmla="*/ 2726919 h 6858000"/>
              <a:gd name="connsiteX51" fmla="*/ 4541998 w 4550297"/>
              <a:gd name="connsiteY51" fmla="*/ 2732429 h 6858000"/>
              <a:gd name="connsiteX52" fmla="*/ 3734992 w 4550297"/>
              <a:gd name="connsiteY52" fmla="*/ 2843516 h 6858000"/>
              <a:gd name="connsiteX53" fmla="*/ 2569249 w 4550297"/>
              <a:gd name="connsiteY53" fmla="*/ 2331214 h 6858000"/>
              <a:gd name="connsiteX54" fmla="*/ 3627827 w 4550297"/>
              <a:gd name="connsiteY54" fmla="*/ 1978352 h 6858000"/>
              <a:gd name="connsiteX55" fmla="*/ 1089851 w 4550297"/>
              <a:gd name="connsiteY55" fmla="*/ 721123 h 6858000"/>
              <a:gd name="connsiteX56" fmla="*/ 1251909 w 4550297"/>
              <a:gd name="connsiteY56" fmla="*/ 883174 h 6858000"/>
              <a:gd name="connsiteX57" fmla="*/ 1089851 w 4550297"/>
              <a:gd name="connsiteY57" fmla="*/ 1045231 h 6858000"/>
              <a:gd name="connsiteX58" fmla="*/ 927800 w 4550297"/>
              <a:gd name="connsiteY58" fmla="*/ 883174 h 6858000"/>
              <a:gd name="connsiteX59" fmla="*/ 1089851 w 4550297"/>
              <a:gd name="connsiteY59" fmla="*/ 721123 h 6858000"/>
              <a:gd name="connsiteX60" fmla="*/ 4451418 w 4550297"/>
              <a:gd name="connsiteY60" fmla="*/ 0 h 6858000"/>
              <a:gd name="connsiteX61" fmla="*/ 4550297 w 4550297"/>
              <a:gd name="connsiteY61" fmla="*/ 0 h 6858000"/>
              <a:gd name="connsiteX62" fmla="*/ 4550297 w 4550297"/>
              <a:gd name="connsiteY62" fmla="*/ 73797 h 6858000"/>
              <a:gd name="connsiteX63" fmla="*/ 4547229 w 4550297"/>
              <a:gd name="connsiteY63" fmla="*/ 73559 h 6858000"/>
              <a:gd name="connsiteX64" fmla="*/ 4492093 w 4550297"/>
              <a:gd name="connsiteY64" fmla="*/ 46195 h 6858000"/>
              <a:gd name="connsiteX65" fmla="*/ 3848570 w 4550297"/>
              <a:gd name="connsiteY65" fmla="*/ 0 h 6858000"/>
              <a:gd name="connsiteX66" fmla="*/ 4407434 w 4550297"/>
              <a:gd name="connsiteY66" fmla="*/ 0 h 6858000"/>
              <a:gd name="connsiteX67" fmla="*/ 4432659 w 4550297"/>
              <a:gd name="connsiteY67" fmla="*/ 16852 h 6858000"/>
              <a:gd name="connsiteX68" fmla="*/ 4550297 w 4550297"/>
              <a:gd name="connsiteY68" fmla="*/ 130716 h 6858000"/>
              <a:gd name="connsiteX69" fmla="*/ 4550297 w 4550297"/>
              <a:gd name="connsiteY69" fmla="*/ 804696 h 6858000"/>
              <a:gd name="connsiteX70" fmla="*/ 4540728 w 4550297"/>
              <a:gd name="connsiteY70" fmla="*/ 803263 h 6858000"/>
              <a:gd name="connsiteX71" fmla="*/ 3859662 w 4550297"/>
              <a:gd name="connsiteY71" fmla="*/ 97074 h 6858000"/>
              <a:gd name="connsiteX72" fmla="*/ 2961743 w 4550297"/>
              <a:gd name="connsiteY72" fmla="*/ 0 h 6858000"/>
              <a:gd name="connsiteX73" fmla="*/ 3518074 w 4550297"/>
              <a:gd name="connsiteY73" fmla="*/ 0 h 6858000"/>
              <a:gd name="connsiteX74" fmla="*/ 3516734 w 4550297"/>
              <a:gd name="connsiteY74" fmla="*/ 67971 h 6858000"/>
              <a:gd name="connsiteX75" fmla="*/ 2584939 w 4550297"/>
              <a:gd name="connsiteY75" fmla="*/ 898866 h 6858000"/>
              <a:gd name="connsiteX76" fmla="*/ 1079399 w 4550297"/>
              <a:gd name="connsiteY76" fmla="*/ 2780787 h 6858000"/>
              <a:gd name="connsiteX77" fmla="*/ 2835861 w 4550297"/>
              <a:gd name="connsiteY77" fmla="*/ 5896411 h 6858000"/>
              <a:gd name="connsiteX78" fmla="*/ 3139061 w 4550297"/>
              <a:gd name="connsiteY78" fmla="*/ 5655944 h 6858000"/>
              <a:gd name="connsiteX79" fmla="*/ 2532662 w 4550297"/>
              <a:gd name="connsiteY79" fmla="*/ 5483437 h 6858000"/>
              <a:gd name="connsiteX80" fmla="*/ 1539424 w 4550297"/>
              <a:gd name="connsiteY80" fmla="*/ 3078759 h 6858000"/>
              <a:gd name="connsiteX81" fmla="*/ 2621528 w 4550297"/>
              <a:gd name="connsiteY81" fmla="*/ 1186384 h 6858000"/>
              <a:gd name="connsiteX82" fmla="*/ 3635675 w 4550297"/>
              <a:gd name="connsiteY82" fmla="*/ 930229 h 6858000"/>
              <a:gd name="connsiteX83" fmla="*/ 4345318 w 4550297"/>
              <a:gd name="connsiteY83" fmla="*/ 1088366 h 6858000"/>
              <a:gd name="connsiteX84" fmla="*/ 4550297 w 4550297"/>
              <a:gd name="connsiteY84" fmla="*/ 1118680 h 6858000"/>
              <a:gd name="connsiteX85" fmla="*/ 4550297 w 4550297"/>
              <a:gd name="connsiteY85" fmla="*/ 1776356 h 6858000"/>
              <a:gd name="connsiteX86" fmla="*/ 4513245 w 4550297"/>
              <a:gd name="connsiteY86" fmla="*/ 1763700 h 6858000"/>
              <a:gd name="connsiteX87" fmla="*/ 3996372 w 4550297"/>
              <a:gd name="connsiteY87" fmla="*/ 1683000 h 6858000"/>
              <a:gd name="connsiteX88" fmla="*/ 3614295 w 4550297"/>
              <a:gd name="connsiteY88" fmla="*/ 1669045 h 6858000"/>
              <a:gd name="connsiteX89" fmla="*/ 2652887 w 4550297"/>
              <a:gd name="connsiteY89" fmla="*/ 3094442 h 6858000"/>
              <a:gd name="connsiteX90" fmla="*/ 2997906 w 4550297"/>
              <a:gd name="connsiteY90" fmla="*/ 3695614 h 6858000"/>
              <a:gd name="connsiteX91" fmla="*/ 3761129 w 4550297"/>
              <a:gd name="connsiteY91" fmla="*/ 5190697 h 6858000"/>
              <a:gd name="connsiteX92" fmla="*/ 4498217 w 4550297"/>
              <a:gd name="connsiteY92" fmla="*/ 4432699 h 6858000"/>
              <a:gd name="connsiteX93" fmla="*/ 4481226 w 4550297"/>
              <a:gd name="connsiteY93" fmla="*/ 3892299 h 6858000"/>
              <a:gd name="connsiteX94" fmla="*/ 4550297 w 4550297"/>
              <a:gd name="connsiteY94" fmla="*/ 3804888 h 6858000"/>
              <a:gd name="connsiteX95" fmla="*/ 4550297 w 4550297"/>
              <a:gd name="connsiteY95" fmla="*/ 5576903 h 6858000"/>
              <a:gd name="connsiteX96" fmla="*/ 4374725 w 4550297"/>
              <a:gd name="connsiteY96" fmla="*/ 5650065 h 6858000"/>
              <a:gd name="connsiteX97" fmla="*/ 4048656 w 4550297"/>
              <a:gd name="connsiteY97" fmla="*/ 5823225 h 6858000"/>
              <a:gd name="connsiteX98" fmla="*/ 3633585 w 4550297"/>
              <a:gd name="connsiteY98" fmla="*/ 6833466 h 6858000"/>
              <a:gd name="connsiteX99" fmla="*/ 3647348 w 4550297"/>
              <a:gd name="connsiteY99" fmla="*/ 6858000 h 6858000"/>
              <a:gd name="connsiteX100" fmla="*/ 2954142 w 4550297"/>
              <a:gd name="connsiteY100" fmla="*/ 6858000 h 6858000"/>
              <a:gd name="connsiteX101" fmla="*/ 2890212 w 4550297"/>
              <a:gd name="connsiteY101" fmla="*/ 6806273 h 6858000"/>
              <a:gd name="connsiteX102" fmla="*/ 2804496 w 4550297"/>
              <a:gd name="connsiteY102" fmla="*/ 6717139 h 6858000"/>
              <a:gd name="connsiteX103" fmla="*/ 1278046 w 4550297"/>
              <a:gd name="connsiteY103" fmla="*/ 5838908 h 6858000"/>
              <a:gd name="connsiteX104" fmla="*/ 399815 w 4550297"/>
              <a:gd name="connsiteY104" fmla="*/ 4312462 h 6858000"/>
              <a:gd name="connsiteX105" fmla="*/ 399815 w 4550297"/>
              <a:gd name="connsiteY105" fmla="*/ 2550773 h 6858000"/>
              <a:gd name="connsiteX106" fmla="*/ 1278046 w 4550297"/>
              <a:gd name="connsiteY106" fmla="*/ 1024324 h 6858000"/>
              <a:gd name="connsiteX107" fmla="*/ 2804496 w 4550297"/>
              <a:gd name="connsiteY107" fmla="*/ 146096 h 6858000"/>
              <a:gd name="connsiteX108" fmla="*/ 2936691 w 4550297"/>
              <a:gd name="connsiteY108" fmla="*/ 16852 h 6858000"/>
              <a:gd name="connsiteX109" fmla="*/ 2566562 w 4550297"/>
              <a:gd name="connsiteY109" fmla="*/ 0 h 6858000"/>
              <a:gd name="connsiteX110" fmla="*/ 2850115 w 4550297"/>
              <a:gd name="connsiteY110" fmla="*/ 0 h 6858000"/>
              <a:gd name="connsiteX111" fmla="*/ 2846312 w 4550297"/>
              <a:gd name="connsiteY111" fmla="*/ 10175 h 6858000"/>
              <a:gd name="connsiteX112" fmla="*/ 2626755 w 4550297"/>
              <a:gd name="connsiteY112" fmla="*/ 67681 h 6858000"/>
              <a:gd name="connsiteX113" fmla="*/ 2578072 w 4550297"/>
              <a:gd name="connsiteY113" fmla="*/ 2381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4550297" h="6858000">
                <a:moveTo>
                  <a:pt x="4550297" y="6797700"/>
                </a:moveTo>
                <a:lnTo>
                  <a:pt x="4550297" y="6858000"/>
                </a:lnTo>
                <a:lnTo>
                  <a:pt x="4499644" y="6858000"/>
                </a:lnTo>
                <a:lnTo>
                  <a:pt x="4503447" y="6847825"/>
                </a:lnTo>
                <a:cubicBezTo>
                  <a:pt x="4515208" y="6828221"/>
                  <a:pt x="4530238" y="6811885"/>
                  <a:pt x="4547310" y="6799143"/>
                </a:cubicBezTo>
                <a:close/>
                <a:moveTo>
                  <a:pt x="2740537" y="6779621"/>
                </a:moveTo>
                <a:cubicBezTo>
                  <a:pt x="2761529" y="6777089"/>
                  <a:pt x="2782603" y="6778887"/>
                  <a:pt x="2802533" y="6784441"/>
                </a:cubicBezTo>
                <a:cubicBezTo>
                  <a:pt x="2822464" y="6789995"/>
                  <a:pt x="2841250" y="6799307"/>
                  <a:pt x="2857667" y="6811804"/>
                </a:cubicBezTo>
                <a:lnTo>
                  <a:pt x="2898343" y="6858000"/>
                </a:lnTo>
                <a:lnTo>
                  <a:pt x="2624463" y="6858000"/>
                </a:lnTo>
                <a:lnTo>
                  <a:pt x="2632554" y="6841696"/>
                </a:lnTo>
                <a:cubicBezTo>
                  <a:pt x="2645051" y="6825278"/>
                  <a:pt x="2660734" y="6811229"/>
                  <a:pt x="2679030" y="6800773"/>
                </a:cubicBezTo>
                <a:cubicBezTo>
                  <a:pt x="2698635" y="6789013"/>
                  <a:pt x="2719545" y="6782151"/>
                  <a:pt x="2740537" y="6779621"/>
                </a:cubicBezTo>
                <a:close/>
                <a:moveTo>
                  <a:pt x="4550297" y="5916715"/>
                </a:moveTo>
                <a:lnTo>
                  <a:pt x="4550297" y="6733663"/>
                </a:lnTo>
                <a:lnTo>
                  <a:pt x="4480471" y="6806272"/>
                </a:lnTo>
                <a:lnTo>
                  <a:pt x="4416541" y="6858000"/>
                </a:lnTo>
                <a:lnTo>
                  <a:pt x="4120550" y="6858000"/>
                </a:lnTo>
                <a:lnTo>
                  <a:pt x="4097999" y="6803752"/>
                </a:lnTo>
                <a:cubicBezTo>
                  <a:pt x="3986130" y="6472430"/>
                  <a:pt x="4041141" y="6200489"/>
                  <a:pt x="4370882" y="6004179"/>
                </a:cubicBezTo>
                <a:close/>
                <a:moveTo>
                  <a:pt x="1131672" y="5854588"/>
                </a:moveTo>
                <a:cubicBezTo>
                  <a:pt x="1220544" y="5854588"/>
                  <a:pt x="1293729" y="5927774"/>
                  <a:pt x="1293729" y="6016639"/>
                </a:cubicBezTo>
                <a:cubicBezTo>
                  <a:pt x="1293729" y="6105510"/>
                  <a:pt x="1220544" y="6178697"/>
                  <a:pt x="1131672" y="6178697"/>
                </a:cubicBezTo>
                <a:cubicBezTo>
                  <a:pt x="1042806" y="6178697"/>
                  <a:pt x="969621" y="6105510"/>
                  <a:pt x="969621" y="6016639"/>
                </a:cubicBezTo>
                <a:cubicBezTo>
                  <a:pt x="969621" y="5927774"/>
                  <a:pt x="1042806" y="5854588"/>
                  <a:pt x="1131672" y="5854588"/>
                </a:cubicBezTo>
                <a:close/>
                <a:moveTo>
                  <a:pt x="200101" y="4238292"/>
                </a:moveTo>
                <a:cubicBezTo>
                  <a:pt x="220439" y="4241231"/>
                  <a:pt x="240370" y="4248418"/>
                  <a:pt x="258667" y="4260180"/>
                </a:cubicBezTo>
                <a:cubicBezTo>
                  <a:pt x="337084" y="4307230"/>
                  <a:pt x="363217" y="4406550"/>
                  <a:pt x="316172" y="4479737"/>
                </a:cubicBezTo>
                <a:cubicBezTo>
                  <a:pt x="269122" y="4558152"/>
                  <a:pt x="169801" y="4584287"/>
                  <a:pt x="96615" y="4537242"/>
                </a:cubicBezTo>
                <a:cubicBezTo>
                  <a:pt x="18200" y="4490192"/>
                  <a:pt x="-7936" y="4390871"/>
                  <a:pt x="39110" y="4317686"/>
                </a:cubicBezTo>
                <a:cubicBezTo>
                  <a:pt x="62632" y="4278477"/>
                  <a:pt x="99228" y="4252342"/>
                  <a:pt x="139088" y="4241886"/>
                </a:cubicBezTo>
                <a:cubicBezTo>
                  <a:pt x="159016" y="4236659"/>
                  <a:pt x="179762" y="4235351"/>
                  <a:pt x="200101" y="4238292"/>
                </a:cubicBezTo>
                <a:close/>
                <a:moveTo>
                  <a:pt x="4550297" y="3016205"/>
                </a:moveTo>
                <a:lnTo>
                  <a:pt x="4550297" y="3445041"/>
                </a:lnTo>
                <a:lnTo>
                  <a:pt x="4426357" y="3508493"/>
                </a:lnTo>
                <a:cubicBezTo>
                  <a:pt x="4111457" y="3710968"/>
                  <a:pt x="3965657" y="4102055"/>
                  <a:pt x="4080013" y="4349063"/>
                </a:cubicBezTo>
                <a:cubicBezTo>
                  <a:pt x="4236839" y="4673171"/>
                  <a:pt x="4215929" y="4866589"/>
                  <a:pt x="3667032" y="4913634"/>
                </a:cubicBezTo>
                <a:cubicBezTo>
                  <a:pt x="3238373" y="4939774"/>
                  <a:pt x="2914265" y="4673171"/>
                  <a:pt x="3065867" y="4234052"/>
                </a:cubicBezTo>
                <a:cubicBezTo>
                  <a:pt x="3233149" y="3836760"/>
                  <a:pt x="3802949" y="3831532"/>
                  <a:pt x="3750673" y="3115352"/>
                </a:cubicBezTo>
                <a:cubicBezTo>
                  <a:pt x="4008131" y="3114046"/>
                  <a:pt x="4229649" y="3092483"/>
                  <a:pt x="4415473" y="3053848"/>
                </a:cubicBezTo>
                <a:close/>
                <a:moveTo>
                  <a:pt x="142439" y="2357104"/>
                </a:moveTo>
                <a:cubicBezTo>
                  <a:pt x="163431" y="2354572"/>
                  <a:pt x="184507" y="2356369"/>
                  <a:pt x="204437" y="2361925"/>
                </a:cubicBezTo>
                <a:cubicBezTo>
                  <a:pt x="244294" y="2373032"/>
                  <a:pt x="279583" y="2399173"/>
                  <a:pt x="300493" y="2435763"/>
                </a:cubicBezTo>
                <a:cubicBezTo>
                  <a:pt x="347538" y="2514173"/>
                  <a:pt x="316172" y="2613500"/>
                  <a:pt x="242987" y="2655321"/>
                </a:cubicBezTo>
                <a:cubicBezTo>
                  <a:pt x="164577" y="2702366"/>
                  <a:pt x="65250" y="2671001"/>
                  <a:pt x="23429" y="2597816"/>
                </a:cubicBezTo>
                <a:cubicBezTo>
                  <a:pt x="-23617" y="2519403"/>
                  <a:pt x="2519" y="2425309"/>
                  <a:pt x="80936" y="2378257"/>
                </a:cubicBezTo>
                <a:cubicBezTo>
                  <a:pt x="100536" y="2366496"/>
                  <a:pt x="121448" y="2359635"/>
                  <a:pt x="142439" y="2357104"/>
                </a:cubicBezTo>
                <a:close/>
                <a:moveTo>
                  <a:pt x="3627827" y="1978352"/>
                </a:moveTo>
                <a:cubicBezTo>
                  <a:pt x="3948831" y="1976719"/>
                  <a:pt x="4270857" y="2024094"/>
                  <a:pt x="4478083" y="2128134"/>
                </a:cubicBezTo>
                <a:lnTo>
                  <a:pt x="4550297" y="2173772"/>
                </a:lnTo>
                <a:lnTo>
                  <a:pt x="4550297" y="2726919"/>
                </a:lnTo>
                <a:lnTo>
                  <a:pt x="4541998" y="2732429"/>
                </a:lnTo>
                <a:cubicBezTo>
                  <a:pt x="4397587" y="2800388"/>
                  <a:pt x="4145356" y="2827833"/>
                  <a:pt x="3734992" y="2843516"/>
                </a:cubicBezTo>
                <a:cubicBezTo>
                  <a:pt x="3144281" y="2801695"/>
                  <a:pt x="2417647" y="3000344"/>
                  <a:pt x="2569249" y="2331214"/>
                </a:cubicBezTo>
                <a:cubicBezTo>
                  <a:pt x="2603227" y="2109041"/>
                  <a:pt x="3114220" y="1980966"/>
                  <a:pt x="3627827" y="1978352"/>
                </a:cubicBezTo>
                <a:close/>
                <a:moveTo>
                  <a:pt x="1089851" y="721123"/>
                </a:moveTo>
                <a:cubicBezTo>
                  <a:pt x="1178722" y="721123"/>
                  <a:pt x="1251909" y="794308"/>
                  <a:pt x="1251909" y="883174"/>
                </a:cubicBezTo>
                <a:cubicBezTo>
                  <a:pt x="1251909" y="972045"/>
                  <a:pt x="1178722" y="1045231"/>
                  <a:pt x="1089851" y="1045231"/>
                </a:cubicBezTo>
                <a:cubicBezTo>
                  <a:pt x="1000985" y="1045231"/>
                  <a:pt x="927800" y="972045"/>
                  <a:pt x="927800" y="883174"/>
                </a:cubicBezTo>
                <a:cubicBezTo>
                  <a:pt x="927800" y="794308"/>
                  <a:pt x="1000985" y="721123"/>
                  <a:pt x="1089851" y="721123"/>
                </a:cubicBezTo>
                <a:close/>
                <a:moveTo>
                  <a:pt x="4451418" y="0"/>
                </a:moveTo>
                <a:lnTo>
                  <a:pt x="4550297" y="0"/>
                </a:lnTo>
                <a:lnTo>
                  <a:pt x="4550297" y="73797"/>
                </a:lnTo>
                <a:lnTo>
                  <a:pt x="4547229" y="73559"/>
                </a:lnTo>
                <a:cubicBezTo>
                  <a:pt x="4527298" y="68004"/>
                  <a:pt x="4508511" y="58692"/>
                  <a:pt x="4492093" y="46195"/>
                </a:cubicBezTo>
                <a:close/>
                <a:moveTo>
                  <a:pt x="3848570" y="0"/>
                </a:moveTo>
                <a:lnTo>
                  <a:pt x="4407434" y="0"/>
                </a:lnTo>
                <a:lnTo>
                  <a:pt x="4432659" y="16852"/>
                </a:lnTo>
                <a:lnTo>
                  <a:pt x="4550297" y="130716"/>
                </a:lnTo>
                <a:lnTo>
                  <a:pt x="4550297" y="804696"/>
                </a:lnTo>
                <a:lnTo>
                  <a:pt x="4540728" y="803263"/>
                </a:lnTo>
                <a:cubicBezTo>
                  <a:pt x="3884993" y="704418"/>
                  <a:pt x="3922894" y="686966"/>
                  <a:pt x="3859662" y="97074"/>
                </a:cubicBezTo>
                <a:close/>
                <a:moveTo>
                  <a:pt x="2961743" y="0"/>
                </a:moveTo>
                <a:lnTo>
                  <a:pt x="3518074" y="0"/>
                </a:lnTo>
                <a:lnTo>
                  <a:pt x="3516734" y="67971"/>
                </a:lnTo>
                <a:cubicBezTo>
                  <a:pt x="3498462" y="691019"/>
                  <a:pt x="3388980" y="724273"/>
                  <a:pt x="2584939" y="898866"/>
                </a:cubicBezTo>
                <a:cubicBezTo>
                  <a:pt x="1089855" y="1118423"/>
                  <a:pt x="1089855" y="1709139"/>
                  <a:pt x="1079399" y="2780787"/>
                </a:cubicBezTo>
                <a:cubicBezTo>
                  <a:pt x="953938" y="5331835"/>
                  <a:pt x="1732843" y="5776181"/>
                  <a:pt x="2835861" y="5896411"/>
                </a:cubicBezTo>
                <a:cubicBezTo>
                  <a:pt x="3248837" y="5938232"/>
                  <a:pt x="3139061" y="5655944"/>
                  <a:pt x="3139061" y="5655944"/>
                </a:cubicBezTo>
                <a:cubicBezTo>
                  <a:pt x="2919502" y="5582757"/>
                  <a:pt x="2767900" y="5551392"/>
                  <a:pt x="2532662" y="5483437"/>
                </a:cubicBezTo>
                <a:cubicBezTo>
                  <a:pt x="1811258" y="5269104"/>
                  <a:pt x="1502828" y="4615661"/>
                  <a:pt x="1539424" y="3078759"/>
                </a:cubicBezTo>
                <a:cubicBezTo>
                  <a:pt x="1544649" y="1452986"/>
                  <a:pt x="1623065" y="1426851"/>
                  <a:pt x="2621528" y="1186384"/>
                </a:cubicBezTo>
                <a:cubicBezTo>
                  <a:pt x="3071099" y="1076601"/>
                  <a:pt x="3133830" y="1081832"/>
                  <a:pt x="3635675" y="930229"/>
                </a:cubicBezTo>
                <a:cubicBezTo>
                  <a:pt x="3933647" y="1021713"/>
                  <a:pt x="4150591" y="1059614"/>
                  <a:pt x="4345318" y="1088366"/>
                </a:cubicBezTo>
                <a:lnTo>
                  <a:pt x="4550297" y="1118680"/>
                </a:lnTo>
                <a:lnTo>
                  <a:pt x="4550297" y="1776356"/>
                </a:lnTo>
                <a:lnTo>
                  <a:pt x="4513245" y="1763700"/>
                </a:lnTo>
                <a:cubicBezTo>
                  <a:pt x="4374062" y="1726127"/>
                  <a:pt x="4204167" y="1698683"/>
                  <a:pt x="3996372" y="1683000"/>
                </a:cubicBezTo>
                <a:cubicBezTo>
                  <a:pt x="3860783" y="1672218"/>
                  <a:pt x="3733523" y="1667808"/>
                  <a:pt x="3614295" y="1669045"/>
                </a:cubicBezTo>
                <a:cubicBezTo>
                  <a:pt x="1825871" y="1687596"/>
                  <a:pt x="1844251" y="2976821"/>
                  <a:pt x="2652887" y="3094442"/>
                </a:cubicBezTo>
                <a:cubicBezTo>
                  <a:pt x="3468385" y="3063076"/>
                  <a:pt x="3630443" y="3151948"/>
                  <a:pt x="2997906" y="3695614"/>
                </a:cubicBezTo>
                <a:cubicBezTo>
                  <a:pt x="2208547" y="4369968"/>
                  <a:pt x="2642433" y="5290024"/>
                  <a:pt x="3761129" y="5190697"/>
                </a:cubicBezTo>
                <a:cubicBezTo>
                  <a:pt x="4377980" y="5133198"/>
                  <a:pt x="4628903" y="4913634"/>
                  <a:pt x="4498217" y="4432699"/>
                </a:cubicBezTo>
                <a:cubicBezTo>
                  <a:pt x="4443326" y="4176547"/>
                  <a:pt x="4411961" y="4019720"/>
                  <a:pt x="4481226" y="3892299"/>
                </a:cubicBezTo>
                <a:lnTo>
                  <a:pt x="4550297" y="3804888"/>
                </a:lnTo>
                <a:lnTo>
                  <a:pt x="4550297" y="5576903"/>
                </a:lnTo>
                <a:lnTo>
                  <a:pt x="4374725" y="5650065"/>
                </a:lnTo>
                <a:cubicBezTo>
                  <a:pt x="4266906" y="5701687"/>
                  <a:pt x="4174118" y="5757882"/>
                  <a:pt x="4048656" y="5823225"/>
                </a:cubicBezTo>
                <a:cubicBezTo>
                  <a:pt x="3656426" y="6063366"/>
                  <a:pt x="3503210" y="6508817"/>
                  <a:pt x="3633585" y="6833466"/>
                </a:cubicBezTo>
                <a:lnTo>
                  <a:pt x="3647348" y="6858000"/>
                </a:lnTo>
                <a:lnTo>
                  <a:pt x="2954142" y="6858000"/>
                </a:lnTo>
                <a:lnTo>
                  <a:pt x="2890212" y="6806273"/>
                </a:lnTo>
                <a:cubicBezTo>
                  <a:pt x="2859937" y="6778542"/>
                  <a:pt x="2831287" y="6748831"/>
                  <a:pt x="2804496" y="6717139"/>
                </a:cubicBezTo>
                <a:cubicBezTo>
                  <a:pt x="2177187" y="6941922"/>
                  <a:pt x="1398283" y="6492350"/>
                  <a:pt x="1278046" y="5838908"/>
                </a:cubicBezTo>
                <a:cubicBezTo>
                  <a:pt x="624604" y="5718673"/>
                  <a:pt x="169802" y="4939769"/>
                  <a:pt x="399815" y="4312462"/>
                </a:cubicBezTo>
                <a:cubicBezTo>
                  <a:pt x="-107256" y="3883802"/>
                  <a:pt x="-107256" y="2979432"/>
                  <a:pt x="399815" y="2550773"/>
                </a:cubicBezTo>
                <a:cubicBezTo>
                  <a:pt x="175033" y="1923465"/>
                  <a:pt x="624604" y="1144561"/>
                  <a:pt x="1278046" y="1024324"/>
                </a:cubicBezTo>
                <a:cubicBezTo>
                  <a:pt x="1398283" y="370884"/>
                  <a:pt x="2177187" y="-78688"/>
                  <a:pt x="2804496" y="146096"/>
                </a:cubicBezTo>
                <a:cubicBezTo>
                  <a:pt x="2844683" y="98558"/>
                  <a:pt x="2889005" y="55477"/>
                  <a:pt x="2936691" y="16852"/>
                </a:cubicBezTo>
                <a:close/>
                <a:moveTo>
                  <a:pt x="2566562" y="0"/>
                </a:moveTo>
                <a:lnTo>
                  <a:pt x="2850115" y="0"/>
                </a:lnTo>
                <a:lnTo>
                  <a:pt x="2846312" y="10175"/>
                </a:lnTo>
                <a:cubicBezTo>
                  <a:pt x="2799262" y="88591"/>
                  <a:pt x="2699942" y="114726"/>
                  <a:pt x="2626755" y="67681"/>
                </a:cubicBezTo>
                <a:cubicBezTo>
                  <a:pt x="2607151" y="55918"/>
                  <a:pt x="2590815" y="40888"/>
                  <a:pt x="2578072" y="23817"/>
                </a:cubicBezTo>
                <a:close/>
              </a:path>
            </a:pathLst>
          </a:custGeom>
          <a:solidFill>
            <a:schemeClr val="accent1">
              <a:lumMod val="20000"/>
              <a:lumOff val="80000"/>
              <a:alpha val="10000"/>
            </a:schemeClr>
          </a:solidFill>
          <a:ln w="9525" cap="flat">
            <a:noFill/>
            <a:prstDash val="solid"/>
            <a:miter/>
          </a:ln>
        </p:spPr>
        <p:txBody>
          <a:bodyPr wrap="square" rtlCol="0" anchor="ctr">
            <a:noAutofit/>
          </a:bodyPr>
          <a:lstStyle/>
          <a:p>
            <a:endParaRPr lang="zh-CN" altLang="en-US"/>
          </a:p>
        </p:txBody>
      </p:sp>
      <p:sp>
        <p:nvSpPr>
          <p:cNvPr id="6" name="文本框 25">
            <a:extLst>
              <a:ext uri="{FF2B5EF4-FFF2-40B4-BE49-F238E27FC236}">
                <a16:creationId xmlns:a16="http://schemas.microsoft.com/office/drawing/2014/main" id="{1D7C1D2C-918E-47C7-AB6B-D7C9D67D48C4}"/>
              </a:ext>
            </a:extLst>
          </p:cNvPr>
          <p:cNvSpPr txBox="1"/>
          <p:nvPr userDrawn="1"/>
        </p:nvSpPr>
        <p:spPr>
          <a:xfrm>
            <a:off x="302564" y="6438900"/>
            <a:ext cx="2157464" cy="276999"/>
          </a:xfrm>
          <a:prstGeom prst="rect">
            <a:avLst/>
          </a:prstGeom>
          <a:noFill/>
        </p:spPr>
        <p:txBody>
          <a:bodyPr wrap="square" lIns="0" rtlCol="0">
            <a:spAutoFit/>
          </a:bodyPr>
          <a:lstStyle/>
          <a:p>
            <a:pPr algn="dist"/>
            <a:r>
              <a:rPr kumimoji="1" lang="zh-CN" altLang="en-US" sz="1200" spc="300" dirty="0">
                <a:solidFill>
                  <a:schemeClr val="accent1"/>
                </a:solidFill>
                <a:latin typeface="华文中宋" panose="02010600040101010101" pitchFamily="2" charset="-122"/>
                <a:ea typeface="华文中宋" panose="02010600040101010101" pitchFamily="2" charset="-122"/>
                <a:cs typeface="Hiragino Sans GB W3" charset="-122"/>
              </a:rPr>
              <a:t>厚德博学 和而不同</a:t>
            </a:r>
          </a:p>
        </p:txBody>
      </p:sp>
      <p:sp>
        <p:nvSpPr>
          <p:cNvPr id="7" name="矩形 6">
            <a:extLst>
              <a:ext uri="{FF2B5EF4-FFF2-40B4-BE49-F238E27FC236}">
                <a16:creationId xmlns:a16="http://schemas.microsoft.com/office/drawing/2014/main" id="{D75A99EF-45C4-4EE7-964D-5885C363F8FA}"/>
              </a:ext>
            </a:extLst>
          </p:cNvPr>
          <p:cNvSpPr/>
          <p:nvPr userDrawn="1"/>
        </p:nvSpPr>
        <p:spPr>
          <a:xfrm>
            <a:off x="9921732" y="6438900"/>
            <a:ext cx="2002970" cy="276999"/>
          </a:xfrm>
          <a:prstGeom prst="rect">
            <a:avLst/>
          </a:prstGeom>
        </p:spPr>
        <p:txBody>
          <a:bodyPr wrap="square" lIns="0" rIns="0">
            <a:spAutoFit/>
          </a:bodyPr>
          <a:lstStyle/>
          <a:p>
            <a:pPr algn="dist"/>
            <a:r>
              <a:rPr kumimoji="1" lang="en-US" altLang="zh-CN" sz="1200" spc="300" dirty="0">
                <a:solidFill>
                  <a:schemeClr val="accent1"/>
                </a:solidFill>
                <a:latin typeface="华文中宋" panose="02010600040101010101" pitchFamily="2" charset="-122"/>
                <a:ea typeface="华文中宋" panose="02010600040101010101" pitchFamily="2" charset="-122"/>
                <a:cs typeface="Hiragino Sans GB W3" charset="-122"/>
              </a:rPr>
              <a:t>www.hut.edu.cn</a:t>
            </a:r>
            <a:endParaRPr lang="zh-CN" altLang="en-US" sz="1200" dirty="0">
              <a:solidFill>
                <a:schemeClr val="accent1"/>
              </a:solidFill>
              <a:latin typeface="华文中宋" panose="02010600040101010101" pitchFamily="2" charset="-122"/>
              <a:ea typeface="华文中宋" panose="02010600040101010101" pitchFamily="2" charset="-122"/>
            </a:endParaRPr>
          </a:p>
        </p:txBody>
      </p:sp>
      <p:cxnSp>
        <p:nvCxnSpPr>
          <p:cNvPr id="8" name="直接连接符 7">
            <a:extLst>
              <a:ext uri="{FF2B5EF4-FFF2-40B4-BE49-F238E27FC236}">
                <a16:creationId xmlns:a16="http://schemas.microsoft.com/office/drawing/2014/main" id="{8110F592-8830-4097-9080-65235AE733A8}"/>
              </a:ext>
            </a:extLst>
          </p:cNvPr>
          <p:cNvCxnSpPr>
            <a:cxnSpLocks/>
          </p:cNvCxnSpPr>
          <p:nvPr userDrawn="1"/>
        </p:nvCxnSpPr>
        <p:spPr>
          <a:xfrm>
            <a:off x="304800" y="749300"/>
            <a:ext cx="115824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pic>
        <p:nvPicPr>
          <p:cNvPr id="9" name="图片 8">
            <a:extLst>
              <a:ext uri="{FF2B5EF4-FFF2-40B4-BE49-F238E27FC236}">
                <a16:creationId xmlns:a16="http://schemas.microsoft.com/office/drawing/2014/main" id="{7CE4C067-D6A5-456F-8514-A170C1FA976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235493" y="283720"/>
            <a:ext cx="1641068" cy="399511"/>
          </a:xfrm>
          <a:prstGeom prst="rect">
            <a:avLst/>
          </a:prstGeom>
        </p:spPr>
      </p:pic>
      <p:sp>
        <p:nvSpPr>
          <p:cNvPr id="11" name="幻灯片编号占位符 2"/>
          <p:cNvSpPr>
            <a:spLocks noGrp="1"/>
          </p:cNvSpPr>
          <p:nvPr>
            <p:ph type="sldNum" sz="quarter" idx="4"/>
          </p:nvPr>
        </p:nvSpPr>
        <p:spPr>
          <a:xfrm>
            <a:off x="4724400" y="6378575"/>
            <a:ext cx="2743200" cy="365125"/>
          </a:xfrm>
          <a:prstGeom prst="rect">
            <a:avLst/>
          </a:prstGeom>
        </p:spPr>
        <p:txBody>
          <a:bodyPr vert="horz" lIns="91440" tIns="45720" rIns="91440" bIns="45720" rtlCol="0" anchor="ctr"/>
          <a:lstStyle>
            <a:lvl1pPr algn="ctr">
              <a:defRPr sz="1000">
                <a:solidFill>
                  <a:schemeClr val="tx1">
                    <a:lumMod val="25000"/>
                    <a:lumOff val="75000"/>
                  </a:schemeClr>
                </a:solidFill>
                <a:latin typeface="STZhongsong" charset="-122"/>
                <a:ea typeface="STZhongsong" charset="-122"/>
                <a:cs typeface="STZhongsong" charset="-122"/>
              </a:defRPr>
            </a:lvl1pPr>
          </a:lstStyle>
          <a:p>
            <a:fld id="{FCD414FB-FBA3-744C-9B73-3C070CB3E4AB}" type="slidenum">
              <a:rPr kumimoji="1" lang="zh-CN" altLang="en-US" smtClean="0"/>
              <a:pPr/>
              <a:t>‹#›</a:t>
            </a:fld>
            <a:endParaRPr kumimoji="1" lang="zh-CN" altLang="en-US" dirty="0"/>
          </a:p>
        </p:txBody>
      </p:sp>
    </p:spTree>
    <p:extLst>
      <p:ext uri="{BB962C8B-B14F-4D97-AF65-F5344CB8AC3E}">
        <p14:creationId xmlns:p14="http://schemas.microsoft.com/office/powerpoint/2010/main" val="32091003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不含序号的正文页">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894EA2E9-54FA-44E1-9DFC-D5A697D0B030}"/>
              </a:ext>
            </a:extLst>
          </p:cNvPr>
          <p:cNvSpPr>
            <a:spLocks noGrp="1"/>
          </p:cNvSpPr>
          <p:nvPr>
            <p:ph type="body" sz="quarter" idx="10"/>
          </p:nvPr>
        </p:nvSpPr>
        <p:spPr>
          <a:xfrm>
            <a:off x="924538" y="236570"/>
            <a:ext cx="9310956" cy="493810"/>
          </a:xfrm>
          <a:prstGeom prst="rect">
            <a:avLst/>
          </a:prstGeom>
        </p:spPr>
        <p:txBody>
          <a:bodyPr/>
          <a:lstStyle>
            <a:lvl1pPr marL="0" indent="0">
              <a:buFontTx/>
              <a:buNone/>
              <a:defRPr sz="3200" b="1">
                <a:solidFill>
                  <a:schemeClr val="accent1"/>
                </a:solidFill>
              </a:defRPr>
            </a:lvl1pPr>
          </a:lstStyle>
          <a:p>
            <a:pPr lvl="0"/>
            <a:r>
              <a:rPr lang="zh-CN" altLang="en-US" dirty="0"/>
              <a:t>编辑母版文本样式</a:t>
            </a:r>
          </a:p>
        </p:txBody>
      </p:sp>
      <p:sp>
        <p:nvSpPr>
          <p:cNvPr id="5" name="任意多边形: 形状 4">
            <a:extLst>
              <a:ext uri="{FF2B5EF4-FFF2-40B4-BE49-F238E27FC236}">
                <a16:creationId xmlns:a16="http://schemas.microsoft.com/office/drawing/2014/main" id="{B2CE2167-0461-4AB9-A32B-5B4D92640BFB}"/>
              </a:ext>
            </a:extLst>
          </p:cNvPr>
          <p:cNvSpPr/>
          <p:nvPr userDrawn="1"/>
        </p:nvSpPr>
        <p:spPr>
          <a:xfrm>
            <a:off x="7641704" y="0"/>
            <a:ext cx="4550297" cy="6858000"/>
          </a:xfrm>
          <a:custGeom>
            <a:avLst/>
            <a:gdLst>
              <a:gd name="connsiteX0" fmla="*/ 4550297 w 4550297"/>
              <a:gd name="connsiteY0" fmla="*/ 6797700 h 6858000"/>
              <a:gd name="connsiteX1" fmla="*/ 4550297 w 4550297"/>
              <a:gd name="connsiteY1" fmla="*/ 6858000 h 6858000"/>
              <a:gd name="connsiteX2" fmla="*/ 4499644 w 4550297"/>
              <a:gd name="connsiteY2" fmla="*/ 6858000 h 6858000"/>
              <a:gd name="connsiteX3" fmla="*/ 4503447 w 4550297"/>
              <a:gd name="connsiteY3" fmla="*/ 6847825 h 6858000"/>
              <a:gd name="connsiteX4" fmla="*/ 4547310 w 4550297"/>
              <a:gd name="connsiteY4" fmla="*/ 6799143 h 6858000"/>
              <a:gd name="connsiteX5" fmla="*/ 2740537 w 4550297"/>
              <a:gd name="connsiteY5" fmla="*/ 6779621 h 6858000"/>
              <a:gd name="connsiteX6" fmla="*/ 2802533 w 4550297"/>
              <a:gd name="connsiteY6" fmla="*/ 6784441 h 6858000"/>
              <a:gd name="connsiteX7" fmla="*/ 2857667 w 4550297"/>
              <a:gd name="connsiteY7" fmla="*/ 6811804 h 6858000"/>
              <a:gd name="connsiteX8" fmla="*/ 2898343 w 4550297"/>
              <a:gd name="connsiteY8" fmla="*/ 6858000 h 6858000"/>
              <a:gd name="connsiteX9" fmla="*/ 2624463 w 4550297"/>
              <a:gd name="connsiteY9" fmla="*/ 6858000 h 6858000"/>
              <a:gd name="connsiteX10" fmla="*/ 2632554 w 4550297"/>
              <a:gd name="connsiteY10" fmla="*/ 6841696 h 6858000"/>
              <a:gd name="connsiteX11" fmla="*/ 2679030 w 4550297"/>
              <a:gd name="connsiteY11" fmla="*/ 6800773 h 6858000"/>
              <a:gd name="connsiteX12" fmla="*/ 2740537 w 4550297"/>
              <a:gd name="connsiteY12" fmla="*/ 6779621 h 6858000"/>
              <a:gd name="connsiteX13" fmla="*/ 4550297 w 4550297"/>
              <a:gd name="connsiteY13" fmla="*/ 5916715 h 6858000"/>
              <a:gd name="connsiteX14" fmla="*/ 4550297 w 4550297"/>
              <a:gd name="connsiteY14" fmla="*/ 6733663 h 6858000"/>
              <a:gd name="connsiteX15" fmla="*/ 4480471 w 4550297"/>
              <a:gd name="connsiteY15" fmla="*/ 6806272 h 6858000"/>
              <a:gd name="connsiteX16" fmla="*/ 4416541 w 4550297"/>
              <a:gd name="connsiteY16" fmla="*/ 6858000 h 6858000"/>
              <a:gd name="connsiteX17" fmla="*/ 4120550 w 4550297"/>
              <a:gd name="connsiteY17" fmla="*/ 6858000 h 6858000"/>
              <a:gd name="connsiteX18" fmla="*/ 4097999 w 4550297"/>
              <a:gd name="connsiteY18" fmla="*/ 6803752 h 6858000"/>
              <a:gd name="connsiteX19" fmla="*/ 4370882 w 4550297"/>
              <a:gd name="connsiteY19" fmla="*/ 6004179 h 6858000"/>
              <a:gd name="connsiteX20" fmla="*/ 1131672 w 4550297"/>
              <a:gd name="connsiteY20" fmla="*/ 5854588 h 6858000"/>
              <a:gd name="connsiteX21" fmla="*/ 1293729 w 4550297"/>
              <a:gd name="connsiteY21" fmla="*/ 6016639 h 6858000"/>
              <a:gd name="connsiteX22" fmla="*/ 1131672 w 4550297"/>
              <a:gd name="connsiteY22" fmla="*/ 6178697 h 6858000"/>
              <a:gd name="connsiteX23" fmla="*/ 969621 w 4550297"/>
              <a:gd name="connsiteY23" fmla="*/ 6016639 h 6858000"/>
              <a:gd name="connsiteX24" fmla="*/ 1131672 w 4550297"/>
              <a:gd name="connsiteY24" fmla="*/ 5854588 h 6858000"/>
              <a:gd name="connsiteX25" fmla="*/ 200101 w 4550297"/>
              <a:gd name="connsiteY25" fmla="*/ 4238292 h 6858000"/>
              <a:gd name="connsiteX26" fmla="*/ 258667 w 4550297"/>
              <a:gd name="connsiteY26" fmla="*/ 4260180 h 6858000"/>
              <a:gd name="connsiteX27" fmla="*/ 316172 w 4550297"/>
              <a:gd name="connsiteY27" fmla="*/ 4479737 h 6858000"/>
              <a:gd name="connsiteX28" fmla="*/ 96615 w 4550297"/>
              <a:gd name="connsiteY28" fmla="*/ 4537242 h 6858000"/>
              <a:gd name="connsiteX29" fmla="*/ 39110 w 4550297"/>
              <a:gd name="connsiteY29" fmla="*/ 4317686 h 6858000"/>
              <a:gd name="connsiteX30" fmla="*/ 139088 w 4550297"/>
              <a:gd name="connsiteY30" fmla="*/ 4241886 h 6858000"/>
              <a:gd name="connsiteX31" fmla="*/ 200101 w 4550297"/>
              <a:gd name="connsiteY31" fmla="*/ 4238292 h 6858000"/>
              <a:gd name="connsiteX32" fmla="*/ 4550297 w 4550297"/>
              <a:gd name="connsiteY32" fmla="*/ 3016205 h 6858000"/>
              <a:gd name="connsiteX33" fmla="*/ 4550297 w 4550297"/>
              <a:gd name="connsiteY33" fmla="*/ 3445041 h 6858000"/>
              <a:gd name="connsiteX34" fmla="*/ 4426357 w 4550297"/>
              <a:gd name="connsiteY34" fmla="*/ 3508493 h 6858000"/>
              <a:gd name="connsiteX35" fmla="*/ 4080013 w 4550297"/>
              <a:gd name="connsiteY35" fmla="*/ 4349063 h 6858000"/>
              <a:gd name="connsiteX36" fmla="*/ 3667032 w 4550297"/>
              <a:gd name="connsiteY36" fmla="*/ 4913634 h 6858000"/>
              <a:gd name="connsiteX37" fmla="*/ 3065867 w 4550297"/>
              <a:gd name="connsiteY37" fmla="*/ 4234052 h 6858000"/>
              <a:gd name="connsiteX38" fmla="*/ 3750673 w 4550297"/>
              <a:gd name="connsiteY38" fmla="*/ 3115352 h 6858000"/>
              <a:gd name="connsiteX39" fmla="*/ 4415473 w 4550297"/>
              <a:gd name="connsiteY39" fmla="*/ 3053848 h 6858000"/>
              <a:gd name="connsiteX40" fmla="*/ 142439 w 4550297"/>
              <a:gd name="connsiteY40" fmla="*/ 2357104 h 6858000"/>
              <a:gd name="connsiteX41" fmla="*/ 204437 w 4550297"/>
              <a:gd name="connsiteY41" fmla="*/ 2361925 h 6858000"/>
              <a:gd name="connsiteX42" fmla="*/ 300493 w 4550297"/>
              <a:gd name="connsiteY42" fmla="*/ 2435763 h 6858000"/>
              <a:gd name="connsiteX43" fmla="*/ 242987 w 4550297"/>
              <a:gd name="connsiteY43" fmla="*/ 2655321 h 6858000"/>
              <a:gd name="connsiteX44" fmla="*/ 23429 w 4550297"/>
              <a:gd name="connsiteY44" fmla="*/ 2597816 h 6858000"/>
              <a:gd name="connsiteX45" fmla="*/ 80936 w 4550297"/>
              <a:gd name="connsiteY45" fmla="*/ 2378257 h 6858000"/>
              <a:gd name="connsiteX46" fmla="*/ 142439 w 4550297"/>
              <a:gd name="connsiteY46" fmla="*/ 2357104 h 6858000"/>
              <a:gd name="connsiteX47" fmla="*/ 3627827 w 4550297"/>
              <a:gd name="connsiteY47" fmla="*/ 1978352 h 6858000"/>
              <a:gd name="connsiteX48" fmla="*/ 4478083 w 4550297"/>
              <a:gd name="connsiteY48" fmla="*/ 2128134 h 6858000"/>
              <a:gd name="connsiteX49" fmla="*/ 4550297 w 4550297"/>
              <a:gd name="connsiteY49" fmla="*/ 2173772 h 6858000"/>
              <a:gd name="connsiteX50" fmla="*/ 4550297 w 4550297"/>
              <a:gd name="connsiteY50" fmla="*/ 2726919 h 6858000"/>
              <a:gd name="connsiteX51" fmla="*/ 4541998 w 4550297"/>
              <a:gd name="connsiteY51" fmla="*/ 2732429 h 6858000"/>
              <a:gd name="connsiteX52" fmla="*/ 3734992 w 4550297"/>
              <a:gd name="connsiteY52" fmla="*/ 2843516 h 6858000"/>
              <a:gd name="connsiteX53" fmla="*/ 2569249 w 4550297"/>
              <a:gd name="connsiteY53" fmla="*/ 2331214 h 6858000"/>
              <a:gd name="connsiteX54" fmla="*/ 3627827 w 4550297"/>
              <a:gd name="connsiteY54" fmla="*/ 1978352 h 6858000"/>
              <a:gd name="connsiteX55" fmla="*/ 1089851 w 4550297"/>
              <a:gd name="connsiteY55" fmla="*/ 721123 h 6858000"/>
              <a:gd name="connsiteX56" fmla="*/ 1251909 w 4550297"/>
              <a:gd name="connsiteY56" fmla="*/ 883174 h 6858000"/>
              <a:gd name="connsiteX57" fmla="*/ 1089851 w 4550297"/>
              <a:gd name="connsiteY57" fmla="*/ 1045231 h 6858000"/>
              <a:gd name="connsiteX58" fmla="*/ 927800 w 4550297"/>
              <a:gd name="connsiteY58" fmla="*/ 883174 h 6858000"/>
              <a:gd name="connsiteX59" fmla="*/ 1089851 w 4550297"/>
              <a:gd name="connsiteY59" fmla="*/ 721123 h 6858000"/>
              <a:gd name="connsiteX60" fmla="*/ 4451418 w 4550297"/>
              <a:gd name="connsiteY60" fmla="*/ 0 h 6858000"/>
              <a:gd name="connsiteX61" fmla="*/ 4550297 w 4550297"/>
              <a:gd name="connsiteY61" fmla="*/ 0 h 6858000"/>
              <a:gd name="connsiteX62" fmla="*/ 4550297 w 4550297"/>
              <a:gd name="connsiteY62" fmla="*/ 73797 h 6858000"/>
              <a:gd name="connsiteX63" fmla="*/ 4547229 w 4550297"/>
              <a:gd name="connsiteY63" fmla="*/ 73559 h 6858000"/>
              <a:gd name="connsiteX64" fmla="*/ 4492093 w 4550297"/>
              <a:gd name="connsiteY64" fmla="*/ 46195 h 6858000"/>
              <a:gd name="connsiteX65" fmla="*/ 3848570 w 4550297"/>
              <a:gd name="connsiteY65" fmla="*/ 0 h 6858000"/>
              <a:gd name="connsiteX66" fmla="*/ 4407434 w 4550297"/>
              <a:gd name="connsiteY66" fmla="*/ 0 h 6858000"/>
              <a:gd name="connsiteX67" fmla="*/ 4432659 w 4550297"/>
              <a:gd name="connsiteY67" fmla="*/ 16852 h 6858000"/>
              <a:gd name="connsiteX68" fmla="*/ 4550297 w 4550297"/>
              <a:gd name="connsiteY68" fmla="*/ 130716 h 6858000"/>
              <a:gd name="connsiteX69" fmla="*/ 4550297 w 4550297"/>
              <a:gd name="connsiteY69" fmla="*/ 804696 h 6858000"/>
              <a:gd name="connsiteX70" fmla="*/ 4540728 w 4550297"/>
              <a:gd name="connsiteY70" fmla="*/ 803263 h 6858000"/>
              <a:gd name="connsiteX71" fmla="*/ 3859662 w 4550297"/>
              <a:gd name="connsiteY71" fmla="*/ 97074 h 6858000"/>
              <a:gd name="connsiteX72" fmla="*/ 2961743 w 4550297"/>
              <a:gd name="connsiteY72" fmla="*/ 0 h 6858000"/>
              <a:gd name="connsiteX73" fmla="*/ 3518074 w 4550297"/>
              <a:gd name="connsiteY73" fmla="*/ 0 h 6858000"/>
              <a:gd name="connsiteX74" fmla="*/ 3516734 w 4550297"/>
              <a:gd name="connsiteY74" fmla="*/ 67971 h 6858000"/>
              <a:gd name="connsiteX75" fmla="*/ 2584939 w 4550297"/>
              <a:gd name="connsiteY75" fmla="*/ 898866 h 6858000"/>
              <a:gd name="connsiteX76" fmla="*/ 1079399 w 4550297"/>
              <a:gd name="connsiteY76" fmla="*/ 2780787 h 6858000"/>
              <a:gd name="connsiteX77" fmla="*/ 2835861 w 4550297"/>
              <a:gd name="connsiteY77" fmla="*/ 5896411 h 6858000"/>
              <a:gd name="connsiteX78" fmla="*/ 3139061 w 4550297"/>
              <a:gd name="connsiteY78" fmla="*/ 5655944 h 6858000"/>
              <a:gd name="connsiteX79" fmla="*/ 2532662 w 4550297"/>
              <a:gd name="connsiteY79" fmla="*/ 5483437 h 6858000"/>
              <a:gd name="connsiteX80" fmla="*/ 1539424 w 4550297"/>
              <a:gd name="connsiteY80" fmla="*/ 3078759 h 6858000"/>
              <a:gd name="connsiteX81" fmla="*/ 2621528 w 4550297"/>
              <a:gd name="connsiteY81" fmla="*/ 1186384 h 6858000"/>
              <a:gd name="connsiteX82" fmla="*/ 3635675 w 4550297"/>
              <a:gd name="connsiteY82" fmla="*/ 930229 h 6858000"/>
              <a:gd name="connsiteX83" fmla="*/ 4345318 w 4550297"/>
              <a:gd name="connsiteY83" fmla="*/ 1088366 h 6858000"/>
              <a:gd name="connsiteX84" fmla="*/ 4550297 w 4550297"/>
              <a:gd name="connsiteY84" fmla="*/ 1118680 h 6858000"/>
              <a:gd name="connsiteX85" fmla="*/ 4550297 w 4550297"/>
              <a:gd name="connsiteY85" fmla="*/ 1776356 h 6858000"/>
              <a:gd name="connsiteX86" fmla="*/ 4513245 w 4550297"/>
              <a:gd name="connsiteY86" fmla="*/ 1763700 h 6858000"/>
              <a:gd name="connsiteX87" fmla="*/ 3996372 w 4550297"/>
              <a:gd name="connsiteY87" fmla="*/ 1683000 h 6858000"/>
              <a:gd name="connsiteX88" fmla="*/ 3614295 w 4550297"/>
              <a:gd name="connsiteY88" fmla="*/ 1669045 h 6858000"/>
              <a:gd name="connsiteX89" fmla="*/ 2652887 w 4550297"/>
              <a:gd name="connsiteY89" fmla="*/ 3094442 h 6858000"/>
              <a:gd name="connsiteX90" fmla="*/ 2997906 w 4550297"/>
              <a:gd name="connsiteY90" fmla="*/ 3695614 h 6858000"/>
              <a:gd name="connsiteX91" fmla="*/ 3761129 w 4550297"/>
              <a:gd name="connsiteY91" fmla="*/ 5190697 h 6858000"/>
              <a:gd name="connsiteX92" fmla="*/ 4498217 w 4550297"/>
              <a:gd name="connsiteY92" fmla="*/ 4432699 h 6858000"/>
              <a:gd name="connsiteX93" fmla="*/ 4481226 w 4550297"/>
              <a:gd name="connsiteY93" fmla="*/ 3892299 h 6858000"/>
              <a:gd name="connsiteX94" fmla="*/ 4550297 w 4550297"/>
              <a:gd name="connsiteY94" fmla="*/ 3804888 h 6858000"/>
              <a:gd name="connsiteX95" fmla="*/ 4550297 w 4550297"/>
              <a:gd name="connsiteY95" fmla="*/ 5576903 h 6858000"/>
              <a:gd name="connsiteX96" fmla="*/ 4374725 w 4550297"/>
              <a:gd name="connsiteY96" fmla="*/ 5650065 h 6858000"/>
              <a:gd name="connsiteX97" fmla="*/ 4048656 w 4550297"/>
              <a:gd name="connsiteY97" fmla="*/ 5823225 h 6858000"/>
              <a:gd name="connsiteX98" fmla="*/ 3633585 w 4550297"/>
              <a:gd name="connsiteY98" fmla="*/ 6833466 h 6858000"/>
              <a:gd name="connsiteX99" fmla="*/ 3647348 w 4550297"/>
              <a:gd name="connsiteY99" fmla="*/ 6858000 h 6858000"/>
              <a:gd name="connsiteX100" fmla="*/ 2954142 w 4550297"/>
              <a:gd name="connsiteY100" fmla="*/ 6858000 h 6858000"/>
              <a:gd name="connsiteX101" fmla="*/ 2890212 w 4550297"/>
              <a:gd name="connsiteY101" fmla="*/ 6806273 h 6858000"/>
              <a:gd name="connsiteX102" fmla="*/ 2804496 w 4550297"/>
              <a:gd name="connsiteY102" fmla="*/ 6717139 h 6858000"/>
              <a:gd name="connsiteX103" fmla="*/ 1278046 w 4550297"/>
              <a:gd name="connsiteY103" fmla="*/ 5838908 h 6858000"/>
              <a:gd name="connsiteX104" fmla="*/ 399815 w 4550297"/>
              <a:gd name="connsiteY104" fmla="*/ 4312462 h 6858000"/>
              <a:gd name="connsiteX105" fmla="*/ 399815 w 4550297"/>
              <a:gd name="connsiteY105" fmla="*/ 2550773 h 6858000"/>
              <a:gd name="connsiteX106" fmla="*/ 1278046 w 4550297"/>
              <a:gd name="connsiteY106" fmla="*/ 1024324 h 6858000"/>
              <a:gd name="connsiteX107" fmla="*/ 2804496 w 4550297"/>
              <a:gd name="connsiteY107" fmla="*/ 146096 h 6858000"/>
              <a:gd name="connsiteX108" fmla="*/ 2936691 w 4550297"/>
              <a:gd name="connsiteY108" fmla="*/ 16852 h 6858000"/>
              <a:gd name="connsiteX109" fmla="*/ 2566562 w 4550297"/>
              <a:gd name="connsiteY109" fmla="*/ 0 h 6858000"/>
              <a:gd name="connsiteX110" fmla="*/ 2850115 w 4550297"/>
              <a:gd name="connsiteY110" fmla="*/ 0 h 6858000"/>
              <a:gd name="connsiteX111" fmla="*/ 2846312 w 4550297"/>
              <a:gd name="connsiteY111" fmla="*/ 10175 h 6858000"/>
              <a:gd name="connsiteX112" fmla="*/ 2626755 w 4550297"/>
              <a:gd name="connsiteY112" fmla="*/ 67681 h 6858000"/>
              <a:gd name="connsiteX113" fmla="*/ 2578072 w 4550297"/>
              <a:gd name="connsiteY113" fmla="*/ 2381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4550297" h="6858000">
                <a:moveTo>
                  <a:pt x="4550297" y="6797700"/>
                </a:moveTo>
                <a:lnTo>
                  <a:pt x="4550297" y="6858000"/>
                </a:lnTo>
                <a:lnTo>
                  <a:pt x="4499644" y="6858000"/>
                </a:lnTo>
                <a:lnTo>
                  <a:pt x="4503447" y="6847825"/>
                </a:lnTo>
                <a:cubicBezTo>
                  <a:pt x="4515208" y="6828221"/>
                  <a:pt x="4530238" y="6811885"/>
                  <a:pt x="4547310" y="6799143"/>
                </a:cubicBezTo>
                <a:close/>
                <a:moveTo>
                  <a:pt x="2740537" y="6779621"/>
                </a:moveTo>
                <a:cubicBezTo>
                  <a:pt x="2761529" y="6777089"/>
                  <a:pt x="2782603" y="6778887"/>
                  <a:pt x="2802533" y="6784441"/>
                </a:cubicBezTo>
                <a:cubicBezTo>
                  <a:pt x="2822464" y="6789995"/>
                  <a:pt x="2841250" y="6799307"/>
                  <a:pt x="2857667" y="6811804"/>
                </a:cubicBezTo>
                <a:lnTo>
                  <a:pt x="2898343" y="6858000"/>
                </a:lnTo>
                <a:lnTo>
                  <a:pt x="2624463" y="6858000"/>
                </a:lnTo>
                <a:lnTo>
                  <a:pt x="2632554" y="6841696"/>
                </a:lnTo>
                <a:cubicBezTo>
                  <a:pt x="2645051" y="6825278"/>
                  <a:pt x="2660734" y="6811229"/>
                  <a:pt x="2679030" y="6800773"/>
                </a:cubicBezTo>
                <a:cubicBezTo>
                  <a:pt x="2698635" y="6789013"/>
                  <a:pt x="2719545" y="6782151"/>
                  <a:pt x="2740537" y="6779621"/>
                </a:cubicBezTo>
                <a:close/>
                <a:moveTo>
                  <a:pt x="4550297" y="5916715"/>
                </a:moveTo>
                <a:lnTo>
                  <a:pt x="4550297" y="6733663"/>
                </a:lnTo>
                <a:lnTo>
                  <a:pt x="4480471" y="6806272"/>
                </a:lnTo>
                <a:lnTo>
                  <a:pt x="4416541" y="6858000"/>
                </a:lnTo>
                <a:lnTo>
                  <a:pt x="4120550" y="6858000"/>
                </a:lnTo>
                <a:lnTo>
                  <a:pt x="4097999" y="6803752"/>
                </a:lnTo>
                <a:cubicBezTo>
                  <a:pt x="3986130" y="6472430"/>
                  <a:pt x="4041141" y="6200489"/>
                  <a:pt x="4370882" y="6004179"/>
                </a:cubicBezTo>
                <a:close/>
                <a:moveTo>
                  <a:pt x="1131672" y="5854588"/>
                </a:moveTo>
                <a:cubicBezTo>
                  <a:pt x="1220544" y="5854588"/>
                  <a:pt x="1293729" y="5927774"/>
                  <a:pt x="1293729" y="6016639"/>
                </a:cubicBezTo>
                <a:cubicBezTo>
                  <a:pt x="1293729" y="6105510"/>
                  <a:pt x="1220544" y="6178697"/>
                  <a:pt x="1131672" y="6178697"/>
                </a:cubicBezTo>
                <a:cubicBezTo>
                  <a:pt x="1042806" y="6178697"/>
                  <a:pt x="969621" y="6105510"/>
                  <a:pt x="969621" y="6016639"/>
                </a:cubicBezTo>
                <a:cubicBezTo>
                  <a:pt x="969621" y="5927774"/>
                  <a:pt x="1042806" y="5854588"/>
                  <a:pt x="1131672" y="5854588"/>
                </a:cubicBezTo>
                <a:close/>
                <a:moveTo>
                  <a:pt x="200101" y="4238292"/>
                </a:moveTo>
                <a:cubicBezTo>
                  <a:pt x="220439" y="4241231"/>
                  <a:pt x="240370" y="4248418"/>
                  <a:pt x="258667" y="4260180"/>
                </a:cubicBezTo>
                <a:cubicBezTo>
                  <a:pt x="337084" y="4307230"/>
                  <a:pt x="363217" y="4406550"/>
                  <a:pt x="316172" y="4479737"/>
                </a:cubicBezTo>
                <a:cubicBezTo>
                  <a:pt x="269122" y="4558152"/>
                  <a:pt x="169801" y="4584287"/>
                  <a:pt x="96615" y="4537242"/>
                </a:cubicBezTo>
                <a:cubicBezTo>
                  <a:pt x="18200" y="4490192"/>
                  <a:pt x="-7936" y="4390871"/>
                  <a:pt x="39110" y="4317686"/>
                </a:cubicBezTo>
                <a:cubicBezTo>
                  <a:pt x="62632" y="4278477"/>
                  <a:pt x="99228" y="4252342"/>
                  <a:pt x="139088" y="4241886"/>
                </a:cubicBezTo>
                <a:cubicBezTo>
                  <a:pt x="159016" y="4236659"/>
                  <a:pt x="179762" y="4235351"/>
                  <a:pt x="200101" y="4238292"/>
                </a:cubicBezTo>
                <a:close/>
                <a:moveTo>
                  <a:pt x="4550297" y="3016205"/>
                </a:moveTo>
                <a:lnTo>
                  <a:pt x="4550297" y="3445041"/>
                </a:lnTo>
                <a:lnTo>
                  <a:pt x="4426357" y="3508493"/>
                </a:lnTo>
                <a:cubicBezTo>
                  <a:pt x="4111457" y="3710968"/>
                  <a:pt x="3965657" y="4102055"/>
                  <a:pt x="4080013" y="4349063"/>
                </a:cubicBezTo>
                <a:cubicBezTo>
                  <a:pt x="4236839" y="4673171"/>
                  <a:pt x="4215929" y="4866589"/>
                  <a:pt x="3667032" y="4913634"/>
                </a:cubicBezTo>
                <a:cubicBezTo>
                  <a:pt x="3238373" y="4939774"/>
                  <a:pt x="2914265" y="4673171"/>
                  <a:pt x="3065867" y="4234052"/>
                </a:cubicBezTo>
                <a:cubicBezTo>
                  <a:pt x="3233149" y="3836760"/>
                  <a:pt x="3802949" y="3831532"/>
                  <a:pt x="3750673" y="3115352"/>
                </a:cubicBezTo>
                <a:cubicBezTo>
                  <a:pt x="4008131" y="3114046"/>
                  <a:pt x="4229649" y="3092483"/>
                  <a:pt x="4415473" y="3053848"/>
                </a:cubicBezTo>
                <a:close/>
                <a:moveTo>
                  <a:pt x="142439" y="2357104"/>
                </a:moveTo>
                <a:cubicBezTo>
                  <a:pt x="163431" y="2354572"/>
                  <a:pt x="184507" y="2356369"/>
                  <a:pt x="204437" y="2361925"/>
                </a:cubicBezTo>
                <a:cubicBezTo>
                  <a:pt x="244294" y="2373032"/>
                  <a:pt x="279583" y="2399173"/>
                  <a:pt x="300493" y="2435763"/>
                </a:cubicBezTo>
                <a:cubicBezTo>
                  <a:pt x="347538" y="2514173"/>
                  <a:pt x="316172" y="2613500"/>
                  <a:pt x="242987" y="2655321"/>
                </a:cubicBezTo>
                <a:cubicBezTo>
                  <a:pt x="164577" y="2702366"/>
                  <a:pt x="65250" y="2671001"/>
                  <a:pt x="23429" y="2597816"/>
                </a:cubicBezTo>
                <a:cubicBezTo>
                  <a:pt x="-23617" y="2519403"/>
                  <a:pt x="2519" y="2425309"/>
                  <a:pt x="80936" y="2378257"/>
                </a:cubicBezTo>
                <a:cubicBezTo>
                  <a:pt x="100536" y="2366496"/>
                  <a:pt x="121448" y="2359635"/>
                  <a:pt x="142439" y="2357104"/>
                </a:cubicBezTo>
                <a:close/>
                <a:moveTo>
                  <a:pt x="3627827" y="1978352"/>
                </a:moveTo>
                <a:cubicBezTo>
                  <a:pt x="3948831" y="1976719"/>
                  <a:pt x="4270857" y="2024094"/>
                  <a:pt x="4478083" y="2128134"/>
                </a:cubicBezTo>
                <a:lnTo>
                  <a:pt x="4550297" y="2173772"/>
                </a:lnTo>
                <a:lnTo>
                  <a:pt x="4550297" y="2726919"/>
                </a:lnTo>
                <a:lnTo>
                  <a:pt x="4541998" y="2732429"/>
                </a:lnTo>
                <a:cubicBezTo>
                  <a:pt x="4397587" y="2800388"/>
                  <a:pt x="4145356" y="2827833"/>
                  <a:pt x="3734992" y="2843516"/>
                </a:cubicBezTo>
                <a:cubicBezTo>
                  <a:pt x="3144281" y="2801695"/>
                  <a:pt x="2417647" y="3000344"/>
                  <a:pt x="2569249" y="2331214"/>
                </a:cubicBezTo>
                <a:cubicBezTo>
                  <a:pt x="2603227" y="2109041"/>
                  <a:pt x="3114220" y="1980966"/>
                  <a:pt x="3627827" y="1978352"/>
                </a:cubicBezTo>
                <a:close/>
                <a:moveTo>
                  <a:pt x="1089851" y="721123"/>
                </a:moveTo>
                <a:cubicBezTo>
                  <a:pt x="1178722" y="721123"/>
                  <a:pt x="1251909" y="794308"/>
                  <a:pt x="1251909" y="883174"/>
                </a:cubicBezTo>
                <a:cubicBezTo>
                  <a:pt x="1251909" y="972045"/>
                  <a:pt x="1178722" y="1045231"/>
                  <a:pt x="1089851" y="1045231"/>
                </a:cubicBezTo>
                <a:cubicBezTo>
                  <a:pt x="1000985" y="1045231"/>
                  <a:pt x="927800" y="972045"/>
                  <a:pt x="927800" y="883174"/>
                </a:cubicBezTo>
                <a:cubicBezTo>
                  <a:pt x="927800" y="794308"/>
                  <a:pt x="1000985" y="721123"/>
                  <a:pt x="1089851" y="721123"/>
                </a:cubicBezTo>
                <a:close/>
                <a:moveTo>
                  <a:pt x="4451418" y="0"/>
                </a:moveTo>
                <a:lnTo>
                  <a:pt x="4550297" y="0"/>
                </a:lnTo>
                <a:lnTo>
                  <a:pt x="4550297" y="73797"/>
                </a:lnTo>
                <a:lnTo>
                  <a:pt x="4547229" y="73559"/>
                </a:lnTo>
                <a:cubicBezTo>
                  <a:pt x="4527298" y="68004"/>
                  <a:pt x="4508511" y="58692"/>
                  <a:pt x="4492093" y="46195"/>
                </a:cubicBezTo>
                <a:close/>
                <a:moveTo>
                  <a:pt x="3848570" y="0"/>
                </a:moveTo>
                <a:lnTo>
                  <a:pt x="4407434" y="0"/>
                </a:lnTo>
                <a:lnTo>
                  <a:pt x="4432659" y="16852"/>
                </a:lnTo>
                <a:lnTo>
                  <a:pt x="4550297" y="130716"/>
                </a:lnTo>
                <a:lnTo>
                  <a:pt x="4550297" y="804696"/>
                </a:lnTo>
                <a:lnTo>
                  <a:pt x="4540728" y="803263"/>
                </a:lnTo>
                <a:cubicBezTo>
                  <a:pt x="3884993" y="704418"/>
                  <a:pt x="3922894" y="686966"/>
                  <a:pt x="3859662" y="97074"/>
                </a:cubicBezTo>
                <a:close/>
                <a:moveTo>
                  <a:pt x="2961743" y="0"/>
                </a:moveTo>
                <a:lnTo>
                  <a:pt x="3518074" y="0"/>
                </a:lnTo>
                <a:lnTo>
                  <a:pt x="3516734" y="67971"/>
                </a:lnTo>
                <a:cubicBezTo>
                  <a:pt x="3498462" y="691019"/>
                  <a:pt x="3388980" y="724273"/>
                  <a:pt x="2584939" y="898866"/>
                </a:cubicBezTo>
                <a:cubicBezTo>
                  <a:pt x="1089855" y="1118423"/>
                  <a:pt x="1089855" y="1709139"/>
                  <a:pt x="1079399" y="2780787"/>
                </a:cubicBezTo>
                <a:cubicBezTo>
                  <a:pt x="953938" y="5331835"/>
                  <a:pt x="1732843" y="5776181"/>
                  <a:pt x="2835861" y="5896411"/>
                </a:cubicBezTo>
                <a:cubicBezTo>
                  <a:pt x="3248837" y="5938232"/>
                  <a:pt x="3139061" y="5655944"/>
                  <a:pt x="3139061" y="5655944"/>
                </a:cubicBezTo>
                <a:cubicBezTo>
                  <a:pt x="2919502" y="5582757"/>
                  <a:pt x="2767900" y="5551392"/>
                  <a:pt x="2532662" y="5483437"/>
                </a:cubicBezTo>
                <a:cubicBezTo>
                  <a:pt x="1811258" y="5269104"/>
                  <a:pt x="1502828" y="4615661"/>
                  <a:pt x="1539424" y="3078759"/>
                </a:cubicBezTo>
                <a:cubicBezTo>
                  <a:pt x="1544649" y="1452986"/>
                  <a:pt x="1623065" y="1426851"/>
                  <a:pt x="2621528" y="1186384"/>
                </a:cubicBezTo>
                <a:cubicBezTo>
                  <a:pt x="3071099" y="1076601"/>
                  <a:pt x="3133830" y="1081832"/>
                  <a:pt x="3635675" y="930229"/>
                </a:cubicBezTo>
                <a:cubicBezTo>
                  <a:pt x="3933647" y="1021713"/>
                  <a:pt x="4150591" y="1059614"/>
                  <a:pt x="4345318" y="1088366"/>
                </a:cubicBezTo>
                <a:lnTo>
                  <a:pt x="4550297" y="1118680"/>
                </a:lnTo>
                <a:lnTo>
                  <a:pt x="4550297" y="1776356"/>
                </a:lnTo>
                <a:lnTo>
                  <a:pt x="4513245" y="1763700"/>
                </a:lnTo>
                <a:cubicBezTo>
                  <a:pt x="4374062" y="1726127"/>
                  <a:pt x="4204167" y="1698683"/>
                  <a:pt x="3996372" y="1683000"/>
                </a:cubicBezTo>
                <a:cubicBezTo>
                  <a:pt x="3860783" y="1672218"/>
                  <a:pt x="3733523" y="1667808"/>
                  <a:pt x="3614295" y="1669045"/>
                </a:cubicBezTo>
                <a:cubicBezTo>
                  <a:pt x="1825871" y="1687596"/>
                  <a:pt x="1844251" y="2976821"/>
                  <a:pt x="2652887" y="3094442"/>
                </a:cubicBezTo>
                <a:cubicBezTo>
                  <a:pt x="3468385" y="3063076"/>
                  <a:pt x="3630443" y="3151948"/>
                  <a:pt x="2997906" y="3695614"/>
                </a:cubicBezTo>
                <a:cubicBezTo>
                  <a:pt x="2208547" y="4369968"/>
                  <a:pt x="2642433" y="5290024"/>
                  <a:pt x="3761129" y="5190697"/>
                </a:cubicBezTo>
                <a:cubicBezTo>
                  <a:pt x="4377980" y="5133198"/>
                  <a:pt x="4628903" y="4913634"/>
                  <a:pt x="4498217" y="4432699"/>
                </a:cubicBezTo>
                <a:cubicBezTo>
                  <a:pt x="4443326" y="4176547"/>
                  <a:pt x="4411961" y="4019720"/>
                  <a:pt x="4481226" y="3892299"/>
                </a:cubicBezTo>
                <a:lnTo>
                  <a:pt x="4550297" y="3804888"/>
                </a:lnTo>
                <a:lnTo>
                  <a:pt x="4550297" y="5576903"/>
                </a:lnTo>
                <a:lnTo>
                  <a:pt x="4374725" y="5650065"/>
                </a:lnTo>
                <a:cubicBezTo>
                  <a:pt x="4266906" y="5701687"/>
                  <a:pt x="4174118" y="5757882"/>
                  <a:pt x="4048656" y="5823225"/>
                </a:cubicBezTo>
                <a:cubicBezTo>
                  <a:pt x="3656426" y="6063366"/>
                  <a:pt x="3503210" y="6508817"/>
                  <a:pt x="3633585" y="6833466"/>
                </a:cubicBezTo>
                <a:lnTo>
                  <a:pt x="3647348" y="6858000"/>
                </a:lnTo>
                <a:lnTo>
                  <a:pt x="2954142" y="6858000"/>
                </a:lnTo>
                <a:lnTo>
                  <a:pt x="2890212" y="6806273"/>
                </a:lnTo>
                <a:cubicBezTo>
                  <a:pt x="2859937" y="6778542"/>
                  <a:pt x="2831287" y="6748831"/>
                  <a:pt x="2804496" y="6717139"/>
                </a:cubicBezTo>
                <a:cubicBezTo>
                  <a:pt x="2177187" y="6941922"/>
                  <a:pt x="1398283" y="6492350"/>
                  <a:pt x="1278046" y="5838908"/>
                </a:cubicBezTo>
                <a:cubicBezTo>
                  <a:pt x="624604" y="5718673"/>
                  <a:pt x="169802" y="4939769"/>
                  <a:pt x="399815" y="4312462"/>
                </a:cubicBezTo>
                <a:cubicBezTo>
                  <a:pt x="-107256" y="3883802"/>
                  <a:pt x="-107256" y="2979432"/>
                  <a:pt x="399815" y="2550773"/>
                </a:cubicBezTo>
                <a:cubicBezTo>
                  <a:pt x="175033" y="1923465"/>
                  <a:pt x="624604" y="1144561"/>
                  <a:pt x="1278046" y="1024324"/>
                </a:cubicBezTo>
                <a:cubicBezTo>
                  <a:pt x="1398283" y="370884"/>
                  <a:pt x="2177187" y="-78688"/>
                  <a:pt x="2804496" y="146096"/>
                </a:cubicBezTo>
                <a:cubicBezTo>
                  <a:pt x="2844683" y="98558"/>
                  <a:pt x="2889005" y="55477"/>
                  <a:pt x="2936691" y="16852"/>
                </a:cubicBezTo>
                <a:close/>
                <a:moveTo>
                  <a:pt x="2566562" y="0"/>
                </a:moveTo>
                <a:lnTo>
                  <a:pt x="2850115" y="0"/>
                </a:lnTo>
                <a:lnTo>
                  <a:pt x="2846312" y="10175"/>
                </a:lnTo>
                <a:cubicBezTo>
                  <a:pt x="2799262" y="88591"/>
                  <a:pt x="2699942" y="114726"/>
                  <a:pt x="2626755" y="67681"/>
                </a:cubicBezTo>
                <a:cubicBezTo>
                  <a:pt x="2607151" y="55918"/>
                  <a:pt x="2590815" y="40888"/>
                  <a:pt x="2578072" y="23817"/>
                </a:cubicBezTo>
                <a:close/>
              </a:path>
            </a:pathLst>
          </a:custGeom>
          <a:solidFill>
            <a:schemeClr val="accent1">
              <a:lumMod val="20000"/>
              <a:lumOff val="80000"/>
              <a:alpha val="10000"/>
            </a:schemeClr>
          </a:solidFill>
          <a:ln w="9525" cap="flat">
            <a:noFill/>
            <a:prstDash val="solid"/>
            <a:miter/>
          </a:ln>
        </p:spPr>
        <p:txBody>
          <a:bodyPr wrap="square" rtlCol="0" anchor="ctr">
            <a:noAutofit/>
          </a:bodyPr>
          <a:lstStyle/>
          <a:p>
            <a:endParaRPr lang="zh-CN" altLang="en-US"/>
          </a:p>
        </p:txBody>
      </p:sp>
      <p:sp>
        <p:nvSpPr>
          <p:cNvPr id="6" name="文本框 25">
            <a:extLst>
              <a:ext uri="{FF2B5EF4-FFF2-40B4-BE49-F238E27FC236}">
                <a16:creationId xmlns:a16="http://schemas.microsoft.com/office/drawing/2014/main" id="{1D7C1D2C-918E-47C7-AB6B-D7C9D67D48C4}"/>
              </a:ext>
            </a:extLst>
          </p:cNvPr>
          <p:cNvSpPr txBox="1"/>
          <p:nvPr userDrawn="1"/>
        </p:nvSpPr>
        <p:spPr>
          <a:xfrm>
            <a:off x="302564" y="6438900"/>
            <a:ext cx="2157464" cy="276999"/>
          </a:xfrm>
          <a:prstGeom prst="rect">
            <a:avLst/>
          </a:prstGeom>
          <a:noFill/>
        </p:spPr>
        <p:txBody>
          <a:bodyPr wrap="square" lIns="0" rtlCol="0">
            <a:spAutoFit/>
          </a:bodyPr>
          <a:lstStyle/>
          <a:p>
            <a:pPr algn="dist"/>
            <a:r>
              <a:rPr kumimoji="1" lang="zh-CN" altLang="en-US" sz="1200" spc="300" dirty="0">
                <a:solidFill>
                  <a:schemeClr val="accent1"/>
                </a:solidFill>
                <a:latin typeface="华文中宋" panose="02010600040101010101" pitchFamily="2" charset="-122"/>
                <a:ea typeface="华文中宋" panose="02010600040101010101" pitchFamily="2" charset="-122"/>
                <a:cs typeface="Hiragino Sans GB W3" charset="-122"/>
              </a:rPr>
              <a:t>厚德博学 和而不同</a:t>
            </a:r>
          </a:p>
        </p:txBody>
      </p:sp>
      <p:sp>
        <p:nvSpPr>
          <p:cNvPr id="7" name="矩形 6">
            <a:extLst>
              <a:ext uri="{FF2B5EF4-FFF2-40B4-BE49-F238E27FC236}">
                <a16:creationId xmlns:a16="http://schemas.microsoft.com/office/drawing/2014/main" id="{D75A99EF-45C4-4EE7-964D-5885C363F8FA}"/>
              </a:ext>
            </a:extLst>
          </p:cNvPr>
          <p:cNvSpPr/>
          <p:nvPr userDrawn="1"/>
        </p:nvSpPr>
        <p:spPr>
          <a:xfrm>
            <a:off x="9921732" y="6438900"/>
            <a:ext cx="2002970" cy="276999"/>
          </a:xfrm>
          <a:prstGeom prst="rect">
            <a:avLst/>
          </a:prstGeom>
        </p:spPr>
        <p:txBody>
          <a:bodyPr wrap="square" lIns="0" rIns="0">
            <a:spAutoFit/>
          </a:bodyPr>
          <a:lstStyle/>
          <a:p>
            <a:pPr algn="dist"/>
            <a:r>
              <a:rPr kumimoji="1" lang="en-US" altLang="zh-CN" sz="1200" spc="300" dirty="0">
                <a:solidFill>
                  <a:schemeClr val="accent1"/>
                </a:solidFill>
                <a:latin typeface="华文中宋" panose="02010600040101010101" pitchFamily="2" charset="-122"/>
                <a:ea typeface="华文中宋" panose="02010600040101010101" pitchFamily="2" charset="-122"/>
                <a:cs typeface="Hiragino Sans GB W3" charset="-122"/>
              </a:rPr>
              <a:t>www.hut.edu.cn</a:t>
            </a:r>
            <a:endParaRPr lang="zh-CN" altLang="en-US" sz="1200" dirty="0">
              <a:solidFill>
                <a:schemeClr val="accent1"/>
              </a:solidFill>
              <a:latin typeface="华文中宋" panose="02010600040101010101" pitchFamily="2" charset="-122"/>
              <a:ea typeface="华文中宋" panose="02010600040101010101" pitchFamily="2" charset="-122"/>
            </a:endParaRPr>
          </a:p>
        </p:txBody>
      </p:sp>
      <p:cxnSp>
        <p:nvCxnSpPr>
          <p:cNvPr id="8" name="直接连接符 7">
            <a:extLst>
              <a:ext uri="{FF2B5EF4-FFF2-40B4-BE49-F238E27FC236}">
                <a16:creationId xmlns:a16="http://schemas.microsoft.com/office/drawing/2014/main" id="{8110F592-8830-4097-9080-65235AE733A8}"/>
              </a:ext>
            </a:extLst>
          </p:cNvPr>
          <p:cNvCxnSpPr>
            <a:cxnSpLocks/>
          </p:cNvCxnSpPr>
          <p:nvPr userDrawn="1"/>
        </p:nvCxnSpPr>
        <p:spPr>
          <a:xfrm>
            <a:off x="304800" y="749300"/>
            <a:ext cx="115824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pic>
        <p:nvPicPr>
          <p:cNvPr id="9" name="图片 8">
            <a:extLst>
              <a:ext uri="{FF2B5EF4-FFF2-40B4-BE49-F238E27FC236}">
                <a16:creationId xmlns:a16="http://schemas.microsoft.com/office/drawing/2014/main" id="{7CE4C067-D6A5-456F-8514-A170C1FA976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235493" y="283720"/>
            <a:ext cx="1641068" cy="399511"/>
          </a:xfrm>
          <a:prstGeom prst="rect">
            <a:avLst/>
          </a:prstGeom>
        </p:spPr>
      </p:pic>
      <p:sp>
        <p:nvSpPr>
          <p:cNvPr id="12" name="幻灯片编号占位符 2"/>
          <p:cNvSpPr>
            <a:spLocks noGrp="1"/>
          </p:cNvSpPr>
          <p:nvPr>
            <p:ph type="sldNum" sz="quarter" idx="4"/>
          </p:nvPr>
        </p:nvSpPr>
        <p:spPr>
          <a:xfrm>
            <a:off x="4724400" y="6378575"/>
            <a:ext cx="2743200" cy="365125"/>
          </a:xfrm>
          <a:prstGeom prst="rect">
            <a:avLst/>
          </a:prstGeom>
        </p:spPr>
        <p:txBody>
          <a:bodyPr vert="horz" lIns="91440" tIns="45720" rIns="91440" bIns="45720" rtlCol="0" anchor="ctr"/>
          <a:lstStyle>
            <a:lvl1pPr algn="ctr">
              <a:defRPr sz="1000">
                <a:solidFill>
                  <a:schemeClr val="tx1">
                    <a:lumMod val="25000"/>
                    <a:lumOff val="75000"/>
                  </a:schemeClr>
                </a:solidFill>
                <a:latin typeface="STZhongsong" charset="-122"/>
                <a:ea typeface="STZhongsong" charset="-122"/>
                <a:cs typeface="STZhongsong" charset="-122"/>
              </a:defRPr>
            </a:lvl1pPr>
          </a:lstStyle>
          <a:p>
            <a:fld id="{FCD414FB-FBA3-744C-9B73-3C070CB3E4AB}" type="slidenum">
              <a:rPr kumimoji="1" lang="zh-CN" altLang="en-US" smtClean="0"/>
              <a:pPr/>
              <a:t>‹#›</a:t>
            </a:fld>
            <a:endParaRPr kumimoji="1" lang="zh-CN" altLang="en-US" dirty="0"/>
          </a:p>
        </p:txBody>
      </p:sp>
      <p:grpSp>
        <p:nvGrpSpPr>
          <p:cNvPr id="15" name="组合 14">
            <a:extLst>
              <a:ext uri="{FF2B5EF4-FFF2-40B4-BE49-F238E27FC236}">
                <a16:creationId xmlns:a16="http://schemas.microsoft.com/office/drawing/2014/main" id="{F0EA1617-82EC-4196-816A-88B1A78F29B5}"/>
              </a:ext>
            </a:extLst>
          </p:cNvPr>
          <p:cNvGrpSpPr/>
          <p:nvPr userDrawn="1"/>
        </p:nvGrpSpPr>
        <p:grpSpPr>
          <a:xfrm>
            <a:off x="315439" y="331076"/>
            <a:ext cx="509199" cy="304798"/>
            <a:chOff x="302563" y="340407"/>
            <a:chExt cx="509199" cy="304798"/>
          </a:xfrm>
        </p:grpSpPr>
        <p:cxnSp>
          <p:nvCxnSpPr>
            <p:cNvPr id="4" name="直接连接符 3">
              <a:extLst>
                <a:ext uri="{FF2B5EF4-FFF2-40B4-BE49-F238E27FC236}">
                  <a16:creationId xmlns:a16="http://schemas.microsoft.com/office/drawing/2014/main" id="{CE1B5AB2-4442-4BA1-B751-565AD867785B}"/>
                </a:ext>
              </a:extLst>
            </p:cNvPr>
            <p:cNvCxnSpPr/>
            <p:nvPr userDrawn="1"/>
          </p:nvCxnSpPr>
          <p:spPr>
            <a:xfrm>
              <a:off x="302563" y="340407"/>
              <a:ext cx="509199" cy="0"/>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FCE256D6-204E-423F-AA37-19A5C26EFE87}"/>
                </a:ext>
              </a:extLst>
            </p:cNvPr>
            <p:cNvCxnSpPr/>
            <p:nvPr userDrawn="1"/>
          </p:nvCxnSpPr>
          <p:spPr>
            <a:xfrm>
              <a:off x="302563" y="492806"/>
              <a:ext cx="509199" cy="0"/>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D37CECBA-ABEA-42C2-87C0-FA66A1BE819F}"/>
                </a:ext>
              </a:extLst>
            </p:cNvPr>
            <p:cNvCxnSpPr/>
            <p:nvPr userDrawn="1"/>
          </p:nvCxnSpPr>
          <p:spPr>
            <a:xfrm>
              <a:off x="302563" y="645205"/>
              <a:ext cx="509199" cy="0"/>
            </a:xfrm>
            <a:prstGeom prst="line">
              <a:avLst/>
            </a:prstGeom>
            <a:ln w="76200"/>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220468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不含序号的正文页（深色底）">
    <p:spTree>
      <p:nvGrpSpPr>
        <p:cNvPr id="1" name=""/>
        <p:cNvGrpSpPr/>
        <p:nvPr/>
      </p:nvGrpSpPr>
      <p:grpSpPr>
        <a:xfrm>
          <a:off x="0" y="0"/>
          <a:ext cx="0" cy="0"/>
          <a:chOff x="0" y="0"/>
          <a:chExt cx="0" cy="0"/>
        </a:xfrm>
      </p:grpSpPr>
      <p:pic>
        <p:nvPicPr>
          <p:cNvPr id="16" name="图片 15">
            <a:extLst>
              <a:ext uri="{FF2B5EF4-FFF2-40B4-BE49-F238E27FC236}">
                <a16:creationId xmlns:a16="http://schemas.microsoft.com/office/drawing/2014/main" id="{13357C60-F21F-453E-9AB3-5635B3977295}"/>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aturation sat="148000"/>
                    </a14:imgEffect>
                    <a14:imgEffect>
                      <a14:brightnessContrast bright="5000"/>
                    </a14:imgEffect>
                  </a14:imgLayer>
                </a14:imgProps>
              </a:ext>
              <a:ext uri="{28A0092B-C50C-407E-A947-70E740481C1C}">
                <a14:useLocalDpi xmlns:a14="http://schemas.microsoft.com/office/drawing/2010/main" val="0"/>
              </a:ext>
            </a:extLst>
          </a:blip>
          <a:srcRect l="47302" r="4336"/>
          <a:stretch/>
        </p:blipFill>
        <p:spPr>
          <a:xfrm>
            <a:off x="4908883" y="1104532"/>
            <a:ext cx="7283117" cy="4847496"/>
          </a:xfrm>
          <a:custGeom>
            <a:avLst/>
            <a:gdLst>
              <a:gd name="connsiteX0" fmla="*/ 0 w 7283117"/>
              <a:gd name="connsiteY0" fmla="*/ 0 h 4847496"/>
              <a:gd name="connsiteX1" fmla="*/ 7283117 w 7283117"/>
              <a:gd name="connsiteY1" fmla="*/ 0 h 4847496"/>
              <a:gd name="connsiteX2" fmla="*/ 7283117 w 7283117"/>
              <a:gd name="connsiteY2" fmla="*/ 4847496 h 4847496"/>
              <a:gd name="connsiteX3" fmla="*/ 0 w 7283117"/>
              <a:gd name="connsiteY3" fmla="*/ 4847496 h 4847496"/>
            </a:gdLst>
            <a:ahLst/>
            <a:cxnLst>
              <a:cxn ang="0">
                <a:pos x="connsiteX0" y="connsiteY0"/>
              </a:cxn>
              <a:cxn ang="0">
                <a:pos x="connsiteX1" y="connsiteY1"/>
              </a:cxn>
              <a:cxn ang="0">
                <a:pos x="connsiteX2" y="connsiteY2"/>
              </a:cxn>
              <a:cxn ang="0">
                <a:pos x="connsiteX3" y="connsiteY3"/>
              </a:cxn>
            </a:cxnLst>
            <a:rect l="l" t="t" r="r" b="b"/>
            <a:pathLst>
              <a:path w="7283117" h="4847496">
                <a:moveTo>
                  <a:pt x="0" y="0"/>
                </a:moveTo>
                <a:lnTo>
                  <a:pt x="7283117" y="0"/>
                </a:lnTo>
                <a:lnTo>
                  <a:pt x="7283117" y="4847496"/>
                </a:lnTo>
                <a:lnTo>
                  <a:pt x="0" y="4847496"/>
                </a:lnTo>
                <a:close/>
              </a:path>
            </a:pathLst>
          </a:custGeom>
          <a:effectLst>
            <a:outerShdw blurRad="127000" dist="139700" algn="l" rotWithShape="0">
              <a:prstClr val="black">
                <a:alpha val="12000"/>
              </a:prstClr>
            </a:outerShdw>
          </a:effectLst>
        </p:spPr>
      </p:pic>
      <p:sp>
        <p:nvSpPr>
          <p:cNvPr id="2" name="矩形 1">
            <a:extLst>
              <a:ext uri="{FF2B5EF4-FFF2-40B4-BE49-F238E27FC236}">
                <a16:creationId xmlns:a16="http://schemas.microsoft.com/office/drawing/2014/main" id="{6DF1A52D-279F-4423-A654-B32F129BCDA3}"/>
              </a:ext>
            </a:extLst>
          </p:cNvPr>
          <p:cNvSpPr/>
          <p:nvPr userDrawn="1"/>
        </p:nvSpPr>
        <p:spPr>
          <a:xfrm>
            <a:off x="0" y="0"/>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占位符 2">
            <a:extLst>
              <a:ext uri="{FF2B5EF4-FFF2-40B4-BE49-F238E27FC236}">
                <a16:creationId xmlns:a16="http://schemas.microsoft.com/office/drawing/2014/main" id="{894EA2E9-54FA-44E1-9DFC-D5A697D0B030}"/>
              </a:ext>
            </a:extLst>
          </p:cNvPr>
          <p:cNvSpPr>
            <a:spLocks noGrp="1"/>
          </p:cNvSpPr>
          <p:nvPr>
            <p:ph type="body" sz="quarter" idx="10"/>
          </p:nvPr>
        </p:nvSpPr>
        <p:spPr>
          <a:xfrm>
            <a:off x="924538" y="236570"/>
            <a:ext cx="9310956" cy="493810"/>
          </a:xfrm>
          <a:prstGeom prst="rect">
            <a:avLst/>
          </a:prstGeom>
        </p:spPr>
        <p:txBody>
          <a:bodyPr/>
          <a:lstStyle>
            <a:lvl1pPr marL="0" indent="0">
              <a:buFontTx/>
              <a:buNone/>
              <a:defRPr sz="3200" b="1">
                <a:solidFill>
                  <a:schemeClr val="bg1"/>
                </a:solidFill>
              </a:defRPr>
            </a:lvl1pPr>
          </a:lstStyle>
          <a:p>
            <a:pPr lvl="0"/>
            <a:r>
              <a:rPr lang="zh-CN" altLang="en-US" dirty="0"/>
              <a:t>编辑母版文本样式</a:t>
            </a:r>
          </a:p>
        </p:txBody>
      </p:sp>
      <p:sp>
        <p:nvSpPr>
          <p:cNvPr id="5" name="任意多边形: 形状 4">
            <a:extLst>
              <a:ext uri="{FF2B5EF4-FFF2-40B4-BE49-F238E27FC236}">
                <a16:creationId xmlns:a16="http://schemas.microsoft.com/office/drawing/2014/main" id="{B2CE2167-0461-4AB9-A32B-5B4D92640BFB}"/>
              </a:ext>
            </a:extLst>
          </p:cNvPr>
          <p:cNvSpPr/>
          <p:nvPr userDrawn="1"/>
        </p:nvSpPr>
        <p:spPr>
          <a:xfrm>
            <a:off x="7641704" y="0"/>
            <a:ext cx="4550297" cy="6858000"/>
          </a:xfrm>
          <a:custGeom>
            <a:avLst/>
            <a:gdLst>
              <a:gd name="connsiteX0" fmla="*/ 4550297 w 4550297"/>
              <a:gd name="connsiteY0" fmla="*/ 6797700 h 6858000"/>
              <a:gd name="connsiteX1" fmla="*/ 4550297 w 4550297"/>
              <a:gd name="connsiteY1" fmla="*/ 6858000 h 6858000"/>
              <a:gd name="connsiteX2" fmla="*/ 4499644 w 4550297"/>
              <a:gd name="connsiteY2" fmla="*/ 6858000 h 6858000"/>
              <a:gd name="connsiteX3" fmla="*/ 4503447 w 4550297"/>
              <a:gd name="connsiteY3" fmla="*/ 6847825 h 6858000"/>
              <a:gd name="connsiteX4" fmla="*/ 4547310 w 4550297"/>
              <a:gd name="connsiteY4" fmla="*/ 6799143 h 6858000"/>
              <a:gd name="connsiteX5" fmla="*/ 2740537 w 4550297"/>
              <a:gd name="connsiteY5" fmla="*/ 6779621 h 6858000"/>
              <a:gd name="connsiteX6" fmla="*/ 2802533 w 4550297"/>
              <a:gd name="connsiteY6" fmla="*/ 6784441 h 6858000"/>
              <a:gd name="connsiteX7" fmla="*/ 2857667 w 4550297"/>
              <a:gd name="connsiteY7" fmla="*/ 6811804 h 6858000"/>
              <a:gd name="connsiteX8" fmla="*/ 2898343 w 4550297"/>
              <a:gd name="connsiteY8" fmla="*/ 6858000 h 6858000"/>
              <a:gd name="connsiteX9" fmla="*/ 2624463 w 4550297"/>
              <a:gd name="connsiteY9" fmla="*/ 6858000 h 6858000"/>
              <a:gd name="connsiteX10" fmla="*/ 2632554 w 4550297"/>
              <a:gd name="connsiteY10" fmla="*/ 6841696 h 6858000"/>
              <a:gd name="connsiteX11" fmla="*/ 2679030 w 4550297"/>
              <a:gd name="connsiteY11" fmla="*/ 6800773 h 6858000"/>
              <a:gd name="connsiteX12" fmla="*/ 2740537 w 4550297"/>
              <a:gd name="connsiteY12" fmla="*/ 6779621 h 6858000"/>
              <a:gd name="connsiteX13" fmla="*/ 4550297 w 4550297"/>
              <a:gd name="connsiteY13" fmla="*/ 5916715 h 6858000"/>
              <a:gd name="connsiteX14" fmla="*/ 4550297 w 4550297"/>
              <a:gd name="connsiteY14" fmla="*/ 6733663 h 6858000"/>
              <a:gd name="connsiteX15" fmla="*/ 4480471 w 4550297"/>
              <a:gd name="connsiteY15" fmla="*/ 6806272 h 6858000"/>
              <a:gd name="connsiteX16" fmla="*/ 4416541 w 4550297"/>
              <a:gd name="connsiteY16" fmla="*/ 6858000 h 6858000"/>
              <a:gd name="connsiteX17" fmla="*/ 4120550 w 4550297"/>
              <a:gd name="connsiteY17" fmla="*/ 6858000 h 6858000"/>
              <a:gd name="connsiteX18" fmla="*/ 4097999 w 4550297"/>
              <a:gd name="connsiteY18" fmla="*/ 6803752 h 6858000"/>
              <a:gd name="connsiteX19" fmla="*/ 4370882 w 4550297"/>
              <a:gd name="connsiteY19" fmla="*/ 6004179 h 6858000"/>
              <a:gd name="connsiteX20" fmla="*/ 1131672 w 4550297"/>
              <a:gd name="connsiteY20" fmla="*/ 5854588 h 6858000"/>
              <a:gd name="connsiteX21" fmla="*/ 1293729 w 4550297"/>
              <a:gd name="connsiteY21" fmla="*/ 6016639 h 6858000"/>
              <a:gd name="connsiteX22" fmla="*/ 1131672 w 4550297"/>
              <a:gd name="connsiteY22" fmla="*/ 6178697 h 6858000"/>
              <a:gd name="connsiteX23" fmla="*/ 969621 w 4550297"/>
              <a:gd name="connsiteY23" fmla="*/ 6016639 h 6858000"/>
              <a:gd name="connsiteX24" fmla="*/ 1131672 w 4550297"/>
              <a:gd name="connsiteY24" fmla="*/ 5854588 h 6858000"/>
              <a:gd name="connsiteX25" fmla="*/ 200101 w 4550297"/>
              <a:gd name="connsiteY25" fmla="*/ 4238292 h 6858000"/>
              <a:gd name="connsiteX26" fmla="*/ 258667 w 4550297"/>
              <a:gd name="connsiteY26" fmla="*/ 4260180 h 6858000"/>
              <a:gd name="connsiteX27" fmla="*/ 316172 w 4550297"/>
              <a:gd name="connsiteY27" fmla="*/ 4479737 h 6858000"/>
              <a:gd name="connsiteX28" fmla="*/ 96615 w 4550297"/>
              <a:gd name="connsiteY28" fmla="*/ 4537242 h 6858000"/>
              <a:gd name="connsiteX29" fmla="*/ 39110 w 4550297"/>
              <a:gd name="connsiteY29" fmla="*/ 4317686 h 6858000"/>
              <a:gd name="connsiteX30" fmla="*/ 139088 w 4550297"/>
              <a:gd name="connsiteY30" fmla="*/ 4241886 h 6858000"/>
              <a:gd name="connsiteX31" fmla="*/ 200101 w 4550297"/>
              <a:gd name="connsiteY31" fmla="*/ 4238292 h 6858000"/>
              <a:gd name="connsiteX32" fmla="*/ 4550297 w 4550297"/>
              <a:gd name="connsiteY32" fmla="*/ 3016205 h 6858000"/>
              <a:gd name="connsiteX33" fmla="*/ 4550297 w 4550297"/>
              <a:gd name="connsiteY33" fmla="*/ 3445041 h 6858000"/>
              <a:gd name="connsiteX34" fmla="*/ 4426357 w 4550297"/>
              <a:gd name="connsiteY34" fmla="*/ 3508493 h 6858000"/>
              <a:gd name="connsiteX35" fmla="*/ 4080013 w 4550297"/>
              <a:gd name="connsiteY35" fmla="*/ 4349063 h 6858000"/>
              <a:gd name="connsiteX36" fmla="*/ 3667032 w 4550297"/>
              <a:gd name="connsiteY36" fmla="*/ 4913634 h 6858000"/>
              <a:gd name="connsiteX37" fmla="*/ 3065867 w 4550297"/>
              <a:gd name="connsiteY37" fmla="*/ 4234052 h 6858000"/>
              <a:gd name="connsiteX38" fmla="*/ 3750673 w 4550297"/>
              <a:gd name="connsiteY38" fmla="*/ 3115352 h 6858000"/>
              <a:gd name="connsiteX39" fmla="*/ 4415473 w 4550297"/>
              <a:gd name="connsiteY39" fmla="*/ 3053848 h 6858000"/>
              <a:gd name="connsiteX40" fmla="*/ 142439 w 4550297"/>
              <a:gd name="connsiteY40" fmla="*/ 2357104 h 6858000"/>
              <a:gd name="connsiteX41" fmla="*/ 204437 w 4550297"/>
              <a:gd name="connsiteY41" fmla="*/ 2361925 h 6858000"/>
              <a:gd name="connsiteX42" fmla="*/ 300493 w 4550297"/>
              <a:gd name="connsiteY42" fmla="*/ 2435763 h 6858000"/>
              <a:gd name="connsiteX43" fmla="*/ 242987 w 4550297"/>
              <a:gd name="connsiteY43" fmla="*/ 2655321 h 6858000"/>
              <a:gd name="connsiteX44" fmla="*/ 23429 w 4550297"/>
              <a:gd name="connsiteY44" fmla="*/ 2597816 h 6858000"/>
              <a:gd name="connsiteX45" fmla="*/ 80936 w 4550297"/>
              <a:gd name="connsiteY45" fmla="*/ 2378257 h 6858000"/>
              <a:gd name="connsiteX46" fmla="*/ 142439 w 4550297"/>
              <a:gd name="connsiteY46" fmla="*/ 2357104 h 6858000"/>
              <a:gd name="connsiteX47" fmla="*/ 3627827 w 4550297"/>
              <a:gd name="connsiteY47" fmla="*/ 1978352 h 6858000"/>
              <a:gd name="connsiteX48" fmla="*/ 4478083 w 4550297"/>
              <a:gd name="connsiteY48" fmla="*/ 2128134 h 6858000"/>
              <a:gd name="connsiteX49" fmla="*/ 4550297 w 4550297"/>
              <a:gd name="connsiteY49" fmla="*/ 2173772 h 6858000"/>
              <a:gd name="connsiteX50" fmla="*/ 4550297 w 4550297"/>
              <a:gd name="connsiteY50" fmla="*/ 2726919 h 6858000"/>
              <a:gd name="connsiteX51" fmla="*/ 4541998 w 4550297"/>
              <a:gd name="connsiteY51" fmla="*/ 2732429 h 6858000"/>
              <a:gd name="connsiteX52" fmla="*/ 3734992 w 4550297"/>
              <a:gd name="connsiteY52" fmla="*/ 2843516 h 6858000"/>
              <a:gd name="connsiteX53" fmla="*/ 2569249 w 4550297"/>
              <a:gd name="connsiteY53" fmla="*/ 2331214 h 6858000"/>
              <a:gd name="connsiteX54" fmla="*/ 3627827 w 4550297"/>
              <a:gd name="connsiteY54" fmla="*/ 1978352 h 6858000"/>
              <a:gd name="connsiteX55" fmla="*/ 1089851 w 4550297"/>
              <a:gd name="connsiteY55" fmla="*/ 721123 h 6858000"/>
              <a:gd name="connsiteX56" fmla="*/ 1251909 w 4550297"/>
              <a:gd name="connsiteY56" fmla="*/ 883174 h 6858000"/>
              <a:gd name="connsiteX57" fmla="*/ 1089851 w 4550297"/>
              <a:gd name="connsiteY57" fmla="*/ 1045231 h 6858000"/>
              <a:gd name="connsiteX58" fmla="*/ 927800 w 4550297"/>
              <a:gd name="connsiteY58" fmla="*/ 883174 h 6858000"/>
              <a:gd name="connsiteX59" fmla="*/ 1089851 w 4550297"/>
              <a:gd name="connsiteY59" fmla="*/ 721123 h 6858000"/>
              <a:gd name="connsiteX60" fmla="*/ 4451418 w 4550297"/>
              <a:gd name="connsiteY60" fmla="*/ 0 h 6858000"/>
              <a:gd name="connsiteX61" fmla="*/ 4550297 w 4550297"/>
              <a:gd name="connsiteY61" fmla="*/ 0 h 6858000"/>
              <a:gd name="connsiteX62" fmla="*/ 4550297 w 4550297"/>
              <a:gd name="connsiteY62" fmla="*/ 73797 h 6858000"/>
              <a:gd name="connsiteX63" fmla="*/ 4547229 w 4550297"/>
              <a:gd name="connsiteY63" fmla="*/ 73559 h 6858000"/>
              <a:gd name="connsiteX64" fmla="*/ 4492093 w 4550297"/>
              <a:gd name="connsiteY64" fmla="*/ 46195 h 6858000"/>
              <a:gd name="connsiteX65" fmla="*/ 3848570 w 4550297"/>
              <a:gd name="connsiteY65" fmla="*/ 0 h 6858000"/>
              <a:gd name="connsiteX66" fmla="*/ 4407434 w 4550297"/>
              <a:gd name="connsiteY66" fmla="*/ 0 h 6858000"/>
              <a:gd name="connsiteX67" fmla="*/ 4432659 w 4550297"/>
              <a:gd name="connsiteY67" fmla="*/ 16852 h 6858000"/>
              <a:gd name="connsiteX68" fmla="*/ 4550297 w 4550297"/>
              <a:gd name="connsiteY68" fmla="*/ 130716 h 6858000"/>
              <a:gd name="connsiteX69" fmla="*/ 4550297 w 4550297"/>
              <a:gd name="connsiteY69" fmla="*/ 804696 h 6858000"/>
              <a:gd name="connsiteX70" fmla="*/ 4540728 w 4550297"/>
              <a:gd name="connsiteY70" fmla="*/ 803263 h 6858000"/>
              <a:gd name="connsiteX71" fmla="*/ 3859662 w 4550297"/>
              <a:gd name="connsiteY71" fmla="*/ 97074 h 6858000"/>
              <a:gd name="connsiteX72" fmla="*/ 2961743 w 4550297"/>
              <a:gd name="connsiteY72" fmla="*/ 0 h 6858000"/>
              <a:gd name="connsiteX73" fmla="*/ 3518074 w 4550297"/>
              <a:gd name="connsiteY73" fmla="*/ 0 h 6858000"/>
              <a:gd name="connsiteX74" fmla="*/ 3516734 w 4550297"/>
              <a:gd name="connsiteY74" fmla="*/ 67971 h 6858000"/>
              <a:gd name="connsiteX75" fmla="*/ 2584939 w 4550297"/>
              <a:gd name="connsiteY75" fmla="*/ 898866 h 6858000"/>
              <a:gd name="connsiteX76" fmla="*/ 1079399 w 4550297"/>
              <a:gd name="connsiteY76" fmla="*/ 2780787 h 6858000"/>
              <a:gd name="connsiteX77" fmla="*/ 2835861 w 4550297"/>
              <a:gd name="connsiteY77" fmla="*/ 5896411 h 6858000"/>
              <a:gd name="connsiteX78" fmla="*/ 3139061 w 4550297"/>
              <a:gd name="connsiteY78" fmla="*/ 5655944 h 6858000"/>
              <a:gd name="connsiteX79" fmla="*/ 2532662 w 4550297"/>
              <a:gd name="connsiteY79" fmla="*/ 5483437 h 6858000"/>
              <a:gd name="connsiteX80" fmla="*/ 1539424 w 4550297"/>
              <a:gd name="connsiteY80" fmla="*/ 3078759 h 6858000"/>
              <a:gd name="connsiteX81" fmla="*/ 2621528 w 4550297"/>
              <a:gd name="connsiteY81" fmla="*/ 1186384 h 6858000"/>
              <a:gd name="connsiteX82" fmla="*/ 3635675 w 4550297"/>
              <a:gd name="connsiteY82" fmla="*/ 930229 h 6858000"/>
              <a:gd name="connsiteX83" fmla="*/ 4345318 w 4550297"/>
              <a:gd name="connsiteY83" fmla="*/ 1088366 h 6858000"/>
              <a:gd name="connsiteX84" fmla="*/ 4550297 w 4550297"/>
              <a:gd name="connsiteY84" fmla="*/ 1118680 h 6858000"/>
              <a:gd name="connsiteX85" fmla="*/ 4550297 w 4550297"/>
              <a:gd name="connsiteY85" fmla="*/ 1776356 h 6858000"/>
              <a:gd name="connsiteX86" fmla="*/ 4513245 w 4550297"/>
              <a:gd name="connsiteY86" fmla="*/ 1763700 h 6858000"/>
              <a:gd name="connsiteX87" fmla="*/ 3996372 w 4550297"/>
              <a:gd name="connsiteY87" fmla="*/ 1683000 h 6858000"/>
              <a:gd name="connsiteX88" fmla="*/ 3614295 w 4550297"/>
              <a:gd name="connsiteY88" fmla="*/ 1669045 h 6858000"/>
              <a:gd name="connsiteX89" fmla="*/ 2652887 w 4550297"/>
              <a:gd name="connsiteY89" fmla="*/ 3094442 h 6858000"/>
              <a:gd name="connsiteX90" fmla="*/ 2997906 w 4550297"/>
              <a:gd name="connsiteY90" fmla="*/ 3695614 h 6858000"/>
              <a:gd name="connsiteX91" fmla="*/ 3761129 w 4550297"/>
              <a:gd name="connsiteY91" fmla="*/ 5190697 h 6858000"/>
              <a:gd name="connsiteX92" fmla="*/ 4498217 w 4550297"/>
              <a:gd name="connsiteY92" fmla="*/ 4432699 h 6858000"/>
              <a:gd name="connsiteX93" fmla="*/ 4481226 w 4550297"/>
              <a:gd name="connsiteY93" fmla="*/ 3892299 h 6858000"/>
              <a:gd name="connsiteX94" fmla="*/ 4550297 w 4550297"/>
              <a:gd name="connsiteY94" fmla="*/ 3804888 h 6858000"/>
              <a:gd name="connsiteX95" fmla="*/ 4550297 w 4550297"/>
              <a:gd name="connsiteY95" fmla="*/ 5576903 h 6858000"/>
              <a:gd name="connsiteX96" fmla="*/ 4374725 w 4550297"/>
              <a:gd name="connsiteY96" fmla="*/ 5650065 h 6858000"/>
              <a:gd name="connsiteX97" fmla="*/ 4048656 w 4550297"/>
              <a:gd name="connsiteY97" fmla="*/ 5823225 h 6858000"/>
              <a:gd name="connsiteX98" fmla="*/ 3633585 w 4550297"/>
              <a:gd name="connsiteY98" fmla="*/ 6833466 h 6858000"/>
              <a:gd name="connsiteX99" fmla="*/ 3647348 w 4550297"/>
              <a:gd name="connsiteY99" fmla="*/ 6858000 h 6858000"/>
              <a:gd name="connsiteX100" fmla="*/ 2954142 w 4550297"/>
              <a:gd name="connsiteY100" fmla="*/ 6858000 h 6858000"/>
              <a:gd name="connsiteX101" fmla="*/ 2890212 w 4550297"/>
              <a:gd name="connsiteY101" fmla="*/ 6806273 h 6858000"/>
              <a:gd name="connsiteX102" fmla="*/ 2804496 w 4550297"/>
              <a:gd name="connsiteY102" fmla="*/ 6717139 h 6858000"/>
              <a:gd name="connsiteX103" fmla="*/ 1278046 w 4550297"/>
              <a:gd name="connsiteY103" fmla="*/ 5838908 h 6858000"/>
              <a:gd name="connsiteX104" fmla="*/ 399815 w 4550297"/>
              <a:gd name="connsiteY104" fmla="*/ 4312462 h 6858000"/>
              <a:gd name="connsiteX105" fmla="*/ 399815 w 4550297"/>
              <a:gd name="connsiteY105" fmla="*/ 2550773 h 6858000"/>
              <a:gd name="connsiteX106" fmla="*/ 1278046 w 4550297"/>
              <a:gd name="connsiteY106" fmla="*/ 1024324 h 6858000"/>
              <a:gd name="connsiteX107" fmla="*/ 2804496 w 4550297"/>
              <a:gd name="connsiteY107" fmla="*/ 146096 h 6858000"/>
              <a:gd name="connsiteX108" fmla="*/ 2936691 w 4550297"/>
              <a:gd name="connsiteY108" fmla="*/ 16852 h 6858000"/>
              <a:gd name="connsiteX109" fmla="*/ 2566562 w 4550297"/>
              <a:gd name="connsiteY109" fmla="*/ 0 h 6858000"/>
              <a:gd name="connsiteX110" fmla="*/ 2850115 w 4550297"/>
              <a:gd name="connsiteY110" fmla="*/ 0 h 6858000"/>
              <a:gd name="connsiteX111" fmla="*/ 2846312 w 4550297"/>
              <a:gd name="connsiteY111" fmla="*/ 10175 h 6858000"/>
              <a:gd name="connsiteX112" fmla="*/ 2626755 w 4550297"/>
              <a:gd name="connsiteY112" fmla="*/ 67681 h 6858000"/>
              <a:gd name="connsiteX113" fmla="*/ 2578072 w 4550297"/>
              <a:gd name="connsiteY113" fmla="*/ 2381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4550297" h="6858000">
                <a:moveTo>
                  <a:pt x="4550297" y="6797700"/>
                </a:moveTo>
                <a:lnTo>
                  <a:pt x="4550297" y="6858000"/>
                </a:lnTo>
                <a:lnTo>
                  <a:pt x="4499644" y="6858000"/>
                </a:lnTo>
                <a:lnTo>
                  <a:pt x="4503447" y="6847825"/>
                </a:lnTo>
                <a:cubicBezTo>
                  <a:pt x="4515208" y="6828221"/>
                  <a:pt x="4530238" y="6811885"/>
                  <a:pt x="4547310" y="6799143"/>
                </a:cubicBezTo>
                <a:close/>
                <a:moveTo>
                  <a:pt x="2740537" y="6779621"/>
                </a:moveTo>
                <a:cubicBezTo>
                  <a:pt x="2761529" y="6777089"/>
                  <a:pt x="2782603" y="6778887"/>
                  <a:pt x="2802533" y="6784441"/>
                </a:cubicBezTo>
                <a:cubicBezTo>
                  <a:pt x="2822464" y="6789995"/>
                  <a:pt x="2841250" y="6799307"/>
                  <a:pt x="2857667" y="6811804"/>
                </a:cubicBezTo>
                <a:lnTo>
                  <a:pt x="2898343" y="6858000"/>
                </a:lnTo>
                <a:lnTo>
                  <a:pt x="2624463" y="6858000"/>
                </a:lnTo>
                <a:lnTo>
                  <a:pt x="2632554" y="6841696"/>
                </a:lnTo>
                <a:cubicBezTo>
                  <a:pt x="2645051" y="6825278"/>
                  <a:pt x="2660734" y="6811229"/>
                  <a:pt x="2679030" y="6800773"/>
                </a:cubicBezTo>
                <a:cubicBezTo>
                  <a:pt x="2698635" y="6789013"/>
                  <a:pt x="2719545" y="6782151"/>
                  <a:pt x="2740537" y="6779621"/>
                </a:cubicBezTo>
                <a:close/>
                <a:moveTo>
                  <a:pt x="4550297" y="5916715"/>
                </a:moveTo>
                <a:lnTo>
                  <a:pt x="4550297" y="6733663"/>
                </a:lnTo>
                <a:lnTo>
                  <a:pt x="4480471" y="6806272"/>
                </a:lnTo>
                <a:lnTo>
                  <a:pt x="4416541" y="6858000"/>
                </a:lnTo>
                <a:lnTo>
                  <a:pt x="4120550" y="6858000"/>
                </a:lnTo>
                <a:lnTo>
                  <a:pt x="4097999" y="6803752"/>
                </a:lnTo>
                <a:cubicBezTo>
                  <a:pt x="3986130" y="6472430"/>
                  <a:pt x="4041141" y="6200489"/>
                  <a:pt x="4370882" y="6004179"/>
                </a:cubicBezTo>
                <a:close/>
                <a:moveTo>
                  <a:pt x="1131672" y="5854588"/>
                </a:moveTo>
                <a:cubicBezTo>
                  <a:pt x="1220544" y="5854588"/>
                  <a:pt x="1293729" y="5927774"/>
                  <a:pt x="1293729" y="6016639"/>
                </a:cubicBezTo>
                <a:cubicBezTo>
                  <a:pt x="1293729" y="6105510"/>
                  <a:pt x="1220544" y="6178697"/>
                  <a:pt x="1131672" y="6178697"/>
                </a:cubicBezTo>
                <a:cubicBezTo>
                  <a:pt x="1042806" y="6178697"/>
                  <a:pt x="969621" y="6105510"/>
                  <a:pt x="969621" y="6016639"/>
                </a:cubicBezTo>
                <a:cubicBezTo>
                  <a:pt x="969621" y="5927774"/>
                  <a:pt x="1042806" y="5854588"/>
                  <a:pt x="1131672" y="5854588"/>
                </a:cubicBezTo>
                <a:close/>
                <a:moveTo>
                  <a:pt x="200101" y="4238292"/>
                </a:moveTo>
                <a:cubicBezTo>
                  <a:pt x="220439" y="4241231"/>
                  <a:pt x="240370" y="4248418"/>
                  <a:pt x="258667" y="4260180"/>
                </a:cubicBezTo>
                <a:cubicBezTo>
                  <a:pt x="337084" y="4307230"/>
                  <a:pt x="363217" y="4406550"/>
                  <a:pt x="316172" y="4479737"/>
                </a:cubicBezTo>
                <a:cubicBezTo>
                  <a:pt x="269122" y="4558152"/>
                  <a:pt x="169801" y="4584287"/>
                  <a:pt x="96615" y="4537242"/>
                </a:cubicBezTo>
                <a:cubicBezTo>
                  <a:pt x="18200" y="4490192"/>
                  <a:pt x="-7936" y="4390871"/>
                  <a:pt x="39110" y="4317686"/>
                </a:cubicBezTo>
                <a:cubicBezTo>
                  <a:pt x="62632" y="4278477"/>
                  <a:pt x="99228" y="4252342"/>
                  <a:pt x="139088" y="4241886"/>
                </a:cubicBezTo>
                <a:cubicBezTo>
                  <a:pt x="159016" y="4236659"/>
                  <a:pt x="179762" y="4235351"/>
                  <a:pt x="200101" y="4238292"/>
                </a:cubicBezTo>
                <a:close/>
                <a:moveTo>
                  <a:pt x="4550297" y="3016205"/>
                </a:moveTo>
                <a:lnTo>
                  <a:pt x="4550297" y="3445041"/>
                </a:lnTo>
                <a:lnTo>
                  <a:pt x="4426357" y="3508493"/>
                </a:lnTo>
                <a:cubicBezTo>
                  <a:pt x="4111457" y="3710968"/>
                  <a:pt x="3965657" y="4102055"/>
                  <a:pt x="4080013" y="4349063"/>
                </a:cubicBezTo>
                <a:cubicBezTo>
                  <a:pt x="4236839" y="4673171"/>
                  <a:pt x="4215929" y="4866589"/>
                  <a:pt x="3667032" y="4913634"/>
                </a:cubicBezTo>
                <a:cubicBezTo>
                  <a:pt x="3238373" y="4939774"/>
                  <a:pt x="2914265" y="4673171"/>
                  <a:pt x="3065867" y="4234052"/>
                </a:cubicBezTo>
                <a:cubicBezTo>
                  <a:pt x="3233149" y="3836760"/>
                  <a:pt x="3802949" y="3831532"/>
                  <a:pt x="3750673" y="3115352"/>
                </a:cubicBezTo>
                <a:cubicBezTo>
                  <a:pt x="4008131" y="3114046"/>
                  <a:pt x="4229649" y="3092483"/>
                  <a:pt x="4415473" y="3053848"/>
                </a:cubicBezTo>
                <a:close/>
                <a:moveTo>
                  <a:pt x="142439" y="2357104"/>
                </a:moveTo>
                <a:cubicBezTo>
                  <a:pt x="163431" y="2354572"/>
                  <a:pt x="184507" y="2356369"/>
                  <a:pt x="204437" y="2361925"/>
                </a:cubicBezTo>
                <a:cubicBezTo>
                  <a:pt x="244294" y="2373032"/>
                  <a:pt x="279583" y="2399173"/>
                  <a:pt x="300493" y="2435763"/>
                </a:cubicBezTo>
                <a:cubicBezTo>
                  <a:pt x="347538" y="2514173"/>
                  <a:pt x="316172" y="2613500"/>
                  <a:pt x="242987" y="2655321"/>
                </a:cubicBezTo>
                <a:cubicBezTo>
                  <a:pt x="164577" y="2702366"/>
                  <a:pt x="65250" y="2671001"/>
                  <a:pt x="23429" y="2597816"/>
                </a:cubicBezTo>
                <a:cubicBezTo>
                  <a:pt x="-23617" y="2519403"/>
                  <a:pt x="2519" y="2425309"/>
                  <a:pt x="80936" y="2378257"/>
                </a:cubicBezTo>
                <a:cubicBezTo>
                  <a:pt x="100536" y="2366496"/>
                  <a:pt x="121448" y="2359635"/>
                  <a:pt x="142439" y="2357104"/>
                </a:cubicBezTo>
                <a:close/>
                <a:moveTo>
                  <a:pt x="3627827" y="1978352"/>
                </a:moveTo>
                <a:cubicBezTo>
                  <a:pt x="3948831" y="1976719"/>
                  <a:pt x="4270857" y="2024094"/>
                  <a:pt x="4478083" y="2128134"/>
                </a:cubicBezTo>
                <a:lnTo>
                  <a:pt x="4550297" y="2173772"/>
                </a:lnTo>
                <a:lnTo>
                  <a:pt x="4550297" y="2726919"/>
                </a:lnTo>
                <a:lnTo>
                  <a:pt x="4541998" y="2732429"/>
                </a:lnTo>
                <a:cubicBezTo>
                  <a:pt x="4397587" y="2800388"/>
                  <a:pt x="4145356" y="2827833"/>
                  <a:pt x="3734992" y="2843516"/>
                </a:cubicBezTo>
                <a:cubicBezTo>
                  <a:pt x="3144281" y="2801695"/>
                  <a:pt x="2417647" y="3000344"/>
                  <a:pt x="2569249" y="2331214"/>
                </a:cubicBezTo>
                <a:cubicBezTo>
                  <a:pt x="2603227" y="2109041"/>
                  <a:pt x="3114220" y="1980966"/>
                  <a:pt x="3627827" y="1978352"/>
                </a:cubicBezTo>
                <a:close/>
                <a:moveTo>
                  <a:pt x="1089851" y="721123"/>
                </a:moveTo>
                <a:cubicBezTo>
                  <a:pt x="1178722" y="721123"/>
                  <a:pt x="1251909" y="794308"/>
                  <a:pt x="1251909" y="883174"/>
                </a:cubicBezTo>
                <a:cubicBezTo>
                  <a:pt x="1251909" y="972045"/>
                  <a:pt x="1178722" y="1045231"/>
                  <a:pt x="1089851" y="1045231"/>
                </a:cubicBezTo>
                <a:cubicBezTo>
                  <a:pt x="1000985" y="1045231"/>
                  <a:pt x="927800" y="972045"/>
                  <a:pt x="927800" y="883174"/>
                </a:cubicBezTo>
                <a:cubicBezTo>
                  <a:pt x="927800" y="794308"/>
                  <a:pt x="1000985" y="721123"/>
                  <a:pt x="1089851" y="721123"/>
                </a:cubicBezTo>
                <a:close/>
                <a:moveTo>
                  <a:pt x="4451418" y="0"/>
                </a:moveTo>
                <a:lnTo>
                  <a:pt x="4550297" y="0"/>
                </a:lnTo>
                <a:lnTo>
                  <a:pt x="4550297" y="73797"/>
                </a:lnTo>
                <a:lnTo>
                  <a:pt x="4547229" y="73559"/>
                </a:lnTo>
                <a:cubicBezTo>
                  <a:pt x="4527298" y="68004"/>
                  <a:pt x="4508511" y="58692"/>
                  <a:pt x="4492093" y="46195"/>
                </a:cubicBezTo>
                <a:close/>
                <a:moveTo>
                  <a:pt x="3848570" y="0"/>
                </a:moveTo>
                <a:lnTo>
                  <a:pt x="4407434" y="0"/>
                </a:lnTo>
                <a:lnTo>
                  <a:pt x="4432659" y="16852"/>
                </a:lnTo>
                <a:lnTo>
                  <a:pt x="4550297" y="130716"/>
                </a:lnTo>
                <a:lnTo>
                  <a:pt x="4550297" y="804696"/>
                </a:lnTo>
                <a:lnTo>
                  <a:pt x="4540728" y="803263"/>
                </a:lnTo>
                <a:cubicBezTo>
                  <a:pt x="3884993" y="704418"/>
                  <a:pt x="3922894" y="686966"/>
                  <a:pt x="3859662" y="97074"/>
                </a:cubicBezTo>
                <a:close/>
                <a:moveTo>
                  <a:pt x="2961743" y="0"/>
                </a:moveTo>
                <a:lnTo>
                  <a:pt x="3518074" y="0"/>
                </a:lnTo>
                <a:lnTo>
                  <a:pt x="3516734" y="67971"/>
                </a:lnTo>
                <a:cubicBezTo>
                  <a:pt x="3498462" y="691019"/>
                  <a:pt x="3388980" y="724273"/>
                  <a:pt x="2584939" y="898866"/>
                </a:cubicBezTo>
                <a:cubicBezTo>
                  <a:pt x="1089855" y="1118423"/>
                  <a:pt x="1089855" y="1709139"/>
                  <a:pt x="1079399" y="2780787"/>
                </a:cubicBezTo>
                <a:cubicBezTo>
                  <a:pt x="953938" y="5331835"/>
                  <a:pt x="1732843" y="5776181"/>
                  <a:pt x="2835861" y="5896411"/>
                </a:cubicBezTo>
                <a:cubicBezTo>
                  <a:pt x="3248837" y="5938232"/>
                  <a:pt x="3139061" y="5655944"/>
                  <a:pt x="3139061" y="5655944"/>
                </a:cubicBezTo>
                <a:cubicBezTo>
                  <a:pt x="2919502" y="5582757"/>
                  <a:pt x="2767900" y="5551392"/>
                  <a:pt x="2532662" y="5483437"/>
                </a:cubicBezTo>
                <a:cubicBezTo>
                  <a:pt x="1811258" y="5269104"/>
                  <a:pt x="1502828" y="4615661"/>
                  <a:pt x="1539424" y="3078759"/>
                </a:cubicBezTo>
                <a:cubicBezTo>
                  <a:pt x="1544649" y="1452986"/>
                  <a:pt x="1623065" y="1426851"/>
                  <a:pt x="2621528" y="1186384"/>
                </a:cubicBezTo>
                <a:cubicBezTo>
                  <a:pt x="3071099" y="1076601"/>
                  <a:pt x="3133830" y="1081832"/>
                  <a:pt x="3635675" y="930229"/>
                </a:cubicBezTo>
                <a:cubicBezTo>
                  <a:pt x="3933647" y="1021713"/>
                  <a:pt x="4150591" y="1059614"/>
                  <a:pt x="4345318" y="1088366"/>
                </a:cubicBezTo>
                <a:lnTo>
                  <a:pt x="4550297" y="1118680"/>
                </a:lnTo>
                <a:lnTo>
                  <a:pt x="4550297" y="1776356"/>
                </a:lnTo>
                <a:lnTo>
                  <a:pt x="4513245" y="1763700"/>
                </a:lnTo>
                <a:cubicBezTo>
                  <a:pt x="4374062" y="1726127"/>
                  <a:pt x="4204167" y="1698683"/>
                  <a:pt x="3996372" y="1683000"/>
                </a:cubicBezTo>
                <a:cubicBezTo>
                  <a:pt x="3860783" y="1672218"/>
                  <a:pt x="3733523" y="1667808"/>
                  <a:pt x="3614295" y="1669045"/>
                </a:cubicBezTo>
                <a:cubicBezTo>
                  <a:pt x="1825871" y="1687596"/>
                  <a:pt x="1844251" y="2976821"/>
                  <a:pt x="2652887" y="3094442"/>
                </a:cubicBezTo>
                <a:cubicBezTo>
                  <a:pt x="3468385" y="3063076"/>
                  <a:pt x="3630443" y="3151948"/>
                  <a:pt x="2997906" y="3695614"/>
                </a:cubicBezTo>
                <a:cubicBezTo>
                  <a:pt x="2208547" y="4369968"/>
                  <a:pt x="2642433" y="5290024"/>
                  <a:pt x="3761129" y="5190697"/>
                </a:cubicBezTo>
                <a:cubicBezTo>
                  <a:pt x="4377980" y="5133198"/>
                  <a:pt x="4628903" y="4913634"/>
                  <a:pt x="4498217" y="4432699"/>
                </a:cubicBezTo>
                <a:cubicBezTo>
                  <a:pt x="4443326" y="4176547"/>
                  <a:pt x="4411961" y="4019720"/>
                  <a:pt x="4481226" y="3892299"/>
                </a:cubicBezTo>
                <a:lnTo>
                  <a:pt x="4550297" y="3804888"/>
                </a:lnTo>
                <a:lnTo>
                  <a:pt x="4550297" y="5576903"/>
                </a:lnTo>
                <a:lnTo>
                  <a:pt x="4374725" y="5650065"/>
                </a:lnTo>
                <a:cubicBezTo>
                  <a:pt x="4266906" y="5701687"/>
                  <a:pt x="4174118" y="5757882"/>
                  <a:pt x="4048656" y="5823225"/>
                </a:cubicBezTo>
                <a:cubicBezTo>
                  <a:pt x="3656426" y="6063366"/>
                  <a:pt x="3503210" y="6508817"/>
                  <a:pt x="3633585" y="6833466"/>
                </a:cubicBezTo>
                <a:lnTo>
                  <a:pt x="3647348" y="6858000"/>
                </a:lnTo>
                <a:lnTo>
                  <a:pt x="2954142" y="6858000"/>
                </a:lnTo>
                <a:lnTo>
                  <a:pt x="2890212" y="6806273"/>
                </a:lnTo>
                <a:cubicBezTo>
                  <a:pt x="2859937" y="6778542"/>
                  <a:pt x="2831287" y="6748831"/>
                  <a:pt x="2804496" y="6717139"/>
                </a:cubicBezTo>
                <a:cubicBezTo>
                  <a:pt x="2177187" y="6941922"/>
                  <a:pt x="1398283" y="6492350"/>
                  <a:pt x="1278046" y="5838908"/>
                </a:cubicBezTo>
                <a:cubicBezTo>
                  <a:pt x="624604" y="5718673"/>
                  <a:pt x="169802" y="4939769"/>
                  <a:pt x="399815" y="4312462"/>
                </a:cubicBezTo>
                <a:cubicBezTo>
                  <a:pt x="-107256" y="3883802"/>
                  <a:pt x="-107256" y="2979432"/>
                  <a:pt x="399815" y="2550773"/>
                </a:cubicBezTo>
                <a:cubicBezTo>
                  <a:pt x="175033" y="1923465"/>
                  <a:pt x="624604" y="1144561"/>
                  <a:pt x="1278046" y="1024324"/>
                </a:cubicBezTo>
                <a:cubicBezTo>
                  <a:pt x="1398283" y="370884"/>
                  <a:pt x="2177187" y="-78688"/>
                  <a:pt x="2804496" y="146096"/>
                </a:cubicBezTo>
                <a:cubicBezTo>
                  <a:pt x="2844683" y="98558"/>
                  <a:pt x="2889005" y="55477"/>
                  <a:pt x="2936691" y="16852"/>
                </a:cubicBezTo>
                <a:close/>
                <a:moveTo>
                  <a:pt x="2566562" y="0"/>
                </a:moveTo>
                <a:lnTo>
                  <a:pt x="2850115" y="0"/>
                </a:lnTo>
                <a:lnTo>
                  <a:pt x="2846312" y="10175"/>
                </a:lnTo>
                <a:cubicBezTo>
                  <a:pt x="2799262" y="88591"/>
                  <a:pt x="2699942" y="114726"/>
                  <a:pt x="2626755" y="67681"/>
                </a:cubicBezTo>
                <a:cubicBezTo>
                  <a:pt x="2607151" y="55918"/>
                  <a:pt x="2590815" y="40888"/>
                  <a:pt x="2578072" y="23817"/>
                </a:cubicBezTo>
                <a:close/>
              </a:path>
            </a:pathLst>
          </a:custGeom>
          <a:solidFill>
            <a:schemeClr val="accent1">
              <a:lumMod val="20000"/>
              <a:lumOff val="80000"/>
              <a:alpha val="10000"/>
            </a:schemeClr>
          </a:solidFill>
          <a:ln w="9525" cap="flat">
            <a:noFill/>
            <a:prstDash val="solid"/>
            <a:miter/>
          </a:ln>
        </p:spPr>
        <p:txBody>
          <a:bodyPr wrap="square" rtlCol="0" anchor="ctr">
            <a:noAutofit/>
          </a:bodyPr>
          <a:lstStyle/>
          <a:p>
            <a:endParaRPr lang="zh-CN" altLang="en-US"/>
          </a:p>
        </p:txBody>
      </p:sp>
      <p:sp>
        <p:nvSpPr>
          <p:cNvPr id="6" name="文本框 25">
            <a:extLst>
              <a:ext uri="{FF2B5EF4-FFF2-40B4-BE49-F238E27FC236}">
                <a16:creationId xmlns:a16="http://schemas.microsoft.com/office/drawing/2014/main" id="{1D7C1D2C-918E-47C7-AB6B-D7C9D67D48C4}"/>
              </a:ext>
            </a:extLst>
          </p:cNvPr>
          <p:cNvSpPr txBox="1"/>
          <p:nvPr userDrawn="1"/>
        </p:nvSpPr>
        <p:spPr>
          <a:xfrm>
            <a:off x="302564" y="6438900"/>
            <a:ext cx="2157464" cy="276999"/>
          </a:xfrm>
          <a:prstGeom prst="rect">
            <a:avLst/>
          </a:prstGeom>
          <a:noFill/>
        </p:spPr>
        <p:txBody>
          <a:bodyPr wrap="square" lIns="0" rtlCol="0">
            <a:spAutoFit/>
          </a:bodyPr>
          <a:lstStyle/>
          <a:p>
            <a:pPr algn="dist"/>
            <a:r>
              <a:rPr kumimoji="1" lang="zh-CN" altLang="en-US" sz="1200" spc="300" dirty="0">
                <a:solidFill>
                  <a:schemeClr val="bg1"/>
                </a:solidFill>
                <a:latin typeface="华文中宋" panose="02010600040101010101" pitchFamily="2" charset="-122"/>
                <a:ea typeface="华文中宋" panose="02010600040101010101" pitchFamily="2" charset="-122"/>
                <a:cs typeface="Hiragino Sans GB W3" charset="-122"/>
              </a:rPr>
              <a:t>厚德博学 和而不同</a:t>
            </a:r>
          </a:p>
        </p:txBody>
      </p:sp>
      <p:sp>
        <p:nvSpPr>
          <p:cNvPr id="7" name="矩形 6">
            <a:extLst>
              <a:ext uri="{FF2B5EF4-FFF2-40B4-BE49-F238E27FC236}">
                <a16:creationId xmlns:a16="http://schemas.microsoft.com/office/drawing/2014/main" id="{D75A99EF-45C4-4EE7-964D-5885C363F8FA}"/>
              </a:ext>
            </a:extLst>
          </p:cNvPr>
          <p:cNvSpPr/>
          <p:nvPr userDrawn="1"/>
        </p:nvSpPr>
        <p:spPr>
          <a:xfrm>
            <a:off x="9921732" y="6438900"/>
            <a:ext cx="2002970" cy="276999"/>
          </a:xfrm>
          <a:prstGeom prst="rect">
            <a:avLst/>
          </a:prstGeom>
        </p:spPr>
        <p:txBody>
          <a:bodyPr wrap="square" lIns="0" rIns="0">
            <a:spAutoFit/>
          </a:bodyPr>
          <a:lstStyle/>
          <a:p>
            <a:pPr algn="dist"/>
            <a:r>
              <a:rPr kumimoji="1" lang="en-US" altLang="zh-CN" sz="1200" spc="300" dirty="0">
                <a:solidFill>
                  <a:schemeClr val="bg1"/>
                </a:solidFill>
                <a:latin typeface="华文中宋" panose="02010600040101010101" pitchFamily="2" charset="-122"/>
                <a:ea typeface="华文中宋" panose="02010600040101010101" pitchFamily="2" charset="-122"/>
                <a:cs typeface="Hiragino Sans GB W3" charset="-122"/>
              </a:rPr>
              <a:t>www.hut.edu.cn</a:t>
            </a:r>
            <a:endParaRPr lang="zh-CN" altLang="en-US" sz="1200" dirty="0">
              <a:solidFill>
                <a:schemeClr val="bg1"/>
              </a:solidFill>
              <a:latin typeface="华文中宋" panose="02010600040101010101" pitchFamily="2" charset="-122"/>
              <a:ea typeface="华文中宋" panose="02010600040101010101" pitchFamily="2" charset="-122"/>
            </a:endParaRPr>
          </a:p>
        </p:txBody>
      </p:sp>
      <p:cxnSp>
        <p:nvCxnSpPr>
          <p:cNvPr id="8" name="直接连接符 7">
            <a:extLst>
              <a:ext uri="{FF2B5EF4-FFF2-40B4-BE49-F238E27FC236}">
                <a16:creationId xmlns:a16="http://schemas.microsoft.com/office/drawing/2014/main" id="{8110F592-8830-4097-9080-65235AE733A8}"/>
              </a:ext>
            </a:extLst>
          </p:cNvPr>
          <p:cNvCxnSpPr>
            <a:cxnSpLocks/>
          </p:cNvCxnSpPr>
          <p:nvPr userDrawn="1"/>
        </p:nvCxnSpPr>
        <p:spPr>
          <a:xfrm>
            <a:off x="304800" y="749300"/>
            <a:ext cx="115824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图片 8">
            <a:extLst>
              <a:ext uri="{FF2B5EF4-FFF2-40B4-BE49-F238E27FC236}">
                <a16:creationId xmlns:a16="http://schemas.microsoft.com/office/drawing/2014/main" id="{7CE4C067-D6A5-456F-8514-A170C1FA9762}"/>
              </a:ext>
            </a:extLst>
          </p:cNvPr>
          <p:cNvPicPr>
            <a:picLocks noChangeAspect="1"/>
          </p:cNvPicPr>
          <p:nvPr userDrawn="1"/>
        </p:nvPicPr>
        <p:blipFill>
          <a:blip r:embed="rId4">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10235493" y="283720"/>
            <a:ext cx="1641068" cy="399511"/>
          </a:xfrm>
          <a:prstGeom prst="rect">
            <a:avLst/>
          </a:prstGeom>
        </p:spPr>
      </p:pic>
      <p:sp>
        <p:nvSpPr>
          <p:cNvPr id="12" name="幻灯片编号占位符 2"/>
          <p:cNvSpPr>
            <a:spLocks noGrp="1"/>
          </p:cNvSpPr>
          <p:nvPr>
            <p:ph type="sldNum" sz="quarter" idx="4"/>
          </p:nvPr>
        </p:nvSpPr>
        <p:spPr>
          <a:xfrm>
            <a:off x="4724400" y="6378575"/>
            <a:ext cx="2743200" cy="365125"/>
          </a:xfrm>
          <a:prstGeom prst="rect">
            <a:avLst/>
          </a:prstGeom>
        </p:spPr>
        <p:txBody>
          <a:bodyPr vert="horz" lIns="91440" tIns="45720" rIns="91440" bIns="45720" rtlCol="0" anchor="ctr"/>
          <a:lstStyle>
            <a:lvl1pPr algn="ctr">
              <a:defRPr sz="1000">
                <a:solidFill>
                  <a:schemeClr val="tx1">
                    <a:lumMod val="25000"/>
                    <a:lumOff val="75000"/>
                  </a:schemeClr>
                </a:solidFill>
                <a:latin typeface="STZhongsong" charset="-122"/>
                <a:ea typeface="STZhongsong" charset="-122"/>
                <a:cs typeface="STZhongsong" charset="-122"/>
              </a:defRPr>
            </a:lvl1pPr>
          </a:lstStyle>
          <a:p>
            <a:fld id="{FCD414FB-FBA3-744C-9B73-3C070CB3E4AB}" type="slidenum">
              <a:rPr kumimoji="1" lang="zh-CN" altLang="en-US" smtClean="0"/>
              <a:pPr/>
              <a:t>‹#›</a:t>
            </a:fld>
            <a:endParaRPr kumimoji="1" lang="zh-CN" altLang="en-US" dirty="0"/>
          </a:p>
        </p:txBody>
      </p:sp>
      <p:grpSp>
        <p:nvGrpSpPr>
          <p:cNvPr id="15" name="组合 14">
            <a:extLst>
              <a:ext uri="{FF2B5EF4-FFF2-40B4-BE49-F238E27FC236}">
                <a16:creationId xmlns:a16="http://schemas.microsoft.com/office/drawing/2014/main" id="{F0EA1617-82EC-4196-816A-88B1A78F29B5}"/>
              </a:ext>
            </a:extLst>
          </p:cNvPr>
          <p:cNvGrpSpPr/>
          <p:nvPr userDrawn="1"/>
        </p:nvGrpSpPr>
        <p:grpSpPr>
          <a:xfrm>
            <a:off x="315439" y="331076"/>
            <a:ext cx="509199" cy="304798"/>
            <a:chOff x="302563" y="340407"/>
            <a:chExt cx="509199" cy="304798"/>
          </a:xfrm>
        </p:grpSpPr>
        <p:cxnSp>
          <p:nvCxnSpPr>
            <p:cNvPr id="4" name="直接连接符 3">
              <a:extLst>
                <a:ext uri="{FF2B5EF4-FFF2-40B4-BE49-F238E27FC236}">
                  <a16:creationId xmlns:a16="http://schemas.microsoft.com/office/drawing/2014/main" id="{CE1B5AB2-4442-4BA1-B751-565AD867785B}"/>
                </a:ext>
              </a:extLst>
            </p:cNvPr>
            <p:cNvCxnSpPr/>
            <p:nvPr userDrawn="1"/>
          </p:nvCxnSpPr>
          <p:spPr>
            <a:xfrm>
              <a:off x="302563" y="340407"/>
              <a:ext cx="509199"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FCE256D6-204E-423F-AA37-19A5C26EFE87}"/>
                </a:ext>
              </a:extLst>
            </p:cNvPr>
            <p:cNvCxnSpPr/>
            <p:nvPr userDrawn="1"/>
          </p:nvCxnSpPr>
          <p:spPr>
            <a:xfrm>
              <a:off x="302563" y="492806"/>
              <a:ext cx="509199"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D37CECBA-ABEA-42C2-87C0-FA66A1BE819F}"/>
                </a:ext>
              </a:extLst>
            </p:cNvPr>
            <p:cNvCxnSpPr/>
            <p:nvPr userDrawn="1"/>
          </p:nvCxnSpPr>
          <p:spPr>
            <a:xfrm>
              <a:off x="302563" y="645205"/>
              <a:ext cx="509199"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0555448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7.xml"/><Relationship Id="rId13" Type="http://schemas.openxmlformats.org/officeDocument/2006/relationships/slideLayout" Target="../slideLayouts/slideLayout32.xml"/><Relationship Id="rId18" Type="http://schemas.openxmlformats.org/officeDocument/2006/relationships/slideLayout" Target="../slideLayouts/slideLayout37.xml"/><Relationship Id="rId3" Type="http://schemas.openxmlformats.org/officeDocument/2006/relationships/slideLayout" Target="../slideLayouts/slideLayout22.xml"/><Relationship Id="rId21" Type="http://schemas.openxmlformats.org/officeDocument/2006/relationships/theme" Target="../theme/theme2.xml"/><Relationship Id="rId7" Type="http://schemas.openxmlformats.org/officeDocument/2006/relationships/slideLayout" Target="../slideLayouts/slideLayout26.xml"/><Relationship Id="rId12" Type="http://schemas.openxmlformats.org/officeDocument/2006/relationships/slideLayout" Target="../slideLayouts/slideLayout31.xml"/><Relationship Id="rId17" Type="http://schemas.openxmlformats.org/officeDocument/2006/relationships/slideLayout" Target="../slideLayouts/slideLayout36.xml"/><Relationship Id="rId2" Type="http://schemas.openxmlformats.org/officeDocument/2006/relationships/slideLayout" Target="../slideLayouts/slideLayout21.xml"/><Relationship Id="rId16" Type="http://schemas.openxmlformats.org/officeDocument/2006/relationships/slideLayout" Target="../slideLayouts/slideLayout35.xml"/><Relationship Id="rId20" Type="http://schemas.openxmlformats.org/officeDocument/2006/relationships/slideLayout" Target="../slideLayouts/slideLayout39.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5" Type="http://schemas.openxmlformats.org/officeDocument/2006/relationships/slideLayout" Target="../slideLayouts/slideLayout24.xml"/><Relationship Id="rId15" Type="http://schemas.openxmlformats.org/officeDocument/2006/relationships/slideLayout" Target="../slideLayouts/slideLayout34.xml"/><Relationship Id="rId10" Type="http://schemas.openxmlformats.org/officeDocument/2006/relationships/slideLayout" Target="../slideLayouts/slideLayout29.xml"/><Relationship Id="rId19" Type="http://schemas.openxmlformats.org/officeDocument/2006/relationships/slideLayout" Target="../slideLayouts/slideLayout38.xml"/><Relationship Id="rId4" Type="http://schemas.openxmlformats.org/officeDocument/2006/relationships/slideLayout" Target="../slideLayouts/slideLayout23.xml"/><Relationship Id="rId9" Type="http://schemas.openxmlformats.org/officeDocument/2006/relationships/slideLayout" Target="../slideLayouts/slideLayout28.xml"/><Relationship Id="rId14" Type="http://schemas.openxmlformats.org/officeDocument/2006/relationships/slideLayout" Target="../slideLayouts/slideLayout33.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41.xml"/><Relationship Id="rId1" Type="http://schemas.openxmlformats.org/officeDocument/2006/relationships/slideLayout" Target="../slideLayouts/slideLayout4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幻灯片编号占位符 2"/>
          <p:cNvSpPr>
            <a:spLocks noGrp="1"/>
          </p:cNvSpPr>
          <p:nvPr>
            <p:ph type="sldNum" sz="quarter" idx="4"/>
          </p:nvPr>
        </p:nvSpPr>
        <p:spPr>
          <a:xfrm>
            <a:off x="4724400" y="6378575"/>
            <a:ext cx="2743200" cy="365125"/>
          </a:xfrm>
          <a:prstGeom prst="rect">
            <a:avLst/>
          </a:prstGeom>
        </p:spPr>
        <p:txBody>
          <a:bodyPr vert="horz" lIns="91440" tIns="45720" rIns="91440" bIns="45720" rtlCol="0" anchor="ctr"/>
          <a:lstStyle>
            <a:lvl1pPr algn="ctr">
              <a:defRPr sz="1000">
                <a:solidFill>
                  <a:schemeClr val="tx1">
                    <a:lumMod val="25000"/>
                    <a:lumOff val="75000"/>
                  </a:schemeClr>
                </a:solidFill>
                <a:latin typeface="STZhongsong" charset="-122"/>
                <a:ea typeface="STZhongsong" charset="-122"/>
                <a:cs typeface="STZhongsong" charset="-122"/>
              </a:defRPr>
            </a:lvl1pPr>
          </a:lstStyle>
          <a:p>
            <a:fld id="{FCD414FB-FBA3-744C-9B73-3C070CB3E4AB}" type="slidenum">
              <a:rPr kumimoji="1" lang="zh-CN" altLang="en-US" smtClean="0"/>
              <a:pPr/>
              <a:t>‹#›</a:t>
            </a:fld>
            <a:endParaRPr kumimoji="1" lang="zh-CN" altLang="en-US" dirty="0"/>
          </a:p>
        </p:txBody>
      </p:sp>
    </p:spTree>
    <p:extLst>
      <p:ext uri="{BB962C8B-B14F-4D97-AF65-F5344CB8AC3E}">
        <p14:creationId xmlns:p14="http://schemas.microsoft.com/office/powerpoint/2010/main" val="4212731740"/>
      </p:ext>
    </p:extLst>
  </p:cSld>
  <p:clrMap bg1="lt1" tx1="dk1" bg2="lt2" tx2="dk2" accent1="accent1" accent2="accent2" accent3="accent3" accent4="accent4" accent5="accent5" accent6="accent6" hlink="hlink" folHlink="folHlink"/>
  <p:sldLayoutIdLst>
    <p:sldLayoutId id="2147483656" r:id="rId1"/>
    <p:sldLayoutId id="2147483666" r:id="rId2"/>
    <p:sldLayoutId id="2147483658" r:id="rId3"/>
    <p:sldLayoutId id="2147483649" r:id="rId4"/>
    <p:sldLayoutId id="2147483650" r:id="rId5"/>
    <p:sldLayoutId id="2147483652" r:id="rId6"/>
    <p:sldLayoutId id="2147483655" r:id="rId7"/>
    <p:sldLayoutId id="2147483659" r:id="rId8"/>
    <p:sldLayoutId id="2147483670" r:id="rId9"/>
    <p:sldLayoutId id="2147483651" r:id="rId10"/>
    <p:sldLayoutId id="2147483663" r:id="rId11"/>
    <p:sldLayoutId id="2147483664" r:id="rId12"/>
    <p:sldLayoutId id="2147483660" r:id="rId13"/>
    <p:sldLayoutId id="2147483672" r:id="rId14"/>
    <p:sldLayoutId id="2147483657" r:id="rId15"/>
    <p:sldLayoutId id="2147483667" r:id="rId16"/>
    <p:sldLayoutId id="2147483668" r:id="rId17"/>
    <p:sldLayoutId id="2147483669" r:id="rId18"/>
    <p:sldLayoutId id="2147483671" r:id="rId19"/>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幻灯片编号占位符 2"/>
          <p:cNvSpPr>
            <a:spLocks noGrp="1"/>
          </p:cNvSpPr>
          <p:nvPr>
            <p:ph type="sldNum" sz="quarter" idx="4"/>
          </p:nvPr>
        </p:nvSpPr>
        <p:spPr>
          <a:xfrm>
            <a:off x="4724400" y="6378575"/>
            <a:ext cx="2743200" cy="365125"/>
          </a:xfrm>
          <a:prstGeom prst="rect">
            <a:avLst/>
          </a:prstGeom>
        </p:spPr>
        <p:txBody>
          <a:bodyPr vert="horz" lIns="91440" tIns="45720" rIns="91440" bIns="45720" rtlCol="0" anchor="ctr"/>
          <a:lstStyle>
            <a:lvl1pPr algn="ctr">
              <a:defRPr sz="1000">
                <a:solidFill>
                  <a:schemeClr val="tx1">
                    <a:lumMod val="25000"/>
                    <a:lumOff val="75000"/>
                  </a:schemeClr>
                </a:solidFill>
                <a:latin typeface="STZhongsong" charset="-122"/>
                <a:ea typeface="STZhongsong" charset="-122"/>
                <a:cs typeface="STZhongsong" charset="-122"/>
              </a:defRPr>
            </a:lvl1pPr>
          </a:lstStyle>
          <a:p>
            <a:fld id="{FCD414FB-FBA3-744C-9B73-3C070CB3E4AB}" type="slidenum">
              <a:rPr kumimoji="1" lang="zh-CN" altLang="en-US" smtClean="0"/>
              <a:pPr/>
              <a:t>‹#›</a:t>
            </a:fld>
            <a:endParaRPr kumimoji="1" lang="zh-CN" altLang="en-US" dirty="0"/>
          </a:p>
        </p:txBody>
      </p:sp>
    </p:spTree>
    <p:extLst>
      <p:ext uri="{BB962C8B-B14F-4D97-AF65-F5344CB8AC3E}">
        <p14:creationId xmlns:p14="http://schemas.microsoft.com/office/powerpoint/2010/main" val="896452473"/>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 id="2147483687" r:id="rId14"/>
    <p:sldLayoutId id="2147483688" r:id="rId15"/>
    <p:sldLayoutId id="2147483689" r:id="rId16"/>
    <p:sldLayoutId id="2147483690" r:id="rId17"/>
    <p:sldLayoutId id="2147483691" r:id="rId18"/>
    <p:sldLayoutId id="2147483692" r:id="rId19"/>
    <p:sldLayoutId id="2147483693" r:id="rId20"/>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416">
          <p15:clr>
            <a:srgbClr val="F26B43"/>
          </p15:clr>
        </p15:guide>
        <p15:guide id="2" pos="7256">
          <p15:clr>
            <a:srgbClr val="F26B43"/>
          </p15:clr>
        </p15:guide>
        <p15:guide id="3" orient="horz" pos="648">
          <p15:clr>
            <a:srgbClr val="F26B43"/>
          </p15:clr>
        </p15:guide>
        <p15:guide id="4" orient="horz" pos="712">
          <p15:clr>
            <a:srgbClr val="F26B43"/>
          </p15:clr>
        </p15:guide>
        <p15:guide id="5" orient="horz" pos="3928">
          <p15:clr>
            <a:srgbClr val="F26B43"/>
          </p15:clr>
        </p15:guide>
        <p15:guide id="6" orient="horz" pos="3864">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57501"/>
      </p:ext>
    </p:extLst>
  </p:cSld>
  <p:clrMap bg1="lt1" tx1="dk1" bg2="lt2" tx2="dk2" accent1="accent1" accent2="accent2" accent3="accent3" accent4="accent4" accent5="accent5" accent6="accent6" hlink="hlink" folHlink="folHlink"/>
  <p:sldLayoutIdLst>
    <p:sldLayoutId id="2147483695" r:id="rId1"/>
    <p:sldLayoutId id="2147483696"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p15:clr>
            <a:srgbClr val="F26B43"/>
          </p15:clr>
        </p15:guide>
        <p15:guide id="2" pos="3840">
          <p15:clr>
            <a:srgbClr val="F26B43"/>
          </p15:clr>
        </p15:guide>
        <p15:guide id="3" pos="192">
          <p15:clr>
            <a:srgbClr val="F26B43"/>
          </p15:clr>
        </p15:guide>
        <p15:guide id="4" pos="7488">
          <p15:clr>
            <a:srgbClr val="F26B43"/>
          </p15:clr>
        </p15:guide>
        <p15:guide id="5" orient="horz" pos="432">
          <p15:clr>
            <a:srgbClr val="F26B43"/>
          </p15:clr>
        </p15:guide>
        <p15:guide id="6" orient="horz" pos="472">
          <p15:clr>
            <a:srgbClr val="F26B43"/>
          </p15:clr>
        </p15:guide>
        <p15:guide id="7" orient="horz" pos="4104">
          <p15:clr>
            <a:srgbClr val="F26B43"/>
          </p15:clr>
        </p15:guide>
        <p15:guide id="8" orient="horz" pos="4056">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9.png"/><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image" Target="../media/image13.svg"/><Relationship Id="rId7" Type="http://schemas.openxmlformats.org/officeDocument/2006/relationships/image" Target="../media/image17.svg"/><Relationship Id="rId2" Type="http://schemas.openxmlformats.org/officeDocument/2006/relationships/image" Target="../media/image12.png"/><Relationship Id="rId1" Type="http://schemas.openxmlformats.org/officeDocument/2006/relationships/slideLayout" Target="../slideLayouts/slideLayout8.xml"/><Relationship Id="rId6" Type="http://schemas.openxmlformats.org/officeDocument/2006/relationships/image" Target="../media/image16.png"/><Relationship Id="rId5" Type="http://schemas.openxmlformats.org/officeDocument/2006/relationships/image" Target="../media/image15.svg"/><Relationship Id="rId4" Type="http://schemas.openxmlformats.org/officeDocument/2006/relationships/image" Target="../media/image14.png"/></Relationships>
</file>

<file path=ppt/slides/_rels/slide26.xml.rels><?xml version="1.0" encoding="UTF-8" standalone="yes"?>
<Relationships xmlns="http://schemas.openxmlformats.org/package/2006/relationships"><Relationship Id="rId3" Type="http://schemas.openxmlformats.org/officeDocument/2006/relationships/image" Target="../media/image19.gif"/><Relationship Id="rId2" Type="http://schemas.openxmlformats.org/officeDocument/2006/relationships/image" Target="../media/image18.jpg"/><Relationship Id="rId1" Type="http://schemas.openxmlformats.org/officeDocument/2006/relationships/slideLayout" Target="../slideLayouts/slideLayout13.xml"/><Relationship Id="rId4" Type="http://schemas.openxmlformats.org/officeDocument/2006/relationships/image" Target="../media/image20.jpg"/></Relationships>
</file>

<file path=ppt/slides/_rels/slide27.xml.rels><?xml version="1.0" encoding="UTF-8" standalone="yes"?>
<Relationships xmlns="http://schemas.openxmlformats.org/package/2006/relationships"><Relationship Id="rId2" Type="http://schemas.openxmlformats.org/officeDocument/2006/relationships/image" Target="../media/image21.gif"/><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chart" Target="../charts/chart5.xml"/><Relationship Id="rId1" Type="http://schemas.openxmlformats.org/officeDocument/2006/relationships/slideLayout" Target="../slideLayouts/slideLayout8.xml"/><Relationship Id="rId4" Type="http://schemas.openxmlformats.org/officeDocument/2006/relationships/chart" Target="../charts/chart7.xml"/></Relationships>
</file>

<file path=ppt/slides/_rels/slide39.xml.rels><?xml version="1.0" encoding="UTF-8" standalone="yes"?>
<Relationships xmlns="http://schemas.openxmlformats.org/package/2006/relationships"><Relationship Id="rId2" Type="http://schemas.openxmlformats.org/officeDocument/2006/relationships/hyperlink" Target="http://www.islide.cc/" TargetMode="Externa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8.xml"/><Relationship Id="rId4" Type="http://schemas.openxmlformats.org/officeDocument/2006/relationships/image" Target="../media/image25.png"/></Relationships>
</file>

<file path=ppt/slides/_rels/slide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8.xml"/></Relationships>
</file>

<file path=ppt/slides/_rels/slide61.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8.xml"/></Relationships>
</file>

<file path=ppt/slides/_rels/slide62.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8.xml"/></Relationships>
</file>

<file path=ppt/slides/_rels/slide63.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8.jpg"/><Relationship Id="rId1" Type="http://schemas.openxmlformats.org/officeDocument/2006/relationships/slideLayout" Target="../slideLayouts/slideLayout15.xml"/></Relationships>
</file>

<file path=ppt/slides/_rels/slide64.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29.jpg"/><Relationship Id="rId1" Type="http://schemas.openxmlformats.org/officeDocument/2006/relationships/slideLayout" Target="../slideLayouts/slideLayout15.xml"/></Relationships>
</file>

<file path=ppt/slides/_rels/slide65.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31.jpg"/><Relationship Id="rId1" Type="http://schemas.openxmlformats.org/officeDocument/2006/relationships/slideLayout" Target="../slideLayouts/slideLayout15.xml"/></Relationships>
</file>

<file path=ppt/slides/_rels/slide66.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image" Target="../media/image19.gif"/><Relationship Id="rId1" Type="http://schemas.openxmlformats.org/officeDocument/2006/relationships/slideLayout" Target="../slideLayouts/slideLayout15.xml"/></Relationships>
</file>

<file path=ppt/slides/_rels/slide67.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image" Target="../media/image33.png"/><Relationship Id="rId1" Type="http://schemas.openxmlformats.org/officeDocument/2006/relationships/slideLayout" Target="../slideLayouts/slideLayout39.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69.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4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2FA4BA3E-372F-42F3-ADD4-06503FFD31DA}"/>
              </a:ext>
            </a:extLst>
          </p:cNvPr>
          <p:cNvSpPr>
            <a:spLocks noGrp="1"/>
          </p:cNvSpPr>
          <p:nvPr>
            <p:ph type="body" sz="quarter" idx="10"/>
          </p:nvPr>
        </p:nvSpPr>
        <p:spPr/>
        <p:txBody>
          <a:bodyPr/>
          <a:lstStyle/>
          <a:p>
            <a:r>
              <a:rPr lang="zh-CN" altLang="en-US" dirty="0">
                <a:solidFill>
                  <a:schemeClr val="bg2">
                    <a:lumMod val="10000"/>
                  </a:schemeClr>
                </a:solidFill>
                <a:latin typeface="+mj-ea"/>
              </a:rPr>
              <a:t>请输入毕业课题</a:t>
            </a:r>
            <a:endParaRPr lang="en-US" altLang="zh-CN" dirty="0">
              <a:solidFill>
                <a:schemeClr val="bg2">
                  <a:lumMod val="10000"/>
                </a:schemeClr>
              </a:solidFill>
              <a:latin typeface="+mj-ea"/>
            </a:endParaRPr>
          </a:p>
        </p:txBody>
      </p:sp>
      <p:sp>
        <p:nvSpPr>
          <p:cNvPr id="3" name="文本占位符 2">
            <a:extLst>
              <a:ext uri="{FF2B5EF4-FFF2-40B4-BE49-F238E27FC236}">
                <a16:creationId xmlns:a16="http://schemas.microsoft.com/office/drawing/2014/main" id="{7F8270ED-164A-403E-85F8-5F55B6C1862B}"/>
              </a:ext>
            </a:extLst>
          </p:cNvPr>
          <p:cNvSpPr>
            <a:spLocks noGrp="1"/>
          </p:cNvSpPr>
          <p:nvPr>
            <p:ph type="body" sz="quarter" idx="11"/>
          </p:nvPr>
        </p:nvSpPr>
        <p:spPr/>
        <p:txBody>
          <a:bodyPr/>
          <a:lstStyle/>
          <a:p>
            <a:r>
              <a:rPr lang="zh-CN" altLang="en-US" dirty="0"/>
              <a:t>毕业论文答辩</a:t>
            </a:r>
            <a:r>
              <a:rPr lang="en-US" altLang="zh-CN" dirty="0"/>
              <a:t>PPT</a:t>
            </a:r>
            <a:r>
              <a:rPr lang="zh-CN" altLang="en-US" dirty="0"/>
              <a:t>模板</a:t>
            </a:r>
          </a:p>
        </p:txBody>
      </p:sp>
      <p:sp>
        <p:nvSpPr>
          <p:cNvPr id="5" name="文本占位符 4">
            <a:extLst>
              <a:ext uri="{FF2B5EF4-FFF2-40B4-BE49-F238E27FC236}">
                <a16:creationId xmlns:a16="http://schemas.microsoft.com/office/drawing/2014/main" id="{C5CCE4F3-DC36-4F5A-9224-BF7A8B19C890}"/>
              </a:ext>
            </a:extLst>
          </p:cNvPr>
          <p:cNvSpPr>
            <a:spLocks noGrp="1"/>
          </p:cNvSpPr>
          <p:nvPr>
            <p:ph type="body" sz="quarter" idx="12"/>
          </p:nvPr>
        </p:nvSpPr>
        <p:spPr/>
        <p:txBody>
          <a:bodyPr/>
          <a:lstStyle/>
          <a:p>
            <a:r>
              <a:rPr lang="en-US" altLang="zh-CN" dirty="0">
                <a:latin typeface="Arial" panose="020B0604020202020204" pitchFamily="34" charset="0"/>
                <a:ea typeface="华文中宋" panose="02010600040101010101" pitchFamily="2" charset="-122"/>
                <a:cs typeface="Arial" panose="020B0604020202020204" pitchFamily="34" charset="0"/>
              </a:rPr>
              <a:t>Graduation Thesis Defense PPT Template</a:t>
            </a:r>
          </a:p>
        </p:txBody>
      </p:sp>
      <p:sp>
        <p:nvSpPr>
          <p:cNvPr id="6" name="文本占位符 5">
            <a:extLst>
              <a:ext uri="{FF2B5EF4-FFF2-40B4-BE49-F238E27FC236}">
                <a16:creationId xmlns:a16="http://schemas.microsoft.com/office/drawing/2014/main" id="{6B110CD7-F1ED-4E3F-AE20-D2DE29BA7219}"/>
              </a:ext>
            </a:extLst>
          </p:cNvPr>
          <p:cNvSpPr>
            <a:spLocks noGrp="1"/>
          </p:cNvSpPr>
          <p:nvPr>
            <p:ph type="body" sz="quarter" idx="13"/>
          </p:nvPr>
        </p:nvSpPr>
        <p:spPr/>
        <p:txBody>
          <a:bodyPr/>
          <a:lstStyle/>
          <a:p>
            <a:r>
              <a:rPr lang="zh-CN" altLang="en-US" dirty="0"/>
              <a:t>答辩人：醒目的绵羊 </a:t>
            </a:r>
            <a:r>
              <a:rPr lang="en-US" altLang="zh-CN" dirty="0">
                <a:solidFill>
                  <a:schemeClr val="accent1"/>
                </a:solidFill>
              </a:rPr>
              <a:t>|</a:t>
            </a:r>
            <a:r>
              <a:rPr lang="en-US" altLang="zh-CN" dirty="0"/>
              <a:t> </a:t>
            </a:r>
            <a:r>
              <a:rPr lang="zh-CN" altLang="en-US" dirty="0"/>
              <a:t>指导老师：很厉害 </a:t>
            </a:r>
            <a:r>
              <a:rPr lang="en-US" altLang="zh-CN" dirty="0">
                <a:solidFill>
                  <a:schemeClr val="accent1"/>
                </a:solidFill>
              </a:rPr>
              <a:t>| </a:t>
            </a:r>
            <a:r>
              <a:rPr lang="zh-CN" altLang="en-US" dirty="0"/>
              <a:t>答辩日期：</a:t>
            </a:r>
            <a:r>
              <a:rPr lang="en-US" altLang="zh-CN" dirty="0"/>
              <a:t>2019.04.06</a:t>
            </a:r>
            <a:endParaRPr lang="zh-CN" altLang="en-US" dirty="0"/>
          </a:p>
        </p:txBody>
      </p:sp>
    </p:spTree>
    <p:extLst>
      <p:ext uri="{BB962C8B-B14F-4D97-AF65-F5344CB8AC3E}">
        <p14:creationId xmlns:p14="http://schemas.microsoft.com/office/powerpoint/2010/main" val="17668885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A1E043FB-1212-4616-8CB3-B5B16A9BB634}"/>
              </a:ext>
            </a:extLst>
          </p:cNvPr>
          <p:cNvSpPr>
            <a:spLocks noGrp="1"/>
          </p:cNvSpPr>
          <p:nvPr>
            <p:ph type="body" sz="quarter" idx="10"/>
          </p:nvPr>
        </p:nvSpPr>
        <p:spPr/>
        <p:txBody>
          <a:bodyPr/>
          <a:lstStyle/>
          <a:p>
            <a:r>
              <a:rPr lang="zh-CN" altLang="en-US" dirty="0"/>
              <a:t>研究数据及成果</a:t>
            </a:r>
          </a:p>
        </p:txBody>
      </p:sp>
      <p:sp>
        <p:nvSpPr>
          <p:cNvPr id="4" name="文本框 3">
            <a:extLst>
              <a:ext uri="{FF2B5EF4-FFF2-40B4-BE49-F238E27FC236}">
                <a16:creationId xmlns:a16="http://schemas.microsoft.com/office/drawing/2014/main" id="{4679F1F7-F04E-4921-9D42-8AC588A1C9E9}"/>
              </a:ext>
            </a:extLst>
          </p:cNvPr>
          <p:cNvSpPr txBox="1"/>
          <p:nvPr/>
        </p:nvSpPr>
        <p:spPr>
          <a:xfrm>
            <a:off x="194405" y="60404"/>
            <a:ext cx="1040670" cy="1015663"/>
          </a:xfrm>
          <a:prstGeom prst="rect">
            <a:avLst/>
          </a:prstGeom>
          <a:noFill/>
        </p:spPr>
        <p:txBody>
          <a:bodyPr wrap="none" rtlCol="0">
            <a:spAutoFit/>
          </a:bodyPr>
          <a:lstStyle/>
          <a:p>
            <a:r>
              <a:rPr lang="en-US" altLang="zh-CN" sz="6000" b="1" dirty="0">
                <a:gradFill>
                  <a:gsLst>
                    <a:gs pos="0">
                      <a:schemeClr val="accent1"/>
                    </a:gs>
                    <a:gs pos="60000">
                      <a:schemeClr val="accent1"/>
                    </a:gs>
                    <a:gs pos="60000">
                      <a:schemeClr val="bg1">
                        <a:alpha val="0"/>
                      </a:schemeClr>
                    </a:gs>
                  </a:gsLst>
                  <a:lin ang="5400000" scaled="1"/>
                </a:gradFill>
                <a:latin typeface="+mj-lt"/>
              </a:rPr>
              <a:t>04</a:t>
            </a:r>
            <a:endParaRPr lang="zh-CN" altLang="en-US" sz="6000" b="1" dirty="0">
              <a:gradFill>
                <a:gsLst>
                  <a:gs pos="0">
                    <a:schemeClr val="accent1"/>
                  </a:gs>
                  <a:gs pos="60000">
                    <a:schemeClr val="accent1"/>
                  </a:gs>
                  <a:gs pos="60000">
                    <a:schemeClr val="bg1">
                      <a:alpha val="0"/>
                    </a:schemeClr>
                  </a:gs>
                </a:gsLst>
                <a:lin ang="5400000" scaled="1"/>
              </a:gradFill>
              <a:latin typeface="+mj-lt"/>
            </a:endParaRPr>
          </a:p>
        </p:txBody>
      </p:sp>
      <p:sp>
        <p:nvSpPr>
          <p:cNvPr id="3" name="幻灯片编号占位符 2"/>
          <p:cNvSpPr>
            <a:spLocks noGrp="1"/>
          </p:cNvSpPr>
          <p:nvPr>
            <p:ph type="sldNum" sz="quarter" idx="4"/>
          </p:nvPr>
        </p:nvSpPr>
        <p:spPr>
          <a:xfrm>
            <a:off x="4724400" y="6378575"/>
            <a:ext cx="2743200" cy="365125"/>
          </a:xfrm>
        </p:spPr>
        <p:txBody>
          <a:bodyPr/>
          <a:lstStyle/>
          <a:p>
            <a:fld id="{FCD414FB-FBA3-744C-9B73-3C070CB3E4AB}" type="slidenum">
              <a:rPr kumimoji="1" lang="zh-CN" altLang="en-US" smtClean="0"/>
              <a:pPr/>
              <a:t>10</a:t>
            </a:fld>
            <a:endParaRPr kumimoji="1" lang="zh-CN" altLang="en-US" dirty="0"/>
          </a:p>
        </p:txBody>
      </p:sp>
    </p:spTree>
    <p:extLst>
      <p:ext uri="{BB962C8B-B14F-4D97-AF65-F5344CB8AC3E}">
        <p14:creationId xmlns:p14="http://schemas.microsoft.com/office/powerpoint/2010/main" val="14079410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A8CBCE3F-4D29-4D96-97C2-4AC3ED306CB0}"/>
              </a:ext>
            </a:extLst>
          </p:cNvPr>
          <p:cNvSpPr/>
          <p:nvPr/>
        </p:nvSpPr>
        <p:spPr>
          <a:xfrm>
            <a:off x="-1" y="0"/>
            <a:ext cx="3528029" cy="685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 name="直接连接符 25">
            <a:extLst>
              <a:ext uri="{FF2B5EF4-FFF2-40B4-BE49-F238E27FC236}">
                <a16:creationId xmlns:a16="http://schemas.microsoft.com/office/drawing/2014/main" id="{5245D935-BFA8-4970-B0EF-C32D459675BD}"/>
              </a:ext>
            </a:extLst>
          </p:cNvPr>
          <p:cNvCxnSpPr>
            <a:cxnSpLocks/>
          </p:cNvCxnSpPr>
          <p:nvPr/>
        </p:nvCxnSpPr>
        <p:spPr>
          <a:xfrm>
            <a:off x="7205865" y="2764434"/>
            <a:ext cx="747227"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sp>
        <p:nvSpPr>
          <p:cNvPr id="2" name="文本占位符 1">
            <a:extLst>
              <a:ext uri="{FF2B5EF4-FFF2-40B4-BE49-F238E27FC236}">
                <a16:creationId xmlns:a16="http://schemas.microsoft.com/office/drawing/2014/main" id="{B0318D13-A772-47C8-ACF3-74133DDBE172}"/>
              </a:ext>
            </a:extLst>
          </p:cNvPr>
          <p:cNvSpPr>
            <a:spLocks noGrp="1"/>
          </p:cNvSpPr>
          <p:nvPr>
            <p:ph type="body" sz="quarter" idx="10"/>
          </p:nvPr>
        </p:nvSpPr>
        <p:spPr/>
        <p:txBody>
          <a:bodyPr/>
          <a:lstStyle/>
          <a:p>
            <a:r>
              <a:rPr lang="zh-CN" altLang="en-US" dirty="0"/>
              <a:t>解决方案及总结</a:t>
            </a:r>
          </a:p>
        </p:txBody>
      </p:sp>
      <p:sp>
        <p:nvSpPr>
          <p:cNvPr id="3" name="文本占位符 2">
            <a:extLst>
              <a:ext uri="{FF2B5EF4-FFF2-40B4-BE49-F238E27FC236}">
                <a16:creationId xmlns:a16="http://schemas.microsoft.com/office/drawing/2014/main" id="{23CAD17B-EE00-47DF-A5DC-1AEF9AB643BA}"/>
              </a:ext>
            </a:extLst>
          </p:cNvPr>
          <p:cNvSpPr>
            <a:spLocks noGrp="1"/>
          </p:cNvSpPr>
          <p:nvPr>
            <p:ph type="body" sz="quarter" idx="11"/>
          </p:nvPr>
        </p:nvSpPr>
        <p:spPr/>
        <p:txBody>
          <a:bodyPr/>
          <a:lstStyle/>
          <a:p>
            <a:r>
              <a:rPr lang="en-US" altLang="zh-CN" dirty="0"/>
              <a:t>Solution and summary</a:t>
            </a:r>
          </a:p>
        </p:txBody>
      </p:sp>
      <p:sp>
        <p:nvSpPr>
          <p:cNvPr id="9" name="文本框 8">
            <a:extLst>
              <a:ext uri="{FF2B5EF4-FFF2-40B4-BE49-F238E27FC236}">
                <a16:creationId xmlns:a16="http://schemas.microsoft.com/office/drawing/2014/main" id="{51413DCF-658E-4DB4-BB4A-BE59B53D87DD}"/>
              </a:ext>
            </a:extLst>
          </p:cNvPr>
          <p:cNvSpPr txBox="1"/>
          <p:nvPr/>
        </p:nvSpPr>
        <p:spPr>
          <a:xfrm>
            <a:off x="5201369" y="2011105"/>
            <a:ext cx="1826141" cy="1862048"/>
          </a:xfrm>
          <a:prstGeom prst="rect">
            <a:avLst/>
          </a:prstGeom>
          <a:noFill/>
        </p:spPr>
        <p:txBody>
          <a:bodyPr wrap="none" rtlCol="0">
            <a:spAutoFit/>
          </a:bodyPr>
          <a:lstStyle/>
          <a:p>
            <a:r>
              <a:rPr lang="en-US" altLang="zh-CN" sz="11500" b="1" dirty="0">
                <a:gradFill>
                  <a:gsLst>
                    <a:gs pos="0">
                      <a:schemeClr val="accent1"/>
                    </a:gs>
                    <a:gs pos="60000">
                      <a:schemeClr val="accent1"/>
                    </a:gs>
                    <a:gs pos="60000">
                      <a:schemeClr val="bg1">
                        <a:alpha val="0"/>
                      </a:schemeClr>
                    </a:gs>
                  </a:gsLst>
                  <a:lin ang="5400000" scaled="1"/>
                </a:gradFill>
                <a:latin typeface="+mj-lt"/>
              </a:rPr>
              <a:t>05</a:t>
            </a:r>
            <a:endParaRPr lang="zh-CN" altLang="en-US" sz="11500" b="1" dirty="0">
              <a:gradFill>
                <a:gsLst>
                  <a:gs pos="0">
                    <a:schemeClr val="accent1"/>
                  </a:gs>
                  <a:gs pos="60000">
                    <a:schemeClr val="accent1"/>
                  </a:gs>
                  <a:gs pos="60000">
                    <a:schemeClr val="bg1">
                      <a:alpha val="0"/>
                    </a:schemeClr>
                  </a:gs>
                </a:gsLst>
                <a:lin ang="5400000" scaled="1"/>
              </a:gradFill>
              <a:latin typeface="+mj-lt"/>
            </a:endParaRPr>
          </a:p>
        </p:txBody>
      </p:sp>
      <p:sp>
        <p:nvSpPr>
          <p:cNvPr id="4" name="幻灯片编号占位符 3"/>
          <p:cNvSpPr>
            <a:spLocks noGrp="1"/>
          </p:cNvSpPr>
          <p:nvPr>
            <p:ph type="sldNum" sz="quarter" idx="4294967295"/>
          </p:nvPr>
        </p:nvSpPr>
        <p:spPr>
          <a:xfrm>
            <a:off x="8431530" y="6492875"/>
            <a:ext cx="2743200" cy="365125"/>
          </a:xfrm>
          <a:prstGeom prst="rect">
            <a:avLst/>
          </a:prstGeom>
        </p:spPr>
        <p:txBody>
          <a:bodyPr/>
          <a:lstStyle/>
          <a:p>
            <a:fld id="{FCD414FB-FBA3-744C-9B73-3C070CB3E4AB}" type="slidenum">
              <a:rPr kumimoji="1" lang="zh-CN" altLang="en-US" smtClean="0"/>
              <a:t>11</a:t>
            </a:fld>
            <a:endParaRPr kumimoji="1" lang="zh-CN" altLang="en-US"/>
          </a:p>
        </p:txBody>
      </p:sp>
    </p:spTree>
    <p:extLst>
      <p:ext uri="{BB962C8B-B14F-4D97-AF65-F5344CB8AC3E}">
        <p14:creationId xmlns:p14="http://schemas.microsoft.com/office/powerpoint/2010/main" val="32050877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占位符 17">
            <a:extLst>
              <a:ext uri="{FF2B5EF4-FFF2-40B4-BE49-F238E27FC236}">
                <a16:creationId xmlns:a16="http://schemas.microsoft.com/office/drawing/2014/main" id="{C21BEA08-C25D-4B65-8D9F-5CFF099933B7}"/>
              </a:ext>
            </a:extLst>
          </p:cNvPr>
          <p:cNvSpPr>
            <a:spLocks noGrp="1"/>
          </p:cNvSpPr>
          <p:nvPr>
            <p:ph type="body" sz="quarter" idx="10"/>
          </p:nvPr>
        </p:nvSpPr>
        <p:spPr/>
        <p:txBody>
          <a:bodyPr/>
          <a:lstStyle/>
          <a:p>
            <a:r>
              <a:rPr lang="zh-CN" altLang="en-US" dirty="0"/>
              <a:t>解决方案及总结</a:t>
            </a:r>
          </a:p>
        </p:txBody>
      </p:sp>
      <p:sp>
        <p:nvSpPr>
          <p:cNvPr id="4" name="文本框 3">
            <a:extLst>
              <a:ext uri="{FF2B5EF4-FFF2-40B4-BE49-F238E27FC236}">
                <a16:creationId xmlns:a16="http://schemas.microsoft.com/office/drawing/2014/main" id="{CA5DF301-EDB4-446F-88B7-3C8836A2F63B}"/>
              </a:ext>
            </a:extLst>
          </p:cNvPr>
          <p:cNvSpPr txBox="1"/>
          <p:nvPr/>
        </p:nvSpPr>
        <p:spPr>
          <a:xfrm>
            <a:off x="194405" y="60404"/>
            <a:ext cx="1040670" cy="1015663"/>
          </a:xfrm>
          <a:prstGeom prst="rect">
            <a:avLst/>
          </a:prstGeom>
          <a:noFill/>
        </p:spPr>
        <p:txBody>
          <a:bodyPr wrap="none" rtlCol="0">
            <a:spAutoFit/>
          </a:bodyPr>
          <a:lstStyle/>
          <a:p>
            <a:r>
              <a:rPr lang="en-US" altLang="zh-CN" sz="6000" b="1" dirty="0">
                <a:gradFill>
                  <a:gsLst>
                    <a:gs pos="0">
                      <a:schemeClr val="accent1"/>
                    </a:gs>
                    <a:gs pos="60000">
                      <a:schemeClr val="accent1"/>
                    </a:gs>
                    <a:gs pos="60000">
                      <a:schemeClr val="bg1">
                        <a:alpha val="0"/>
                      </a:schemeClr>
                    </a:gs>
                  </a:gsLst>
                  <a:lin ang="5400000" scaled="1"/>
                </a:gradFill>
                <a:latin typeface="+mj-lt"/>
              </a:rPr>
              <a:t>05</a:t>
            </a:r>
            <a:endParaRPr lang="zh-CN" altLang="en-US" sz="6000" b="1" dirty="0">
              <a:gradFill>
                <a:gsLst>
                  <a:gs pos="0">
                    <a:schemeClr val="accent1"/>
                  </a:gs>
                  <a:gs pos="60000">
                    <a:schemeClr val="accent1"/>
                  </a:gs>
                  <a:gs pos="60000">
                    <a:schemeClr val="bg1">
                      <a:alpha val="0"/>
                    </a:schemeClr>
                  </a:gs>
                </a:gsLst>
                <a:lin ang="5400000" scaled="1"/>
              </a:gradFill>
              <a:latin typeface="+mj-lt"/>
            </a:endParaRPr>
          </a:p>
        </p:txBody>
      </p:sp>
      <p:sp>
        <p:nvSpPr>
          <p:cNvPr id="2" name="幻灯片编号占位符 1"/>
          <p:cNvSpPr>
            <a:spLocks noGrp="1"/>
          </p:cNvSpPr>
          <p:nvPr>
            <p:ph type="sldNum" sz="quarter" idx="4"/>
          </p:nvPr>
        </p:nvSpPr>
        <p:spPr>
          <a:xfrm>
            <a:off x="4724400" y="6378575"/>
            <a:ext cx="2743200" cy="365125"/>
          </a:xfrm>
        </p:spPr>
        <p:txBody>
          <a:bodyPr/>
          <a:lstStyle/>
          <a:p>
            <a:fld id="{FCD414FB-FBA3-744C-9B73-3C070CB3E4AB}" type="slidenum">
              <a:rPr kumimoji="1" lang="zh-CN" altLang="en-US" smtClean="0"/>
              <a:pPr/>
              <a:t>12</a:t>
            </a:fld>
            <a:endParaRPr kumimoji="1" lang="zh-CN" altLang="en-US" dirty="0"/>
          </a:p>
        </p:txBody>
      </p:sp>
    </p:spTree>
    <p:extLst>
      <p:ext uri="{BB962C8B-B14F-4D97-AF65-F5344CB8AC3E}">
        <p14:creationId xmlns:p14="http://schemas.microsoft.com/office/powerpoint/2010/main" val="14640284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p:cNvSpPr>
            <a:spLocks noGrp="1"/>
          </p:cNvSpPr>
          <p:nvPr>
            <p:ph type="body" sz="quarter" idx="11"/>
          </p:nvPr>
        </p:nvSpPr>
        <p:spPr/>
        <p:txBody>
          <a:bodyPr/>
          <a:lstStyle/>
          <a:p>
            <a:r>
              <a:rPr kumimoji="1" lang="zh-CN" altLang="en-US" b="0" dirty="0">
                <a:solidFill>
                  <a:schemeClr val="bg2">
                    <a:lumMod val="10000"/>
                  </a:schemeClr>
                </a:solidFill>
              </a:rPr>
              <a:t>感谢老师的</a:t>
            </a:r>
            <a:r>
              <a:rPr kumimoji="1" lang="zh-CN" altLang="en-US" dirty="0"/>
              <a:t>悉心指导！</a:t>
            </a:r>
          </a:p>
        </p:txBody>
      </p:sp>
      <p:sp>
        <p:nvSpPr>
          <p:cNvPr id="8" name="文本占位符 7"/>
          <p:cNvSpPr>
            <a:spLocks noGrp="1"/>
          </p:cNvSpPr>
          <p:nvPr>
            <p:ph type="body" sz="quarter" idx="12"/>
          </p:nvPr>
        </p:nvSpPr>
        <p:spPr/>
        <p:txBody>
          <a:bodyPr/>
          <a:lstStyle/>
          <a:p>
            <a:r>
              <a:rPr lang="en-US" altLang="zh-CN" dirty="0">
                <a:latin typeface="Arial" panose="020B0604020202020204" pitchFamily="34" charset="0"/>
                <a:ea typeface="华文中宋" panose="02010600040101010101" pitchFamily="2" charset="-122"/>
                <a:cs typeface="Arial" panose="020B0604020202020204" pitchFamily="34" charset="0"/>
              </a:rPr>
              <a:t>Thank you for your careful guidance</a:t>
            </a:r>
          </a:p>
        </p:txBody>
      </p:sp>
      <p:sp>
        <p:nvSpPr>
          <p:cNvPr id="9" name="文本占位符 8"/>
          <p:cNvSpPr>
            <a:spLocks noGrp="1"/>
          </p:cNvSpPr>
          <p:nvPr>
            <p:ph type="body" sz="quarter" idx="13"/>
          </p:nvPr>
        </p:nvSpPr>
        <p:spPr/>
        <p:txBody>
          <a:bodyPr/>
          <a:lstStyle/>
          <a:p>
            <a:r>
              <a:rPr lang="zh-CN" altLang="en-US" dirty="0"/>
              <a:t>答辩人：醒目的绵羊 </a:t>
            </a:r>
            <a:r>
              <a:rPr lang="en-US" altLang="zh-CN" dirty="0"/>
              <a:t>| </a:t>
            </a:r>
            <a:r>
              <a:rPr lang="zh-CN" altLang="en-US" dirty="0"/>
              <a:t>指导老师：很厉害 </a:t>
            </a:r>
            <a:r>
              <a:rPr lang="en-US" altLang="zh-CN" dirty="0"/>
              <a:t>| </a:t>
            </a:r>
            <a:r>
              <a:rPr lang="zh-CN" altLang="en-US" dirty="0"/>
              <a:t>答辩日期：</a:t>
            </a:r>
            <a:r>
              <a:rPr lang="en-US" altLang="zh-CN" dirty="0"/>
              <a:t>2019.1.19</a:t>
            </a:r>
            <a:endParaRPr lang="zh-CN" altLang="en-US" dirty="0"/>
          </a:p>
        </p:txBody>
      </p:sp>
      <p:sp>
        <p:nvSpPr>
          <p:cNvPr id="6" name="文本占位符 5"/>
          <p:cNvSpPr>
            <a:spLocks noGrp="1"/>
          </p:cNvSpPr>
          <p:nvPr>
            <p:ph type="body" sz="quarter" idx="10"/>
          </p:nvPr>
        </p:nvSpPr>
        <p:spPr/>
        <p:txBody>
          <a:bodyPr/>
          <a:lstStyle/>
          <a:p>
            <a:r>
              <a:rPr kumimoji="1" lang="zh-CN" altLang="en-US" dirty="0"/>
              <a:t>请输入毕业课题</a:t>
            </a:r>
          </a:p>
        </p:txBody>
      </p:sp>
    </p:spTree>
    <p:extLst>
      <p:ext uri="{BB962C8B-B14F-4D97-AF65-F5344CB8AC3E}">
        <p14:creationId xmlns:p14="http://schemas.microsoft.com/office/powerpoint/2010/main" val="15397322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501FE8B7-009A-4738-B575-180386EE2594}"/>
              </a:ext>
            </a:extLst>
          </p:cNvPr>
          <p:cNvGrpSpPr/>
          <p:nvPr/>
        </p:nvGrpSpPr>
        <p:grpSpPr>
          <a:xfrm>
            <a:off x="1883447" y="1574713"/>
            <a:ext cx="8425106" cy="3708574"/>
            <a:chOff x="1883447" y="1404349"/>
            <a:chExt cx="8425106" cy="3708574"/>
          </a:xfrm>
        </p:grpSpPr>
        <p:grpSp>
          <p:nvGrpSpPr>
            <p:cNvPr id="8" name="组合 7">
              <a:extLst>
                <a:ext uri="{FF2B5EF4-FFF2-40B4-BE49-F238E27FC236}">
                  <a16:creationId xmlns:a16="http://schemas.microsoft.com/office/drawing/2014/main" id="{CC05A8E6-3500-49B5-B183-7958F4EBCFB1}"/>
                </a:ext>
              </a:extLst>
            </p:cNvPr>
            <p:cNvGrpSpPr/>
            <p:nvPr/>
          </p:nvGrpSpPr>
          <p:grpSpPr>
            <a:xfrm>
              <a:off x="1883447" y="1404349"/>
              <a:ext cx="8425106" cy="1003005"/>
              <a:chOff x="1883447" y="1999772"/>
              <a:chExt cx="8425106" cy="1003005"/>
            </a:xfrm>
          </p:grpSpPr>
          <p:sp>
            <p:nvSpPr>
              <p:cNvPr id="23" name="矩形 22">
                <a:extLst>
                  <a:ext uri="{FF2B5EF4-FFF2-40B4-BE49-F238E27FC236}">
                    <a16:creationId xmlns:a16="http://schemas.microsoft.com/office/drawing/2014/main" id="{E4D8AE82-C95F-421C-B5F8-423F76CCFC12}"/>
                  </a:ext>
                </a:extLst>
              </p:cNvPr>
              <p:cNvSpPr/>
              <p:nvPr/>
            </p:nvSpPr>
            <p:spPr>
              <a:xfrm>
                <a:off x="1883447" y="2039610"/>
                <a:ext cx="8425106" cy="923330"/>
              </a:xfrm>
              <a:prstGeom prst="rect">
                <a:avLst/>
              </a:prstGeom>
              <a:noFill/>
            </p:spPr>
            <p:txBody>
              <a:bodyPr wrap="square" lIns="0" rIns="0">
                <a:spAutoFit/>
              </a:bodyPr>
              <a:lstStyle/>
              <a:p>
                <a:pPr algn="ctr"/>
                <a:r>
                  <a:rPr lang="zh-CN" altLang="en-US" sz="5400" spc="300" dirty="0">
                    <a:solidFill>
                      <a:schemeClr val="accent1"/>
                    </a:solidFill>
                    <a:latin typeface="+mj-ea"/>
                  </a:rPr>
                  <a:t>以上版式不太适用</a:t>
                </a:r>
                <a:r>
                  <a:rPr lang="en-US" altLang="zh-CN" sz="5400" spc="300" dirty="0">
                    <a:solidFill>
                      <a:schemeClr val="accent1"/>
                    </a:solidFill>
                    <a:latin typeface="+mj-ea"/>
                  </a:rPr>
                  <a:t>?</a:t>
                </a:r>
              </a:p>
            </p:txBody>
          </p:sp>
          <p:cxnSp>
            <p:nvCxnSpPr>
              <p:cNvPr id="5" name="直接连接符 4">
                <a:extLst>
                  <a:ext uri="{FF2B5EF4-FFF2-40B4-BE49-F238E27FC236}">
                    <a16:creationId xmlns:a16="http://schemas.microsoft.com/office/drawing/2014/main" id="{CC118803-3384-4F22-84FA-62518AEC9EBE}"/>
                  </a:ext>
                </a:extLst>
              </p:cNvPr>
              <p:cNvCxnSpPr>
                <a:cxnSpLocks/>
              </p:cNvCxnSpPr>
              <p:nvPr/>
            </p:nvCxnSpPr>
            <p:spPr>
              <a:xfrm>
                <a:off x="2030819" y="1999772"/>
                <a:ext cx="816886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F72074CE-1354-4648-9049-09385007D936}"/>
                  </a:ext>
                </a:extLst>
              </p:cNvPr>
              <p:cNvCxnSpPr>
                <a:cxnSpLocks/>
              </p:cNvCxnSpPr>
              <p:nvPr/>
            </p:nvCxnSpPr>
            <p:spPr>
              <a:xfrm>
                <a:off x="2029046" y="3002777"/>
                <a:ext cx="8170642"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9" name="矩形 8">
              <a:extLst>
                <a:ext uri="{FF2B5EF4-FFF2-40B4-BE49-F238E27FC236}">
                  <a16:creationId xmlns:a16="http://schemas.microsoft.com/office/drawing/2014/main" id="{7155BEFB-9F8A-467F-99FD-7634EFD9657B}"/>
                </a:ext>
              </a:extLst>
            </p:cNvPr>
            <p:cNvSpPr/>
            <p:nvPr/>
          </p:nvSpPr>
          <p:spPr>
            <a:xfrm>
              <a:off x="2948391" y="2992021"/>
              <a:ext cx="7198132" cy="2120902"/>
            </a:xfrm>
            <a:prstGeom prst="rect">
              <a:avLst/>
            </a:prstGeom>
          </p:spPr>
          <p:txBody>
            <a:bodyPr wrap="square">
              <a:spAutoFit/>
            </a:bodyPr>
            <a:lstStyle/>
            <a:p>
              <a:pPr marL="285750" indent="-285750" algn="just">
                <a:lnSpc>
                  <a:spcPct val="150000"/>
                </a:lnSpc>
                <a:buClr>
                  <a:schemeClr val="accent1"/>
                </a:buClr>
                <a:buFont typeface="Arial" panose="020B0604020202020204" pitchFamily="34" charset="0"/>
                <a:buChar char="•"/>
              </a:pPr>
              <a:r>
                <a:rPr lang="zh-CN" altLang="en-US" spc="300" dirty="0">
                  <a:solidFill>
                    <a:schemeClr val="tx1">
                      <a:lumMod val="75000"/>
                      <a:lumOff val="25000"/>
                    </a:schemeClr>
                  </a:solidFill>
                  <a:latin typeface="+mn-ea"/>
                </a:rPr>
                <a:t>去模板最后的附录里看一看吧</a:t>
              </a:r>
              <a:endParaRPr lang="en-US" altLang="zh-CN" spc="300" dirty="0">
                <a:solidFill>
                  <a:schemeClr val="tx1">
                    <a:lumMod val="75000"/>
                    <a:lumOff val="25000"/>
                  </a:schemeClr>
                </a:solidFill>
                <a:latin typeface="+mn-ea"/>
              </a:endParaRPr>
            </a:p>
            <a:p>
              <a:pPr marL="285750" indent="-285750" algn="just">
                <a:lnSpc>
                  <a:spcPct val="150000"/>
                </a:lnSpc>
                <a:buClr>
                  <a:schemeClr val="accent1"/>
                </a:buClr>
                <a:buFont typeface="Arial" panose="020B0604020202020204" pitchFamily="34" charset="0"/>
                <a:buChar char="•"/>
              </a:pPr>
              <a:r>
                <a:rPr lang="zh-CN" altLang="en-US" spc="300" dirty="0">
                  <a:solidFill>
                    <a:schemeClr val="tx1">
                      <a:lumMod val="75000"/>
                      <a:lumOff val="25000"/>
                    </a:schemeClr>
                  </a:solidFill>
                  <a:latin typeface="+mn-ea"/>
                </a:rPr>
                <a:t>无论你规划的章节数量是单数还是双数</a:t>
              </a:r>
              <a:endParaRPr lang="en-US" altLang="zh-CN" spc="300" dirty="0">
                <a:solidFill>
                  <a:schemeClr val="tx1">
                    <a:lumMod val="75000"/>
                    <a:lumOff val="25000"/>
                  </a:schemeClr>
                </a:solidFill>
                <a:latin typeface="+mn-ea"/>
              </a:endParaRPr>
            </a:p>
            <a:p>
              <a:pPr marL="285750" indent="-285750" algn="just">
                <a:lnSpc>
                  <a:spcPct val="150000"/>
                </a:lnSpc>
                <a:buClr>
                  <a:schemeClr val="accent1"/>
                </a:buClr>
                <a:buFont typeface="Arial" panose="020B0604020202020204" pitchFamily="34" charset="0"/>
                <a:buChar char="•"/>
              </a:pPr>
              <a:r>
                <a:rPr lang="zh-CN" altLang="en-US" spc="300" dirty="0">
                  <a:solidFill>
                    <a:schemeClr val="tx1">
                      <a:lumMod val="75000"/>
                      <a:lumOff val="25000"/>
                    </a:schemeClr>
                  </a:solidFill>
                  <a:latin typeface="+mn-ea"/>
                </a:rPr>
                <a:t>也许你的过渡页还需要添加章节要点或是一句话介绍</a:t>
              </a:r>
              <a:endParaRPr lang="en-US" altLang="zh-CN" spc="300" dirty="0">
                <a:solidFill>
                  <a:schemeClr val="tx1">
                    <a:lumMod val="75000"/>
                    <a:lumOff val="25000"/>
                  </a:schemeClr>
                </a:solidFill>
                <a:latin typeface="+mn-ea"/>
              </a:endParaRPr>
            </a:p>
            <a:p>
              <a:pPr marL="285750" indent="-285750" algn="just">
                <a:lnSpc>
                  <a:spcPct val="150000"/>
                </a:lnSpc>
                <a:buClr>
                  <a:schemeClr val="accent1"/>
                </a:buClr>
                <a:buFont typeface="Arial" panose="020B0604020202020204" pitchFamily="34" charset="0"/>
                <a:buChar char="•"/>
              </a:pPr>
              <a:r>
                <a:rPr lang="zh-CN" altLang="en-US" spc="300" dirty="0">
                  <a:solidFill>
                    <a:schemeClr val="tx1">
                      <a:lumMod val="75000"/>
                      <a:lumOff val="25000"/>
                    </a:schemeClr>
                  </a:solidFill>
                  <a:latin typeface="+mn-ea"/>
                </a:rPr>
                <a:t>又或是你的正文页需要导航栏</a:t>
              </a:r>
              <a:endParaRPr lang="en-US" altLang="zh-CN" spc="300" dirty="0">
                <a:solidFill>
                  <a:schemeClr val="tx1">
                    <a:lumMod val="75000"/>
                    <a:lumOff val="25000"/>
                  </a:schemeClr>
                </a:solidFill>
                <a:latin typeface="+mn-ea"/>
              </a:endParaRPr>
            </a:p>
            <a:p>
              <a:pPr marL="285750" indent="-285750" algn="just">
                <a:lnSpc>
                  <a:spcPct val="150000"/>
                </a:lnSpc>
                <a:buClr>
                  <a:schemeClr val="accent1"/>
                </a:buClr>
                <a:buFont typeface="Arial" panose="020B0604020202020204" pitchFamily="34" charset="0"/>
                <a:buChar char="•"/>
              </a:pPr>
              <a:r>
                <a:rPr lang="zh-CN" altLang="en-US" spc="300" dirty="0">
                  <a:solidFill>
                    <a:schemeClr val="tx1">
                      <a:lumMod val="75000"/>
                      <a:lumOff val="25000"/>
                    </a:schemeClr>
                  </a:solidFill>
                  <a:latin typeface="+mn-ea"/>
                </a:rPr>
                <a:t>在这份模板里，都尽量满足你</a:t>
              </a:r>
            </a:p>
          </p:txBody>
        </p:sp>
      </p:grpSp>
    </p:spTree>
    <p:extLst>
      <p:ext uri="{BB962C8B-B14F-4D97-AF65-F5344CB8AC3E}">
        <p14:creationId xmlns:p14="http://schemas.microsoft.com/office/powerpoint/2010/main" val="21558351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extLst>
              <a:ext uri="{FF2B5EF4-FFF2-40B4-BE49-F238E27FC236}">
                <a16:creationId xmlns:a16="http://schemas.microsoft.com/office/drawing/2014/main" id="{6ACB22EA-D481-4F73-AE77-7D84AA0A8737}"/>
              </a:ext>
            </a:extLst>
          </p:cNvPr>
          <p:cNvSpPr/>
          <p:nvPr/>
        </p:nvSpPr>
        <p:spPr>
          <a:xfrm>
            <a:off x="0" y="2789391"/>
            <a:ext cx="12192000" cy="17848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id="{6C95E235-0606-4C5A-B444-97CDDBBF2662}"/>
              </a:ext>
            </a:extLst>
          </p:cNvPr>
          <p:cNvSpPr/>
          <p:nvPr/>
        </p:nvSpPr>
        <p:spPr>
          <a:xfrm>
            <a:off x="863600" y="1387540"/>
            <a:ext cx="10464800" cy="4546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C77A3D2A-7254-493E-967C-1DBA06CF1886}"/>
              </a:ext>
            </a:extLst>
          </p:cNvPr>
          <p:cNvSpPr/>
          <p:nvPr/>
        </p:nvSpPr>
        <p:spPr>
          <a:xfrm>
            <a:off x="762000" y="1285940"/>
            <a:ext cx="10566400" cy="4648200"/>
          </a:xfrm>
          <a:prstGeom prst="rect">
            <a:avLst/>
          </a:prstGeom>
          <a:noFill/>
          <a:ln w="1905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436D1A46-43D1-4CB9-9D88-AD6CEF658A78}"/>
              </a:ext>
            </a:extLst>
          </p:cNvPr>
          <p:cNvSpPr/>
          <p:nvPr/>
        </p:nvSpPr>
        <p:spPr>
          <a:xfrm>
            <a:off x="863600" y="1387540"/>
            <a:ext cx="10566400" cy="4648200"/>
          </a:xfrm>
          <a:prstGeom prst="rect">
            <a:avLst/>
          </a:prstGeom>
          <a:noFill/>
          <a:ln w="1905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a:extLst>
              <a:ext uri="{FF2B5EF4-FFF2-40B4-BE49-F238E27FC236}">
                <a16:creationId xmlns:a16="http://schemas.microsoft.com/office/drawing/2014/main" id="{8A73D60E-FDC6-40E7-BBCA-DFF02E57643F}"/>
              </a:ext>
            </a:extLst>
          </p:cNvPr>
          <p:cNvSpPr>
            <a:spLocks noGrp="1"/>
          </p:cNvSpPr>
          <p:nvPr>
            <p:ph type="sldNum" sz="quarter" idx="4"/>
          </p:nvPr>
        </p:nvSpPr>
        <p:spPr/>
        <p:txBody>
          <a:bodyPr/>
          <a:lstStyle/>
          <a:p>
            <a:fld id="{FCD414FB-FBA3-744C-9B73-3C070CB3E4AB}" type="slidenum">
              <a:rPr kumimoji="1" lang="zh-CN" altLang="en-US" smtClean="0"/>
              <a:pPr/>
              <a:t>15</a:t>
            </a:fld>
            <a:endParaRPr kumimoji="1" lang="zh-CN" altLang="en-US" dirty="0"/>
          </a:p>
        </p:txBody>
      </p:sp>
      <p:sp>
        <p:nvSpPr>
          <p:cNvPr id="2" name="文本占位符 1">
            <a:extLst>
              <a:ext uri="{FF2B5EF4-FFF2-40B4-BE49-F238E27FC236}">
                <a16:creationId xmlns:a16="http://schemas.microsoft.com/office/drawing/2014/main" id="{1E69BE5E-EBB7-451C-B30F-ED6BE4EB0482}"/>
              </a:ext>
            </a:extLst>
          </p:cNvPr>
          <p:cNvSpPr>
            <a:spLocks noGrp="1"/>
          </p:cNvSpPr>
          <p:nvPr>
            <p:ph type="body" sz="quarter" idx="10"/>
          </p:nvPr>
        </p:nvSpPr>
        <p:spPr>
          <a:prstGeom prst="rect">
            <a:avLst/>
          </a:prstGeom>
        </p:spPr>
        <p:txBody>
          <a:bodyPr/>
          <a:lstStyle/>
          <a:p>
            <a:r>
              <a:rPr lang="zh-CN" altLang="en-US" dirty="0"/>
              <a:t>图示页 </a:t>
            </a:r>
            <a:r>
              <a:rPr lang="en-US" altLang="zh-CN" dirty="0"/>
              <a:t>| </a:t>
            </a:r>
            <a:r>
              <a:rPr lang="zh-CN" altLang="en-US" dirty="0"/>
              <a:t>整段文字</a:t>
            </a:r>
          </a:p>
        </p:txBody>
      </p:sp>
      <p:sp>
        <p:nvSpPr>
          <p:cNvPr id="8" name="矩形 7">
            <a:extLst>
              <a:ext uri="{FF2B5EF4-FFF2-40B4-BE49-F238E27FC236}">
                <a16:creationId xmlns:a16="http://schemas.microsoft.com/office/drawing/2014/main" id="{1C76AF8E-2736-430A-A6D6-8119140FB0C5}"/>
              </a:ext>
            </a:extLst>
          </p:cNvPr>
          <p:cNvSpPr/>
          <p:nvPr/>
        </p:nvSpPr>
        <p:spPr>
          <a:xfrm>
            <a:off x="4387840" y="1765300"/>
            <a:ext cx="3416320" cy="646331"/>
          </a:xfrm>
          <a:prstGeom prst="rect">
            <a:avLst/>
          </a:prstGeom>
        </p:spPr>
        <p:txBody>
          <a:bodyPr wrap="none">
            <a:spAutoFit/>
          </a:bodyPr>
          <a:lstStyle/>
          <a:p>
            <a:r>
              <a:rPr lang="zh-CN" altLang="en-US" sz="3600" b="1" dirty="0">
                <a:solidFill>
                  <a:schemeClr val="accent1"/>
                </a:solidFill>
                <a:latin typeface="+mj-ea"/>
                <a:ea typeface="+mj-ea"/>
              </a:rPr>
              <a:t>请在此输入标题</a:t>
            </a:r>
          </a:p>
        </p:txBody>
      </p:sp>
      <p:cxnSp>
        <p:nvCxnSpPr>
          <p:cNvPr id="12" name="直接连接符 11">
            <a:extLst>
              <a:ext uri="{FF2B5EF4-FFF2-40B4-BE49-F238E27FC236}">
                <a16:creationId xmlns:a16="http://schemas.microsoft.com/office/drawing/2014/main" id="{45231243-B890-46BA-A601-42BD3BE4DD33}"/>
              </a:ext>
            </a:extLst>
          </p:cNvPr>
          <p:cNvCxnSpPr>
            <a:cxnSpLocks/>
          </p:cNvCxnSpPr>
          <p:nvPr/>
        </p:nvCxnSpPr>
        <p:spPr>
          <a:xfrm>
            <a:off x="4622800" y="2443748"/>
            <a:ext cx="294640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16" name="任意多边形: 形状 15">
            <a:extLst>
              <a:ext uri="{FF2B5EF4-FFF2-40B4-BE49-F238E27FC236}">
                <a16:creationId xmlns:a16="http://schemas.microsoft.com/office/drawing/2014/main" id="{46323932-94BF-4332-807C-E29EFF1DF316}"/>
              </a:ext>
            </a:extLst>
          </p:cNvPr>
          <p:cNvSpPr/>
          <p:nvPr/>
        </p:nvSpPr>
        <p:spPr>
          <a:xfrm>
            <a:off x="7641704" y="0"/>
            <a:ext cx="4550297" cy="6858000"/>
          </a:xfrm>
          <a:custGeom>
            <a:avLst/>
            <a:gdLst>
              <a:gd name="connsiteX0" fmla="*/ 4550297 w 4550297"/>
              <a:gd name="connsiteY0" fmla="*/ 6797700 h 6858000"/>
              <a:gd name="connsiteX1" fmla="*/ 4550297 w 4550297"/>
              <a:gd name="connsiteY1" fmla="*/ 6858000 h 6858000"/>
              <a:gd name="connsiteX2" fmla="*/ 4499644 w 4550297"/>
              <a:gd name="connsiteY2" fmla="*/ 6858000 h 6858000"/>
              <a:gd name="connsiteX3" fmla="*/ 4503447 w 4550297"/>
              <a:gd name="connsiteY3" fmla="*/ 6847825 h 6858000"/>
              <a:gd name="connsiteX4" fmla="*/ 4547310 w 4550297"/>
              <a:gd name="connsiteY4" fmla="*/ 6799143 h 6858000"/>
              <a:gd name="connsiteX5" fmla="*/ 2740537 w 4550297"/>
              <a:gd name="connsiteY5" fmla="*/ 6779621 h 6858000"/>
              <a:gd name="connsiteX6" fmla="*/ 2802533 w 4550297"/>
              <a:gd name="connsiteY6" fmla="*/ 6784441 h 6858000"/>
              <a:gd name="connsiteX7" fmla="*/ 2857667 w 4550297"/>
              <a:gd name="connsiteY7" fmla="*/ 6811804 h 6858000"/>
              <a:gd name="connsiteX8" fmla="*/ 2898343 w 4550297"/>
              <a:gd name="connsiteY8" fmla="*/ 6858000 h 6858000"/>
              <a:gd name="connsiteX9" fmla="*/ 2624463 w 4550297"/>
              <a:gd name="connsiteY9" fmla="*/ 6858000 h 6858000"/>
              <a:gd name="connsiteX10" fmla="*/ 2632554 w 4550297"/>
              <a:gd name="connsiteY10" fmla="*/ 6841696 h 6858000"/>
              <a:gd name="connsiteX11" fmla="*/ 2679030 w 4550297"/>
              <a:gd name="connsiteY11" fmla="*/ 6800773 h 6858000"/>
              <a:gd name="connsiteX12" fmla="*/ 2740537 w 4550297"/>
              <a:gd name="connsiteY12" fmla="*/ 6779621 h 6858000"/>
              <a:gd name="connsiteX13" fmla="*/ 4550297 w 4550297"/>
              <a:gd name="connsiteY13" fmla="*/ 5916715 h 6858000"/>
              <a:gd name="connsiteX14" fmla="*/ 4550297 w 4550297"/>
              <a:gd name="connsiteY14" fmla="*/ 6733663 h 6858000"/>
              <a:gd name="connsiteX15" fmla="*/ 4480471 w 4550297"/>
              <a:gd name="connsiteY15" fmla="*/ 6806272 h 6858000"/>
              <a:gd name="connsiteX16" fmla="*/ 4416541 w 4550297"/>
              <a:gd name="connsiteY16" fmla="*/ 6858000 h 6858000"/>
              <a:gd name="connsiteX17" fmla="*/ 4120550 w 4550297"/>
              <a:gd name="connsiteY17" fmla="*/ 6858000 h 6858000"/>
              <a:gd name="connsiteX18" fmla="*/ 4097999 w 4550297"/>
              <a:gd name="connsiteY18" fmla="*/ 6803752 h 6858000"/>
              <a:gd name="connsiteX19" fmla="*/ 4370882 w 4550297"/>
              <a:gd name="connsiteY19" fmla="*/ 6004179 h 6858000"/>
              <a:gd name="connsiteX20" fmla="*/ 1131672 w 4550297"/>
              <a:gd name="connsiteY20" fmla="*/ 5854588 h 6858000"/>
              <a:gd name="connsiteX21" fmla="*/ 1293729 w 4550297"/>
              <a:gd name="connsiteY21" fmla="*/ 6016639 h 6858000"/>
              <a:gd name="connsiteX22" fmla="*/ 1131672 w 4550297"/>
              <a:gd name="connsiteY22" fmla="*/ 6178697 h 6858000"/>
              <a:gd name="connsiteX23" fmla="*/ 969621 w 4550297"/>
              <a:gd name="connsiteY23" fmla="*/ 6016639 h 6858000"/>
              <a:gd name="connsiteX24" fmla="*/ 1131672 w 4550297"/>
              <a:gd name="connsiteY24" fmla="*/ 5854588 h 6858000"/>
              <a:gd name="connsiteX25" fmla="*/ 200101 w 4550297"/>
              <a:gd name="connsiteY25" fmla="*/ 4238292 h 6858000"/>
              <a:gd name="connsiteX26" fmla="*/ 258667 w 4550297"/>
              <a:gd name="connsiteY26" fmla="*/ 4260180 h 6858000"/>
              <a:gd name="connsiteX27" fmla="*/ 316172 w 4550297"/>
              <a:gd name="connsiteY27" fmla="*/ 4479737 h 6858000"/>
              <a:gd name="connsiteX28" fmla="*/ 96615 w 4550297"/>
              <a:gd name="connsiteY28" fmla="*/ 4537242 h 6858000"/>
              <a:gd name="connsiteX29" fmla="*/ 39110 w 4550297"/>
              <a:gd name="connsiteY29" fmla="*/ 4317686 h 6858000"/>
              <a:gd name="connsiteX30" fmla="*/ 139088 w 4550297"/>
              <a:gd name="connsiteY30" fmla="*/ 4241886 h 6858000"/>
              <a:gd name="connsiteX31" fmla="*/ 200101 w 4550297"/>
              <a:gd name="connsiteY31" fmla="*/ 4238292 h 6858000"/>
              <a:gd name="connsiteX32" fmla="*/ 4550297 w 4550297"/>
              <a:gd name="connsiteY32" fmla="*/ 3016205 h 6858000"/>
              <a:gd name="connsiteX33" fmla="*/ 4550297 w 4550297"/>
              <a:gd name="connsiteY33" fmla="*/ 3445041 h 6858000"/>
              <a:gd name="connsiteX34" fmla="*/ 4426357 w 4550297"/>
              <a:gd name="connsiteY34" fmla="*/ 3508493 h 6858000"/>
              <a:gd name="connsiteX35" fmla="*/ 4080013 w 4550297"/>
              <a:gd name="connsiteY35" fmla="*/ 4349063 h 6858000"/>
              <a:gd name="connsiteX36" fmla="*/ 3667032 w 4550297"/>
              <a:gd name="connsiteY36" fmla="*/ 4913634 h 6858000"/>
              <a:gd name="connsiteX37" fmla="*/ 3065867 w 4550297"/>
              <a:gd name="connsiteY37" fmla="*/ 4234052 h 6858000"/>
              <a:gd name="connsiteX38" fmla="*/ 3750673 w 4550297"/>
              <a:gd name="connsiteY38" fmla="*/ 3115352 h 6858000"/>
              <a:gd name="connsiteX39" fmla="*/ 4415473 w 4550297"/>
              <a:gd name="connsiteY39" fmla="*/ 3053848 h 6858000"/>
              <a:gd name="connsiteX40" fmla="*/ 142439 w 4550297"/>
              <a:gd name="connsiteY40" fmla="*/ 2357104 h 6858000"/>
              <a:gd name="connsiteX41" fmla="*/ 204437 w 4550297"/>
              <a:gd name="connsiteY41" fmla="*/ 2361925 h 6858000"/>
              <a:gd name="connsiteX42" fmla="*/ 300493 w 4550297"/>
              <a:gd name="connsiteY42" fmla="*/ 2435763 h 6858000"/>
              <a:gd name="connsiteX43" fmla="*/ 242987 w 4550297"/>
              <a:gd name="connsiteY43" fmla="*/ 2655321 h 6858000"/>
              <a:gd name="connsiteX44" fmla="*/ 23429 w 4550297"/>
              <a:gd name="connsiteY44" fmla="*/ 2597816 h 6858000"/>
              <a:gd name="connsiteX45" fmla="*/ 80936 w 4550297"/>
              <a:gd name="connsiteY45" fmla="*/ 2378257 h 6858000"/>
              <a:gd name="connsiteX46" fmla="*/ 142439 w 4550297"/>
              <a:gd name="connsiteY46" fmla="*/ 2357104 h 6858000"/>
              <a:gd name="connsiteX47" fmla="*/ 3627827 w 4550297"/>
              <a:gd name="connsiteY47" fmla="*/ 1978352 h 6858000"/>
              <a:gd name="connsiteX48" fmla="*/ 4478083 w 4550297"/>
              <a:gd name="connsiteY48" fmla="*/ 2128134 h 6858000"/>
              <a:gd name="connsiteX49" fmla="*/ 4550297 w 4550297"/>
              <a:gd name="connsiteY49" fmla="*/ 2173772 h 6858000"/>
              <a:gd name="connsiteX50" fmla="*/ 4550297 w 4550297"/>
              <a:gd name="connsiteY50" fmla="*/ 2726919 h 6858000"/>
              <a:gd name="connsiteX51" fmla="*/ 4541998 w 4550297"/>
              <a:gd name="connsiteY51" fmla="*/ 2732429 h 6858000"/>
              <a:gd name="connsiteX52" fmla="*/ 3734992 w 4550297"/>
              <a:gd name="connsiteY52" fmla="*/ 2843516 h 6858000"/>
              <a:gd name="connsiteX53" fmla="*/ 2569249 w 4550297"/>
              <a:gd name="connsiteY53" fmla="*/ 2331214 h 6858000"/>
              <a:gd name="connsiteX54" fmla="*/ 3627827 w 4550297"/>
              <a:gd name="connsiteY54" fmla="*/ 1978352 h 6858000"/>
              <a:gd name="connsiteX55" fmla="*/ 1089851 w 4550297"/>
              <a:gd name="connsiteY55" fmla="*/ 721123 h 6858000"/>
              <a:gd name="connsiteX56" fmla="*/ 1251909 w 4550297"/>
              <a:gd name="connsiteY56" fmla="*/ 883174 h 6858000"/>
              <a:gd name="connsiteX57" fmla="*/ 1089851 w 4550297"/>
              <a:gd name="connsiteY57" fmla="*/ 1045231 h 6858000"/>
              <a:gd name="connsiteX58" fmla="*/ 927800 w 4550297"/>
              <a:gd name="connsiteY58" fmla="*/ 883174 h 6858000"/>
              <a:gd name="connsiteX59" fmla="*/ 1089851 w 4550297"/>
              <a:gd name="connsiteY59" fmla="*/ 721123 h 6858000"/>
              <a:gd name="connsiteX60" fmla="*/ 4451418 w 4550297"/>
              <a:gd name="connsiteY60" fmla="*/ 0 h 6858000"/>
              <a:gd name="connsiteX61" fmla="*/ 4550297 w 4550297"/>
              <a:gd name="connsiteY61" fmla="*/ 0 h 6858000"/>
              <a:gd name="connsiteX62" fmla="*/ 4550297 w 4550297"/>
              <a:gd name="connsiteY62" fmla="*/ 73797 h 6858000"/>
              <a:gd name="connsiteX63" fmla="*/ 4547229 w 4550297"/>
              <a:gd name="connsiteY63" fmla="*/ 73559 h 6858000"/>
              <a:gd name="connsiteX64" fmla="*/ 4492093 w 4550297"/>
              <a:gd name="connsiteY64" fmla="*/ 46195 h 6858000"/>
              <a:gd name="connsiteX65" fmla="*/ 3848570 w 4550297"/>
              <a:gd name="connsiteY65" fmla="*/ 0 h 6858000"/>
              <a:gd name="connsiteX66" fmla="*/ 4407434 w 4550297"/>
              <a:gd name="connsiteY66" fmla="*/ 0 h 6858000"/>
              <a:gd name="connsiteX67" fmla="*/ 4432659 w 4550297"/>
              <a:gd name="connsiteY67" fmla="*/ 16852 h 6858000"/>
              <a:gd name="connsiteX68" fmla="*/ 4550297 w 4550297"/>
              <a:gd name="connsiteY68" fmla="*/ 130716 h 6858000"/>
              <a:gd name="connsiteX69" fmla="*/ 4550297 w 4550297"/>
              <a:gd name="connsiteY69" fmla="*/ 804696 h 6858000"/>
              <a:gd name="connsiteX70" fmla="*/ 4540728 w 4550297"/>
              <a:gd name="connsiteY70" fmla="*/ 803263 h 6858000"/>
              <a:gd name="connsiteX71" fmla="*/ 3859662 w 4550297"/>
              <a:gd name="connsiteY71" fmla="*/ 97074 h 6858000"/>
              <a:gd name="connsiteX72" fmla="*/ 2961743 w 4550297"/>
              <a:gd name="connsiteY72" fmla="*/ 0 h 6858000"/>
              <a:gd name="connsiteX73" fmla="*/ 3518074 w 4550297"/>
              <a:gd name="connsiteY73" fmla="*/ 0 h 6858000"/>
              <a:gd name="connsiteX74" fmla="*/ 3516734 w 4550297"/>
              <a:gd name="connsiteY74" fmla="*/ 67971 h 6858000"/>
              <a:gd name="connsiteX75" fmla="*/ 2584939 w 4550297"/>
              <a:gd name="connsiteY75" fmla="*/ 898866 h 6858000"/>
              <a:gd name="connsiteX76" fmla="*/ 1079399 w 4550297"/>
              <a:gd name="connsiteY76" fmla="*/ 2780787 h 6858000"/>
              <a:gd name="connsiteX77" fmla="*/ 2835861 w 4550297"/>
              <a:gd name="connsiteY77" fmla="*/ 5896411 h 6858000"/>
              <a:gd name="connsiteX78" fmla="*/ 3139061 w 4550297"/>
              <a:gd name="connsiteY78" fmla="*/ 5655944 h 6858000"/>
              <a:gd name="connsiteX79" fmla="*/ 2532662 w 4550297"/>
              <a:gd name="connsiteY79" fmla="*/ 5483437 h 6858000"/>
              <a:gd name="connsiteX80" fmla="*/ 1539424 w 4550297"/>
              <a:gd name="connsiteY80" fmla="*/ 3078759 h 6858000"/>
              <a:gd name="connsiteX81" fmla="*/ 2621528 w 4550297"/>
              <a:gd name="connsiteY81" fmla="*/ 1186384 h 6858000"/>
              <a:gd name="connsiteX82" fmla="*/ 3635675 w 4550297"/>
              <a:gd name="connsiteY82" fmla="*/ 930229 h 6858000"/>
              <a:gd name="connsiteX83" fmla="*/ 4345318 w 4550297"/>
              <a:gd name="connsiteY83" fmla="*/ 1088366 h 6858000"/>
              <a:gd name="connsiteX84" fmla="*/ 4550297 w 4550297"/>
              <a:gd name="connsiteY84" fmla="*/ 1118680 h 6858000"/>
              <a:gd name="connsiteX85" fmla="*/ 4550297 w 4550297"/>
              <a:gd name="connsiteY85" fmla="*/ 1776356 h 6858000"/>
              <a:gd name="connsiteX86" fmla="*/ 4513245 w 4550297"/>
              <a:gd name="connsiteY86" fmla="*/ 1763700 h 6858000"/>
              <a:gd name="connsiteX87" fmla="*/ 3996372 w 4550297"/>
              <a:gd name="connsiteY87" fmla="*/ 1683000 h 6858000"/>
              <a:gd name="connsiteX88" fmla="*/ 3614295 w 4550297"/>
              <a:gd name="connsiteY88" fmla="*/ 1669045 h 6858000"/>
              <a:gd name="connsiteX89" fmla="*/ 2652887 w 4550297"/>
              <a:gd name="connsiteY89" fmla="*/ 3094442 h 6858000"/>
              <a:gd name="connsiteX90" fmla="*/ 2997906 w 4550297"/>
              <a:gd name="connsiteY90" fmla="*/ 3695614 h 6858000"/>
              <a:gd name="connsiteX91" fmla="*/ 3761129 w 4550297"/>
              <a:gd name="connsiteY91" fmla="*/ 5190697 h 6858000"/>
              <a:gd name="connsiteX92" fmla="*/ 4498217 w 4550297"/>
              <a:gd name="connsiteY92" fmla="*/ 4432699 h 6858000"/>
              <a:gd name="connsiteX93" fmla="*/ 4481226 w 4550297"/>
              <a:gd name="connsiteY93" fmla="*/ 3892299 h 6858000"/>
              <a:gd name="connsiteX94" fmla="*/ 4550297 w 4550297"/>
              <a:gd name="connsiteY94" fmla="*/ 3804888 h 6858000"/>
              <a:gd name="connsiteX95" fmla="*/ 4550297 w 4550297"/>
              <a:gd name="connsiteY95" fmla="*/ 5576903 h 6858000"/>
              <a:gd name="connsiteX96" fmla="*/ 4374725 w 4550297"/>
              <a:gd name="connsiteY96" fmla="*/ 5650065 h 6858000"/>
              <a:gd name="connsiteX97" fmla="*/ 4048656 w 4550297"/>
              <a:gd name="connsiteY97" fmla="*/ 5823225 h 6858000"/>
              <a:gd name="connsiteX98" fmla="*/ 3633585 w 4550297"/>
              <a:gd name="connsiteY98" fmla="*/ 6833466 h 6858000"/>
              <a:gd name="connsiteX99" fmla="*/ 3647348 w 4550297"/>
              <a:gd name="connsiteY99" fmla="*/ 6858000 h 6858000"/>
              <a:gd name="connsiteX100" fmla="*/ 2954142 w 4550297"/>
              <a:gd name="connsiteY100" fmla="*/ 6858000 h 6858000"/>
              <a:gd name="connsiteX101" fmla="*/ 2890212 w 4550297"/>
              <a:gd name="connsiteY101" fmla="*/ 6806273 h 6858000"/>
              <a:gd name="connsiteX102" fmla="*/ 2804496 w 4550297"/>
              <a:gd name="connsiteY102" fmla="*/ 6717139 h 6858000"/>
              <a:gd name="connsiteX103" fmla="*/ 1278046 w 4550297"/>
              <a:gd name="connsiteY103" fmla="*/ 5838908 h 6858000"/>
              <a:gd name="connsiteX104" fmla="*/ 399815 w 4550297"/>
              <a:gd name="connsiteY104" fmla="*/ 4312462 h 6858000"/>
              <a:gd name="connsiteX105" fmla="*/ 399815 w 4550297"/>
              <a:gd name="connsiteY105" fmla="*/ 2550773 h 6858000"/>
              <a:gd name="connsiteX106" fmla="*/ 1278046 w 4550297"/>
              <a:gd name="connsiteY106" fmla="*/ 1024324 h 6858000"/>
              <a:gd name="connsiteX107" fmla="*/ 2804496 w 4550297"/>
              <a:gd name="connsiteY107" fmla="*/ 146096 h 6858000"/>
              <a:gd name="connsiteX108" fmla="*/ 2936691 w 4550297"/>
              <a:gd name="connsiteY108" fmla="*/ 16852 h 6858000"/>
              <a:gd name="connsiteX109" fmla="*/ 2566562 w 4550297"/>
              <a:gd name="connsiteY109" fmla="*/ 0 h 6858000"/>
              <a:gd name="connsiteX110" fmla="*/ 2850115 w 4550297"/>
              <a:gd name="connsiteY110" fmla="*/ 0 h 6858000"/>
              <a:gd name="connsiteX111" fmla="*/ 2846312 w 4550297"/>
              <a:gd name="connsiteY111" fmla="*/ 10175 h 6858000"/>
              <a:gd name="connsiteX112" fmla="*/ 2626755 w 4550297"/>
              <a:gd name="connsiteY112" fmla="*/ 67681 h 6858000"/>
              <a:gd name="connsiteX113" fmla="*/ 2578072 w 4550297"/>
              <a:gd name="connsiteY113" fmla="*/ 2381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4550297" h="6858000">
                <a:moveTo>
                  <a:pt x="4550297" y="6797700"/>
                </a:moveTo>
                <a:lnTo>
                  <a:pt x="4550297" y="6858000"/>
                </a:lnTo>
                <a:lnTo>
                  <a:pt x="4499644" y="6858000"/>
                </a:lnTo>
                <a:lnTo>
                  <a:pt x="4503447" y="6847825"/>
                </a:lnTo>
                <a:cubicBezTo>
                  <a:pt x="4515208" y="6828221"/>
                  <a:pt x="4530238" y="6811885"/>
                  <a:pt x="4547310" y="6799143"/>
                </a:cubicBezTo>
                <a:close/>
                <a:moveTo>
                  <a:pt x="2740537" y="6779621"/>
                </a:moveTo>
                <a:cubicBezTo>
                  <a:pt x="2761529" y="6777089"/>
                  <a:pt x="2782603" y="6778887"/>
                  <a:pt x="2802533" y="6784441"/>
                </a:cubicBezTo>
                <a:cubicBezTo>
                  <a:pt x="2822464" y="6789995"/>
                  <a:pt x="2841250" y="6799307"/>
                  <a:pt x="2857667" y="6811804"/>
                </a:cubicBezTo>
                <a:lnTo>
                  <a:pt x="2898343" y="6858000"/>
                </a:lnTo>
                <a:lnTo>
                  <a:pt x="2624463" y="6858000"/>
                </a:lnTo>
                <a:lnTo>
                  <a:pt x="2632554" y="6841696"/>
                </a:lnTo>
                <a:cubicBezTo>
                  <a:pt x="2645051" y="6825278"/>
                  <a:pt x="2660734" y="6811229"/>
                  <a:pt x="2679030" y="6800773"/>
                </a:cubicBezTo>
                <a:cubicBezTo>
                  <a:pt x="2698635" y="6789013"/>
                  <a:pt x="2719545" y="6782151"/>
                  <a:pt x="2740537" y="6779621"/>
                </a:cubicBezTo>
                <a:close/>
                <a:moveTo>
                  <a:pt x="4550297" y="5916715"/>
                </a:moveTo>
                <a:lnTo>
                  <a:pt x="4550297" y="6733663"/>
                </a:lnTo>
                <a:lnTo>
                  <a:pt x="4480471" y="6806272"/>
                </a:lnTo>
                <a:lnTo>
                  <a:pt x="4416541" y="6858000"/>
                </a:lnTo>
                <a:lnTo>
                  <a:pt x="4120550" y="6858000"/>
                </a:lnTo>
                <a:lnTo>
                  <a:pt x="4097999" y="6803752"/>
                </a:lnTo>
                <a:cubicBezTo>
                  <a:pt x="3986130" y="6472430"/>
                  <a:pt x="4041141" y="6200489"/>
                  <a:pt x="4370882" y="6004179"/>
                </a:cubicBezTo>
                <a:close/>
                <a:moveTo>
                  <a:pt x="1131672" y="5854588"/>
                </a:moveTo>
                <a:cubicBezTo>
                  <a:pt x="1220544" y="5854588"/>
                  <a:pt x="1293729" y="5927774"/>
                  <a:pt x="1293729" y="6016639"/>
                </a:cubicBezTo>
                <a:cubicBezTo>
                  <a:pt x="1293729" y="6105510"/>
                  <a:pt x="1220544" y="6178697"/>
                  <a:pt x="1131672" y="6178697"/>
                </a:cubicBezTo>
                <a:cubicBezTo>
                  <a:pt x="1042806" y="6178697"/>
                  <a:pt x="969621" y="6105510"/>
                  <a:pt x="969621" y="6016639"/>
                </a:cubicBezTo>
                <a:cubicBezTo>
                  <a:pt x="969621" y="5927774"/>
                  <a:pt x="1042806" y="5854588"/>
                  <a:pt x="1131672" y="5854588"/>
                </a:cubicBezTo>
                <a:close/>
                <a:moveTo>
                  <a:pt x="200101" y="4238292"/>
                </a:moveTo>
                <a:cubicBezTo>
                  <a:pt x="220439" y="4241231"/>
                  <a:pt x="240370" y="4248418"/>
                  <a:pt x="258667" y="4260180"/>
                </a:cubicBezTo>
                <a:cubicBezTo>
                  <a:pt x="337084" y="4307230"/>
                  <a:pt x="363217" y="4406550"/>
                  <a:pt x="316172" y="4479737"/>
                </a:cubicBezTo>
                <a:cubicBezTo>
                  <a:pt x="269122" y="4558152"/>
                  <a:pt x="169801" y="4584287"/>
                  <a:pt x="96615" y="4537242"/>
                </a:cubicBezTo>
                <a:cubicBezTo>
                  <a:pt x="18200" y="4490192"/>
                  <a:pt x="-7936" y="4390871"/>
                  <a:pt x="39110" y="4317686"/>
                </a:cubicBezTo>
                <a:cubicBezTo>
                  <a:pt x="62632" y="4278477"/>
                  <a:pt x="99228" y="4252342"/>
                  <a:pt x="139088" y="4241886"/>
                </a:cubicBezTo>
                <a:cubicBezTo>
                  <a:pt x="159016" y="4236659"/>
                  <a:pt x="179762" y="4235351"/>
                  <a:pt x="200101" y="4238292"/>
                </a:cubicBezTo>
                <a:close/>
                <a:moveTo>
                  <a:pt x="4550297" y="3016205"/>
                </a:moveTo>
                <a:lnTo>
                  <a:pt x="4550297" y="3445041"/>
                </a:lnTo>
                <a:lnTo>
                  <a:pt x="4426357" y="3508493"/>
                </a:lnTo>
                <a:cubicBezTo>
                  <a:pt x="4111457" y="3710968"/>
                  <a:pt x="3965657" y="4102055"/>
                  <a:pt x="4080013" y="4349063"/>
                </a:cubicBezTo>
                <a:cubicBezTo>
                  <a:pt x="4236839" y="4673171"/>
                  <a:pt x="4215929" y="4866589"/>
                  <a:pt x="3667032" y="4913634"/>
                </a:cubicBezTo>
                <a:cubicBezTo>
                  <a:pt x="3238373" y="4939774"/>
                  <a:pt x="2914265" y="4673171"/>
                  <a:pt x="3065867" y="4234052"/>
                </a:cubicBezTo>
                <a:cubicBezTo>
                  <a:pt x="3233149" y="3836760"/>
                  <a:pt x="3802949" y="3831532"/>
                  <a:pt x="3750673" y="3115352"/>
                </a:cubicBezTo>
                <a:cubicBezTo>
                  <a:pt x="4008131" y="3114046"/>
                  <a:pt x="4229649" y="3092483"/>
                  <a:pt x="4415473" y="3053848"/>
                </a:cubicBezTo>
                <a:close/>
                <a:moveTo>
                  <a:pt x="142439" y="2357104"/>
                </a:moveTo>
                <a:cubicBezTo>
                  <a:pt x="163431" y="2354572"/>
                  <a:pt x="184507" y="2356369"/>
                  <a:pt x="204437" y="2361925"/>
                </a:cubicBezTo>
                <a:cubicBezTo>
                  <a:pt x="244294" y="2373032"/>
                  <a:pt x="279583" y="2399173"/>
                  <a:pt x="300493" y="2435763"/>
                </a:cubicBezTo>
                <a:cubicBezTo>
                  <a:pt x="347538" y="2514173"/>
                  <a:pt x="316172" y="2613500"/>
                  <a:pt x="242987" y="2655321"/>
                </a:cubicBezTo>
                <a:cubicBezTo>
                  <a:pt x="164577" y="2702366"/>
                  <a:pt x="65250" y="2671001"/>
                  <a:pt x="23429" y="2597816"/>
                </a:cubicBezTo>
                <a:cubicBezTo>
                  <a:pt x="-23617" y="2519403"/>
                  <a:pt x="2519" y="2425309"/>
                  <a:pt x="80936" y="2378257"/>
                </a:cubicBezTo>
                <a:cubicBezTo>
                  <a:pt x="100536" y="2366496"/>
                  <a:pt x="121448" y="2359635"/>
                  <a:pt x="142439" y="2357104"/>
                </a:cubicBezTo>
                <a:close/>
                <a:moveTo>
                  <a:pt x="3627827" y="1978352"/>
                </a:moveTo>
                <a:cubicBezTo>
                  <a:pt x="3948831" y="1976719"/>
                  <a:pt x="4270857" y="2024094"/>
                  <a:pt x="4478083" y="2128134"/>
                </a:cubicBezTo>
                <a:lnTo>
                  <a:pt x="4550297" y="2173772"/>
                </a:lnTo>
                <a:lnTo>
                  <a:pt x="4550297" y="2726919"/>
                </a:lnTo>
                <a:lnTo>
                  <a:pt x="4541998" y="2732429"/>
                </a:lnTo>
                <a:cubicBezTo>
                  <a:pt x="4397587" y="2800388"/>
                  <a:pt x="4145356" y="2827833"/>
                  <a:pt x="3734992" y="2843516"/>
                </a:cubicBezTo>
                <a:cubicBezTo>
                  <a:pt x="3144281" y="2801695"/>
                  <a:pt x="2417647" y="3000344"/>
                  <a:pt x="2569249" y="2331214"/>
                </a:cubicBezTo>
                <a:cubicBezTo>
                  <a:pt x="2603227" y="2109041"/>
                  <a:pt x="3114220" y="1980966"/>
                  <a:pt x="3627827" y="1978352"/>
                </a:cubicBezTo>
                <a:close/>
                <a:moveTo>
                  <a:pt x="1089851" y="721123"/>
                </a:moveTo>
                <a:cubicBezTo>
                  <a:pt x="1178722" y="721123"/>
                  <a:pt x="1251909" y="794308"/>
                  <a:pt x="1251909" y="883174"/>
                </a:cubicBezTo>
                <a:cubicBezTo>
                  <a:pt x="1251909" y="972045"/>
                  <a:pt x="1178722" y="1045231"/>
                  <a:pt x="1089851" y="1045231"/>
                </a:cubicBezTo>
                <a:cubicBezTo>
                  <a:pt x="1000985" y="1045231"/>
                  <a:pt x="927800" y="972045"/>
                  <a:pt x="927800" y="883174"/>
                </a:cubicBezTo>
                <a:cubicBezTo>
                  <a:pt x="927800" y="794308"/>
                  <a:pt x="1000985" y="721123"/>
                  <a:pt x="1089851" y="721123"/>
                </a:cubicBezTo>
                <a:close/>
                <a:moveTo>
                  <a:pt x="4451418" y="0"/>
                </a:moveTo>
                <a:lnTo>
                  <a:pt x="4550297" y="0"/>
                </a:lnTo>
                <a:lnTo>
                  <a:pt x="4550297" y="73797"/>
                </a:lnTo>
                <a:lnTo>
                  <a:pt x="4547229" y="73559"/>
                </a:lnTo>
                <a:cubicBezTo>
                  <a:pt x="4527298" y="68004"/>
                  <a:pt x="4508511" y="58692"/>
                  <a:pt x="4492093" y="46195"/>
                </a:cubicBezTo>
                <a:close/>
                <a:moveTo>
                  <a:pt x="3848570" y="0"/>
                </a:moveTo>
                <a:lnTo>
                  <a:pt x="4407434" y="0"/>
                </a:lnTo>
                <a:lnTo>
                  <a:pt x="4432659" y="16852"/>
                </a:lnTo>
                <a:lnTo>
                  <a:pt x="4550297" y="130716"/>
                </a:lnTo>
                <a:lnTo>
                  <a:pt x="4550297" y="804696"/>
                </a:lnTo>
                <a:lnTo>
                  <a:pt x="4540728" y="803263"/>
                </a:lnTo>
                <a:cubicBezTo>
                  <a:pt x="3884993" y="704418"/>
                  <a:pt x="3922894" y="686966"/>
                  <a:pt x="3859662" y="97074"/>
                </a:cubicBezTo>
                <a:close/>
                <a:moveTo>
                  <a:pt x="2961743" y="0"/>
                </a:moveTo>
                <a:lnTo>
                  <a:pt x="3518074" y="0"/>
                </a:lnTo>
                <a:lnTo>
                  <a:pt x="3516734" y="67971"/>
                </a:lnTo>
                <a:cubicBezTo>
                  <a:pt x="3498462" y="691019"/>
                  <a:pt x="3388980" y="724273"/>
                  <a:pt x="2584939" y="898866"/>
                </a:cubicBezTo>
                <a:cubicBezTo>
                  <a:pt x="1089855" y="1118423"/>
                  <a:pt x="1089855" y="1709139"/>
                  <a:pt x="1079399" y="2780787"/>
                </a:cubicBezTo>
                <a:cubicBezTo>
                  <a:pt x="953938" y="5331835"/>
                  <a:pt x="1732843" y="5776181"/>
                  <a:pt x="2835861" y="5896411"/>
                </a:cubicBezTo>
                <a:cubicBezTo>
                  <a:pt x="3248837" y="5938232"/>
                  <a:pt x="3139061" y="5655944"/>
                  <a:pt x="3139061" y="5655944"/>
                </a:cubicBezTo>
                <a:cubicBezTo>
                  <a:pt x="2919502" y="5582757"/>
                  <a:pt x="2767900" y="5551392"/>
                  <a:pt x="2532662" y="5483437"/>
                </a:cubicBezTo>
                <a:cubicBezTo>
                  <a:pt x="1811258" y="5269104"/>
                  <a:pt x="1502828" y="4615661"/>
                  <a:pt x="1539424" y="3078759"/>
                </a:cubicBezTo>
                <a:cubicBezTo>
                  <a:pt x="1544649" y="1452986"/>
                  <a:pt x="1623065" y="1426851"/>
                  <a:pt x="2621528" y="1186384"/>
                </a:cubicBezTo>
                <a:cubicBezTo>
                  <a:pt x="3071099" y="1076601"/>
                  <a:pt x="3133830" y="1081832"/>
                  <a:pt x="3635675" y="930229"/>
                </a:cubicBezTo>
                <a:cubicBezTo>
                  <a:pt x="3933647" y="1021713"/>
                  <a:pt x="4150591" y="1059614"/>
                  <a:pt x="4345318" y="1088366"/>
                </a:cubicBezTo>
                <a:lnTo>
                  <a:pt x="4550297" y="1118680"/>
                </a:lnTo>
                <a:lnTo>
                  <a:pt x="4550297" y="1776356"/>
                </a:lnTo>
                <a:lnTo>
                  <a:pt x="4513245" y="1763700"/>
                </a:lnTo>
                <a:cubicBezTo>
                  <a:pt x="4374062" y="1726127"/>
                  <a:pt x="4204167" y="1698683"/>
                  <a:pt x="3996372" y="1683000"/>
                </a:cubicBezTo>
                <a:cubicBezTo>
                  <a:pt x="3860783" y="1672218"/>
                  <a:pt x="3733523" y="1667808"/>
                  <a:pt x="3614295" y="1669045"/>
                </a:cubicBezTo>
                <a:cubicBezTo>
                  <a:pt x="1825871" y="1687596"/>
                  <a:pt x="1844251" y="2976821"/>
                  <a:pt x="2652887" y="3094442"/>
                </a:cubicBezTo>
                <a:cubicBezTo>
                  <a:pt x="3468385" y="3063076"/>
                  <a:pt x="3630443" y="3151948"/>
                  <a:pt x="2997906" y="3695614"/>
                </a:cubicBezTo>
                <a:cubicBezTo>
                  <a:pt x="2208547" y="4369968"/>
                  <a:pt x="2642433" y="5290024"/>
                  <a:pt x="3761129" y="5190697"/>
                </a:cubicBezTo>
                <a:cubicBezTo>
                  <a:pt x="4377980" y="5133198"/>
                  <a:pt x="4628903" y="4913634"/>
                  <a:pt x="4498217" y="4432699"/>
                </a:cubicBezTo>
                <a:cubicBezTo>
                  <a:pt x="4443326" y="4176547"/>
                  <a:pt x="4411961" y="4019720"/>
                  <a:pt x="4481226" y="3892299"/>
                </a:cubicBezTo>
                <a:lnTo>
                  <a:pt x="4550297" y="3804888"/>
                </a:lnTo>
                <a:lnTo>
                  <a:pt x="4550297" y="5576903"/>
                </a:lnTo>
                <a:lnTo>
                  <a:pt x="4374725" y="5650065"/>
                </a:lnTo>
                <a:cubicBezTo>
                  <a:pt x="4266906" y="5701687"/>
                  <a:pt x="4174118" y="5757882"/>
                  <a:pt x="4048656" y="5823225"/>
                </a:cubicBezTo>
                <a:cubicBezTo>
                  <a:pt x="3656426" y="6063366"/>
                  <a:pt x="3503210" y="6508817"/>
                  <a:pt x="3633585" y="6833466"/>
                </a:cubicBezTo>
                <a:lnTo>
                  <a:pt x="3647348" y="6858000"/>
                </a:lnTo>
                <a:lnTo>
                  <a:pt x="2954142" y="6858000"/>
                </a:lnTo>
                <a:lnTo>
                  <a:pt x="2890212" y="6806273"/>
                </a:lnTo>
                <a:cubicBezTo>
                  <a:pt x="2859937" y="6778542"/>
                  <a:pt x="2831287" y="6748831"/>
                  <a:pt x="2804496" y="6717139"/>
                </a:cubicBezTo>
                <a:cubicBezTo>
                  <a:pt x="2177187" y="6941922"/>
                  <a:pt x="1398283" y="6492350"/>
                  <a:pt x="1278046" y="5838908"/>
                </a:cubicBezTo>
                <a:cubicBezTo>
                  <a:pt x="624604" y="5718673"/>
                  <a:pt x="169802" y="4939769"/>
                  <a:pt x="399815" y="4312462"/>
                </a:cubicBezTo>
                <a:cubicBezTo>
                  <a:pt x="-107256" y="3883802"/>
                  <a:pt x="-107256" y="2979432"/>
                  <a:pt x="399815" y="2550773"/>
                </a:cubicBezTo>
                <a:cubicBezTo>
                  <a:pt x="175033" y="1923465"/>
                  <a:pt x="624604" y="1144561"/>
                  <a:pt x="1278046" y="1024324"/>
                </a:cubicBezTo>
                <a:cubicBezTo>
                  <a:pt x="1398283" y="370884"/>
                  <a:pt x="2177187" y="-78688"/>
                  <a:pt x="2804496" y="146096"/>
                </a:cubicBezTo>
                <a:cubicBezTo>
                  <a:pt x="2844683" y="98558"/>
                  <a:pt x="2889005" y="55477"/>
                  <a:pt x="2936691" y="16852"/>
                </a:cubicBezTo>
                <a:close/>
                <a:moveTo>
                  <a:pt x="2566562" y="0"/>
                </a:moveTo>
                <a:lnTo>
                  <a:pt x="2850115" y="0"/>
                </a:lnTo>
                <a:lnTo>
                  <a:pt x="2846312" y="10175"/>
                </a:lnTo>
                <a:cubicBezTo>
                  <a:pt x="2799262" y="88591"/>
                  <a:pt x="2699942" y="114726"/>
                  <a:pt x="2626755" y="67681"/>
                </a:cubicBezTo>
                <a:cubicBezTo>
                  <a:pt x="2607151" y="55918"/>
                  <a:pt x="2590815" y="40888"/>
                  <a:pt x="2578072" y="23817"/>
                </a:cubicBezTo>
                <a:close/>
              </a:path>
            </a:pathLst>
          </a:custGeom>
          <a:solidFill>
            <a:schemeClr val="accent1">
              <a:lumMod val="20000"/>
              <a:lumOff val="80000"/>
              <a:alpha val="10000"/>
            </a:schemeClr>
          </a:solidFill>
          <a:ln w="9525" cap="flat">
            <a:noFill/>
            <a:prstDash val="solid"/>
            <a:miter/>
          </a:ln>
        </p:spPr>
        <p:txBody>
          <a:bodyPr wrap="square" rtlCol="0" anchor="ctr">
            <a:noAutofit/>
          </a:bodyPr>
          <a:lstStyle/>
          <a:p>
            <a:endParaRPr lang="zh-CN" altLang="en-US"/>
          </a:p>
        </p:txBody>
      </p:sp>
      <p:sp>
        <p:nvSpPr>
          <p:cNvPr id="7" name="矩形 6">
            <a:extLst>
              <a:ext uri="{FF2B5EF4-FFF2-40B4-BE49-F238E27FC236}">
                <a16:creationId xmlns:a16="http://schemas.microsoft.com/office/drawing/2014/main" id="{9DF185CE-EE24-46B2-B8CB-474735130564}"/>
              </a:ext>
            </a:extLst>
          </p:cNvPr>
          <p:cNvSpPr/>
          <p:nvPr/>
        </p:nvSpPr>
        <p:spPr>
          <a:xfrm>
            <a:off x="1165573" y="3002051"/>
            <a:ext cx="9860854" cy="1393779"/>
          </a:xfrm>
          <a:prstGeom prst="rect">
            <a:avLst/>
          </a:prstGeom>
        </p:spPr>
        <p:txBody>
          <a:bodyPr wrap="square">
            <a:spAutoFit/>
          </a:bodyPr>
          <a:lstStyle/>
          <a:p>
            <a:pPr algn="just">
              <a:lnSpc>
                <a:spcPct val="120000"/>
              </a:lnSpc>
            </a:pPr>
            <a:r>
              <a:rPr lang="zh-CN" altLang="en-US" dirty="0">
                <a:solidFill>
                  <a:schemeClr val="tx1">
                    <a:lumMod val="75000"/>
                    <a:lumOff val="25000"/>
                  </a:schemeClr>
                </a:solidFill>
                <a:latin typeface="+mn-ea"/>
              </a:rPr>
              <a:t>湖南工业大学是一所具有</a:t>
            </a:r>
            <a:r>
              <a:rPr lang="en-US" altLang="zh-CN" dirty="0">
                <a:solidFill>
                  <a:schemeClr val="tx1">
                    <a:lumMod val="75000"/>
                    <a:lumOff val="25000"/>
                  </a:schemeClr>
                </a:solidFill>
                <a:latin typeface="+mn-ea"/>
              </a:rPr>
              <a:t>60</a:t>
            </a:r>
            <a:r>
              <a:rPr lang="zh-CN" altLang="en-US" dirty="0">
                <a:solidFill>
                  <a:schemeClr val="tx1">
                    <a:lumMod val="75000"/>
                    <a:lumOff val="25000"/>
                  </a:schemeClr>
                </a:solidFill>
                <a:latin typeface="+mn-ea"/>
              </a:rPr>
              <a:t>年办学历史的综合性大学，是</a:t>
            </a:r>
            <a:r>
              <a:rPr lang="en-US" altLang="zh-CN" dirty="0">
                <a:solidFill>
                  <a:schemeClr val="tx1">
                    <a:lumMod val="75000"/>
                    <a:lumOff val="25000"/>
                  </a:schemeClr>
                </a:solidFill>
                <a:latin typeface="+mn-ea"/>
              </a:rPr>
              <a:t>"</a:t>
            </a:r>
            <a:r>
              <a:rPr lang="zh-CN" altLang="en-US" dirty="0">
                <a:solidFill>
                  <a:schemeClr val="tx1">
                    <a:lumMod val="75000"/>
                    <a:lumOff val="25000"/>
                  </a:schemeClr>
                </a:solidFill>
                <a:latin typeface="+mn-ea"/>
              </a:rPr>
              <a:t>服务国家特殊需求博士人才培养项目</a:t>
            </a:r>
            <a:r>
              <a:rPr lang="en-US" altLang="zh-CN" dirty="0">
                <a:solidFill>
                  <a:schemeClr val="tx1">
                    <a:lumMod val="75000"/>
                    <a:lumOff val="25000"/>
                  </a:schemeClr>
                </a:solidFill>
                <a:latin typeface="+mn-ea"/>
              </a:rPr>
              <a:t>"</a:t>
            </a:r>
            <a:r>
              <a:rPr lang="zh-CN" altLang="en-US" dirty="0">
                <a:solidFill>
                  <a:schemeClr val="tx1">
                    <a:lumMod val="75000"/>
                    <a:lumOff val="25000"/>
                  </a:schemeClr>
                </a:solidFill>
                <a:latin typeface="+mn-ea"/>
              </a:rPr>
              <a:t>高校。学校以包装教育为特色，是我国第一个被国际包装协会（</a:t>
            </a:r>
            <a:r>
              <a:rPr lang="en-US" altLang="zh-CN" dirty="0">
                <a:solidFill>
                  <a:schemeClr val="tx1">
                    <a:lumMod val="75000"/>
                    <a:lumOff val="25000"/>
                  </a:schemeClr>
                </a:solidFill>
                <a:latin typeface="+mn-ea"/>
              </a:rPr>
              <a:t>IAPRI</a:t>
            </a:r>
            <a:r>
              <a:rPr lang="zh-CN" altLang="en-US" dirty="0">
                <a:solidFill>
                  <a:schemeClr val="tx1">
                    <a:lumMod val="75000"/>
                    <a:lumOff val="25000"/>
                  </a:schemeClr>
                </a:solidFill>
                <a:latin typeface="+mn-ea"/>
              </a:rPr>
              <a:t>）接纳的会员单位，是中国包装联合会包装教育委员会的主任单位，也是全国高校中惟一的中国包装联合会副会长单位和中国包装技术培训中心。</a:t>
            </a:r>
          </a:p>
        </p:txBody>
      </p:sp>
    </p:spTree>
    <p:extLst>
      <p:ext uri="{BB962C8B-B14F-4D97-AF65-F5344CB8AC3E}">
        <p14:creationId xmlns:p14="http://schemas.microsoft.com/office/powerpoint/2010/main" val="41796663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梯形 5">
            <a:extLst>
              <a:ext uri="{FF2B5EF4-FFF2-40B4-BE49-F238E27FC236}">
                <a16:creationId xmlns:a16="http://schemas.microsoft.com/office/drawing/2014/main" id="{98357E44-AAB7-49A7-84E4-C86E2B114375}"/>
              </a:ext>
            </a:extLst>
          </p:cNvPr>
          <p:cNvSpPr/>
          <p:nvPr/>
        </p:nvSpPr>
        <p:spPr>
          <a:xfrm>
            <a:off x="8857753" y="3095471"/>
            <a:ext cx="2926079" cy="154932"/>
          </a:xfrm>
          <a:prstGeom prst="trapezoid">
            <a:avLst>
              <a:gd name="adj" fmla="val 54109"/>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a:extLst>
              <a:ext uri="{FF2B5EF4-FFF2-40B4-BE49-F238E27FC236}">
                <a16:creationId xmlns:a16="http://schemas.microsoft.com/office/drawing/2014/main" id="{0033BB89-2D56-4FA7-B3A8-8A70C6680F6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3233394"/>
            <a:ext cx="12214517" cy="3103906"/>
          </a:xfrm>
          <a:prstGeom prst="rect">
            <a:avLst/>
          </a:prstGeom>
        </p:spPr>
      </p:pic>
      <p:sp>
        <p:nvSpPr>
          <p:cNvPr id="17" name="ïṣḻiḓê">
            <a:extLst>
              <a:ext uri="{FF2B5EF4-FFF2-40B4-BE49-F238E27FC236}">
                <a16:creationId xmlns:a16="http://schemas.microsoft.com/office/drawing/2014/main" id="{DF8686FA-C375-4850-84BE-7B1E668F925E}"/>
              </a:ext>
            </a:extLst>
          </p:cNvPr>
          <p:cNvSpPr/>
          <p:nvPr/>
        </p:nvSpPr>
        <p:spPr>
          <a:xfrm>
            <a:off x="8943975" y="3096126"/>
            <a:ext cx="2752725" cy="3241174"/>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20" name="ïṣļïdé">
            <a:extLst>
              <a:ext uri="{FF2B5EF4-FFF2-40B4-BE49-F238E27FC236}">
                <a16:creationId xmlns:a16="http://schemas.microsoft.com/office/drawing/2014/main" id="{4AAF8131-F3ED-4779-845F-9EC4B9B1E365}"/>
              </a:ext>
            </a:extLst>
          </p:cNvPr>
          <p:cNvSpPr txBox="1"/>
          <p:nvPr/>
        </p:nvSpPr>
        <p:spPr>
          <a:xfrm>
            <a:off x="666981" y="1281343"/>
            <a:ext cx="709002" cy="576064"/>
          </a:xfrm>
          <a:prstGeom prst="rect">
            <a:avLst/>
          </a:prstGeom>
          <a:noFill/>
        </p:spPr>
        <p:txBody>
          <a:bodyPr wrap="none">
            <a:prstTxWarp prst="textPlain">
              <a:avLst/>
            </a:prstTxWarp>
            <a:normAutofit/>
          </a:bodyPr>
          <a:lstStyle/>
          <a:p>
            <a:r>
              <a:rPr lang="en-US" altLang="zh-CN" sz="1400" dirty="0">
                <a:solidFill>
                  <a:schemeClr val="accent1"/>
                </a:solidFill>
              </a:rPr>
              <a:t>“</a:t>
            </a:r>
          </a:p>
        </p:txBody>
      </p:sp>
      <p:sp>
        <p:nvSpPr>
          <p:cNvPr id="21" name="矩形 20">
            <a:extLst>
              <a:ext uri="{FF2B5EF4-FFF2-40B4-BE49-F238E27FC236}">
                <a16:creationId xmlns:a16="http://schemas.microsoft.com/office/drawing/2014/main" id="{E5AB4C4B-E92F-4F89-B4A0-06BEAD8537A4}"/>
              </a:ext>
            </a:extLst>
          </p:cNvPr>
          <p:cNvSpPr/>
          <p:nvPr/>
        </p:nvSpPr>
        <p:spPr>
          <a:xfrm>
            <a:off x="1550792" y="1488098"/>
            <a:ext cx="9968108" cy="1393779"/>
          </a:xfrm>
          <a:prstGeom prst="rect">
            <a:avLst/>
          </a:prstGeom>
        </p:spPr>
        <p:txBody>
          <a:bodyPr wrap="square">
            <a:spAutoFit/>
          </a:bodyPr>
          <a:lstStyle/>
          <a:p>
            <a:pPr algn="just">
              <a:lnSpc>
                <a:spcPct val="120000"/>
              </a:lnSpc>
            </a:pPr>
            <a:r>
              <a:rPr lang="zh-CN" altLang="en-US" dirty="0">
                <a:solidFill>
                  <a:schemeClr val="tx1">
                    <a:lumMod val="75000"/>
                    <a:lumOff val="25000"/>
                  </a:schemeClr>
                </a:solidFill>
                <a:latin typeface="+mn-ea"/>
              </a:rPr>
              <a:t>湖南工业大学是一所具有</a:t>
            </a:r>
            <a:r>
              <a:rPr lang="en-US" altLang="zh-CN" dirty="0">
                <a:solidFill>
                  <a:schemeClr val="tx1">
                    <a:lumMod val="75000"/>
                    <a:lumOff val="25000"/>
                  </a:schemeClr>
                </a:solidFill>
                <a:latin typeface="+mn-ea"/>
              </a:rPr>
              <a:t>60</a:t>
            </a:r>
            <a:r>
              <a:rPr lang="zh-CN" altLang="en-US" dirty="0">
                <a:solidFill>
                  <a:schemeClr val="tx1">
                    <a:lumMod val="75000"/>
                    <a:lumOff val="25000"/>
                  </a:schemeClr>
                </a:solidFill>
                <a:latin typeface="+mn-ea"/>
              </a:rPr>
              <a:t>年办学历史的综合性大学，是</a:t>
            </a:r>
            <a:r>
              <a:rPr lang="en-US" altLang="zh-CN" dirty="0">
                <a:solidFill>
                  <a:schemeClr val="tx1">
                    <a:lumMod val="75000"/>
                    <a:lumOff val="25000"/>
                  </a:schemeClr>
                </a:solidFill>
                <a:latin typeface="+mn-ea"/>
              </a:rPr>
              <a:t>"</a:t>
            </a:r>
            <a:r>
              <a:rPr lang="zh-CN" altLang="en-US" dirty="0">
                <a:solidFill>
                  <a:schemeClr val="tx1">
                    <a:lumMod val="75000"/>
                    <a:lumOff val="25000"/>
                  </a:schemeClr>
                </a:solidFill>
                <a:latin typeface="+mn-ea"/>
              </a:rPr>
              <a:t>服务国家特殊需求博士人才培养项目</a:t>
            </a:r>
            <a:r>
              <a:rPr lang="en-US" altLang="zh-CN" dirty="0">
                <a:solidFill>
                  <a:schemeClr val="tx1">
                    <a:lumMod val="75000"/>
                    <a:lumOff val="25000"/>
                  </a:schemeClr>
                </a:solidFill>
                <a:latin typeface="+mn-ea"/>
              </a:rPr>
              <a:t>"</a:t>
            </a:r>
            <a:r>
              <a:rPr lang="zh-CN" altLang="en-US" dirty="0">
                <a:solidFill>
                  <a:schemeClr val="tx1">
                    <a:lumMod val="75000"/>
                    <a:lumOff val="25000"/>
                  </a:schemeClr>
                </a:solidFill>
                <a:latin typeface="+mn-ea"/>
              </a:rPr>
              <a:t>高校。学校以包装教育为特色，是我国第一个被国际包装协会（</a:t>
            </a:r>
            <a:r>
              <a:rPr lang="en-US" altLang="zh-CN" dirty="0">
                <a:solidFill>
                  <a:schemeClr val="tx1">
                    <a:lumMod val="75000"/>
                    <a:lumOff val="25000"/>
                  </a:schemeClr>
                </a:solidFill>
                <a:latin typeface="+mn-ea"/>
              </a:rPr>
              <a:t>IAPRI</a:t>
            </a:r>
            <a:r>
              <a:rPr lang="zh-CN" altLang="en-US" dirty="0">
                <a:solidFill>
                  <a:schemeClr val="tx1">
                    <a:lumMod val="75000"/>
                    <a:lumOff val="25000"/>
                  </a:schemeClr>
                </a:solidFill>
                <a:latin typeface="+mn-ea"/>
              </a:rPr>
              <a:t>）接纳的会员单位，是中国包装联合会包装教育委员会的主任单位，也是全国高校中惟一的中国包装联合会副会长单位和中国包装技术培训中心。</a:t>
            </a:r>
          </a:p>
        </p:txBody>
      </p:sp>
      <p:sp>
        <p:nvSpPr>
          <p:cNvPr id="23" name="矩形 22">
            <a:extLst>
              <a:ext uri="{FF2B5EF4-FFF2-40B4-BE49-F238E27FC236}">
                <a16:creationId xmlns:a16="http://schemas.microsoft.com/office/drawing/2014/main" id="{29351353-7748-4339-B1B7-4E53AE56EF07}"/>
              </a:ext>
            </a:extLst>
          </p:cNvPr>
          <p:cNvSpPr/>
          <p:nvPr/>
        </p:nvSpPr>
        <p:spPr>
          <a:xfrm>
            <a:off x="8998929" y="3797299"/>
            <a:ext cx="2685351" cy="825419"/>
          </a:xfrm>
          <a:prstGeom prst="rect">
            <a:avLst/>
          </a:prstGeom>
        </p:spPr>
        <p:txBody>
          <a:bodyPr wrap="none">
            <a:spAutoFit/>
          </a:bodyPr>
          <a:lstStyle/>
          <a:p>
            <a:pPr algn="ctr">
              <a:lnSpc>
                <a:spcPct val="150000"/>
              </a:lnSpc>
              <a:buClr>
                <a:schemeClr val="accent1">
                  <a:lumMod val="20000"/>
                  <a:lumOff val="80000"/>
                </a:schemeClr>
              </a:buClr>
            </a:pPr>
            <a:r>
              <a:rPr lang="zh-CN" altLang="en-US" sz="3600" b="1" spc="300" dirty="0">
                <a:solidFill>
                  <a:schemeClr val="bg1"/>
                </a:solidFill>
                <a:latin typeface="+mn-ea"/>
              </a:rPr>
              <a:t>添加关键词</a:t>
            </a:r>
            <a:endParaRPr lang="en-US" altLang="zh-CN" sz="3600" b="1" spc="300" dirty="0">
              <a:solidFill>
                <a:schemeClr val="bg1"/>
              </a:solidFill>
              <a:latin typeface="+mn-ea"/>
            </a:endParaRPr>
          </a:p>
        </p:txBody>
      </p:sp>
      <p:cxnSp>
        <p:nvCxnSpPr>
          <p:cNvPr id="3" name="直接连接符 2">
            <a:extLst>
              <a:ext uri="{FF2B5EF4-FFF2-40B4-BE49-F238E27FC236}">
                <a16:creationId xmlns:a16="http://schemas.microsoft.com/office/drawing/2014/main" id="{B7002776-B85B-4B71-A17A-2312D90365DE}"/>
              </a:ext>
            </a:extLst>
          </p:cNvPr>
          <p:cNvCxnSpPr>
            <a:cxnSpLocks/>
          </p:cNvCxnSpPr>
          <p:nvPr/>
        </p:nvCxnSpPr>
        <p:spPr>
          <a:xfrm>
            <a:off x="9708357" y="5661642"/>
            <a:ext cx="122396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矩形 13">
            <a:extLst>
              <a:ext uri="{FF2B5EF4-FFF2-40B4-BE49-F238E27FC236}">
                <a16:creationId xmlns:a16="http://schemas.microsoft.com/office/drawing/2014/main" id="{5FBF4A91-7244-4F44-A7EE-8B53BE5A97D5}"/>
              </a:ext>
            </a:extLst>
          </p:cNvPr>
          <p:cNvSpPr/>
          <p:nvPr/>
        </p:nvSpPr>
        <p:spPr>
          <a:xfrm>
            <a:off x="9260958" y="4564622"/>
            <a:ext cx="2127767" cy="458459"/>
          </a:xfrm>
          <a:prstGeom prst="rect">
            <a:avLst/>
          </a:prstGeom>
        </p:spPr>
        <p:txBody>
          <a:bodyPr wrap="square" lIns="0" rIns="0">
            <a:spAutoFit/>
          </a:bodyPr>
          <a:lstStyle/>
          <a:p>
            <a:pPr algn="dist">
              <a:lnSpc>
                <a:spcPct val="150000"/>
              </a:lnSpc>
              <a:buClr>
                <a:schemeClr val="accent1">
                  <a:lumMod val="20000"/>
                  <a:lumOff val="80000"/>
                </a:schemeClr>
              </a:buClr>
            </a:pPr>
            <a:r>
              <a:rPr lang="en-US" altLang="zh-CN" dirty="0">
                <a:solidFill>
                  <a:schemeClr val="bg1"/>
                </a:solidFill>
              </a:rPr>
              <a:t>Add keywords</a:t>
            </a:r>
            <a:endParaRPr lang="en-US" altLang="zh-CN" sz="2400" dirty="0">
              <a:solidFill>
                <a:schemeClr val="bg1"/>
              </a:solidFill>
            </a:endParaRPr>
          </a:p>
        </p:txBody>
      </p:sp>
      <p:sp>
        <p:nvSpPr>
          <p:cNvPr id="2" name="文本占位符 1">
            <a:extLst>
              <a:ext uri="{FF2B5EF4-FFF2-40B4-BE49-F238E27FC236}">
                <a16:creationId xmlns:a16="http://schemas.microsoft.com/office/drawing/2014/main" id="{48DD566E-A1BA-49ED-8F15-E552DC64E4BD}"/>
              </a:ext>
            </a:extLst>
          </p:cNvPr>
          <p:cNvSpPr>
            <a:spLocks noGrp="1"/>
          </p:cNvSpPr>
          <p:nvPr>
            <p:ph type="body" sz="quarter" idx="10"/>
          </p:nvPr>
        </p:nvSpPr>
        <p:spPr/>
        <p:txBody>
          <a:bodyPr/>
          <a:lstStyle/>
          <a:p>
            <a:r>
              <a:rPr lang="zh-CN" altLang="en-US" dirty="0"/>
              <a:t>图示页 </a:t>
            </a:r>
            <a:r>
              <a:rPr lang="en-US" altLang="zh-CN" dirty="0"/>
              <a:t>| </a:t>
            </a:r>
            <a:r>
              <a:rPr lang="zh-CN" altLang="en-US" dirty="0"/>
              <a:t>图文段落</a:t>
            </a:r>
          </a:p>
        </p:txBody>
      </p:sp>
      <p:sp>
        <p:nvSpPr>
          <p:cNvPr id="4" name="幻灯片编号占位符 3"/>
          <p:cNvSpPr>
            <a:spLocks noGrp="1"/>
          </p:cNvSpPr>
          <p:nvPr>
            <p:ph type="sldNum" sz="quarter" idx="4"/>
          </p:nvPr>
        </p:nvSpPr>
        <p:spPr/>
        <p:txBody>
          <a:bodyPr/>
          <a:lstStyle/>
          <a:p>
            <a:fld id="{FCD414FB-FBA3-744C-9B73-3C070CB3E4AB}" type="slidenum">
              <a:rPr kumimoji="1" lang="zh-CN" altLang="en-US" smtClean="0"/>
              <a:pPr/>
              <a:t>16</a:t>
            </a:fld>
            <a:endParaRPr kumimoji="1" lang="zh-CN" altLang="en-US" dirty="0"/>
          </a:p>
        </p:txBody>
      </p:sp>
      <p:sp>
        <p:nvSpPr>
          <p:cNvPr id="12" name="任意多边形: 形状 11">
            <a:extLst>
              <a:ext uri="{FF2B5EF4-FFF2-40B4-BE49-F238E27FC236}">
                <a16:creationId xmlns:a16="http://schemas.microsoft.com/office/drawing/2014/main" id="{9840E3A4-2880-4145-83BE-F0653D9E64D6}"/>
              </a:ext>
            </a:extLst>
          </p:cNvPr>
          <p:cNvSpPr/>
          <p:nvPr/>
        </p:nvSpPr>
        <p:spPr>
          <a:xfrm>
            <a:off x="9546787" y="3098113"/>
            <a:ext cx="2149642" cy="3239842"/>
          </a:xfrm>
          <a:custGeom>
            <a:avLst/>
            <a:gdLst>
              <a:gd name="connsiteX0" fmla="*/ 4550297 w 4550297"/>
              <a:gd name="connsiteY0" fmla="*/ 6797700 h 6858000"/>
              <a:gd name="connsiteX1" fmla="*/ 4550297 w 4550297"/>
              <a:gd name="connsiteY1" fmla="*/ 6858000 h 6858000"/>
              <a:gd name="connsiteX2" fmla="*/ 4499644 w 4550297"/>
              <a:gd name="connsiteY2" fmla="*/ 6858000 h 6858000"/>
              <a:gd name="connsiteX3" fmla="*/ 4503447 w 4550297"/>
              <a:gd name="connsiteY3" fmla="*/ 6847825 h 6858000"/>
              <a:gd name="connsiteX4" fmla="*/ 4547310 w 4550297"/>
              <a:gd name="connsiteY4" fmla="*/ 6799143 h 6858000"/>
              <a:gd name="connsiteX5" fmla="*/ 2740537 w 4550297"/>
              <a:gd name="connsiteY5" fmla="*/ 6779621 h 6858000"/>
              <a:gd name="connsiteX6" fmla="*/ 2802533 w 4550297"/>
              <a:gd name="connsiteY6" fmla="*/ 6784441 h 6858000"/>
              <a:gd name="connsiteX7" fmla="*/ 2857667 w 4550297"/>
              <a:gd name="connsiteY7" fmla="*/ 6811804 h 6858000"/>
              <a:gd name="connsiteX8" fmla="*/ 2898343 w 4550297"/>
              <a:gd name="connsiteY8" fmla="*/ 6858000 h 6858000"/>
              <a:gd name="connsiteX9" fmla="*/ 2624463 w 4550297"/>
              <a:gd name="connsiteY9" fmla="*/ 6858000 h 6858000"/>
              <a:gd name="connsiteX10" fmla="*/ 2632554 w 4550297"/>
              <a:gd name="connsiteY10" fmla="*/ 6841696 h 6858000"/>
              <a:gd name="connsiteX11" fmla="*/ 2679030 w 4550297"/>
              <a:gd name="connsiteY11" fmla="*/ 6800773 h 6858000"/>
              <a:gd name="connsiteX12" fmla="*/ 2740537 w 4550297"/>
              <a:gd name="connsiteY12" fmla="*/ 6779621 h 6858000"/>
              <a:gd name="connsiteX13" fmla="*/ 4550297 w 4550297"/>
              <a:gd name="connsiteY13" fmla="*/ 5916715 h 6858000"/>
              <a:gd name="connsiteX14" fmla="*/ 4550297 w 4550297"/>
              <a:gd name="connsiteY14" fmla="*/ 6733663 h 6858000"/>
              <a:gd name="connsiteX15" fmla="*/ 4480471 w 4550297"/>
              <a:gd name="connsiteY15" fmla="*/ 6806272 h 6858000"/>
              <a:gd name="connsiteX16" fmla="*/ 4416541 w 4550297"/>
              <a:gd name="connsiteY16" fmla="*/ 6858000 h 6858000"/>
              <a:gd name="connsiteX17" fmla="*/ 4120550 w 4550297"/>
              <a:gd name="connsiteY17" fmla="*/ 6858000 h 6858000"/>
              <a:gd name="connsiteX18" fmla="*/ 4097999 w 4550297"/>
              <a:gd name="connsiteY18" fmla="*/ 6803752 h 6858000"/>
              <a:gd name="connsiteX19" fmla="*/ 4370882 w 4550297"/>
              <a:gd name="connsiteY19" fmla="*/ 6004179 h 6858000"/>
              <a:gd name="connsiteX20" fmla="*/ 1131672 w 4550297"/>
              <a:gd name="connsiteY20" fmla="*/ 5854588 h 6858000"/>
              <a:gd name="connsiteX21" fmla="*/ 1293729 w 4550297"/>
              <a:gd name="connsiteY21" fmla="*/ 6016639 h 6858000"/>
              <a:gd name="connsiteX22" fmla="*/ 1131672 w 4550297"/>
              <a:gd name="connsiteY22" fmla="*/ 6178697 h 6858000"/>
              <a:gd name="connsiteX23" fmla="*/ 969621 w 4550297"/>
              <a:gd name="connsiteY23" fmla="*/ 6016639 h 6858000"/>
              <a:gd name="connsiteX24" fmla="*/ 1131672 w 4550297"/>
              <a:gd name="connsiteY24" fmla="*/ 5854588 h 6858000"/>
              <a:gd name="connsiteX25" fmla="*/ 200101 w 4550297"/>
              <a:gd name="connsiteY25" fmla="*/ 4238292 h 6858000"/>
              <a:gd name="connsiteX26" fmla="*/ 258667 w 4550297"/>
              <a:gd name="connsiteY26" fmla="*/ 4260180 h 6858000"/>
              <a:gd name="connsiteX27" fmla="*/ 316172 w 4550297"/>
              <a:gd name="connsiteY27" fmla="*/ 4479737 h 6858000"/>
              <a:gd name="connsiteX28" fmla="*/ 96615 w 4550297"/>
              <a:gd name="connsiteY28" fmla="*/ 4537242 h 6858000"/>
              <a:gd name="connsiteX29" fmla="*/ 39110 w 4550297"/>
              <a:gd name="connsiteY29" fmla="*/ 4317686 h 6858000"/>
              <a:gd name="connsiteX30" fmla="*/ 139088 w 4550297"/>
              <a:gd name="connsiteY30" fmla="*/ 4241886 h 6858000"/>
              <a:gd name="connsiteX31" fmla="*/ 200101 w 4550297"/>
              <a:gd name="connsiteY31" fmla="*/ 4238292 h 6858000"/>
              <a:gd name="connsiteX32" fmla="*/ 4550297 w 4550297"/>
              <a:gd name="connsiteY32" fmla="*/ 3016205 h 6858000"/>
              <a:gd name="connsiteX33" fmla="*/ 4550297 w 4550297"/>
              <a:gd name="connsiteY33" fmla="*/ 3445041 h 6858000"/>
              <a:gd name="connsiteX34" fmla="*/ 4426357 w 4550297"/>
              <a:gd name="connsiteY34" fmla="*/ 3508493 h 6858000"/>
              <a:gd name="connsiteX35" fmla="*/ 4080013 w 4550297"/>
              <a:gd name="connsiteY35" fmla="*/ 4349063 h 6858000"/>
              <a:gd name="connsiteX36" fmla="*/ 3667032 w 4550297"/>
              <a:gd name="connsiteY36" fmla="*/ 4913634 h 6858000"/>
              <a:gd name="connsiteX37" fmla="*/ 3065867 w 4550297"/>
              <a:gd name="connsiteY37" fmla="*/ 4234052 h 6858000"/>
              <a:gd name="connsiteX38" fmla="*/ 3750673 w 4550297"/>
              <a:gd name="connsiteY38" fmla="*/ 3115352 h 6858000"/>
              <a:gd name="connsiteX39" fmla="*/ 4415473 w 4550297"/>
              <a:gd name="connsiteY39" fmla="*/ 3053848 h 6858000"/>
              <a:gd name="connsiteX40" fmla="*/ 142439 w 4550297"/>
              <a:gd name="connsiteY40" fmla="*/ 2357104 h 6858000"/>
              <a:gd name="connsiteX41" fmla="*/ 204437 w 4550297"/>
              <a:gd name="connsiteY41" fmla="*/ 2361925 h 6858000"/>
              <a:gd name="connsiteX42" fmla="*/ 300493 w 4550297"/>
              <a:gd name="connsiteY42" fmla="*/ 2435763 h 6858000"/>
              <a:gd name="connsiteX43" fmla="*/ 242987 w 4550297"/>
              <a:gd name="connsiteY43" fmla="*/ 2655321 h 6858000"/>
              <a:gd name="connsiteX44" fmla="*/ 23429 w 4550297"/>
              <a:gd name="connsiteY44" fmla="*/ 2597816 h 6858000"/>
              <a:gd name="connsiteX45" fmla="*/ 80936 w 4550297"/>
              <a:gd name="connsiteY45" fmla="*/ 2378257 h 6858000"/>
              <a:gd name="connsiteX46" fmla="*/ 142439 w 4550297"/>
              <a:gd name="connsiteY46" fmla="*/ 2357104 h 6858000"/>
              <a:gd name="connsiteX47" fmla="*/ 3627827 w 4550297"/>
              <a:gd name="connsiteY47" fmla="*/ 1978352 h 6858000"/>
              <a:gd name="connsiteX48" fmla="*/ 4478083 w 4550297"/>
              <a:gd name="connsiteY48" fmla="*/ 2128134 h 6858000"/>
              <a:gd name="connsiteX49" fmla="*/ 4550297 w 4550297"/>
              <a:gd name="connsiteY49" fmla="*/ 2173772 h 6858000"/>
              <a:gd name="connsiteX50" fmla="*/ 4550297 w 4550297"/>
              <a:gd name="connsiteY50" fmla="*/ 2726919 h 6858000"/>
              <a:gd name="connsiteX51" fmla="*/ 4541998 w 4550297"/>
              <a:gd name="connsiteY51" fmla="*/ 2732429 h 6858000"/>
              <a:gd name="connsiteX52" fmla="*/ 3734992 w 4550297"/>
              <a:gd name="connsiteY52" fmla="*/ 2843516 h 6858000"/>
              <a:gd name="connsiteX53" fmla="*/ 2569249 w 4550297"/>
              <a:gd name="connsiteY53" fmla="*/ 2331214 h 6858000"/>
              <a:gd name="connsiteX54" fmla="*/ 3627827 w 4550297"/>
              <a:gd name="connsiteY54" fmla="*/ 1978352 h 6858000"/>
              <a:gd name="connsiteX55" fmla="*/ 1089851 w 4550297"/>
              <a:gd name="connsiteY55" fmla="*/ 721123 h 6858000"/>
              <a:gd name="connsiteX56" fmla="*/ 1251909 w 4550297"/>
              <a:gd name="connsiteY56" fmla="*/ 883174 h 6858000"/>
              <a:gd name="connsiteX57" fmla="*/ 1089851 w 4550297"/>
              <a:gd name="connsiteY57" fmla="*/ 1045231 h 6858000"/>
              <a:gd name="connsiteX58" fmla="*/ 927800 w 4550297"/>
              <a:gd name="connsiteY58" fmla="*/ 883174 h 6858000"/>
              <a:gd name="connsiteX59" fmla="*/ 1089851 w 4550297"/>
              <a:gd name="connsiteY59" fmla="*/ 721123 h 6858000"/>
              <a:gd name="connsiteX60" fmla="*/ 4451418 w 4550297"/>
              <a:gd name="connsiteY60" fmla="*/ 0 h 6858000"/>
              <a:gd name="connsiteX61" fmla="*/ 4550297 w 4550297"/>
              <a:gd name="connsiteY61" fmla="*/ 0 h 6858000"/>
              <a:gd name="connsiteX62" fmla="*/ 4550297 w 4550297"/>
              <a:gd name="connsiteY62" fmla="*/ 73797 h 6858000"/>
              <a:gd name="connsiteX63" fmla="*/ 4547229 w 4550297"/>
              <a:gd name="connsiteY63" fmla="*/ 73559 h 6858000"/>
              <a:gd name="connsiteX64" fmla="*/ 4492093 w 4550297"/>
              <a:gd name="connsiteY64" fmla="*/ 46195 h 6858000"/>
              <a:gd name="connsiteX65" fmla="*/ 3848570 w 4550297"/>
              <a:gd name="connsiteY65" fmla="*/ 0 h 6858000"/>
              <a:gd name="connsiteX66" fmla="*/ 4407434 w 4550297"/>
              <a:gd name="connsiteY66" fmla="*/ 0 h 6858000"/>
              <a:gd name="connsiteX67" fmla="*/ 4432659 w 4550297"/>
              <a:gd name="connsiteY67" fmla="*/ 16852 h 6858000"/>
              <a:gd name="connsiteX68" fmla="*/ 4550297 w 4550297"/>
              <a:gd name="connsiteY68" fmla="*/ 130716 h 6858000"/>
              <a:gd name="connsiteX69" fmla="*/ 4550297 w 4550297"/>
              <a:gd name="connsiteY69" fmla="*/ 804696 h 6858000"/>
              <a:gd name="connsiteX70" fmla="*/ 4540728 w 4550297"/>
              <a:gd name="connsiteY70" fmla="*/ 803263 h 6858000"/>
              <a:gd name="connsiteX71" fmla="*/ 3859662 w 4550297"/>
              <a:gd name="connsiteY71" fmla="*/ 97074 h 6858000"/>
              <a:gd name="connsiteX72" fmla="*/ 2961743 w 4550297"/>
              <a:gd name="connsiteY72" fmla="*/ 0 h 6858000"/>
              <a:gd name="connsiteX73" fmla="*/ 3518074 w 4550297"/>
              <a:gd name="connsiteY73" fmla="*/ 0 h 6858000"/>
              <a:gd name="connsiteX74" fmla="*/ 3516734 w 4550297"/>
              <a:gd name="connsiteY74" fmla="*/ 67971 h 6858000"/>
              <a:gd name="connsiteX75" fmla="*/ 2584939 w 4550297"/>
              <a:gd name="connsiteY75" fmla="*/ 898866 h 6858000"/>
              <a:gd name="connsiteX76" fmla="*/ 1079399 w 4550297"/>
              <a:gd name="connsiteY76" fmla="*/ 2780787 h 6858000"/>
              <a:gd name="connsiteX77" fmla="*/ 2835861 w 4550297"/>
              <a:gd name="connsiteY77" fmla="*/ 5896411 h 6858000"/>
              <a:gd name="connsiteX78" fmla="*/ 3139061 w 4550297"/>
              <a:gd name="connsiteY78" fmla="*/ 5655944 h 6858000"/>
              <a:gd name="connsiteX79" fmla="*/ 2532662 w 4550297"/>
              <a:gd name="connsiteY79" fmla="*/ 5483437 h 6858000"/>
              <a:gd name="connsiteX80" fmla="*/ 1539424 w 4550297"/>
              <a:gd name="connsiteY80" fmla="*/ 3078759 h 6858000"/>
              <a:gd name="connsiteX81" fmla="*/ 2621528 w 4550297"/>
              <a:gd name="connsiteY81" fmla="*/ 1186384 h 6858000"/>
              <a:gd name="connsiteX82" fmla="*/ 3635675 w 4550297"/>
              <a:gd name="connsiteY82" fmla="*/ 930229 h 6858000"/>
              <a:gd name="connsiteX83" fmla="*/ 4345318 w 4550297"/>
              <a:gd name="connsiteY83" fmla="*/ 1088366 h 6858000"/>
              <a:gd name="connsiteX84" fmla="*/ 4550297 w 4550297"/>
              <a:gd name="connsiteY84" fmla="*/ 1118680 h 6858000"/>
              <a:gd name="connsiteX85" fmla="*/ 4550297 w 4550297"/>
              <a:gd name="connsiteY85" fmla="*/ 1776356 h 6858000"/>
              <a:gd name="connsiteX86" fmla="*/ 4513245 w 4550297"/>
              <a:gd name="connsiteY86" fmla="*/ 1763700 h 6858000"/>
              <a:gd name="connsiteX87" fmla="*/ 3996372 w 4550297"/>
              <a:gd name="connsiteY87" fmla="*/ 1683000 h 6858000"/>
              <a:gd name="connsiteX88" fmla="*/ 3614295 w 4550297"/>
              <a:gd name="connsiteY88" fmla="*/ 1669045 h 6858000"/>
              <a:gd name="connsiteX89" fmla="*/ 2652887 w 4550297"/>
              <a:gd name="connsiteY89" fmla="*/ 3094442 h 6858000"/>
              <a:gd name="connsiteX90" fmla="*/ 2997906 w 4550297"/>
              <a:gd name="connsiteY90" fmla="*/ 3695614 h 6858000"/>
              <a:gd name="connsiteX91" fmla="*/ 3761129 w 4550297"/>
              <a:gd name="connsiteY91" fmla="*/ 5190697 h 6858000"/>
              <a:gd name="connsiteX92" fmla="*/ 4498217 w 4550297"/>
              <a:gd name="connsiteY92" fmla="*/ 4432699 h 6858000"/>
              <a:gd name="connsiteX93" fmla="*/ 4481226 w 4550297"/>
              <a:gd name="connsiteY93" fmla="*/ 3892299 h 6858000"/>
              <a:gd name="connsiteX94" fmla="*/ 4550297 w 4550297"/>
              <a:gd name="connsiteY94" fmla="*/ 3804888 h 6858000"/>
              <a:gd name="connsiteX95" fmla="*/ 4550297 w 4550297"/>
              <a:gd name="connsiteY95" fmla="*/ 5576903 h 6858000"/>
              <a:gd name="connsiteX96" fmla="*/ 4374725 w 4550297"/>
              <a:gd name="connsiteY96" fmla="*/ 5650065 h 6858000"/>
              <a:gd name="connsiteX97" fmla="*/ 4048656 w 4550297"/>
              <a:gd name="connsiteY97" fmla="*/ 5823225 h 6858000"/>
              <a:gd name="connsiteX98" fmla="*/ 3633585 w 4550297"/>
              <a:gd name="connsiteY98" fmla="*/ 6833466 h 6858000"/>
              <a:gd name="connsiteX99" fmla="*/ 3647348 w 4550297"/>
              <a:gd name="connsiteY99" fmla="*/ 6858000 h 6858000"/>
              <a:gd name="connsiteX100" fmla="*/ 2954142 w 4550297"/>
              <a:gd name="connsiteY100" fmla="*/ 6858000 h 6858000"/>
              <a:gd name="connsiteX101" fmla="*/ 2890212 w 4550297"/>
              <a:gd name="connsiteY101" fmla="*/ 6806273 h 6858000"/>
              <a:gd name="connsiteX102" fmla="*/ 2804496 w 4550297"/>
              <a:gd name="connsiteY102" fmla="*/ 6717139 h 6858000"/>
              <a:gd name="connsiteX103" fmla="*/ 1278046 w 4550297"/>
              <a:gd name="connsiteY103" fmla="*/ 5838908 h 6858000"/>
              <a:gd name="connsiteX104" fmla="*/ 399815 w 4550297"/>
              <a:gd name="connsiteY104" fmla="*/ 4312462 h 6858000"/>
              <a:gd name="connsiteX105" fmla="*/ 399815 w 4550297"/>
              <a:gd name="connsiteY105" fmla="*/ 2550773 h 6858000"/>
              <a:gd name="connsiteX106" fmla="*/ 1278046 w 4550297"/>
              <a:gd name="connsiteY106" fmla="*/ 1024324 h 6858000"/>
              <a:gd name="connsiteX107" fmla="*/ 2804496 w 4550297"/>
              <a:gd name="connsiteY107" fmla="*/ 146096 h 6858000"/>
              <a:gd name="connsiteX108" fmla="*/ 2936691 w 4550297"/>
              <a:gd name="connsiteY108" fmla="*/ 16852 h 6858000"/>
              <a:gd name="connsiteX109" fmla="*/ 2566562 w 4550297"/>
              <a:gd name="connsiteY109" fmla="*/ 0 h 6858000"/>
              <a:gd name="connsiteX110" fmla="*/ 2850115 w 4550297"/>
              <a:gd name="connsiteY110" fmla="*/ 0 h 6858000"/>
              <a:gd name="connsiteX111" fmla="*/ 2846312 w 4550297"/>
              <a:gd name="connsiteY111" fmla="*/ 10175 h 6858000"/>
              <a:gd name="connsiteX112" fmla="*/ 2626755 w 4550297"/>
              <a:gd name="connsiteY112" fmla="*/ 67681 h 6858000"/>
              <a:gd name="connsiteX113" fmla="*/ 2578072 w 4550297"/>
              <a:gd name="connsiteY113" fmla="*/ 2381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4550297" h="6858000">
                <a:moveTo>
                  <a:pt x="4550297" y="6797700"/>
                </a:moveTo>
                <a:lnTo>
                  <a:pt x="4550297" y="6858000"/>
                </a:lnTo>
                <a:lnTo>
                  <a:pt x="4499644" y="6858000"/>
                </a:lnTo>
                <a:lnTo>
                  <a:pt x="4503447" y="6847825"/>
                </a:lnTo>
                <a:cubicBezTo>
                  <a:pt x="4515208" y="6828221"/>
                  <a:pt x="4530238" y="6811885"/>
                  <a:pt x="4547310" y="6799143"/>
                </a:cubicBezTo>
                <a:close/>
                <a:moveTo>
                  <a:pt x="2740537" y="6779621"/>
                </a:moveTo>
                <a:cubicBezTo>
                  <a:pt x="2761529" y="6777089"/>
                  <a:pt x="2782603" y="6778887"/>
                  <a:pt x="2802533" y="6784441"/>
                </a:cubicBezTo>
                <a:cubicBezTo>
                  <a:pt x="2822464" y="6789995"/>
                  <a:pt x="2841250" y="6799307"/>
                  <a:pt x="2857667" y="6811804"/>
                </a:cubicBezTo>
                <a:lnTo>
                  <a:pt x="2898343" y="6858000"/>
                </a:lnTo>
                <a:lnTo>
                  <a:pt x="2624463" y="6858000"/>
                </a:lnTo>
                <a:lnTo>
                  <a:pt x="2632554" y="6841696"/>
                </a:lnTo>
                <a:cubicBezTo>
                  <a:pt x="2645051" y="6825278"/>
                  <a:pt x="2660734" y="6811229"/>
                  <a:pt x="2679030" y="6800773"/>
                </a:cubicBezTo>
                <a:cubicBezTo>
                  <a:pt x="2698635" y="6789013"/>
                  <a:pt x="2719545" y="6782151"/>
                  <a:pt x="2740537" y="6779621"/>
                </a:cubicBezTo>
                <a:close/>
                <a:moveTo>
                  <a:pt x="4550297" y="5916715"/>
                </a:moveTo>
                <a:lnTo>
                  <a:pt x="4550297" y="6733663"/>
                </a:lnTo>
                <a:lnTo>
                  <a:pt x="4480471" y="6806272"/>
                </a:lnTo>
                <a:lnTo>
                  <a:pt x="4416541" y="6858000"/>
                </a:lnTo>
                <a:lnTo>
                  <a:pt x="4120550" y="6858000"/>
                </a:lnTo>
                <a:lnTo>
                  <a:pt x="4097999" y="6803752"/>
                </a:lnTo>
                <a:cubicBezTo>
                  <a:pt x="3986130" y="6472430"/>
                  <a:pt x="4041141" y="6200489"/>
                  <a:pt x="4370882" y="6004179"/>
                </a:cubicBezTo>
                <a:close/>
                <a:moveTo>
                  <a:pt x="1131672" y="5854588"/>
                </a:moveTo>
                <a:cubicBezTo>
                  <a:pt x="1220544" y="5854588"/>
                  <a:pt x="1293729" y="5927774"/>
                  <a:pt x="1293729" y="6016639"/>
                </a:cubicBezTo>
                <a:cubicBezTo>
                  <a:pt x="1293729" y="6105510"/>
                  <a:pt x="1220544" y="6178697"/>
                  <a:pt x="1131672" y="6178697"/>
                </a:cubicBezTo>
                <a:cubicBezTo>
                  <a:pt x="1042806" y="6178697"/>
                  <a:pt x="969621" y="6105510"/>
                  <a:pt x="969621" y="6016639"/>
                </a:cubicBezTo>
                <a:cubicBezTo>
                  <a:pt x="969621" y="5927774"/>
                  <a:pt x="1042806" y="5854588"/>
                  <a:pt x="1131672" y="5854588"/>
                </a:cubicBezTo>
                <a:close/>
                <a:moveTo>
                  <a:pt x="200101" y="4238292"/>
                </a:moveTo>
                <a:cubicBezTo>
                  <a:pt x="220439" y="4241231"/>
                  <a:pt x="240370" y="4248418"/>
                  <a:pt x="258667" y="4260180"/>
                </a:cubicBezTo>
                <a:cubicBezTo>
                  <a:pt x="337084" y="4307230"/>
                  <a:pt x="363217" y="4406550"/>
                  <a:pt x="316172" y="4479737"/>
                </a:cubicBezTo>
                <a:cubicBezTo>
                  <a:pt x="269122" y="4558152"/>
                  <a:pt x="169801" y="4584287"/>
                  <a:pt x="96615" y="4537242"/>
                </a:cubicBezTo>
                <a:cubicBezTo>
                  <a:pt x="18200" y="4490192"/>
                  <a:pt x="-7936" y="4390871"/>
                  <a:pt x="39110" y="4317686"/>
                </a:cubicBezTo>
                <a:cubicBezTo>
                  <a:pt x="62632" y="4278477"/>
                  <a:pt x="99228" y="4252342"/>
                  <a:pt x="139088" y="4241886"/>
                </a:cubicBezTo>
                <a:cubicBezTo>
                  <a:pt x="159016" y="4236659"/>
                  <a:pt x="179762" y="4235351"/>
                  <a:pt x="200101" y="4238292"/>
                </a:cubicBezTo>
                <a:close/>
                <a:moveTo>
                  <a:pt x="4550297" y="3016205"/>
                </a:moveTo>
                <a:lnTo>
                  <a:pt x="4550297" y="3445041"/>
                </a:lnTo>
                <a:lnTo>
                  <a:pt x="4426357" y="3508493"/>
                </a:lnTo>
                <a:cubicBezTo>
                  <a:pt x="4111457" y="3710968"/>
                  <a:pt x="3965657" y="4102055"/>
                  <a:pt x="4080013" y="4349063"/>
                </a:cubicBezTo>
                <a:cubicBezTo>
                  <a:pt x="4236839" y="4673171"/>
                  <a:pt x="4215929" y="4866589"/>
                  <a:pt x="3667032" y="4913634"/>
                </a:cubicBezTo>
                <a:cubicBezTo>
                  <a:pt x="3238373" y="4939774"/>
                  <a:pt x="2914265" y="4673171"/>
                  <a:pt x="3065867" y="4234052"/>
                </a:cubicBezTo>
                <a:cubicBezTo>
                  <a:pt x="3233149" y="3836760"/>
                  <a:pt x="3802949" y="3831532"/>
                  <a:pt x="3750673" y="3115352"/>
                </a:cubicBezTo>
                <a:cubicBezTo>
                  <a:pt x="4008131" y="3114046"/>
                  <a:pt x="4229649" y="3092483"/>
                  <a:pt x="4415473" y="3053848"/>
                </a:cubicBezTo>
                <a:close/>
                <a:moveTo>
                  <a:pt x="142439" y="2357104"/>
                </a:moveTo>
                <a:cubicBezTo>
                  <a:pt x="163431" y="2354572"/>
                  <a:pt x="184507" y="2356369"/>
                  <a:pt x="204437" y="2361925"/>
                </a:cubicBezTo>
                <a:cubicBezTo>
                  <a:pt x="244294" y="2373032"/>
                  <a:pt x="279583" y="2399173"/>
                  <a:pt x="300493" y="2435763"/>
                </a:cubicBezTo>
                <a:cubicBezTo>
                  <a:pt x="347538" y="2514173"/>
                  <a:pt x="316172" y="2613500"/>
                  <a:pt x="242987" y="2655321"/>
                </a:cubicBezTo>
                <a:cubicBezTo>
                  <a:pt x="164577" y="2702366"/>
                  <a:pt x="65250" y="2671001"/>
                  <a:pt x="23429" y="2597816"/>
                </a:cubicBezTo>
                <a:cubicBezTo>
                  <a:pt x="-23617" y="2519403"/>
                  <a:pt x="2519" y="2425309"/>
                  <a:pt x="80936" y="2378257"/>
                </a:cubicBezTo>
                <a:cubicBezTo>
                  <a:pt x="100536" y="2366496"/>
                  <a:pt x="121448" y="2359635"/>
                  <a:pt x="142439" y="2357104"/>
                </a:cubicBezTo>
                <a:close/>
                <a:moveTo>
                  <a:pt x="3627827" y="1978352"/>
                </a:moveTo>
                <a:cubicBezTo>
                  <a:pt x="3948831" y="1976719"/>
                  <a:pt x="4270857" y="2024094"/>
                  <a:pt x="4478083" y="2128134"/>
                </a:cubicBezTo>
                <a:lnTo>
                  <a:pt x="4550297" y="2173772"/>
                </a:lnTo>
                <a:lnTo>
                  <a:pt x="4550297" y="2726919"/>
                </a:lnTo>
                <a:lnTo>
                  <a:pt x="4541998" y="2732429"/>
                </a:lnTo>
                <a:cubicBezTo>
                  <a:pt x="4397587" y="2800388"/>
                  <a:pt x="4145356" y="2827833"/>
                  <a:pt x="3734992" y="2843516"/>
                </a:cubicBezTo>
                <a:cubicBezTo>
                  <a:pt x="3144281" y="2801695"/>
                  <a:pt x="2417647" y="3000344"/>
                  <a:pt x="2569249" y="2331214"/>
                </a:cubicBezTo>
                <a:cubicBezTo>
                  <a:pt x="2603227" y="2109041"/>
                  <a:pt x="3114220" y="1980966"/>
                  <a:pt x="3627827" y="1978352"/>
                </a:cubicBezTo>
                <a:close/>
                <a:moveTo>
                  <a:pt x="1089851" y="721123"/>
                </a:moveTo>
                <a:cubicBezTo>
                  <a:pt x="1178722" y="721123"/>
                  <a:pt x="1251909" y="794308"/>
                  <a:pt x="1251909" y="883174"/>
                </a:cubicBezTo>
                <a:cubicBezTo>
                  <a:pt x="1251909" y="972045"/>
                  <a:pt x="1178722" y="1045231"/>
                  <a:pt x="1089851" y="1045231"/>
                </a:cubicBezTo>
                <a:cubicBezTo>
                  <a:pt x="1000985" y="1045231"/>
                  <a:pt x="927800" y="972045"/>
                  <a:pt x="927800" y="883174"/>
                </a:cubicBezTo>
                <a:cubicBezTo>
                  <a:pt x="927800" y="794308"/>
                  <a:pt x="1000985" y="721123"/>
                  <a:pt x="1089851" y="721123"/>
                </a:cubicBezTo>
                <a:close/>
                <a:moveTo>
                  <a:pt x="4451418" y="0"/>
                </a:moveTo>
                <a:lnTo>
                  <a:pt x="4550297" y="0"/>
                </a:lnTo>
                <a:lnTo>
                  <a:pt x="4550297" y="73797"/>
                </a:lnTo>
                <a:lnTo>
                  <a:pt x="4547229" y="73559"/>
                </a:lnTo>
                <a:cubicBezTo>
                  <a:pt x="4527298" y="68004"/>
                  <a:pt x="4508511" y="58692"/>
                  <a:pt x="4492093" y="46195"/>
                </a:cubicBezTo>
                <a:close/>
                <a:moveTo>
                  <a:pt x="3848570" y="0"/>
                </a:moveTo>
                <a:lnTo>
                  <a:pt x="4407434" y="0"/>
                </a:lnTo>
                <a:lnTo>
                  <a:pt x="4432659" y="16852"/>
                </a:lnTo>
                <a:lnTo>
                  <a:pt x="4550297" y="130716"/>
                </a:lnTo>
                <a:lnTo>
                  <a:pt x="4550297" y="804696"/>
                </a:lnTo>
                <a:lnTo>
                  <a:pt x="4540728" y="803263"/>
                </a:lnTo>
                <a:cubicBezTo>
                  <a:pt x="3884993" y="704418"/>
                  <a:pt x="3922894" y="686966"/>
                  <a:pt x="3859662" y="97074"/>
                </a:cubicBezTo>
                <a:close/>
                <a:moveTo>
                  <a:pt x="2961743" y="0"/>
                </a:moveTo>
                <a:lnTo>
                  <a:pt x="3518074" y="0"/>
                </a:lnTo>
                <a:lnTo>
                  <a:pt x="3516734" y="67971"/>
                </a:lnTo>
                <a:cubicBezTo>
                  <a:pt x="3498462" y="691019"/>
                  <a:pt x="3388980" y="724273"/>
                  <a:pt x="2584939" y="898866"/>
                </a:cubicBezTo>
                <a:cubicBezTo>
                  <a:pt x="1089855" y="1118423"/>
                  <a:pt x="1089855" y="1709139"/>
                  <a:pt x="1079399" y="2780787"/>
                </a:cubicBezTo>
                <a:cubicBezTo>
                  <a:pt x="953938" y="5331835"/>
                  <a:pt x="1732843" y="5776181"/>
                  <a:pt x="2835861" y="5896411"/>
                </a:cubicBezTo>
                <a:cubicBezTo>
                  <a:pt x="3248837" y="5938232"/>
                  <a:pt x="3139061" y="5655944"/>
                  <a:pt x="3139061" y="5655944"/>
                </a:cubicBezTo>
                <a:cubicBezTo>
                  <a:pt x="2919502" y="5582757"/>
                  <a:pt x="2767900" y="5551392"/>
                  <a:pt x="2532662" y="5483437"/>
                </a:cubicBezTo>
                <a:cubicBezTo>
                  <a:pt x="1811258" y="5269104"/>
                  <a:pt x="1502828" y="4615661"/>
                  <a:pt x="1539424" y="3078759"/>
                </a:cubicBezTo>
                <a:cubicBezTo>
                  <a:pt x="1544649" y="1452986"/>
                  <a:pt x="1623065" y="1426851"/>
                  <a:pt x="2621528" y="1186384"/>
                </a:cubicBezTo>
                <a:cubicBezTo>
                  <a:pt x="3071099" y="1076601"/>
                  <a:pt x="3133830" y="1081832"/>
                  <a:pt x="3635675" y="930229"/>
                </a:cubicBezTo>
                <a:cubicBezTo>
                  <a:pt x="3933647" y="1021713"/>
                  <a:pt x="4150591" y="1059614"/>
                  <a:pt x="4345318" y="1088366"/>
                </a:cubicBezTo>
                <a:lnTo>
                  <a:pt x="4550297" y="1118680"/>
                </a:lnTo>
                <a:lnTo>
                  <a:pt x="4550297" y="1776356"/>
                </a:lnTo>
                <a:lnTo>
                  <a:pt x="4513245" y="1763700"/>
                </a:lnTo>
                <a:cubicBezTo>
                  <a:pt x="4374062" y="1726127"/>
                  <a:pt x="4204167" y="1698683"/>
                  <a:pt x="3996372" y="1683000"/>
                </a:cubicBezTo>
                <a:cubicBezTo>
                  <a:pt x="3860783" y="1672218"/>
                  <a:pt x="3733523" y="1667808"/>
                  <a:pt x="3614295" y="1669045"/>
                </a:cubicBezTo>
                <a:cubicBezTo>
                  <a:pt x="1825871" y="1687596"/>
                  <a:pt x="1844251" y="2976821"/>
                  <a:pt x="2652887" y="3094442"/>
                </a:cubicBezTo>
                <a:cubicBezTo>
                  <a:pt x="3468385" y="3063076"/>
                  <a:pt x="3630443" y="3151948"/>
                  <a:pt x="2997906" y="3695614"/>
                </a:cubicBezTo>
                <a:cubicBezTo>
                  <a:pt x="2208547" y="4369968"/>
                  <a:pt x="2642433" y="5290024"/>
                  <a:pt x="3761129" y="5190697"/>
                </a:cubicBezTo>
                <a:cubicBezTo>
                  <a:pt x="4377980" y="5133198"/>
                  <a:pt x="4628903" y="4913634"/>
                  <a:pt x="4498217" y="4432699"/>
                </a:cubicBezTo>
                <a:cubicBezTo>
                  <a:pt x="4443326" y="4176547"/>
                  <a:pt x="4411961" y="4019720"/>
                  <a:pt x="4481226" y="3892299"/>
                </a:cubicBezTo>
                <a:lnTo>
                  <a:pt x="4550297" y="3804888"/>
                </a:lnTo>
                <a:lnTo>
                  <a:pt x="4550297" y="5576903"/>
                </a:lnTo>
                <a:lnTo>
                  <a:pt x="4374725" y="5650065"/>
                </a:lnTo>
                <a:cubicBezTo>
                  <a:pt x="4266906" y="5701687"/>
                  <a:pt x="4174118" y="5757882"/>
                  <a:pt x="4048656" y="5823225"/>
                </a:cubicBezTo>
                <a:cubicBezTo>
                  <a:pt x="3656426" y="6063366"/>
                  <a:pt x="3503210" y="6508817"/>
                  <a:pt x="3633585" y="6833466"/>
                </a:cubicBezTo>
                <a:lnTo>
                  <a:pt x="3647348" y="6858000"/>
                </a:lnTo>
                <a:lnTo>
                  <a:pt x="2954142" y="6858000"/>
                </a:lnTo>
                <a:lnTo>
                  <a:pt x="2890212" y="6806273"/>
                </a:lnTo>
                <a:cubicBezTo>
                  <a:pt x="2859937" y="6778542"/>
                  <a:pt x="2831287" y="6748831"/>
                  <a:pt x="2804496" y="6717139"/>
                </a:cubicBezTo>
                <a:cubicBezTo>
                  <a:pt x="2177187" y="6941922"/>
                  <a:pt x="1398283" y="6492350"/>
                  <a:pt x="1278046" y="5838908"/>
                </a:cubicBezTo>
                <a:cubicBezTo>
                  <a:pt x="624604" y="5718673"/>
                  <a:pt x="169802" y="4939769"/>
                  <a:pt x="399815" y="4312462"/>
                </a:cubicBezTo>
                <a:cubicBezTo>
                  <a:pt x="-107256" y="3883802"/>
                  <a:pt x="-107256" y="2979432"/>
                  <a:pt x="399815" y="2550773"/>
                </a:cubicBezTo>
                <a:cubicBezTo>
                  <a:pt x="175033" y="1923465"/>
                  <a:pt x="624604" y="1144561"/>
                  <a:pt x="1278046" y="1024324"/>
                </a:cubicBezTo>
                <a:cubicBezTo>
                  <a:pt x="1398283" y="370884"/>
                  <a:pt x="2177187" y="-78688"/>
                  <a:pt x="2804496" y="146096"/>
                </a:cubicBezTo>
                <a:cubicBezTo>
                  <a:pt x="2844683" y="98558"/>
                  <a:pt x="2889005" y="55477"/>
                  <a:pt x="2936691" y="16852"/>
                </a:cubicBezTo>
                <a:close/>
                <a:moveTo>
                  <a:pt x="2566562" y="0"/>
                </a:moveTo>
                <a:lnTo>
                  <a:pt x="2850115" y="0"/>
                </a:lnTo>
                <a:lnTo>
                  <a:pt x="2846312" y="10175"/>
                </a:lnTo>
                <a:cubicBezTo>
                  <a:pt x="2799262" y="88591"/>
                  <a:pt x="2699942" y="114726"/>
                  <a:pt x="2626755" y="67681"/>
                </a:cubicBezTo>
                <a:cubicBezTo>
                  <a:pt x="2607151" y="55918"/>
                  <a:pt x="2590815" y="40888"/>
                  <a:pt x="2578072" y="23817"/>
                </a:cubicBezTo>
                <a:close/>
              </a:path>
            </a:pathLst>
          </a:custGeom>
          <a:solidFill>
            <a:schemeClr val="accent1">
              <a:lumMod val="20000"/>
              <a:lumOff val="80000"/>
              <a:alpha val="10000"/>
            </a:schemeClr>
          </a:solidFill>
          <a:ln w="9525" cap="flat">
            <a:noFill/>
            <a:prstDash val="solid"/>
            <a:miter/>
          </a:ln>
        </p:spPr>
        <p:txBody>
          <a:bodyPr wrap="square" rtlCol="0" anchor="ctr">
            <a:noAutofit/>
          </a:bodyPr>
          <a:lstStyle/>
          <a:p>
            <a:endParaRPr lang="zh-CN" altLang="en-US"/>
          </a:p>
        </p:txBody>
      </p:sp>
    </p:spTree>
    <p:extLst>
      <p:ext uri="{BB962C8B-B14F-4D97-AF65-F5344CB8AC3E}">
        <p14:creationId xmlns:p14="http://schemas.microsoft.com/office/powerpoint/2010/main" val="42174262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占位符 14">
            <a:extLst>
              <a:ext uri="{FF2B5EF4-FFF2-40B4-BE49-F238E27FC236}">
                <a16:creationId xmlns:a16="http://schemas.microsoft.com/office/drawing/2014/main" id="{CF09DDA1-7DD7-4AD4-B6C9-10D4A526AC86}"/>
              </a:ext>
            </a:extLst>
          </p:cNvPr>
          <p:cNvPicPr>
            <a:picLocks noGrp="1" noChangeAspect="1"/>
          </p:cNvPicPr>
          <p:nvPr>
            <p:ph type="pic" sz="quarter" idx="12"/>
          </p:nvPr>
        </p:nvPicPr>
        <p:blipFill>
          <a:blip r:embed="rId2">
            <a:extLst>
              <a:ext uri="{BEBA8EAE-BF5A-486C-A8C5-ECC9F3942E4B}">
                <a14:imgProps xmlns:a14="http://schemas.microsoft.com/office/drawing/2010/main">
                  <a14:imgLayer r:embed="rId3">
                    <a14:imgEffect>
                      <a14:sharpenSoften amount="25000"/>
                    </a14:imgEffect>
                    <a14:imgEffect>
                      <a14:colorTemperature colorTemp="4700"/>
                    </a14:imgEffect>
                  </a14:imgLayer>
                </a14:imgProps>
              </a:ext>
              <a:ext uri="{28A0092B-C50C-407E-A947-70E740481C1C}">
                <a14:useLocalDpi xmlns:a14="http://schemas.microsoft.com/office/drawing/2010/main" val="0"/>
              </a:ext>
            </a:extLst>
          </a:blip>
          <a:srcRect l="11136" r="11136"/>
          <a:stretch>
            <a:fillRect/>
          </a:stretch>
        </p:blipFill>
        <p:spPr/>
      </p:pic>
      <p:sp>
        <p:nvSpPr>
          <p:cNvPr id="3" name="幻灯片编号占位符 2"/>
          <p:cNvSpPr>
            <a:spLocks noGrp="1"/>
          </p:cNvSpPr>
          <p:nvPr>
            <p:ph type="sldNum" sz="quarter" idx="4"/>
          </p:nvPr>
        </p:nvSpPr>
        <p:spPr/>
        <p:txBody>
          <a:bodyPr/>
          <a:lstStyle/>
          <a:p>
            <a:fld id="{FCD414FB-FBA3-744C-9B73-3C070CB3E4AB}" type="slidenum">
              <a:rPr kumimoji="1" lang="zh-CN" altLang="en-US" smtClean="0"/>
              <a:pPr/>
              <a:t>17</a:t>
            </a:fld>
            <a:endParaRPr kumimoji="1" lang="zh-CN" altLang="en-US" dirty="0"/>
          </a:p>
        </p:txBody>
      </p:sp>
      <p:sp>
        <p:nvSpPr>
          <p:cNvPr id="2" name="文本占位符 1">
            <a:extLst>
              <a:ext uri="{FF2B5EF4-FFF2-40B4-BE49-F238E27FC236}">
                <a16:creationId xmlns:a16="http://schemas.microsoft.com/office/drawing/2014/main" id="{8A6E84FC-9826-4985-B5DB-81CDC55D801C}"/>
              </a:ext>
            </a:extLst>
          </p:cNvPr>
          <p:cNvSpPr>
            <a:spLocks noGrp="1"/>
          </p:cNvSpPr>
          <p:nvPr>
            <p:ph type="body" sz="quarter" idx="10"/>
          </p:nvPr>
        </p:nvSpPr>
        <p:spPr>
          <a:prstGeom prst="rect">
            <a:avLst/>
          </a:prstGeom>
        </p:spPr>
        <p:txBody>
          <a:bodyPr/>
          <a:lstStyle/>
          <a:p>
            <a:r>
              <a:rPr lang="zh-CN" altLang="en-US" dirty="0"/>
              <a:t>图示页 </a:t>
            </a:r>
            <a:r>
              <a:rPr lang="en-US" altLang="zh-CN" dirty="0"/>
              <a:t>| </a:t>
            </a:r>
            <a:r>
              <a:rPr lang="zh-CN" altLang="en-US" dirty="0"/>
              <a:t>单人物介绍</a:t>
            </a:r>
          </a:p>
        </p:txBody>
      </p:sp>
      <p:grpSp>
        <p:nvGrpSpPr>
          <p:cNvPr id="5" name="组合 4">
            <a:extLst>
              <a:ext uri="{FF2B5EF4-FFF2-40B4-BE49-F238E27FC236}">
                <a16:creationId xmlns:a16="http://schemas.microsoft.com/office/drawing/2014/main" id="{4CB39564-4627-4962-884A-8982E1A946C9}"/>
              </a:ext>
            </a:extLst>
          </p:cNvPr>
          <p:cNvGrpSpPr/>
          <p:nvPr/>
        </p:nvGrpSpPr>
        <p:grpSpPr>
          <a:xfrm>
            <a:off x="1143000" y="1389062"/>
            <a:ext cx="10375832" cy="4483100"/>
            <a:chOff x="1143000" y="1371600"/>
            <a:chExt cx="10375832" cy="4483100"/>
          </a:xfrm>
        </p:grpSpPr>
        <p:sp>
          <p:nvSpPr>
            <p:cNvPr id="4" name="流程图: 过程 3">
              <a:extLst>
                <a:ext uri="{FF2B5EF4-FFF2-40B4-BE49-F238E27FC236}">
                  <a16:creationId xmlns:a16="http://schemas.microsoft.com/office/drawing/2014/main" id="{4987F6E0-9502-4273-BBDC-E203270AE425}"/>
                </a:ext>
              </a:extLst>
            </p:cNvPr>
            <p:cNvSpPr/>
            <p:nvPr/>
          </p:nvSpPr>
          <p:spPr>
            <a:xfrm>
              <a:off x="1143000" y="1371600"/>
              <a:ext cx="10375832" cy="4483100"/>
            </a:xfrm>
            <a:prstGeom prst="flowChartProcess">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 name="组合 36">
              <a:extLst>
                <a:ext uri="{FF2B5EF4-FFF2-40B4-BE49-F238E27FC236}">
                  <a16:creationId xmlns:a16="http://schemas.microsoft.com/office/drawing/2014/main" id="{511758A5-827F-4768-B77E-D9109778B44F}"/>
                </a:ext>
              </a:extLst>
            </p:cNvPr>
            <p:cNvGrpSpPr/>
            <p:nvPr/>
          </p:nvGrpSpPr>
          <p:grpSpPr>
            <a:xfrm>
              <a:off x="4953000" y="3279769"/>
              <a:ext cx="6096000" cy="2319418"/>
              <a:chOff x="4931195" y="3120815"/>
              <a:chExt cx="6261136" cy="2319418"/>
            </a:xfrm>
          </p:grpSpPr>
          <p:cxnSp>
            <p:nvCxnSpPr>
              <p:cNvPr id="10" name="直接连接符 9">
                <a:extLst>
                  <a:ext uri="{FF2B5EF4-FFF2-40B4-BE49-F238E27FC236}">
                    <a16:creationId xmlns:a16="http://schemas.microsoft.com/office/drawing/2014/main" id="{E45F9743-5BAB-4875-94BA-67931D1F0F9F}"/>
                  </a:ext>
                </a:extLst>
              </p:cNvPr>
              <p:cNvCxnSpPr>
                <a:cxnSpLocks/>
                <a:stCxn id="24" idx="4"/>
                <a:endCxn id="30" idx="0"/>
              </p:cNvCxnSpPr>
              <p:nvPr/>
            </p:nvCxnSpPr>
            <p:spPr>
              <a:xfrm>
                <a:off x="5001046" y="3443854"/>
                <a:ext cx="0" cy="1733812"/>
              </a:xfrm>
              <a:prstGeom prst="line">
                <a:avLst/>
              </a:prstGeom>
            </p:spPr>
            <p:style>
              <a:lnRef idx="1">
                <a:schemeClr val="accent1"/>
              </a:lnRef>
              <a:fillRef idx="0">
                <a:schemeClr val="accent1"/>
              </a:fillRef>
              <a:effectRef idx="0">
                <a:schemeClr val="accent1"/>
              </a:effectRef>
              <a:fontRef idx="minor">
                <a:schemeClr val="tx1"/>
              </a:fontRef>
            </p:style>
          </p:cxnSp>
          <p:sp>
            <p:nvSpPr>
              <p:cNvPr id="24" name="椭圆 23">
                <a:extLst>
                  <a:ext uri="{FF2B5EF4-FFF2-40B4-BE49-F238E27FC236}">
                    <a16:creationId xmlns:a16="http://schemas.microsoft.com/office/drawing/2014/main" id="{7BB13C7F-1E29-49F0-87A6-63206CB10CD9}"/>
                  </a:ext>
                </a:extLst>
              </p:cNvPr>
              <p:cNvSpPr/>
              <p:nvPr/>
            </p:nvSpPr>
            <p:spPr>
              <a:xfrm>
                <a:off x="4931195" y="3304152"/>
                <a:ext cx="139702" cy="13970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id="{1B1B6EE3-BFA6-4F74-849C-F571A695C617}"/>
                  </a:ext>
                </a:extLst>
              </p:cNvPr>
              <p:cNvSpPr/>
              <p:nvPr/>
            </p:nvSpPr>
            <p:spPr>
              <a:xfrm>
                <a:off x="4931195" y="4142663"/>
                <a:ext cx="139702" cy="13970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id="{76D7F973-15A3-4301-968C-973472F789FB}"/>
                  </a:ext>
                </a:extLst>
              </p:cNvPr>
              <p:cNvSpPr/>
              <p:nvPr/>
            </p:nvSpPr>
            <p:spPr>
              <a:xfrm>
                <a:off x="4931195" y="4660165"/>
                <a:ext cx="139702" cy="13970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id="{59E9F400-5C68-4BC2-A656-840651882B87}"/>
                  </a:ext>
                </a:extLst>
              </p:cNvPr>
              <p:cNvSpPr/>
              <p:nvPr/>
            </p:nvSpPr>
            <p:spPr>
              <a:xfrm>
                <a:off x="4931195" y="5177666"/>
                <a:ext cx="139702" cy="13970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A869F330-FA70-40CC-B1DD-020516F27809}"/>
                  </a:ext>
                </a:extLst>
              </p:cNvPr>
              <p:cNvSpPr/>
              <p:nvPr/>
            </p:nvSpPr>
            <p:spPr>
              <a:xfrm>
                <a:off x="5187771" y="3120815"/>
                <a:ext cx="6004560" cy="2319418"/>
              </a:xfrm>
              <a:prstGeom prst="rect">
                <a:avLst/>
              </a:prstGeom>
            </p:spPr>
            <p:txBody>
              <a:bodyPr wrap="square">
                <a:spAutoFit/>
              </a:bodyPr>
              <a:lstStyle/>
              <a:p>
                <a:pPr algn="just">
                  <a:lnSpc>
                    <a:spcPct val="130000"/>
                  </a:lnSpc>
                  <a:spcAft>
                    <a:spcPts val="1200"/>
                  </a:spcAft>
                  <a:buClr>
                    <a:schemeClr val="accent1"/>
                  </a:buClr>
                </a:pPr>
                <a:r>
                  <a:rPr lang="zh-CN" altLang="en-US" dirty="0">
                    <a:solidFill>
                      <a:schemeClr val="tx1">
                        <a:lumMod val="75000"/>
                        <a:lumOff val="25000"/>
                      </a:schemeClr>
                    </a:solidFill>
                    <a:latin typeface="+mn-ea"/>
                  </a:rPr>
                  <a:t>代表作品：</a:t>
                </a:r>
                <a:r>
                  <a:rPr lang="en-US" altLang="zh-CN" dirty="0">
                    <a:solidFill>
                      <a:schemeClr val="tx1">
                        <a:lumMod val="75000"/>
                        <a:lumOff val="25000"/>
                      </a:schemeClr>
                    </a:solidFill>
                    <a:latin typeface="+mn-ea"/>
                  </a:rPr>
                  <a:t>《</a:t>
                </a:r>
                <a:r>
                  <a:rPr lang="zh-CN" altLang="en-US" dirty="0">
                    <a:solidFill>
                      <a:schemeClr val="tx1">
                        <a:lumMod val="75000"/>
                        <a:lumOff val="25000"/>
                      </a:schemeClr>
                    </a:solidFill>
                    <a:latin typeface="+mn-ea"/>
                  </a:rPr>
                  <a:t>呐喊</a:t>
                </a:r>
                <a:r>
                  <a:rPr lang="en-US" altLang="zh-CN" dirty="0">
                    <a:solidFill>
                      <a:schemeClr val="tx1">
                        <a:lumMod val="75000"/>
                        <a:lumOff val="25000"/>
                      </a:schemeClr>
                    </a:solidFill>
                    <a:latin typeface="+mn-ea"/>
                  </a:rPr>
                  <a:t>》</a:t>
                </a:r>
                <a:r>
                  <a:rPr lang="zh-CN" altLang="en-US" dirty="0">
                    <a:solidFill>
                      <a:schemeClr val="tx1">
                        <a:lumMod val="75000"/>
                        <a:lumOff val="25000"/>
                      </a:schemeClr>
                    </a:solidFill>
                    <a:latin typeface="+mn-ea"/>
                  </a:rPr>
                  <a:t>、</a:t>
                </a:r>
                <a:r>
                  <a:rPr lang="en-US" altLang="zh-CN" dirty="0">
                    <a:solidFill>
                      <a:schemeClr val="tx1">
                        <a:lumMod val="75000"/>
                        <a:lumOff val="25000"/>
                      </a:schemeClr>
                    </a:solidFill>
                    <a:latin typeface="+mn-ea"/>
                  </a:rPr>
                  <a:t>《</a:t>
                </a:r>
                <a:r>
                  <a:rPr lang="zh-CN" altLang="en-US" dirty="0">
                    <a:solidFill>
                      <a:schemeClr val="tx1">
                        <a:lumMod val="75000"/>
                        <a:lumOff val="25000"/>
                      </a:schemeClr>
                    </a:solidFill>
                    <a:latin typeface="+mn-ea"/>
                  </a:rPr>
                  <a:t>彷徨</a:t>
                </a:r>
                <a:r>
                  <a:rPr lang="en-US" altLang="zh-CN" dirty="0">
                    <a:solidFill>
                      <a:schemeClr val="tx1">
                        <a:lumMod val="75000"/>
                        <a:lumOff val="25000"/>
                      </a:schemeClr>
                    </a:solidFill>
                    <a:latin typeface="+mn-ea"/>
                  </a:rPr>
                  <a:t>》</a:t>
                </a:r>
                <a:r>
                  <a:rPr lang="zh-CN" altLang="en-US" dirty="0">
                    <a:solidFill>
                      <a:schemeClr val="tx1">
                        <a:lumMod val="75000"/>
                        <a:lumOff val="25000"/>
                      </a:schemeClr>
                    </a:solidFill>
                    <a:latin typeface="+mn-ea"/>
                  </a:rPr>
                  <a:t>、</a:t>
                </a:r>
                <a:r>
                  <a:rPr lang="en-US" altLang="zh-CN" dirty="0">
                    <a:solidFill>
                      <a:schemeClr val="tx1">
                        <a:lumMod val="75000"/>
                        <a:lumOff val="25000"/>
                      </a:schemeClr>
                    </a:solidFill>
                    <a:latin typeface="+mn-ea"/>
                  </a:rPr>
                  <a:t>《</a:t>
                </a:r>
                <a:r>
                  <a:rPr lang="zh-CN" altLang="en-US" dirty="0">
                    <a:solidFill>
                      <a:schemeClr val="tx1">
                        <a:lumMod val="75000"/>
                        <a:lumOff val="25000"/>
                      </a:schemeClr>
                    </a:solidFill>
                    <a:latin typeface="+mn-ea"/>
                  </a:rPr>
                  <a:t>朝花夕拾</a:t>
                </a:r>
                <a:r>
                  <a:rPr lang="en-US" altLang="zh-CN" dirty="0">
                    <a:solidFill>
                      <a:schemeClr val="tx1">
                        <a:lumMod val="75000"/>
                        <a:lumOff val="25000"/>
                      </a:schemeClr>
                    </a:solidFill>
                    <a:latin typeface="+mn-ea"/>
                  </a:rPr>
                  <a:t>》</a:t>
                </a:r>
                <a:r>
                  <a:rPr lang="zh-CN" altLang="en-US" dirty="0">
                    <a:solidFill>
                      <a:schemeClr val="tx1">
                        <a:lumMod val="75000"/>
                        <a:lumOff val="25000"/>
                      </a:schemeClr>
                    </a:solidFill>
                    <a:latin typeface="+mn-ea"/>
                  </a:rPr>
                  <a:t>、</a:t>
                </a:r>
                <a:r>
                  <a:rPr lang="en-US" altLang="zh-CN" dirty="0">
                    <a:solidFill>
                      <a:schemeClr val="tx1">
                        <a:lumMod val="75000"/>
                        <a:lumOff val="25000"/>
                      </a:schemeClr>
                    </a:solidFill>
                    <a:latin typeface="+mn-ea"/>
                  </a:rPr>
                  <a:t>《</a:t>
                </a:r>
                <a:r>
                  <a:rPr lang="zh-CN" altLang="en-US" dirty="0">
                    <a:solidFill>
                      <a:schemeClr val="tx1">
                        <a:lumMod val="75000"/>
                        <a:lumOff val="25000"/>
                      </a:schemeClr>
                    </a:solidFill>
                    <a:latin typeface="+mn-ea"/>
                  </a:rPr>
                  <a:t>野草</a:t>
                </a:r>
                <a:r>
                  <a:rPr lang="en-US" altLang="zh-CN" dirty="0">
                    <a:solidFill>
                      <a:schemeClr val="tx1">
                        <a:lumMod val="75000"/>
                        <a:lumOff val="25000"/>
                      </a:schemeClr>
                    </a:solidFill>
                    <a:latin typeface="+mn-ea"/>
                  </a:rPr>
                  <a:t>》</a:t>
                </a:r>
                <a:r>
                  <a:rPr lang="zh-CN" altLang="en-US" dirty="0">
                    <a:solidFill>
                      <a:schemeClr val="tx1">
                        <a:lumMod val="75000"/>
                        <a:lumOff val="25000"/>
                      </a:schemeClr>
                    </a:solidFill>
                    <a:latin typeface="+mn-ea"/>
                  </a:rPr>
                  <a:t>、</a:t>
                </a:r>
                <a:r>
                  <a:rPr lang="en-US" altLang="zh-CN" dirty="0">
                    <a:solidFill>
                      <a:schemeClr val="tx1">
                        <a:lumMod val="75000"/>
                        <a:lumOff val="25000"/>
                      </a:schemeClr>
                    </a:solidFill>
                    <a:latin typeface="+mn-ea"/>
                  </a:rPr>
                  <a:t>《</a:t>
                </a:r>
                <a:r>
                  <a:rPr lang="zh-CN" altLang="en-US" dirty="0">
                    <a:solidFill>
                      <a:schemeClr val="tx1">
                        <a:lumMod val="75000"/>
                        <a:lumOff val="25000"/>
                      </a:schemeClr>
                    </a:solidFill>
                    <a:latin typeface="+mn-ea"/>
                  </a:rPr>
                  <a:t>华盖集</a:t>
                </a:r>
                <a:r>
                  <a:rPr lang="en-US" altLang="zh-CN" dirty="0">
                    <a:solidFill>
                      <a:schemeClr val="tx1">
                        <a:lumMod val="75000"/>
                        <a:lumOff val="25000"/>
                      </a:schemeClr>
                    </a:solidFill>
                    <a:latin typeface="+mn-ea"/>
                  </a:rPr>
                  <a:t>》</a:t>
                </a:r>
                <a:r>
                  <a:rPr lang="zh-CN" altLang="en-US" dirty="0">
                    <a:solidFill>
                      <a:schemeClr val="tx1">
                        <a:lumMod val="75000"/>
                        <a:lumOff val="25000"/>
                      </a:schemeClr>
                    </a:solidFill>
                    <a:latin typeface="+mn-ea"/>
                  </a:rPr>
                  <a:t>、</a:t>
                </a:r>
                <a:r>
                  <a:rPr lang="en-US" altLang="zh-CN" dirty="0">
                    <a:solidFill>
                      <a:schemeClr val="tx1">
                        <a:lumMod val="75000"/>
                        <a:lumOff val="25000"/>
                      </a:schemeClr>
                    </a:solidFill>
                    <a:latin typeface="+mn-ea"/>
                  </a:rPr>
                  <a:t>《</a:t>
                </a:r>
                <a:r>
                  <a:rPr lang="zh-CN" altLang="en-US" dirty="0">
                    <a:solidFill>
                      <a:schemeClr val="tx1">
                        <a:lumMod val="75000"/>
                        <a:lumOff val="25000"/>
                      </a:schemeClr>
                    </a:solidFill>
                    <a:latin typeface="+mn-ea"/>
                  </a:rPr>
                  <a:t>中国小说史略</a:t>
                </a:r>
                <a:r>
                  <a:rPr lang="en-US" altLang="zh-CN" dirty="0">
                    <a:solidFill>
                      <a:schemeClr val="tx1">
                        <a:lumMod val="75000"/>
                        <a:lumOff val="25000"/>
                      </a:schemeClr>
                    </a:solidFill>
                    <a:latin typeface="+mn-ea"/>
                  </a:rPr>
                  <a:t>》</a:t>
                </a:r>
                <a:r>
                  <a:rPr lang="zh-CN" altLang="en-US" dirty="0">
                    <a:solidFill>
                      <a:schemeClr val="tx1">
                        <a:lumMod val="75000"/>
                        <a:lumOff val="25000"/>
                      </a:schemeClr>
                    </a:solidFill>
                    <a:latin typeface="+mn-ea"/>
                  </a:rPr>
                  <a:t>等</a:t>
                </a:r>
                <a:endParaRPr lang="en-US" altLang="zh-CN" dirty="0">
                  <a:solidFill>
                    <a:schemeClr val="tx1">
                      <a:lumMod val="75000"/>
                      <a:lumOff val="25000"/>
                    </a:schemeClr>
                  </a:solidFill>
                  <a:latin typeface="+mn-ea"/>
                </a:endParaRPr>
              </a:p>
              <a:p>
                <a:pPr algn="just">
                  <a:lnSpc>
                    <a:spcPct val="130000"/>
                  </a:lnSpc>
                  <a:spcAft>
                    <a:spcPts val="1200"/>
                  </a:spcAft>
                  <a:buClr>
                    <a:schemeClr val="accent1"/>
                  </a:buClr>
                </a:pPr>
                <a:r>
                  <a:rPr lang="zh-CN" altLang="en-US" dirty="0">
                    <a:solidFill>
                      <a:schemeClr val="tx1">
                        <a:lumMod val="75000"/>
                        <a:lumOff val="25000"/>
                      </a:schemeClr>
                    </a:solidFill>
                    <a:latin typeface="+mn-ea"/>
                  </a:rPr>
                  <a:t>中国现代文学的奠基人</a:t>
                </a:r>
                <a:endParaRPr lang="en-US" altLang="zh-CN" dirty="0">
                  <a:solidFill>
                    <a:schemeClr val="tx1">
                      <a:lumMod val="75000"/>
                      <a:lumOff val="25000"/>
                    </a:schemeClr>
                  </a:solidFill>
                  <a:latin typeface="+mn-ea"/>
                </a:endParaRPr>
              </a:p>
              <a:p>
                <a:pPr algn="just">
                  <a:lnSpc>
                    <a:spcPct val="130000"/>
                  </a:lnSpc>
                  <a:spcAft>
                    <a:spcPts val="1200"/>
                  </a:spcAft>
                  <a:buClr>
                    <a:schemeClr val="accent1"/>
                  </a:buClr>
                </a:pPr>
                <a:r>
                  <a:rPr lang="zh-CN" altLang="en-US" dirty="0">
                    <a:solidFill>
                      <a:schemeClr val="tx1">
                        <a:lumMod val="75000"/>
                        <a:lumOff val="25000"/>
                      </a:schemeClr>
                    </a:solidFill>
                    <a:latin typeface="+mn-ea"/>
                  </a:rPr>
                  <a:t>中国翻译文学的开拓者</a:t>
                </a:r>
                <a:endParaRPr lang="en-US" altLang="zh-CN" dirty="0">
                  <a:solidFill>
                    <a:schemeClr val="tx1">
                      <a:lumMod val="75000"/>
                      <a:lumOff val="25000"/>
                    </a:schemeClr>
                  </a:solidFill>
                  <a:latin typeface="+mn-ea"/>
                </a:endParaRPr>
              </a:p>
              <a:p>
                <a:pPr algn="just">
                  <a:lnSpc>
                    <a:spcPct val="130000"/>
                  </a:lnSpc>
                  <a:spcAft>
                    <a:spcPts val="1200"/>
                  </a:spcAft>
                  <a:buClr>
                    <a:schemeClr val="accent1"/>
                  </a:buClr>
                </a:pPr>
                <a:r>
                  <a:rPr lang="zh-CN" altLang="en-US" dirty="0">
                    <a:solidFill>
                      <a:schemeClr val="tx1">
                        <a:lumMod val="75000"/>
                        <a:lumOff val="25000"/>
                      </a:schemeClr>
                    </a:solidFill>
                    <a:latin typeface="+mn-ea"/>
                  </a:rPr>
                  <a:t>中国现代思想解放先驱</a:t>
                </a:r>
                <a:endParaRPr lang="en-US" altLang="zh-CN" dirty="0">
                  <a:solidFill>
                    <a:schemeClr val="tx1">
                      <a:lumMod val="75000"/>
                      <a:lumOff val="25000"/>
                    </a:schemeClr>
                  </a:solidFill>
                  <a:latin typeface="+mn-ea"/>
                </a:endParaRPr>
              </a:p>
            </p:txBody>
          </p:sp>
        </p:grpSp>
        <p:sp>
          <p:nvSpPr>
            <p:cNvPr id="41" name="矩形 40">
              <a:extLst>
                <a:ext uri="{FF2B5EF4-FFF2-40B4-BE49-F238E27FC236}">
                  <a16:creationId xmlns:a16="http://schemas.microsoft.com/office/drawing/2014/main" id="{B83FC035-B7AD-4D77-A2E4-AFB93102898E}"/>
                </a:ext>
              </a:extLst>
            </p:cNvPr>
            <p:cNvSpPr/>
            <p:nvPr/>
          </p:nvSpPr>
          <p:spPr>
            <a:xfrm>
              <a:off x="6215540" y="1778814"/>
              <a:ext cx="2230226" cy="646331"/>
            </a:xfrm>
            <a:prstGeom prst="rect">
              <a:avLst/>
            </a:prstGeom>
          </p:spPr>
          <p:txBody>
            <a:bodyPr wrap="none">
              <a:spAutoFit/>
            </a:bodyPr>
            <a:lstStyle/>
            <a:p>
              <a:r>
                <a:rPr lang="en-US" altLang="zh-CN" sz="3600" b="1" spc="300" dirty="0">
                  <a:solidFill>
                    <a:schemeClr val="bg1">
                      <a:lumMod val="85000"/>
                    </a:schemeClr>
                  </a:solidFill>
                  <a:latin typeface="+mj-ea"/>
                  <a:ea typeface="+mj-ea"/>
                </a:rPr>
                <a:t>LU XUN</a:t>
              </a:r>
              <a:endParaRPr lang="zh-CN" altLang="en-US" sz="3600" spc="300" dirty="0">
                <a:solidFill>
                  <a:schemeClr val="bg1">
                    <a:lumMod val="85000"/>
                  </a:schemeClr>
                </a:solidFill>
                <a:latin typeface="+mj-ea"/>
                <a:ea typeface="+mj-ea"/>
              </a:endParaRPr>
            </a:p>
          </p:txBody>
        </p:sp>
        <p:sp>
          <p:nvSpPr>
            <p:cNvPr id="26" name="矩形 25">
              <a:extLst>
                <a:ext uri="{FF2B5EF4-FFF2-40B4-BE49-F238E27FC236}">
                  <a16:creationId xmlns:a16="http://schemas.microsoft.com/office/drawing/2014/main" id="{357CFDAC-B198-4C25-9072-3CAAAAF65EBD}"/>
                </a:ext>
              </a:extLst>
            </p:cNvPr>
            <p:cNvSpPr/>
            <p:nvPr/>
          </p:nvSpPr>
          <p:spPr>
            <a:xfrm>
              <a:off x="4815912" y="1655704"/>
              <a:ext cx="1467068" cy="769441"/>
            </a:xfrm>
            <a:prstGeom prst="rect">
              <a:avLst/>
            </a:prstGeom>
          </p:spPr>
          <p:txBody>
            <a:bodyPr wrap="none">
              <a:spAutoFit/>
            </a:bodyPr>
            <a:lstStyle/>
            <a:p>
              <a:r>
                <a:rPr lang="zh-CN" altLang="en-US" sz="4400" b="1" spc="600" dirty="0">
                  <a:solidFill>
                    <a:schemeClr val="accent1"/>
                  </a:solidFill>
                  <a:latin typeface="+mj-ea"/>
                  <a:ea typeface="+mj-ea"/>
                </a:rPr>
                <a:t>鲁迅</a:t>
              </a:r>
              <a:endParaRPr lang="zh-CN" altLang="en-US" sz="4400" spc="600" dirty="0">
                <a:solidFill>
                  <a:schemeClr val="bg1">
                    <a:lumMod val="85000"/>
                  </a:schemeClr>
                </a:solidFill>
                <a:latin typeface="+mj-ea"/>
                <a:ea typeface="+mj-ea"/>
              </a:endParaRPr>
            </a:p>
          </p:txBody>
        </p:sp>
        <p:sp>
          <p:nvSpPr>
            <p:cNvPr id="38" name="矩形 37">
              <a:extLst>
                <a:ext uri="{FF2B5EF4-FFF2-40B4-BE49-F238E27FC236}">
                  <a16:creationId xmlns:a16="http://schemas.microsoft.com/office/drawing/2014/main" id="{8460272F-C890-4D74-8146-2A9B6E55D061}"/>
                </a:ext>
              </a:extLst>
            </p:cNvPr>
            <p:cNvSpPr/>
            <p:nvPr/>
          </p:nvSpPr>
          <p:spPr>
            <a:xfrm>
              <a:off x="4953000" y="2675259"/>
              <a:ext cx="6096000" cy="458908"/>
            </a:xfrm>
            <a:prstGeom prst="rect">
              <a:avLst/>
            </a:prstGeom>
            <a:solidFill>
              <a:schemeClr val="accent1"/>
            </a:solidFill>
          </p:spPr>
          <p:txBody>
            <a:bodyPr anchor="ctr">
              <a:spAutoFit/>
            </a:bodyPr>
            <a:lstStyle/>
            <a:p>
              <a:pPr>
                <a:lnSpc>
                  <a:spcPct val="150000"/>
                </a:lnSpc>
              </a:pPr>
              <a:endParaRPr lang="zh-CN" altLang="en-US" dirty="0">
                <a:solidFill>
                  <a:schemeClr val="bg1"/>
                </a:solidFill>
                <a:latin typeface="+mn-ea"/>
              </a:endParaRPr>
            </a:p>
          </p:txBody>
        </p:sp>
        <p:sp>
          <p:nvSpPr>
            <p:cNvPr id="43" name="矩形 42">
              <a:extLst>
                <a:ext uri="{FF2B5EF4-FFF2-40B4-BE49-F238E27FC236}">
                  <a16:creationId xmlns:a16="http://schemas.microsoft.com/office/drawing/2014/main" id="{58B3F705-468D-4969-A932-687A4D0A6FC9}"/>
                </a:ext>
              </a:extLst>
            </p:cNvPr>
            <p:cNvSpPr/>
            <p:nvPr/>
          </p:nvSpPr>
          <p:spPr>
            <a:xfrm>
              <a:off x="4988262" y="2656758"/>
              <a:ext cx="5955476" cy="458908"/>
            </a:xfrm>
            <a:prstGeom prst="rect">
              <a:avLst/>
            </a:prstGeom>
          </p:spPr>
          <p:txBody>
            <a:bodyPr wrap="none">
              <a:spAutoFit/>
            </a:bodyPr>
            <a:lstStyle/>
            <a:p>
              <a:pPr>
                <a:lnSpc>
                  <a:spcPct val="150000"/>
                </a:lnSpc>
              </a:pPr>
              <a:r>
                <a:rPr lang="zh-CN" altLang="en-US" dirty="0">
                  <a:solidFill>
                    <a:schemeClr val="bg1"/>
                  </a:solidFill>
                  <a:latin typeface="+mn-ea"/>
                </a:rPr>
                <a:t>哪里有天才，我是把别人喝咖啡的工夫都用在了工作上了</a:t>
              </a:r>
            </a:p>
          </p:txBody>
        </p:sp>
        <p:sp>
          <p:nvSpPr>
            <p:cNvPr id="45" name="ïṣļïdé">
              <a:extLst>
                <a:ext uri="{FF2B5EF4-FFF2-40B4-BE49-F238E27FC236}">
                  <a16:creationId xmlns:a16="http://schemas.microsoft.com/office/drawing/2014/main" id="{CD03E44A-E4EC-494B-A6EB-4B6A5BE1DE84}"/>
                </a:ext>
              </a:extLst>
            </p:cNvPr>
            <p:cNvSpPr txBox="1"/>
            <p:nvPr/>
          </p:nvSpPr>
          <p:spPr>
            <a:xfrm>
              <a:off x="10335337" y="4926428"/>
              <a:ext cx="713663" cy="576064"/>
            </a:xfrm>
            <a:prstGeom prst="rect">
              <a:avLst/>
            </a:prstGeom>
            <a:noFill/>
          </p:spPr>
          <p:txBody>
            <a:bodyPr wrap="none">
              <a:prstTxWarp prst="textPlain">
                <a:avLst/>
              </a:prstTxWarp>
              <a:normAutofit/>
            </a:bodyPr>
            <a:lstStyle/>
            <a:p>
              <a:r>
                <a:rPr lang="en-US" altLang="zh-CN" sz="1400" dirty="0">
                  <a:solidFill>
                    <a:schemeClr val="accent1"/>
                  </a:solidFill>
                </a:rPr>
                <a:t>”</a:t>
              </a:r>
            </a:p>
          </p:txBody>
        </p:sp>
      </p:grpSp>
    </p:spTree>
    <p:extLst>
      <p:ext uri="{BB962C8B-B14F-4D97-AF65-F5344CB8AC3E}">
        <p14:creationId xmlns:p14="http://schemas.microsoft.com/office/powerpoint/2010/main" val="33715885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圆角 18">
            <a:extLst>
              <a:ext uri="{FF2B5EF4-FFF2-40B4-BE49-F238E27FC236}">
                <a16:creationId xmlns:a16="http://schemas.microsoft.com/office/drawing/2014/main" id="{33C11D79-6709-45D4-9373-1D35ADFEC3C8}"/>
              </a:ext>
            </a:extLst>
          </p:cNvPr>
          <p:cNvSpPr/>
          <p:nvPr/>
        </p:nvSpPr>
        <p:spPr>
          <a:xfrm>
            <a:off x="3235877" y="1360696"/>
            <a:ext cx="2828924" cy="4559291"/>
          </a:xfrm>
          <a:prstGeom prst="roundRect">
            <a:avLst>
              <a:gd name="adj" fmla="val 544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a:extLst>
              <a:ext uri="{FF2B5EF4-FFF2-40B4-BE49-F238E27FC236}">
                <a16:creationId xmlns:a16="http://schemas.microsoft.com/office/drawing/2014/main" id="{CD65FACB-68CD-4A13-838E-5AB4D9199F71}"/>
              </a:ext>
            </a:extLst>
          </p:cNvPr>
          <p:cNvSpPr txBox="1"/>
          <p:nvPr/>
        </p:nvSpPr>
        <p:spPr>
          <a:xfrm>
            <a:off x="969855" y="3483920"/>
            <a:ext cx="1620957" cy="523220"/>
          </a:xfrm>
          <a:prstGeom prst="rect">
            <a:avLst/>
          </a:prstGeom>
          <a:noFill/>
        </p:spPr>
        <p:txBody>
          <a:bodyPr wrap="none" rtlCol="0">
            <a:spAutoFit/>
          </a:bodyPr>
          <a:lstStyle/>
          <a:p>
            <a:pPr>
              <a:buClr>
                <a:schemeClr val="tx2">
                  <a:lumMod val="40000"/>
                  <a:lumOff val="60000"/>
                </a:schemeClr>
              </a:buClr>
            </a:pPr>
            <a:r>
              <a:rPr lang="zh-CN" altLang="en-US" sz="2800" b="1" dirty="0">
                <a:solidFill>
                  <a:schemeClr val="accent1"/>
                </a:solidFill>
                <a:latin typeface="+mj-ea"/>
                <a:ea typeface="+mj-ea"/>
              </a:rPr>
              <a:t>输入姓名</a:t>
            </a:r>
          </a:p>
        </p:txBody>
      </p:sp>
      <p:cxnSp>
        <p:nvCxnSpPr>
          <p:cNvPr id="27" name="直接连接符 26">
            <a:extLst>
              <a:ext uri="{FF2B5EF4-FFF2-40B4-BE49-F238E27FC236}">
                <a16:creationId xmlns:a16="http://schemas.microsoft.com/office/drawing/2014/main" id="{5CA5B89B-AC49-444D-9FBE-4C440C0B8D84}"/>
              </a:ext>
            </a:extLst>
          </p:cNvPr>
          <p:cNvCxnSpPr>
            <a:cxnSpLocks/>
          </p:cNvCxnSpPr>
          <p:nvPr/>
        </p:nvCxnSpPr>
        <p:spPr>
          <a:xfrm>
            <a:off x="1569111" y="4445410"/>
            <a:ext cx="422444" cy="0"/>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sp>
        <p:nvSpPr>
          <p:cNvPr id="30" name="文本框 29">
            <a:extLst>
              <a:ext uri="{FF2B5EF4-FFF2-40B4-BE49-F238E27FC236}">
                <a16:creationId xmlns:a16="http://schemas.microsoft.com/office/drawing/2014/main" id="{7DF4D6C8-AE9D-4200-9BB9-91DCB211CCA4}"/>
              </a:ext>
            </a:extLst>
          </p:cNvPr>
          <p:cNvSpPr txBox="1"/>
          <p:nvPr/>
        </p:nvSpPr>
        <p:spPr>
          <a:xfrm>
            <a:off x="365871" y="4602123"/>
            <a:ext cx="2828924" cy="1061381"/>
          </a:xfrm>
          <a:prstGeom prst="rect">
            <a:avLst/>
          </a:prstGeom>
          <a:noFill/>
        </p:spPr>
        <p:txBody>
          <a:bodyPr wrap="square" rtlCol="0">
            <a:spAutoFit/>
          </a:bodyPr>
          <a:lstStyle/>
          <a:p>
            <a:pPr algn="ctr">
              <a:lnSpc>
                <a:spcPct val="120000"/>
              </a:lnSpc>
              <a:buClr>
                <a:schemeClr val="accent1"/>
              </a:buClr>
            </a:pPr>
            <a:r>
              <a:rPr lang="zh-CN" altLang="en-US" dirty="0">
                <a:solidFill>
                  <a:schemeClr val="tx1">
                    <a:lumMod val="75000"/>
                    <a:lumOff val="25000"/>
                  </a:schemeClr>
                </a:solidFill>
                <a:latin typeface="+mn-ea"/>
              </a:rPr>
              <a:t>请在此处添加人物简介</a:t>
            </a:r>
            <a:endParaRPr lang="en-US" altLang="zh-CN" dirty="0">
              <a:solidFill>
                <a:schemeClr val="tx1">
                  <a:lumMod val="75000"/>
                  <a:lumOff val="25000"/>
                </a:schemeClr>
              </a:solidFill>
              <a:latin typeface="+mn-ea"/>
            </a:endParaRPr>
          </a:p>
          <a:p>
            <a:pPr algn="ctr">
              <a:lnSpc>
                <a:spcPct val="120000"/>
              </a:lnSpc>
              <a:buClr>
                <a:schemeClr val="accent1"/>
              </a:buClr>
            </a:pPr>
            <a:r>
              <a:rPr lang="zh-CN" altLang="en-US" dirty="0">
                <a:solidFill>
                  <a:schemeClr val="tx1">
                    <a:lumMod val="75000"/>
                    <a:lumOff val="25000"/>
                  </a:schemeClr>
                </a:solidFill>
                <a:latin typeface="+mn-ea"/>
              </a:rPr>
              <a:t>请在此处添加人物简介</a:t>
            </a:r>
            <a:endParaRPr lang="en-US" altLang="zh-CN" dirty="0">
              <a:solidFill>
                <a:schemeClr val="tx1">
                  <a:lumMod val="75000"/>
                  <a:lumOff val="25000"/>
                </a:schemeClr>
              </a:solidFill>
              <a:latin typeface="+mn-ea"/>
            </a:endParaRPr>
          </a:p>
          <a:p>
            <a:pPr algn="ctr">
              <a:lnSpc>
                <a:spcPct val="120000"/>
              </a:lnSpc>
              <a:buClr>
                <a:schemeClr val="accent1"/>
              </a:buClr>
            </a:pPr>
            <a:r>
              <a:rPr lang="zh-CN" altLang="en-US" dirty="0">
                <a:solidFill>
                  <a:schemeClr val="tx1">
                    <a:lumMod val="75000"/>
                    <a:lumOff val="25000"/>
                  </a:schemeClr>
                </a:solidFill>
                <a:latin typeface="+mn-ea"/>
              </a:rPr>
              <a:t>请在此处添加人物简介</a:t>
            </a:r>
            <a:endParaRPr lang="en-US" altLang="zh-CN" dirty="0">
              <a:solidFill>
                <a:schemeClr val="tx1">
                  <a:lumMod val="75000"/>
                  <a:lumOff val="25000"/>
                </a:schemeClr>
              </a:solidFill>
              <a:latin typeface="+mn-ea"/>
            </a:endParaRPr>
          </a:p>
        </p:txBody>
      </p:sp>
      <p:pic>
        <p:nvPicPr>
          <p:cNvPr id="11" name="图片占位符 10">
            <a:extLst>
              <a:ext uri="{FF2B5EF4-FFF2-40B4-BE49-F238E27FC236}">
                <a16:creationId xmlns:a16="http://schemas.microsoft.com/office/drawing/2014/main" id="{B8CEDC50-2DCF-40FA-A1FE-F1F04BC9B5B9}"/>
              </a:ext>
            </a:extLst>
          </p:cNvPr>
          <p:cNvPicPr>
            <a:picLocks noGrp="1" noChangeAspect="1"/>
          </p:cNvPicPr>
          <p:nvPr>
            <p:ph type="pic" sz="quarter" idx="11"/>
          </p:nvPr>
        </p:nvPicPr>
        <p:blipFill rotWithShape="1">
          <a:blip r:embed="rId2">
            <a:extLst>
              <a:ext uri="{28A0092B-C50C-407E-A947-70E740481C1C}">
                <a14:useLocalDpi xmlns:a14="http://schemas.microsoft.com/office/drawing/2010/main" val="0"/>
              </a:ext>
            </a:extLst>
          </a:blip>
          <a:srcRect l="18631" r="18631"/>
          <a:stretch/>
        </p:blipFill>
        <p:spPr/>
      </p:pic>
      <p:pic>
        <p:nvPicPr>
          <p:cNvPr id="13" name="图片占位符 12">
            <a:extLst>
              <a:ext uri="{FF2B5EF4-FFF2-40B4-BE49-F238E27FC236}">
                <a16:creationId xmlns:a16="http://schemas.microsoft.com/office/drawing/2014/main" id="{13F6816D-306D-45C0-B9E1-2AAA0B10190D}"/>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l="18631" r="18631"/>
          <a:stretch>
            <a:fillRect/>
          </a:stretch>
        </p:blipFill>
        <p:spPr/>
      </p:pic>
      <p:pic>
        <p:nvPicPr>
          <p:cNvPr id="15" name="图片占位符 14">
            <a:extLst>
              <a:ext uri="{FF2B5EF4-FFF2-40B4-BE49-F238E27FC236}">
                <a16:creationId xmlns:a16="http://schemas.microsoft.com/office/drawing/2014/main" id="{0DE1FAE9-E658-4F6D-82E6-C72CCD93DC26}"/>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18631" r="18631"/>
          <a:stretch>
            <a:fillRect/>
          </a:stretch>
        </p:blipFill>
        <p:spPr/>
      </p:pic>
      <p:pic>
        <p:nvPicPr>
          <p:cNvPr id="18" name="图片占位符 17">
            <a:extLst>
              <a:ext uri="{FF2B5EF4-FFF2-40B4-BE49-F238E27FC236}">
                <a16:creationId xmlns:a16="http://schemas.microsoft.com/office/drawing/2014/main" id="{7341304A-2A87-417A-9FBF-F658CA0CFEDF}"/>
              </a:ext>
            </a:extLst>
          </p:cNvPr>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l="18631" r="18631"/>
          <a:stretch>
            <a:fillRect/>
          </a:stretch>
        </p:blipFill>
        <p:spPr/>
      </p:pic>
      <p:sp>
        <p:nvSpPr>
          <p:cNvPr id="4" name="灯片编号占位符 3">
            <a:extLst>
              <a:ext uri="{FF2B5EF4-FFF2-40B4-BE49-F238E27FC236}">
                <a16:creationId xmlns:a16="http://schemas.microsoft.com/office/drawing/2014/main" id="{2C842CFE-BA47-48EC-8A54-620C9617BED1}"/>
              </a:ext>
            </a:extLst>
          </p:cNvPr>
          <p:cNvSpPr>
            <a:spLocks noGrp="1"/>
          </p:cNvSpPr>
          <p:nvPr>
            <p:ph type="sldNum" sz="quarter" idx="4"/>
          </p:nvPr>
        </p:nvSpPr>
        <p:spPr/>
        <p:txBody>
          <a:bodyPr/>
          <a:lstStyle/>
          <a:p>
            <a:fld id="{FCD414FB-FBA3-744C-9B73-3C070CB3E4AB}" type="slidenum">
              <a:rPr kumimoji="1" lang="zh-CN" altLang="en-US" smtClean="0"/>
              <a:pPr/>
              <a:t>18</a:t>
            </a:fld>
            <a:endParaRPr kumimoji="1" lang="zh-CN" altLang="en-US" dirty="0"/>
          </a:p>
        </p:txBody>
      </p:sp>
      <p:sp>
        <p:nvSpPr>
          <p:cNvPr id="5" name="文本占位符 4">
            <a:extLst>
              <a:ext uri="{FF2B5EF4-FFF2-40B4-BE49-F238E27FC236}">
                <a16:creationId xmlns:a16="http://schemas.microsoft.com/office/drawing/2014/main" id="{C0C67F67-C978-4C86-99B7-83D58B11D0E0}"/>
              </a:ext>
            </a:extLst>
          </p:cNvPr>
          <p:cNvSpPr>
            <a:spLocks noGrp="1"/>
          </p:cNvSpPr>
          <p:nvPr>
            <p:ph type="body" sz="quarter" idx="10"/>
          </p:nvPr>
        </p:nvSpPr>
        <p:spPr>
          <a:prstGeom prst="rect">
            <a:avLst/>
          </a:prstGeom>
        </p:spPr>
        <p:txBody>
          <a:bodyPr/>
          <a:lstStyle/>
          <a:p>
            <a:r>
              <a:rPr lang="zh-CN" altLang="en-US" dirty="0"/>
              <a:t>图示页 </a:t>
            </a:r>
            <a:r>
              <a:rPr lang="en-US" altLang="zh-CN" dirty="0"/>
              <a:t>| </a:t>
            </a:r>
            <a:r>
              <a:rPr lang="zh-CN" altLang="en-US" dirty="0"/>
              <a:t>多人物介绍</a:t>
            </a:r>
          </a:p>
        </p:txBody>
      </p:sp>
      <p:sp>
        <p:nvSpPr>
          <p:cNvPr id="16" name="矩形 15">
            <a:extLst>
              <a:ext uri="{FF2B5EF4-FFF2-40B4-BE49-F238E27FC236}">
                <a16:creationId xmlns:a16="http://schemas.microsoft.com/office/drawing/2014/main" id="{79DF8999-68F8-4250-AF8E-243EDCAAEEA1}"/>
              </a:ext>
            </a:extLst>
          </p:cNvPr>
          <p:cNvSpPr/>
          <p:nvPr/>
        </p:nvSpPr>
        <p:spPr>
          <a:xfrm>
            <a:off x="969855" y="3942317"/>
            <a:ext cx="1620957" cy="362792"/>
          </a:xfrm>
          <a:prstGeom prst="rect">
            <a:avLst/>
          </a:prstGeom>
        </p:spPr>
        <p:txBody>
          <a:bodyPr wrap="none">
            <a:spAutoFit/>
          </a:bodyPr>
          <a:lstStyle/>
          <a:p>
            <a:pPr algn="ctr">
              <a:lnSpc>
                <a:spcPct val="120000"/>
              </a:lnSpc>
              <a:buClr>
                <a:schemeClr val="accent1"/>
              </a:buClr>
            </a:pPr>
            <a:r>
              <a:rPr lang="zh-CN" altLang="en-US" sz="1600" dirty="0">
                <a:solidFill>
                  <a:schemeClr val="tx1">
                    <a:lumMod val="75000"/>
                    <a:lumOff val="25000"/>
                  </a:schemeClr>
                </a:solidFill>
                <a:latin typeface="+mn-ea"/>
              </a:rPr>
              <a:t>输入职位或头衔</a:t>
            </a:r>
            <a:endParaRPr lang="en-US" altLang="zh-CN" sz="1600" dirty="0">
              <a:solidFill>
                <a:schemeClr val="tx1">
                  <a:lumMod val="75000"/>
                  <a:lumOff val="25000"/>
                </a:schemeClr>
              </a:solidFill>
              <a:latin typeface="+mn-ea"/>
            </a:endParaRPr>
          </a:p>
        </p:txBody>
      </p:sp>
      <p:sp>
        <p:nvSpPr>
          <p:cNvPr id="34" name="文本框 33">
            <a:extLst>
              <a:ext uri="{FF2B5EF4-FFF2-40B4-BE49-F238E27FC236}">
                <a16:creationId xmlns:a16="http://schemas.microsoft.com/office/drawing/2014/main" id="{520D9AC7-D612-47C3-A517-DA9BC559A9B1}"/>
              </a:ext>
            </a:extLst>
          </p:cNvPr>
          <p:cNvSpPr txBox="1"/>
          <p:nvPr/>
        </p:nvSpPr>
        <p:spPr>
          <a:xfrm>
            <a:off x="3842733" y="3483920"/>
            <a:ext cx="1620957" cy="523220"/>
          </a:xfrm>
          <a:prstGeom prst="rect">
            <a:avLst/>
          </a:prstGeom>
          <a:noFill/>
        </p:spPr>
        <p:txBody>
          <a:bodyPr wrap="none" rtlCol="0">
            <a:spAutoFit/>
          </a:bodyPr>
          <a:lstStyle/>
          <a:p>
            <a:pPr>
              <a:buClr>
                <a:schemeClr val="tx2">
                  <a:lumMod val="40000"/>
                  <a:lumOff val="60000"/>
                </a:schemeClr>
              </a:buClr>
            </a:pPr>
            <a:r>
              <a:rPr lang="zh-CN" altLang="en-US" sz="2800" b="1" dirty="0">
                <a:solidFill>
                  <a:schemeClr val="bg1"/>
                </a:solidFill>
                <a:latin typeface="+mj-ea"/>
                <a:ea typeface="+mj-ea"/>
              </a:rPr>
              <a:t>输入姓名</a:t>
            </a:r>
          </a:p>
        </p:txBody>
      </p:sp>
      <p:cxnSp>
        <p:nvCxnSpPr>
          <p:cNvPr id="35" name="直接连接符 34">
            <a:extLst>
              <a:ext uri="{FF2B5EF4-FFF2-40B4-BE49-F238E27FC236}">
                <a16:creationId xmlns:a16="http://schemas.microsoft.com/office/drawing/2014/main" id="{3F4066FA-ACFA-4834-8B82-490B31C9B246}"/>
              </a:ext>
            </a:extLst>
          </p:cNvPr>
          <p:cNvCxnSpPr>
            <a:cxnSpLocks/>
          </p:cNvCxnSpPr>
          <p:nvPr/>
        </p:nvCxnSpPr>
        <p:spPr>
          <a:xfrm>
            <a:off x="4439117" y="4445410"/>
            <a:ext cx="422444" cy="0"/>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sp>
        <p:nvSpPr>
          <p:cNvPr id="37" name="文本框 36">
            <a:extLst>
              <a:ext uri="{FF2B5EF4-FFF2-40B4-BE49-F238E27FC236}">
                <a16:creationId xmlns:a16="http://schemas.microsoft.com/office/drawing/2014/main" id="{8858F632-136A-4EAA-8F34-68BC66FE285A}"/>
              </a:ext>
            </a:extLst>
          </p:cNvPr>
          <p:cNvSpPr txBox="1"/>
          <p:nvPr/>
        </p:nvSpPr>
        <p:spPr>
          <a:xfrm>
            <a:off x="3235877" y="4602123"/>
            <a:ext cx="2828924" cy="1061381"/>
          </a:xfrm>
          <a:prstGeom prst="rect">
            <a:avLst/>
          </a:prstGeom>
          <a:noFill/>
        </p:spPr>
        <p:txBody>
          <a:bodyPr wrap="square" rtlCol="0">
            <a:spAutoFit/>
          </a:bodyPr>
          <a:lstStyle/>
          <a:p>
            <a:pPr algn="ctr">
              <a:lnSpc>
                <a:spcPct val="120000"/>
              </a:lnSpc>
              <a:buClr>
                <a:schemeClr val="accent1"/>
              </a:buClr>
            </a:pPr>
            <a:r>
              <a:rPr lang="zh-CN" altLang="en-US" dirty="0">
                <a:solidFill>
                  <a:schemeClr val="bg1"/>
                </a:solidFill>
                <a:latin typeface="+mn-ea"/>
              </a:rPr>
              <a:t>请在此处添加人物简介</a:t>
            </a:r>
            <a:endParaRPr lang="en-US" altLang="zh-CN" dirty="0">
              <a:solidFill>
                <a:schemeClr val="bg1"/>
              </a:solidFill>
              <a:latin typeface="+mn-ea"/>
            </a:endParaRPr>
          </a:p>
          <a:p>
            <a:pPr algn="ctr">
              <a:lnSpc>
                <a:spcPct val="120000"/>
              </a:lnSpc>
              <a:buClr>
                <a:schemeClr val="accent1"/>
              </a:buClr>
            </a:pPr>
            <a:r>
              <a:rPr lang="zh-CN" altLang="en-US" dirty="0">
                <a:solidFill>
                  <a:schemeClr val="bg1"/>
                </a:solidFill>
                <a:latin typeface="+mn-ea"/>
              </a:rPr>
              <a:t>请在此处添加人物简介</a:t>
            </a:r>
            <a:endParaRPr lang="en-US" altLang="zh-CN" dirty="0">
              <a:solidFill>
                <a:schemeClr val="bg1"/>
              </a:solidFill>
              <a:latin typeface="+mn-ea"/>
            </a:endParaRPr>
          </a:p>
          <a:p>
            <a:pPr algn="ctr">
              <a:lnSpc>
                <a:spcPct val="120000"/>
              </a:lnSpc>
              <a:buClr>
                <a:schemeClr val="accent1"/>
              </a:buClr>
            </a:pPr>
            <a:r>
              <a:rPr lang="zh-CN" altLang="en-US" dirty="0">
                <a:solidFill>
                  <a:schemeClr val="bg1"/>
                </a:solidFill>
                <a:latin typeface="+mn-ea"/>
              </a:rPr>
              <a:t>请在此处添加人物简介</a:t>
            </a:r>
            <a:endParaRPr lang="en-US" altLang="zh-CN" dirty="0">
              <a:solidFill>
                <a:schemeClr val="bg1"/>
              </a:solidFill>
              <a:latin typeface="+mn-ea"/>
            </a:endParaRPr>
          </a:p>
        </p:txBody>
      </p:sp>
      <p:sp>
        <p:nvSpPr>
          <p:cNvPr id="39" name="矩形 38">
            <a:extLst>
              <a:ext uri="{FF2B5EF4-FFF2-40B4-BE49-F238E27FC236}">
                <a16:creationId xmlns:a16="http://schemas.microsoft.com/office/drawing/2014/main" id="{B10483D4-BAD9-4E9F-9100-4F66351E68AA}"/>
              </a:ext>
            </a:extLst>
          </p:cNvPr>
          <p:cNvSpPr/>
          <p:nvPr/>
        </p:nvSpPr>
        <p:spPr>
          <a:xfrm>
            <a:off x="3839861" y="3942317"/>
            <a:ext cx="1620957" cy="362792"/>
          </a:xfrm>
          <a:prstGeom prst="rect">
            <a:avLst/>
          </a:prstGeom>
        </p:spPr>
        <p:txBody>
          <a:bodyPr wrap="none">
            <a:spAutoFit/>
          </a:bodyPr>
          <a:lstStyle/>
          <a:p>
            <a:pPr algn="ctr">
              <a:lnSpc>
                <a:spcPct val="120000"/>
              </a:lnSpc>
              <a:buClr>
                <a:schemeClr val="accent1"/>
              </a:buClr>
            </a:pPr>
            <a:r>
              <a:rPr lang="zh-CN" altLang="en-US" sz="1600" dirty="0">
                <a:solidFill>
                  <a:schemeClr val="bg1"/>
                </a:solidFill>
                <a:latin typeface="+mn-ea"/>
              </a:rPr>
              <a:t>输入职位或头衔</a:t>
            </a:r>
            <a:endParaRPr lang="en-US" altLang="zh-CN" sz="1600" dirty="0">
              <a:solidFill>
                <a:schemeClr val="bg1"/>
              </a:solidFill>
              <a:latin typeface="+mn-ea"/>
            </a:endParaRPr>
          </a:p>
        </p:txBody>
      </p:sp>
      <p:sp>
        <p:nvSpPr>
          <p:cNvPr id="40" name="文本框 39">
            <a:extLst>
              <a:ext uri="{FF2B5EF4-FFF2-40B4-BE49-F238E27FC236}">
                <a16:creationId xmlns:a16="http://schemas.microsoft.com/office/drawing/2014/main" id="{039B040F-56BC-4185-8BF4-E57DB366DF75}"/>
              </a:ext>
            </a:extLst>
          </p:cNvPr>
          <p:cNvSpPr txBox="1"/>
          <p:nvPr/>
        </p:nvSpPr>
        <p:spPr>
          <a:xfrm>
            <a:off x="6715611" y="3483920"/>
            <a:ext cx="1620957" cy="523220"/>
          </a:xfrm>
          <a:prstGeom prst="rect">
            <a:avLst/>
          </a:prstGeom>
          <a:noFill/>
        </p:spPr>
        <p:txBody>
          <a:bodyPr wrap="none" rtlCol="0">
            <a:spAutoFit/>
          </a:bodyPr>
          <a:lstStyle/>
          <a:p>
            <a:pPr>
              <a:buClr>
                <a:schemeClr val="tx2">
                  <a:lumMod val="40000"/>
                  <a:lumOff val="60000"/>
                </a:schemeClr>
              </a:buClr>
            </a:pPr>
            <a:r>
              <a:rPr lang="zh-CN" altLang="en-US" sz="2800" b="1" dirty="0">
                <a:solidFill>
                  <a:schemeClr val="accent1"/>
                </a:solidFill>
                <a:latin typeface="+mj-ea"/>
                <a:ea typeface="+mj-ea"/>
              </a:rPr>
              <a:t>输入姓名</a:t>
            </a:r>
          </a:p>
        </p:txBody>
      </p:sp>
      <p:cxnSp>
        <p:nvCxnSpPr>
          <p:cNvPr id="41" name="直接连接符 40">
            <a:extLst>
              <a:ext uri="{FF2B5EF4-FFF2-40B4-BE49-F238E27FC236}">
                <a16:creationId xmlns:a16="http://schemas.microsoft.com/office/drawing/2014/main" id="{83D942E1-5D54-4492-AA1D-A5A692DDF4A8}"/>
              </a:ext>
            </a:extLst>
          </p:cNvPr>
          <p:cNvCxnSpPr>
            <a:cxnSpLocks/>
          </p:cNvCxnSpPr>
          <p:nvPr/>
        </p:nvCxnSpPr>
        <p:spPr>
          <a:xfrm>
            <a:off x="7314867" y="4445410"/>
            <a:ext cx="422444" cy="0"/>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sp>
        <p:nvSpPr>
          <p:cNvPr id="42" name="文本框 41">
            <a:extLst>
              <a:ext uri="{FF2B5EF4-FFF2-40B4-BE49-F238E27FC236}">
                <a16:creationId xmlns:a16="http://schemas.microsoft.com/office/drawing/2014/main" id="{B674AB23-5B75-4E84-97C1-7062835B623C}"/>
              </a:ext>
            </a:extLst>
          </p:cNvPr>
          <p:cNvSpPr txBox="1"/>
          <p:nvPr/>
        </p:nvSpPr>
        <p:spPr>
          <a:xfrm>
            <a:off x="6111627" y="4602123"/>
            <a:ext cx="2828924" cy="1061381"/>
          </a:xfrm>
          <a:prstGeom prst="rect">
            <a:avLst/>
          </a:prstGeom>
          <a:noFill/>
        </p:spPr>
        <p:txBody>
          <a:bodyPr wrap="square" rtlCol="0">
            <a:spAutoFit/>
          </a:bodyPr>
          <a:lstStyle/>
          <a:p>
            <a:pPr algn="ctr">
              <a:lnSpc>
                <a:spcPct val="120000"/>
              </a:lnSpc>
              <a:buClr>
                <a:schemeClr val="accent1"/>
              </a:buClr>
            </a:pPr>
            <a:r>
              <a:rPr lang="zh-CN" altLang="en-US" dirty="0">
                <a:solidFill>
                  <a:schemeClr val="tx1">
                    <a:lumMod val="75000"/>
                    <a:lumOff val="25000"/>
                  </a:schemeClr>
                </a:solidFill>
                <a:latin typeface="+mn-ea"/>
              </a:rPr>
              <a:t>请在此处添加人物简介</a:t>
            </a:r>
            <a:endParaRPr lang="en-US" altLang="zh-CN" dirty="0">
              <a:solidFill>
                <a:schemeClr val="tx1">
                  <a:lumMod val="75000"/>
                  <a:lumOff val="25000"/>
                </a:schemeClr>
              </a:solidFill>
              <a:latin typeface="+mn-ea"/>
            </a:endParaRPr>
          </a:p>
          <a:p>
            <a:pPr algn="ctr">
              <a:lnSpc>
                <a:spcPct val="120000"/>
              </a:lnSpc>
              <a:buClr>
                <a:schemeClr val="accent1"/>
              </a:buClr>
            </a:pPr>
            <a:r>
              <a:rPr lang="zh-CN" altLang="en-US" dirty="0">
                <a:solidFill>
                  <a:schemeClr val="tx1">
                    <a:lumMod val="75000"/>
                    <a:lumOff val="25000"/>
                  </a:schemeClr>
                </a:solidFill>
                <a:latin typeface="+mn-ea"/>
              </a:rPr>
              <a:t>请在此处添加人物简介</a:t>
            </a:r>
            <a:endParaRPr lang="en-US" altLang="zh-CN" dirty="0">
              <a:solidFill>
                <a:schemeClr val="tx1">
                  <a:lumMod val="75000"/>
                  <a:lumOff val="25000"/>
                </a:schemeClr>
              </a:solidFill>
              <a:latin typeface="+mn-ea"/>
            </a:endParaRPr>
          </a:p>
          <a:p>
            <a:pPr algn="ctr">
              <a:lnSpc>
                <a:spcPct val="120000"/>
              </a:lnSpc>
              <a:buClr>
                <a:schemeClr val="accent1"/>
              </a:buClr>
            </a:pPr>
            <a:r>
              <a:rPr lang="zh-CN" altLang="en-US" dirty="0">
                <a:solidFill>
                  <a:schemeClr val="tx1">
                    <a:lumMod val="75000"/>
                    <a:lumOff val="25000"/>
                  </a:schemeClr>
                </a:solidFill>
                <a:latin typeface="+mn-ea"/>
              </a:rPr>
              <a:t>请在此处添加人物简介</a:t>
            </a:r>
            <a:endParaRPr lang="en-US" altLang="zh-CN" dirty="0">
              <a:solidFill>
                <a:schemeClr val="tx1">
                  <a:lumMod val="75000"/>
                  <a:lumOff val="25000"/>
                </a:schemeClr>
              </a:solidFill>
              <a:latin typeface="+mn-ea"/>
            </a:endParaRPr>
          </a:p>
        </p:txBody>
      </p:sp>
      <p:sp>
        <p:nvSpPr>
          <p:cNvPr id="44" name="矩形 43">
            <a:extLst>
              <a:ext uri="{FF2B5EF4-FFF2-40B4-BE49-F238E27FC236}">
                <a16:creationId xmlns:a16="http://schemas.microsoft.com/office/drawing/2014/main" id="{AE8B96AC-86A4-426D-A302-FEE7C17194C0}"/>
              </a:ext>
            </a:extLst>
          </p:cNvPr>
          <p:cNvSpPr/>
          <p:nvPr/>
        </p:nvSpPr>
        <p:spPr>
          <a:xfrm>
            <a:off x="6715611" y="3942317"/>
            <a:ext cx="1620957" cy="362792"/>
          </a:xfrm>
          <a:prstGeom prst="rect">
            <a:avLst/>
          </a:prstGeom>
        </p:spPr>
        <p:txBody>
          <a:bodyPr wrap="none">
            <a:spAutoFit/>
          </a:bodyPr>
          <a:lstStyle/>
          <a:p>
            <a:pPr algn="ctr">
              <a:lnSpc>
                <a:spcPct val="120000"/>
              </a:lnSpc>
              <a:buClr>
                <a:schemeClr val="accent1"/>
              </a:buClr>
            </a:pPr>
            <a:r>
              <a:rPr lang="zh-CN" altLang="en-US" sz="1600" dirty="0">
                <a:solidFill>
                  <a:schemeClr val="tx1">
                    <a:lumMod val="75000"/>
                    <a:lumOff val="25000"/>
                  </a:schemeClr>
                </a:solidFill>
                <a:latin typeface="+mn-ea"/>
              </a:rPr>
              <a:t>输入职位或头衔</a:t>
            </a:r>
            <a:endParaRPr lang="en-US" altLang="zh-CN" sz="1600" dirty="0">
              <a:solidFill>
                <a:schemeClr val="tx1">
                  <a:lumMod val="75000"/>
                  <a:lumOff val="25000"/>
                </a:schemeClr>
              </a:solidFill>
              <a:latin typeface="+mn-ea"/>
            </a:endParaRPr>
          </a:p>
        </p:txBody>
      </p:sp>
      <p:sp>
        <p:nvSpPr>
          <p:cNvPr id="48" name="文本框 47">
            <a:extLst>
              <a:ext uri="{FF2B5EF4-FFF2-40B4-BE49-F238E27FC236}">
                <a16:creationId xmlns:a16="http://schemas.microsoft.com/office/drawing/2014/main" id="{F3D6A8B3-40E1-48F2-A0A2-58A605844A8D}"/>
              </a:ext>
            </a:extLst>
          </p:cNvPr>
          <p:cNvSpPr txBox="1"/>
          <p:nvPr/>
        </p:nvSpPr>
        <p:spPr>
          <a:xfrm>
            <a:off x="9588489" y="3483920"/>
            <a:ext cx="1620957" cy="523220"/>
          </a:xfrm>
          <a:prstGeom prst="rect">
            <a:avLst/>
          </a:prstGeom>
          <a:noFill/>
        </p:spPr>
        <p:txBody>
          <a:bodyPr wrap="none" rtlCol="0">
            <a:spAutoFit/>
          </a:bodyPr>
          <a:lstStyle/>
          <a:p>
            <a:pPr>
              <a:buClr>
                <a:schemeClr val="tx2">
                  <a:lumMod val="40000"/>
                  <a:lumOff val="60000"/>
                </a:schemeClr>
              </a:buClr>
            </a:pPr>
            <a:r>
              <a:rPr lang="zh-CN" altLang="en-US" sz="2800" b="1" dirty="0">
                <a:solidFill>
                  <a:schemeClr val="accent1"/>
                </a:solidFill>
                <a:latin typeface="+mj-ea"/>
                <a:ea typeface="+mj-ea"/>
              </a:rPr>
              <a:t>输入姓名</a:t>
            </a:r>
          </a:p>
        </p:txBody>
      </p:sp>
      <p:cxnSp>
        <p:nvCxnSpPr>
          <p:cNvPr id="49" name="直接连接符 48">
            <a:extLst>
              <a:ext uri="{FF2B5EF4-FFF2-40B4-BE49-F238E27FC236}">
                <a16:creationId xmlns:a16="http://schemas.microsoft.com/office/drawing/2014/main" id="{6ABC4ADA-AC88-457C-A098-F3FB1AB0CAF5}"/>
              </a:ext>
            </a:extLst>
          </p:cNvPr>
          <p:cNvCxnSpPr>
            <a:cxnSpLocks/>
          </p:cNvCxnSpPr>
          <p:nvPr/>
        </p:nvCxnSpPr>
        <p:spPr>
          <a:xfrm>
            <a:off x="10187745" y="4445410"/>
            <a:ext cx="422444" cy="0"/>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sp>
        <p:nvSpPr>
          <p:cNvPr id="50" name="文本框 49">
            <a:extLst>
              <a:ext uri="{FF2B5EF4-FFF2-40B4-BE49-F238E27FC236}">
                <a16:creationId xmlns:a16="http://schemas.microsoft.com/office/drawing/2014/main" id="{B62EF904-1E06-4CC5-806F-9BFBBEE5B9D6}"/>
              </a:ext>
            </a:extLst>
          </p:cNvPr>
          <p:cNvSpPr txBox="1"/>
          <p:nvPr/>
        </p:nvSpPr>
        <p:spPr>
          <a:xfrm>
            <a:off x="8984505" y="4602123"/>
            <a:ext cx="2828924" cy="1061381"/>
          </a:xfrm>
          <a:prstGeom prst="rect">
            <a:avLst/>
          </a:prstGeom>
          <a:noFill/>
        </p:spPr>
        <p:txBody>
          <a:bodyPr wrap="square" rtlCol="0">
            <a:spAutoFit/>
          </a:bodyPr>
          <a:lstStyle/>
          <a:p>
            <a:pPr algn="ctr">
              <a:lnSpc>
                <a:spcPct val="120000"/>
              </a:lnSpc>
              <a:buClr>
                <a:schemeClr val="accent1"/>
              </a:buClr>
            </a:pPr>
            <a:r>
              <a:rPr lang="zh-CN" altLang="en-US" dirty="0">
                <a:solidFill>
                  <a:schemeClr val="tx1">
                    <a:lumMod val="75000"/>
                    <a:lumOff val="25000"/>
                  </a:schemeClr>
                </a:solidFill>
                <a:latin typeface="+mn-ea"/>
              </a:rPr>
              <a:t>请在此处添加人物简介</a:t>
            </a:r>
            <a:endParaRPr lang="en-US" altLang="zh-CN" dirty="0">
              <a:solidFill>
                <a:schemeClr val="tx1">
                  <a:lumMod val="75000"/>
                  <a:lumOff val="25000"/>
                </a:schemeClr>
              </a:solidFill>
              <a:latin typeface="+mn-ea"/>
            </a:endParaRPr>
          </a:p>
          <a:p>
            <a:pPr algn="ctr">
              <a:lnSpc>
                <a:spcPct val="120000"/>
              </a:lnSpc>
              <a:buClr>
                <a:schemeClr val="accent1"/>
              </a:buClr>
            </a:pPr>
            <a:r>
              <a:rPr lang="zh-CN" altLang="en-US" dirty="0">
                <a:solidFill>
                  <a:schemeClr val="tx1">
                    <a:lumMod val="75000"/>
                    <a:lumOff val="25000"/>
                  </a:schemeClr>
                </a:solidFill>
                <a:latin typeface="+mn-ea"/>
              </a:rPr>
              <a:t>请在此处添加人物简介</a:t>
            </a:r>
            <a:endParaRPr lang="en-US" altLang="zh-CN" dirty="0">
              <a:solidFill>
                <a:schemeClr val="tx1">
                  <a:lumMod val="75000"/>
                  <a:lumOff val="25000"/>
                </a:schemeClr>
              </a:solidFill>
              <a:latin typeface="+mn-ea"/>
            </a:endParaRPr>
          </a:p>
          <a:p>
            <a:pPr algn="ctr">
              <a:lnSpc>
                <a:spcPct val="120000"/>
              </a:lnSpc>
              <a:buClr>
                <a:schemeClr val="accent1"/>
              </a:buClr>
            </a:pPr>
            <a:r>
              <a:rPr lang="zh-CN" altLang="en-US" dirty="0">
                <a:solidFill>
                  <a:schemeClr val="tx1">
                    <a:lumMod val="75000"/>
                    <a:lumOff val="25000"/>
                  </a:schemeClr>
                </a:solidFill>
                <a:latin typeface="+mn-ea"/>
              </a:rPr>
              <a:t>请在此处添加人物简介</a:t>
            </a:r>
            <a:endParaRPr lang="en-US" altLang="zh-CN" dirty="0">
              <a:solidFill>
                <a:schemeClr val="tx1">
                  <a:lumMod val="75000"/>
                  <a:lumOff val="25000"/>
                </a:schemeClr>
              </a:solidFill>
              <a:latin typeface="+mn-ea"/>
            </a:endParaRPr>
          </a:p>
        </p:txBody>
      </p:sp>
      <p:sp>
        <p:nvSpPr>
          <p:cNvPr id="52" name="矩形 51">
            <a:extLst>
              <a:ext uri="{FF2B5EF4-FFF2-40B4-BE49-F238E27FC236}">
                <a16:creationId xmlns:a16="http://schemas.microsoft.com/office/drawing/2014/main" id="{C87BD93B-ABC5-494C-8C3D-E5B4D953A7B2}"/>
              </a:ext>
            </a:extLst>
          </p:cNvPr>
          <p:cNvSpPr/>
          <p:nvPr/>
        </p:nvSpPr>
        <p:spPr>
          <a:xfrm>
            <a:off x="9588489" y="3942317"/>
            <a:ext cx="1620957" cy="362792"/>
          </a:xfrm>
          <a:prstGeom prst="rect">
            <a:avLst/>
          </a:prstGeom>
        </p:spPr>
        <p:txBody>
          <a:bodyPr wrap="none">
            <a:spAutoFit/>
          </a:bodyPr>
          <a:lstStyle/>
          <a:p>
            <a:pPr algn="ctr">
              <a:lnSpc>
                <a:spcPct val="120000"/>
              </a:lnSpc>
              <a:buClr>
                <a:schemeClr val="accent1"/>
              </a:buClr>
            </a:pPr>
            <a:r>
              <a:rPr lang="zh-CN" altLang="en-US" sz="1600" dirty="0">
                <a:solidFill>
                  <a:schemeClr val="tx1">
                    <a:lumMod val="75000"/>
                    <a:lumOff val="25000"/>
                  </a:schemeClr>
                </a:solidFill>
                <a:latin typeface="+mn-ea"/>
              </a:rPr>
              <a:t>输入职位或头衔</a:t>
            </a:r>
            <a:endParaRPr lang="en-US" altLang="zh-CN" sz="1600" dirty="0">
              <a:solidFill>
                <a:schemeClr val="tx1">
                  <a:lumMod val="75000"/>
                  <a:lumOff val="25000"/>
                </a:schemeClr>
              </a:solidFill>
              <a:latin typeface="+mn-ea"/>
            </a:endParaRPr>
          </a:p>
        </p:txBody>
      </p:sp>
      <p:sp>
        <p:nvSpPr>
          <p:cNvPr id="53" name="矩形: 圆角 52">
            <a:extLst>
              <a:ext uri="{FF2B5EF4-FFF2-40B4-BE49-F238E27FC236}">
                <a16:creationId xmlns:a16="http://schemas.microsoft.com/office/drawing/2014/main" id="{EEA7689E-A080-4B34-A640-ACAB95C53F5A}"/>
              </a:ext>
            </a:extLst>
          </p:cNvPr>
          <p:cNvSpPr/>
          <p:nvPr/>
        </p:nvSpPr>
        <p:spPr>
          <a:xfrm>
            <a:off x="3342812" y="1486173"/>
            <a:ext cx="2615054" cy="4308336"/>
          </a:xfrm>
          <a:prstGeom prst="roundRect">
            <a:avLst>
              <a:gd name="adj" fmla="val 5444"/>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4982492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文本框 38">
            <a:extLst>
              <a:ext uri="{FF2B5EF4-FFF2-40B4-BE49-F238E27FC236}">
                <a16:creationId xmlns:a16="http://schemas.microsoft.com/office/drawing/2014/main" id="{FF5A1A21-BB76-459B-A1D5-642C38E625BC}"/>
              </a:ext>
            </a:extLst>
          </p:cNvPr>
          <p:cNvSpPr txBox="1"/>
          <p:nvPr/>
        </p:nvSpPr>
        <p:spPr>
          <a:xfrm>
            <a:off x="1292858" y="4753231"/>
            <a:ext cx="1467068" cy="400110"/>
          </a:xfrm>
          <a:prstGeom prst="rect">
            <a:avLst/>
          </a:prstGeom>
          <a:noFill/>
        </p:spPr>
        <p:txBody>
          <a:bodyPr wrap="none" rtlCol="0">
            <a:spAutoFit/>
          </a:bodyPr>
          <a:lstStyle/>
          <a:p>
            <a:pPr algn="ctr"/>
            <a:r>
              <a:rPr lang="zh-CN" altLang="en-US" sz="2000" b="1" dirty="0">
                <a:latin typeface="+mj-ea"/>
                <a:ea typeface="+mj-ea"/>
              </a:rPr>
              <a:t>添加小标题</a:t>
            </a:r>
          </a:p>
        </p:txBody>
      </p:sp>
      <p:sp>
        <p:nvSpPr>
          <p:cNvPr id="40" name="文本框 39">
            <a:extLst>
              <a:ext uri="{FF2B5EF4-FFF2-40B4-BE49-F238E27FC236}">
                <a16:creationId xmlns:a16="http://schemas.microsoft.com/office/drawing/2014/main" id="{9CDD3B46-37F1-4CA4-A9F8-C4374B42A5CA}"/>
              </a:ext>
            </a:extLst>
          </p:cNvPr>
          <p:cNvSpPr txBox="1"/>
          <p:nvPr/>
        </p:nvSpPr>
        <p:spPr>
          <a:xfrm>
            <a:off x="779897" y="5332866"/>
            <a:ext cx="2492990" cy="685444"/>
          </a:xfrm>
          <a:prstGeom prst="rect">
            <a:avLst/>
          </a:prstGeom>
          <a:noFill/>
        </p:spPr>
        <p:txBody>
          <a:bodyPr wrap="square" rtlCol="0">
            <a:spAutoFit/>
          </a:bodyPr>
          <a:lstStyle/>
          <a:p>
            <a:pPr algn="ctr">
              <a:lnSpc>
                <a:spcPts val="2400"/>
              </a:lnSpc>
            </a:pPr>
            <a:r>
              <a:rPr lang="zh-CN" altLang="en-US" sz="1600" dirty="0">
                <a:solidFill>
                  <a:schemeClr val="tx1">
                    <a:lumMod val="75000"/>
                    <a:lumOff val="25000"/>
                  </a:schemeClr>
                </a:solidFill>
                <a:latin typeface="+mn-ea"/>
              </a:rPr>
              <a:t>请在此处添加具体内容</a:t>
            </a:r>
            <a:endParaRPr lang="en-US" altLang="zh-CN" sz="1600" dirty="0">
              <a:solidFill>
                <a:schemeClr val="tx1">
                  <a:lumMod val="75000"/>
                  <a:lumOff val="25000"/>
                </a:schemeClr>
              </a:solidFill>
              <a:latin typeface="+mn-ea"/>
            </a:endParaRPr>
          </a:p>
          <a:p>
            <a:pPr algn="ctr">
              <a:lnSpc>
                <a:spcPts val="2400"/>
              </a:lnSpc>
            </a:pPr>
            <a:r>
              <a:rPr lang="zh-CN" altLang="en-US" sz="1600" dirty="0">
                <a:solidFill>
                  <a:schemeClr val="tx1">
                    <a:lumMod val="75000"/>
                    <a:lumOff val="25000"/>
                  </a:schemeClr>
                </a:solidFill>
                <a:latin typeface="+mn-ea"/>
              </a:rPr>
              <a:t>请在此处添加具体内容</a:t>
            </a:r>
          </a:p>
        </p:txBody>
      </p:sp>
      <p:grpSp>
        <p:nvGrpSpPr>
          <p:cNvPr id="43" name="组合 42">
            <a:extLst>
              <a:ext uri="{FF2B5EF4-FFF2-40B4-BE49-F238E27FC236}">
                <a16:creationId xmlns:a16="http://schemas.microsoft.com/office/drawing/2014/main" id="{4262901B-BCA5-475B-AE97-8E828BBE5291}"/>
              </a:ext>
            </a:extLst>
          </p:cNvPr>
          <p:cNvGrpSpPr/>
          <p:nvPr/>
        </p:nvGrpSpPr>
        <p:grpSpPr>
          <a:xfrm>
            <a:off x="1489115" y="3497671"/>
            <a:ext cx="1074555" cy="1074555"/>
            <a:chOff x="666838" y="3466028"/>
            <a:chExt cx="1074555" cy="1074555"/>
          </a:xfrm>
        </p:grpSpPr>
        <p:sp>
          <p:nvSpPr>
            <p:cNvPr id="42" name="矩形: 圆角 41">
              <a:extLst>
                <a:ext uri="{FF2B5EF4-FFF2-40B4-BE49-F238E27FC236}">
                  <a16:creationId xmlns:a16="http://schemas.microsoft.com/office/drawing/2014/main" id="{FB93EA9F-693C-4BD7-B8AA-87C5B3251B9D}"/>
                </a:ext>
              </a:extLst>
            </p:cNvPr>
            <p:cNvSpPr/>
            <p:nvPr/>
          </p:nvSpPr>
          <p:spPr>
            <a:xfrm>
              <a:off x="666838" y="3466028"/>
              <a:ext cx="1074555" cy="1074555"/>
            </a:xfrm>
            <a:prstGeom prst="roundRect">
              <a:avLst/>
            </a:prstGeom>
            <a:solidFill>
              <a:schemeClr val="tx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6" name="book-and-magnifying-glass_79738">
              <a:extLst>
                <a:ext uri="{FF2B5EF4-FFF2-40B4-BE49-F238E27FC236}">
                  <a16:creationId xmlns:a16="http://schemas.microsoft.com/office/drawing/2014/main" id="{4E47BAAE-9D6E-4A4B-8A66-FE43601C8153}"/>
                </a:ext>
              </a:extLst>
            </p:cNvPr>
            <p:cNvSpPr>
              <a:spLocks noChangeAspect="1"/>
            </p:cNvSpPr>
            <p:nvPr/>
          </p:nvSpPr>
          <p:spPr bwMode="auto">
            <a:xfrm>
              <a:off x="956898" y="3757065"/>
              <a:ext cx="494434" cy="492481"/>
            </a:xfrm>
            <a:custGeom>
              <a:avLst/>
              <a:gdLst>
                <a:gd name="T0" fmla="*/ 3902 w 4094"/>
                <a:gd name="T1" fmla="*/ 4053 h 4084"/>
                <a:gd name="T2" fmla="*/ 3042 w 4094"/>
                <a:gd name="T3" fmla="*/ 3842 h 4084"/>
                <a:gd name="T4" fmla="*/ 2476 w 4094"/>
                <a:gd name="T5" fmla="*/ 2477 h 4084"/>
                <a:gd name="T6" fmla="*/ 3042 w 4094"/>
                <a:gd name="T7" fmla="*/ 2243 h 4084"/>
                <a:gd name="T8" fmla="*/ 3841 w 4094"/>
                <a:gd name="T9" fmla="*/ 3042 h 4084"/>
                <a:gd name="T10" fmla="*/ 4053 w 4094"/>
                <a:gd name="T11" fmla="*/ 3902 h 4084"/>
                <a:gd name="T12" fmla="*/ 3977 w 4094"/>
                <a:gd name="T13" fmla="*/ 4084 h 4084"/>
                <a:gd name="T14" fmla="*/ 2627 w 4094"/>
                <a:gd name="T15" fmla="*/ 3457 h 4084"/>
                <a:gd name="T16" fmla="*/ 3457 w 4094"/>
                <a:gd name="T17" fmla="*/ 3457 h 4084"/>
                <a:gd name="T18" fmla="*/ 3457 w 4094"/>
                <a:gd name="T19" fmla="*/ 2628 h 4084"/>
                <a:gd name="T20" fmla="*/ 2627 w 4094"/>
                <a:gd name="T21" fmla="*/ 2628 h 4084"/>
                <a:gd name="T22" fmla="*/ 1631 w 4094"/>
                <a:gd name="T23" fmla="*/ 4067 h 4084"/>
                <a:gd name="T24" fmla="*/ 1265 w 4094"/>
                <a:gd name="T25" fmla="*/ 3916 h 4084"/>
                <a:gd name="T26" fmla="*/ 861 w 4094"/>
                <a:gd name="T27" fmla="*/ 4051 h 4084"/>
                <a:gd name="T28" fmla="*/ 812 w 4094"/>
                <a:gd name="T29" fmla="*/ 3498 h 4084"/>
                <a:gd name="T30" fmla="*/ 405 w 4094"/>
                <a:gd name="T31" fmla="*/ 3391 h 4084"/>
                <a:gd name="T32" fmla="*/ 512 w 4094"/>
                <a:gd name="T33" fmla="*/ 0 h 4084"/>
                <a:gd name="T34" fmla="*/ 3356 w 4094"/>
                <a:gd name="T35" fmla="*/ 107 h 4084"/>
                <a:gd name="T36" fmla="*/ 3249 w 4094"/>
                <a:gd name="T37" fmla="*/ 2036 h 4084"/>
                <a:gd name="T38" fmla="*/ 3142 w 4094"/>
                <a:gd name="T39" fmla="*/ 213 h 4084"/>
                <a:gd name="T40" fmla="*/ 619 w 4094"/>
                <a:gd name="T41" fmla="*/ 3284 h 4084"/>
                <a:gd name="T42" fmla="*/ 2055 w 4094"/>
                <a:gd name="T43" fmla="*/ 3391 h 4084"/>
                <a:gd name="T44" fmla="*/ 1738 w 4094"/>
                <a:gd name="T45" fmla="*/ 3498 h 4084"/>
                <a:gd name="T46" fmla="*/ 1689 w 4094"/>
                <a:gd name="T47" fmla="*/ 4050 h 4084"/>
                <a:gd name="T48" fmla="*/ 1264 w 4094"/>
                <a:gd name="T49" fmla="*/ 3692 h 4084"/>
                <a:gd name="T50" fmla="*/ 1524 w 4094"/>
                <a:gd name="T51" fmla="*/ 3797 h 4084"/>
                <a:gd name="T52" fmla="*/ 1025 w 4094"/>
                <a:gd name="T53" fmla="*/ 3498 h 4084"/>
                <a:gd name="T54" fmla="*/ 1219 w 4094"/>
                <a:gd name="T55" fmla="*/ 3702 h 4084"/>
                <a:gd name="T56" fmla="*/ 107 w 4094"/>
                <a:gd name="T57" fmla="*/ 3498 h 4084"/>
                <a:gd name="T58" fmla="*/ 0 w 4094"/>
                <a:gd name="T59" fmla="*/ 107 h 4084"/>
                <a:gd name="T60" fmla="*/ 214 w 4094"/>
                <a:gd name="T61" fmla="*/ 107 h 4084"/>
                <a:gd name="T62" fmla="*/ 107 w 4094"/>
                <a:gd name="T63" fmla="*/ 3498 h 4084"/>
                <a:gd name="T64" fmla="*/ 1275 w 4094"/>
                <a:gd name="T65" fmla="*/ 1304 h 4084"/>
                <a:gd name="T66" fmla="*/ 1275 w 4094"/>
                <a:gd name="T67" fmla="*/ 1091 h 4084"/>
                <a:gd name="T68" fmla="*/ 2593 w 4094"/>
                <a:gd name="T69" fmla="*/ 1198 h 4084"/>
                <a:gd name="T70" fmla="*/ 2101 w 4094"/>
                <a:gd name="T71" fmla="*/ 865 h 4084"/>
                <a:gd name="T72" fmla="*/ 1553 w 4094"/>
                <a:gd name="T73" fmla="*/ 758 h 4084"/>
                <a:gd name="T74" fmla="*/ 2101 w 4094"/>
                <a:gd name="T75" fmla="*/ 651 h 4084"/>
                <a:gd name="T76" fmla="*/ 2101 w 4094"/>
                <a:gd name="T77" fmla="*/ 865 h 40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094" h="4084">
                  <a:moveTo>
                    <a:pt x="3977" y="4084"/>
                  </a:moveTo>
                  <a:cubicBezTo>
                    <a:pt x="3950" y="4084"/>
                    <a:pt x="3923" y="4074"/>
                    <a:pt x="3902" y="4053"/>
                  </a:cubicBezTo>
                  <a:lnTo>
                    <a:pt x="3527" y="3679"/>
                  </a:lnTo>
                  <a:cubicBezTo>
                    <a:pt x="3389" y="3784"/>
                    <a:pt x="3220" y="3842"/>
                    <a:pt x="3042" y="3842"/>
                  </a:cubicBezTo>
                  <a:cubicBezTo>
                    <a:pt x="2828" y="3842"/>
                    <a:pt x="2627" y="3759"/>
                    <a:pt x="2477" y="3608"/>
                  </a:cubicBezTo>
                  <a:cubicBezTo>
                    <a:pt x="2165" y="3296"/>
                    <a:pt x="2165" y="2789"/>
                    <a:pt x="2476" y="2477"/>
                  </a:cubicBezTo>
                  <a:lnTo>
                    <a:pt x="2477" y="2477"/>
                  </a:lnTo>
                  <a:cubicBezTo>
                    <a:pt x="2627" y="2326"/>
                    <a:pt x="2828" y="2243"/>
                    <a:pt x="3042" y="2243"/>
                  </a:cubicBezTo>
                  <a:cubicBezTo>
                    <a:pt x="3256" y="2243"/>
                    <a:pt x="3457" y="2326"/>
                    <a:pt x="3608" y="2477"/>
                  </a:cubicBezTo>
                  <a:cubicBezTo>
                    <a:pt x="3758" y="2627"/>
                    <a:pt x="3841" y="2828"/>
                    <a:pt x="3841" y="3042"/>
                  </a:cubicBezTo>
                  <a:cubicBezTo>
                    <a:pt x="3841" y="3221"/>
                    <a:pt x="3784" y="3389"/>
                    <a:pt x="3678" y="3528"/>
                  </a:cubicBezTo>
                  <a:lnTo>
                    <a:pt x="4053" y="3902"/>
                  </a:lnTo>
                  <a:cubicBezTo>
                    <a:pt x="4094" y="3944"/>
                    <a:pt x="4094" y="4011"/>
                    <a:pt x="4053" y="4053"/>
                  </a:cubicBezTo>
                  <a:cubicBezTo>
                    <a:pt x="4032" y="4074"/>
                    <a:pt x="4005" y="4084"/>
                    <a:pt x="3977" y="4084"/>
                  </a:cubicBezTo>
                  <a:close/>
                  <a:moveTo>
                    <a:pt x="2627" y="2628"/>
                  </a:moveTo>
                  <a:cubicBezTo>
                    <a:pt x="2399" y="2856"/>
                    <a:pt x="2399" y="3229"/>
                    <a:pt x="2627" y="3457"/>
                  </a:cubicBezTo>
                  <a:cubicBezTo>
                    <a:pt x="2738" y="3568"/>
                    <a:pt x="2885" y="3628"/>
                    <a:pt x="3042" y="3628"/>
                  </a:cubicBezTo>
                  <a:cubicBezTo>
                    <a:pt x="3199" y="3628"/>
                    <a:pt x="3347" y="3568"/>
                    <a:pt x="3457" y="3457"/>
                  </a:cubicBezTo>
                  <a:cubicBezTo>
                    <a:pt x="3567" y="3347"/>
                    <a:pt x="3628" y="3200"/>
                    <a:pt x="3628" y="3042"/>
                  </a:cubicBezTo>
                  <a:cubicBezTo>
                    <a:pt x="3628" y="2885"/>
                    <a:pt x="3567" y="2738"/>
                    <a:pt x="3457" y="2628"/>
                  </a:cubicBezTo>
                  <a:cubicBezTo>
                    <a:pt x="3347" y="2517"/>
                    <a:pt x="3199" y="2457"/>
                    <a:pt x="3042" y="2457"/>
                  </a:cubicBezTo>
                  <a:cubicBezTo>
                    <a:pt x="2885" y="2457"/>
                    <a:pt x="2738" y="2517"/>
                    <a:pt x="2627" y="2628"/>
                  </a:cubicBezTo>
                  <a:lnTo>
                    <a:pt x="2627" y="2628"/>
                  </a:lnTo>
                  <a:close/>
                  <a:moveTo>
                    <a:pt x="1631" y="4067"/>
                  </a:moveTo>
                  <a:cubicBezTo>
                    <a:pt x="1616" y="4067"/>
                    <a:pt x="1602" y="4064"/>
                    <a:pt x="1588" y="4058"/>
                  </a:cubicBezTo>
                  <a:lnTo>
                    <a:pt x="1265" y="3916"/>
                  </a:lnTo>
                  <a:lnTo>
                    <a:pt x="964" y="4057"/>
                  </a:lnTo>
                  <a:cubicBezTo>
                    <a:pt x="931" y="4073"/>
                    <a:pt x="892" y="4070"/>
                    <a:pt x="861" y="4051"/>
                  </a:cubicBezTo>
                  <a:cubicBezTo>
                    <a:pt x="830" y="4031"/>
                    <a:pt x="812" y="3997"/>
                    <a:pt x="812" y="3961"/>
                  </a:cubicBezTo>
                  <a:lnTo>
                    <a:pt x="812" y="3498"/>
                  </a:lnTo>
                  <a:lnTo>
                    <a:pt x="512" y="3498"/>
                  </a:lnTo>
                  <a:cubicBezTo>
                    <a:pt x="453" y="3498"/>
                    <a:pt x="405" y="3450"/>
                    <a:pt x="405" y="3391"/>
                  </a:cubicBezTo>
                  <a:lnTo>
                    <a:pt x="405" y="107"/>
                  </a:lnTo>
                  <a:cubicBezTo>
                    <a:pt x="405" y="48"/>
                    <a:pt x="453" y="0"/>
                    <a:pt x="512" y="0"/>
                  </a:cubicBezTo>
                  <a:lnTo>
                    <a:pt x="3249" y="0"/>
                  </a:lnTo>
                  <a:cubicBezTo>
                    <a:pt x="3308" y="0"/>
                    <a:pt x="3356" y="48"/>
                    <a:pt x="3356" y="107"/>
                  </a:cubicBezTo>
                  <a:lnTo>
                    <a:pt x="3356" y="1929"/>
                  </a:lnTo>
                  <a:cubicBezTo>
                    <a:pt x="3356" y="1988"/>
                    <a:pt x="3308" y="2036"/>
                    <a:pt x="3249" y="2036"/>
                  </a:cubicBezTo>
                  <a:cubicBezTo>
                    <a:pt x="3190" y="2036"/>
                    <a:pt x="3142" y="1988"/>
                    <a:pt x="3142" y="1929"/>
                  </a:cubicBezTo>
                  <a:lnTo>
                    <a:pt x="3142" y="213"/>
                  </a:lnTo>
                  <a:lnTo>
                    <a:pt x="619" y="213"/>
                  </a:lnTo>
                  <a:lnTo>
                    <a:pt x="619" y="3284"/>
                  </a:lnTo>
                  <a:lnTo>
                    <a:pt x="1949" y="3284"/>
                  </a:lnTo>
                  <a:cubicBezTo>
                    <a:pt x="2008" y="3284"/>
                    <a:pt x="2055" y="3332"/>
                    <a:pt x="2055" y="3391"/>
                  </a:cubicBezTo>
                  <a:cubicBezTo>
                    <a:pt x="2055" y="3450"/>
                    <a:pt x="2008" y="3498"/>
                    <a:pt x="1949" y="3498"/>
                  </a:cubicBezTo>
                  <a:lnTo>
                    <a:pt x="1738" y="3498"/>
                  </a:lnTo>
                  <a:lnTo>
                    <a:pt x="1738" y="3961"/>
                  </a:lnTo>
                  <a:cubicBezTo>
                    <a:pt x="1738" y="3997"/>
                    <a:pt x="1720" y="4031"/>
                    <a:pt x="1689" y="4050"/>
                  </a:cubicBezTo>
                  <a:cubicBezTo>
                    <a:pt x="1672" y="4062"/>
                    <a:pt x="1651" y="4067"/>
                    <a:pt x="1631" y="4067"/>
                  </a:cubicBezTo>
                  <a:close/>
                  <a:moveTo>
                    <a:pt x="1264" y="3692"/>
                  </a:moveTo>
                  <a:cubicBezTo>
                    <a:pt x="1279" y="3692"/>
                    <a:pt x="1293" y="3695"/>
                    <a:pt x="1307" y="3701"/>
                  </a:cubicBezTo>
                  <a:lnTo>
                    <a:pt x="1524" y="3797"/>
                  </a:lnTo>
                  <a:lnTo>
                    <a:pt x="1524" y="3498"/>
                  </a:lnTo>
                  <a:lnTo>
                    <a:pt x="1025" y="3498"/>
                  </a:lnTo>
                  <a:lnTo>
                    <a:pt x="1025" y="3793"/>
                  </a:lnTo>
                  <a:lnTo>
                    <a:pt x="1219" y="3702"/>
                  </a:lnTo>
                  <a:cubicBezTo>
                    <a:pt x="1233" y="3695"/>
                    <a:pt x="1248" y="3692"/>
                    <a:pt x="1264" y="3692"/>
                  </a:cubicBezTo>
                  <a:close/>
                  <a:moveTo>
                    <a:pt x="107" y="3498"/>
                  </a:moveTo>
                  <a:cubicBezTo>
                    <a:pt x="48" y="3498"/>
                    <a:pt x="0" y="3450"/>
                    <a:pt x="0" y="3391"/>
                  </a:cubicBezTo>
                  <a:lnTo>
                    <a:pt x="0" y="107"/>
                  </a:lnTo>
                  <a:cubicBezTo>
                    <a:pt x="0" y="48"/>
                    <a:pt x="48" y="0"/>
                    <a:pt x="107" y="0"/>
                  </a:cubicBezTo>
                  <a:cubicBezTo>
                    <a:pt x="166" y="0"/>
                    <a:pt x="214" y="48"/>
                    <a:pt x="214" y="107"/>
                  </a:cubicBezTo>
                  <a:lnTo>
                    <a:pt x="214" y="3391"/>
                  </a:lnTo>
                  <a:cubicBezTo>
                    <a:pt x="214" y="3450"/>
                    <a:pt x="166" y="3498"/>
                    <a:pt x="107" y="3498"/>
                  </a:cubicBezTo>
                  <a:close/>
                  <a:moveTo>
                    <a:pt x="2486" y="1304"/>
                  </a:moveTo>
                  <a:lnTo>
                    <a:pt x="1275" y="1304"/>
                  </a:lnTo>
                  <a:cubicBezTo>
                    <a:pt x="1216" y="1304"/>
                    <a:pt x="1168" y="1257"/>
                    <a:pt x="1168" y="1198"/>
                  </a:cubicBezTo>
                  <a:cubicBezTo>
                    <a:pt x="1168" y="1139"/>
                    <a:pt x="1216" y="1091"/>
                    <a:pt x="1275" y="1091"/>
                  </a:cubicBezTo>
                  <a:lnTo>
                    <a:pt x="2486" y="1091"/>
                  </a:lnTo>
                  <a:cubicBezTo>
                    <a:pt x="2545" y="1091"/>
                    <a:pt x="2593" y="1139"/>
                    <a:pt x="2593" y="1198"/>
                  </a:cubicBezTo>
                  <a:cubicBezTo>
                    <a:pt x="2593" y="1257"/>
                    <a:pt x="2545" y="1304"/>
                    <a:pt x="2486" y="1304"/>
                  </a:cubicBezTo>
                  <a:close/>
                  <a:moveTo>
                    <a:pt x="2101" y="865"/>
                  </a:moveTo>
                  <a:lnTo>
                    <a:pt x="1660" y="865"/>
                  </a:lnTo>
                  <a:cubicBezTo>
                    <a:pt x="1601" y="865"/>
                    <a:pt x="1553" y="817"/>
                    <a:pt x="1553" y="758"/>
                  </a:cubicBezTo>
                  <a:cubicBezTo>
                    <a:pt x="1553" y="699"/>
                    <a:pt x="1601" y="651"/>
                    <a:pt x="1660" y="651"/>
                  </a:cubicBezTo>
                  <a:lnTo>
                    <a:pt x="2101" y="651"/>
                  </a:lnTo>
                  <a:cubicBezTo>
                    <a:pt x="2160" y="651"/>
                    <a:pt x="2207" y="699"/>
                    <a:pt x="2207" y="758"/>
                  </a:cubicBezTo>
                  <a:cubicBezTo>
                    <a:pt x="2207" y="817"/>
                    <a:pt x="2160" y="865"/>
                    <a:pt x="2101" y="865"/>
                  </a:cubicBezTo>
                  <a:close/>
                </a:path>
              </a:pathLst>
            </a:custGeom>
            <a:solidFill>
              <a:schemeClr val="bg1"/>
            </a:solidFill>
            <a:ln>
              <a:noFill/>
            </a:ln>
          </p:spPr>
        </p:sp>
      </p:grpSp>
      <p:sp>
        <p:nvSpPr>
          <p:cNvPr id="76" name="文本框 75">
            <a:extLst>
              <a:ext uri="{FF2B5EF4-FFF2-40B4-BE49-F238E27FC236}">
                <a16:creationId xmlns:a16="http://schemas.microsoft.com/office/drawing/2014/main" id="{DFEE9A01-A392-44C1-96D5-FA80143C1CA2}"/>
              </a:ext>
            </a:extLst>
          </p:cNvPr>
          <p:cNvSpPr txBox="1"/>
          <p:nvPr/>
        </p:nvSpPr>
        <p:spPr>
          <a:xfrm>
            <a:off x="4009947" y="4753231"/>
            <a:ext cx="1467068" cy="400110"/>
          </a:xfrm>
          <a:prstGeom prst="rect">
            <a:avLst/>
          </a:prstGeom>
          <a:noFill/>
        </p:spPr>
        <p:txBody>
          <a:bodyPr wrap="none" rtlCol="0">
            <a:spAutoFit/>
          </a:bodyPr>
          <a:lstStyle/>
          <a:p>
            <a:pPr algn="ctr"/>
            <a:r>
              <a:rPr lang="zh-CN" altLang="en-US" sz="2000" b="1" dirty="0">
                <a:solidFill>
                  <a:schemeClr val="bg2">
                    <a:lumMod val="10000"/>
                  </a:schemeClr>
                </a:solidFill>
                <a:latin typeface="+mj-ea"/>
                <a:ea typeface="+mj-ea"/>
              </a:rPr>
              <a:t>添加小标题</a:t>
            </a:r>
          </a:p>
        </p:txBody>
      </p:sp>
      <p:sp>
        <p:nvSpPr>
          <p:cNvPr id="77" name="文本框 76">
            <a:extLst>
              <a:ext uri="{FF2B5EF4-FFF2-40B4-BE49-F238E27FC236}">
                <a16:creationId xmlns:a16="http://schemas.microsoft.com/office/drawing/2014/main" id="{AE1633AB-EE05-4E54-BD92-090F88B84FCF}"/>
              </a:ext>
            </a:extLst>
          </p:cNvPr>
          <p:cNvSpPr txBox="1"/>
          <p:nvPr/>
        </p:nvSpPr>
        <p:spPr>
          <a:xfrm>
            <a:off x="3496985" y="5332866"/>
            <a:ext cx="2492990" cy="685444"/>
          </a:xfrm>
          <a:prstGeom prst="rect">
            <a:avLst/>
          </a:prstGeom>
          <a:noFill/>
        </p:spPr>
        <p:txBody>
          <a:bodyPr wrap="square" rtlCol="0">
            <a:spAutoFit/>
          </a:bodyPr>
          <a:lstStyle/>
          <a:p>
            <a:pPr algn="ctr">
              <a:lnSpc>
                <a:spcPts val="2400"/>
              </a:lnSpc>
            </a:pPr>
            <a:r>
              <a:rPr lang="zh-CN" altLang="en-US" sz="1600" dirty="0">
                <a:solidFill>
                  <a:schemeClr val="tx1">
                    <a:lumMod val="75000"/>
                    <a:lumOff val="25000"/>
                  </a:schemeClr>
                </a:solidFill>
                <a:latin typeface="+mn-ea"/>
              </a:rPr>
              <a:t>请在此处添加具体内容</a:t>
            </a:r>
            <a:endParaRPr lang="en-US" altLang="zh-CN" sz="1600" dirty="0">
              <a:solidFill>
                <a:schemeClr val="tx1">
                  <a:lumMod val="75000"/>
                  <a:lumOff val="25000"/>
                </a:schemeClr>
              </a:solidFill>
              <a:latin typeface="+mn-ea"/>
            </a:endParaRPr>
          </a:p>
          <a:p>
            <a:pPr algn="ctr">
              <a:lnSpc>
                <a:spcPts val="2400"/>
              </a:lnSpc>
            </a:pPr>
            <a:r>
              <a:rPr lang="zh-CN" altLang="en-US" sz="1600" dirty="0">
                <a:solidFill>
                  <a:schemeClr val="tx1">
                    <a:lumMod val="75000"/>
                    <a:lumOff val="25000"/>
                  </a:schemeClr>
                </a:solidFill>
                <a:latin typeface="+mn-ea"/>
              </a:rPr>
              <a:t>请在此处添加具体内容</a:t>
            </a:r>
          </a:p>
        </p:txBody>
      </p:sp>
      <p:grpSp>
        <p:nvGrpSpPr>
          <p:cNvPr id="79" name="组合 78">
            <a:extLst>
              <a:ext uri="{FF2B5EF4-FFF2-40B4-BE49-F238E27FC236}">
                <a16:creationId xmlns:a16="http://schemas.microsoft.com/office/drawing/2014/main" id="{EF17F030-1D6A-47FD-83CF-42A9A47737DF}"/>
              </a:ext>
            </a:extLst>
          </p:cNvPr>
          <p:cNvGrpSpPr/>
          <p:nvPr/>
        </p:nvGrpSpPr>
        <p:grpSpPr>
          <a:xfrm>
            <a:off x="4206203" y="3497671"/>
            <a:ext cx="1074555" cy="1074555"/>
            <a:chOff x="666838" y="3466028"/>
            <a:chExt cx="1074555" cy="1074555"/>
          </a:xfrm>
        </p:grpSpPr>
        <p:sp>
          <p:nvSpPr>
            <p:cNvPr id="80" name="矩形: 圆角 79">
              <a:extLst>
                <a:ext uri="{FF2B5EF4-FFF2-40B4-BE49-F238E27FC236}">
                  <a16:creationId xmlns:a16="http://schemas.microsoft.com/office/drawing/2014/main" id="{E64F8F24-A79B-4E97-B42A-AC9778D905DE}"/>
                </a:ext>
              </a:extLst>
            </p:cNvPr>
            <p:cNvSpPr/>
            <p:nvPr/>
          </p:nvSpPr>
          <p:spPr>
            <a:xfrm>
              <a:off x="666838" y="3466028"/>
              <a:ext cx="1074555" cy="1074555"/>
            </a:xfrm>
            <a:prstGeom prst="roundRect">
              <a:avLst/>
            </a:prstGeom>
            <a:solidFill>
              <a:schemeClr val="tx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book-and-magnifying-glass_79738">
              <a:extLst>
                <a:ext uri="{FF2B5EF4-FFF2-40B4-BE49-F238E27FC236}">
                  <a16:creationId xmlns:a16="http://schemas.microsoft.com/office/drawing/2014/main" id="{465618D7-3AA9-4CD2-812D-58A710E64172}"/>
                </a:ext>
              </a:extLst>
            </p:cNvPr>
            <p:cNvSpPr>
              <a:spLocks noChangeAspect="1"/>
            </p:cNvSpPr>
            <p:nvPr/>
          </p:nvSpPr>
          <p:spPr bwMode="auto">
            <a:xfrm>
              <a:off x="956898" y="3757065"/>
              <a:ext cx="494434" cy="492481"/>
            </a:xfrm>
            <a:custGeom>
              <a:avLst/>
              <a:gdLst>
                <a:gd name="T0" fmla="*/ 3902 w 4094"/>
                <a:gd name="T1" fmla="*/ 4053 h 4084"/>
                <a:gd name="T2" fmla="*/ 3042 w 4094"/>
                <a:gd name="T3" fmla="*/ 3842 h 4084"/>
                <a:gd name="T4" fmla="*/ 2476 w 4094"/>
                <a:gd name="T5" fmla="*/ 2477 h 4084"/>
                <a:gd name="T6" fmla="*/ 3042 w 4094"/>
                <a:gd name="T7" fmla="*/ 2243 h 4084"/>
                <a:gd name="T8" fmla="*/ 3841 w 4094"/>
                <a:gd name="T9" fmla="*/ 3042 h 4084"/>
                <a:gd name="T10" fmla="*/ 4053 w 4094"/>
                <a:gd name="T11" fmla="*/ 3902 h 4084"/>
                <a:gd name="T12" fmla="*/ 3977 w 4094"/>
                <a:gd name="T13" fmla="*/ 4084 h 4084"/>
                <a:gd name="T14" fmla="*/ 2627 w 4094"/>
                <a:gd name="T15" fmla="*/ 3457 h 4084"/>
                <a:gd name="T16" fmla="*/ 3457 w 4094"/>
                <a:gd name="T17" fmla="*/ 3457 h 4084"/>
                <a:gd name="T18" fmla="*/ 3457 w 4094"/>
                <a:gd name="T19" fmla="*/ 2628 h 4084"/>
                <a:gd name="T20" fmla="*/ 2627 w 4094"/>
                <a:gd name="T21" fmla="*/ 2628 h 4084"/>
                <a:gd name="T22" fmla="*/ 1631 w 4094"/>
                <a:gd name="T23" fmla="*/ 4067 h 4084"/>
                <a:gd name="T24" fmla="*/ 1265 w 4094"/>
                <a:gd name="T25" fmla="*/ 3916 h 4084"/>
                <a:gd name="T26" fmla="*/ 861 w 4094"/>
                <a:gd name="T27" fmla="*/ 4051 h 4084"/>
                <a:gd name="T28" fmla="*/ 812 w 4094"/>
                <a:gd name="T29" fmla="*/ 3498 h 4084"/>
                <a:gd name="T30" fmla="*/ 405 w 4094"/>
                <a:gd name="T31" fmla="*/ 3391 h 4084"/>
                <a:gd name="T32" fmla="*/ 512 w 4094"/>
                <a:gd name="T33" fmla="*/ 0 h 4084"/>
                <a:gd name="T34" fmla="*/ 3356 w 4094"/>
                <a:gd name="T35" fmla="*/ 107 h 4084"/>
                <a:gd name="T36" fmla="*/ 3249 w 4094"/>
                <a:gd name="T37" fmla="*/ 2036 h 4084"/>
                <a:gd name="T38" fmla="*/ 3142 w 4094"/>
                <a:gd name="T39" fmla="*/ 213 h 4084"/>
                <a:gd name="T40" fmla="*/ 619 w 4094"/>
                <a:gd name="T41" fmla="*/ 3284 h 4084"/>
                <a:gd name="T42" fmla="*/ 2055 w 4094"/>
                <a:gd name="T43" fmla="*/ 3391 h 4084"/>
                <a:gd name="T44" fmla="*/ 1738 w 4094"/>
                <a:gd name="T45" fmla="*/ 3498 h 4084"/>
                <a:gd name="T46" fmla="*/ 1689 w 4094"/>
                <a:gd name="T47" fmla="*/ 4050 h 4084"/>
                <a:gd name="T48" fmla="*/ 1264 w 4094"/>
                <a:gd name="T49" fmla="*/ 3692 h 4084"/>
                <a:gd name="T50" fmla="*/ 1524 w 4094"/>
                <a:gd name="T51" fmla="*/ 3797 h 4084"/>
                <a:gd name="T52" fmla="*/ 1025 w 4094"/>
                <a:gd name="T53" fmla="*/ 3498 h 4084"/>
                <a:gd name="T54" fmla="*/ 1219 w 4094"/>
                <a:gd name="T55" fmla="*/ 3702 h 4084"/>
                <a:gd name="T56" fmla="*/ 107 w 4094"/>
                <a:gd name="T57" fmla="*/ 3498 h 4084"/>
                <a:gd name="T58" fmla="*/ 0 w 4094"/>
                <a:gd name="T59" fmla="*/ 107 h 4084"/>
                <a:gd name="T60" fmla="*/ 214 w 4094"/>
                <a:gd name="T61" fmla="*/ 107 h 4084"/>
                <a:gd name="T62" fmla="*/ 107 w 4094"/>
                <a:gd name="T63" fmla="*/ 3498 h 4084"/>
                <a:gd name="T64" fmla="*/ 1275 w 4094"/>
                <a:gd name="T65" fmla="*/ 1304 h 4084"/>
                <a:gd name="T66" fmla="*/ 1275 w 4094"/>
                <a:gd name="T67" fmla="*/ 1091 h 4084"/>
                <a:gd name="T68" fmla="*/ 2593 w 4094"/>
                <a:gd name="T69" fmla="*/ 1198 h 4084"/>
                <a:gd name="T70" fmla="*/ 2101 w 4094"/>
                <a:gd name="T71" fmla="*/ 865 h 4084"/>
                <a:gd name="T72" fmla="*/ 1553 w 4094"/>
                <a:gd name="T73" fmla="*/ 758 h 4084"/>
                <a:gd name="T74" fmla="*/ 2101 w 4094"/>
                <a:gd name="T75" fmla="*/ 651 h 4084"/>
                <a:gd name="T76" fmla="*/ 2101 w 4094"/>
                <a:gd name="T77" fmla="*/ 865 h 40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094" h="4084">
                  <a:moveTo>
                    <a:pt x="3977" y="4084"/>
                  </a:moveTo>
                  <a:cubicBezTo>
                    <a:pt x="3950" y="4084"/>
                    <a:pt x="3923" y="4074"/>
                    <a:pt x="3902" y="4053"/>
                  </a:cubicBezTo>
                  <a:lnTo>
                    <a:pt x="3527" y="3679"/>
                  </a:lnTo>
                  <a:cubicBezTo>
                    <a:pt x="3389" y="3784"/>
                    <a:pt x="3220" y="3842"/>
                    <a:pt x="3042" y="3842"/>
                  </a:cubicBezTo>
                  <a:cubicBezTo>
                    <a:pt x="2828" y="3842"/>
                    <a:pt x="2627" y="3759"/>
                    <a:pt x="2477" y="3608"/>
                  </a:cubicBezTo>
                  <a:cubicBezTo>
                    <a:pt x="2165" y="3296"/>
                    <a:pt x="2165" y="2789"/>
                    <a:pt x="2476" y="2477"/>
                  </a:cubicBezTo>
                  <a:lnTo>
                    <a:pt x="2477" y="2477"/>
                  </a:lnTo>
                  <a:cubicBezTo>
                    <a:pt x="2627" y="2326"/>
                    <a:pt x="2828" y="2243"/>
                    <a:pt x="3042" y="2243"/>
                  </a:cubicBezTo>
                  <a:cubicBezTo>
                    <a:pt x="3256" y="2243"/>
                    <a:pt x="3457" y="2326"/>
                    <a:pt x="3608" y="2477"/>
                  </a:cubicBezTo>
                  <a:cubicBezTo>
                    <a:pt x="3758" y="2627"/>
                    <a:pt x="3841" y="2828"/>
                    <a:pt x="3841" y="3042"/>
                  </a:cubicBezTo>
                  <a:cubicBezTo>
                    <a:pt x="3841" y="3221"/>
                    <a:pt x="3784" y="3389"/>
                    <a:pt x="3678" y="3528"/>
                  </a:cubicBezTo>
                  <a:lnTo>
                    <a:pt x="4053" y="3902"/>
                  </a:lnTo>
                  <a:cubicBezTo>
                    <a:pt x="4094" y="3944"/>
                    <a:pt x="4094" y="4011"/>
                    <a:pt x="4053" y="4053"/>
                  </a:cubicBezTo>
                  <a:cubicBezTo>
                    <a:pt x="4032" y="4074"/>
                    <a:pt x="4005" y="4084"/>
                    <a:pt x="3977" y="4084"/>
                  </a:cubicBezTo>
                  <a:close/>
                  <a:moveTo>
                    <a:pt x="2627" y="2628"/>
                  </a:moveTo>
                  <a:cubicBezTo>
                    <a:pt x="2399" y="2856"/>
                    <a:pt x="2399" y="3229"/>
                    <a:pt x="2627" y="3457"/>
                  </a:cubicBezTo>
                  <a:cubicBezTo>
                    <a:pt x="2738" y="3568"/>
                    <a:pt x="2885" y="3628"/>
                    <a:pt x="3042" y="3628"/>
                  </a:cubicBezTo>
                  <a:cubicBezTo>
                    <a:pt x="3199" y="3628"/>
                    <a:pt x="3347" y="3568"/>
                    <a:pt x="3457" y="3457"/>
                  </a:cubicBezTo>
                  <a:cubicBezTo>
                    <a:pt x="3567" y="3347"/>
                    <a:pt x="3628" y="3200"/>
                    <a:pt x="3628" y="3042"/>
                  </a:cubicBezTo>
                  <a:cubicBezTo>
                    <a:pt x="3628" y="2885"/>
                    <a:pt x="3567" y="2738"/>
                    <a:pt x="3457" y="2628"/>
                  </a:cubicBezTo>
                  <a:cubicBezTo>
                    <a:pt x="3347" y="2517"/>
                    <a:pt x="3199" y="2457"/>
                    <a:pt x="3042" y="2457"/>
                  </a:cubicBezTo>
                  <a:cubicBezTo>
                    <a:pt x="2885" y="2457"/>
                    <a:pt x="2738" y="2517"/>
                    <a:pt x="2627" y="2628"/>
                  </a:cubicBezTo>
                  <a:lnTo>
                    <a:pt x="2627" y="2628"/>
                  </a:lnTo>
                  <a:close/>
                  <a:moveTo>
                    <a:pt x="1631" y="4067"/>
                  </a:moveTo>
                  <a:cubicBezTo>
                    <a:pt x="1616" y="4067"/>
                    <a:pt x="1602" y="4064"/>
                    <a:pt x="1588" y="4058"/>
                  </a:cubicBezTo>
                  <a:lnTo>
                    <a:pt x="1265" y="3916"/>
                  </a:lnTo>
                  <a:lnTo>
                    <a:pt x="964" y="4057"/>
                  </a:lnTo>
                  <a:cubicBezTo>
                    <a:pt x="931" y="4073"/>
                    <a:pt x="892" y="4070"/>
                    <a:pt x="861" y="4051"/>
                  </a:cubicBezTo>
                  <a:cubicBezTo>
                    <a:pt x="830" y="4031"/>
                    <a:pt x="812" y="3997"/>
                    <a:pt x="812" y="3961"/>
                  </a:cubicBezTo>
                  <a:lnTo>
                    <a:pt x="812" y="3498"/>
                  </a:lnTo>
                  <a:lnTo>
                    <a:pt x="512" y="3498"/>
                  </a:lnTo>
                  <a:cubicBezTo>
                    <a:pt x="453" y="3498"/>
                    <a:pt x="405" y="3450"/>
                    <a:pt x="405" y="3391"/>
                  </a:cubicBezTo>
                  <a:lnTo>
                    <a:pt x="405" y="107"/>
                  </a:lnTo>
                  <a:cubicBezTo>
                    <a:pt x="405" y="48"/>
                    <a:pt x="453" y="0"/>
                    <a:pt x="512" y="0"/>
                  </a:cubicBezTo>
                  <a:lnTo>
                    <a:pt x="3249" y="0"/>
                  </a:lnTo>
                  <a:cubicBezTo>
                    <a:pt x="3308" y="0"/>
                    <a:pt x="3356" y="48"/>
                    <a:pt x="3356" y="107"/>
                  </a:cubicBezTo>
                  <a:lnTo>
                    <a:pt x="3356" y="1929"/>
                  </a:lnTo>
                  <a:cubicBezTo>
                    <a:pt x="3356" y="1988"/>
                    <a:pt x="3308" y="2036"/>
                    <a:pt x="3249" y="2036"/>
                  </a:cubicBezTo>
                  <a:cubicBezTo>
                    <a:pt x="3190" y="2036"/>
                    <a:pt x="3142" y="1988"/>
                    <a:pt x="3142" y="1929"/>
                  </a:cubicBezTo>
                  <a:lnTo>
                    <a:pt x="3142" y="213"/>
                  </a:lnTo>
                  <a:lnTo>
                    <a:pt x="619" y="213"/>
                  </a:lnTo>
                  <a:lnTo>
                    <a:pt x="619" y="3284"/>
                  </a:lnTo>
                  <a:lnTo>
                    <a:pt x="1949" y="3284"/>
                  </a:lnTo>
                  <a:cubicBezTo>
                    <a:pt x="2008" y="3284"/>
                    <a:pt x="2055" y="3332"/>
                    <a:pt x="2055" y="3391"/>
                  </a:cubicBezTo>
                  <a:cubicBezTo>
                    <a:pt x="2055" y="3450"/>
                    <a:pt x="2008" y="3498"/>
                    <a:pt x="1949" y="3498"/>
                  </a:cubicBezTo>
                  <a:lnTo>
                    <a:pt x="1738" y="3498"/>
                  </a:lnTo>
                  <a:lnTo>
                    <a:pt x="1738" y="3961"/>
                  </a:lnTo>
                  <a:cubicBezTo>
                    <a:pt x="1738" y="3997"/>
                    <a:pt x="1720" y="4031"/>
                    <a:pt x="1689" y="4050"/>
                  </a:cubicBezTo>
                  <a:cubicBezTo>
                    <a:pt x="1672" y="4062"/>
                    <a:pt x="1651" y="4067"/>
                    <a:pt x="1631" y="4067"/>
                  </a:cubicBezTo>
                  <a:close/>
                  <a:moveTo>
                    <a:pt x="1264" y="3692"/>
                  </a:moveTo>
                  <a:cubicBezTo>
                    <a:pt x="1279" y="3692"/>
                    <a:pt x="1293" y="3695"/>
                    <a:pt x="1307" y="3701"/>
                  </a:cubicBezTo>
                  <a:lnTo>
                    <a:pt x="1524" y="3797"/>
                  </a:lnTo>
                  <a:lnTo>
                    <a:pt x="1524" y="3498"/>
                  </a:lnTo>
                  <a:lnTo>
                    <a:pt x="1025" y="3498"/>
                  </a:lnTo>
                  <a:lnTo>
                    <a:pt x="1025" y="3793"/>
                  </a:lnTo>
                  <a:lnTo>
                    <a:pt x="1219" y="3702"/>
                  </a:lnTo>
                  <a:cubicBezTo>
                    <a:pt x="1233" y="3695"/>
                    <a:pt x="1248" y="3692"/>
                    <a:pt x="1264" y="3692"/>
                  </a:cubicBezTo>
                  <a:close/>
                  <a:moveTo>
                    <a:pt x="107" y="3498"/>
                  </a:moveTo>
                  <a:cubicBezTo>
                    <a:pt x="48" y="3498"/>
                    <a:pt x="0" y="3450"/>
                    <a:pt x="0" y="3391"/>
                  </a:cubicBezTo>
                  <a:lnTo>
                    <a:pt x="0" y="107"/>
                  </a:lnTo>
                  <a:cubicBezTo>
                    <a:pt x="0" y="48"/>
                    <a:pt x="48" y="0"/>
                    <a:pt x="107" y="0"/>
                  </a:cubicBezTo>
                  <a:cubicBezTo>
                    <a:pt x="166" y="0"/>
                    <a:pt x="214" y="48"/>
                    <a:pt x="214" y="107"/>
                  </a:cubicBezTo>
                  <a:lnTo>
                    <a:pt x="214" y="3391"/>
                  </a:lnTo>
                  <a:cubicBezTo>
                    <a:pt x="214" y="3450"/>
                    <a:pt x="166" y="3498"/>
                    <a:pt x="107" y="3498"/>
                  </a:cubicBezTo>
                  <a:close/>
                  <a:moveTo>
                    <a:pt x="2486" y="1304"/>
                  </a:moveTo>
                  <a:lnTo>
                    <a:pt x="1275" y="1304"/>
                  </a:lnTo>
                  <a:cubicBezTo>
                    <a:pt x="1216" y="1304"/>
                    <a:pt x="1168" y="1257"/>
                    <a:pt x="1168" y="1198"/>
                  </a:cubicBezTo>
                  <a:cubicBezTo>
                    <a:pt x="1168" y="1139"/>
                    <a:pt x="1216" y="1091"/>
                    <a:pt x="1275" y="1091"/>
                  </a:cubicBezTo>
                  <a:lnTo>
                    <a:pt x="2486" y="1091"/>
                  </a:lnTo>
                  <a:cubicBezTo>
                    <a:pt x="2545" y="1091"/>
                    <a:pt x="2593" y="1139"/>
                    <a:pt x="2593" y="1198"/>
                  </a:cubicBezTo>
                  <a:cubicBezTo>
                    <a:pt x="2593" y="1257"/>
                    <a:pt x="2545" y="1304"/>
                    <a:pt x="2486" y="1304"/>
                  </a:cubicBezTo>
                  <a:close/>
                  <a:moveTo>
                    <a:pt x="2101" y="865"/>
                  </a:moveTo>
                  <a:lnTo>
                    <a:pt x="1660" y="865"/>
                  </a:lnTo>
                  <a:cubicBezTo>
                    <a:pt x="1601" y="865"/>
                    <a:pt x="1553" y="817"/>
                    <a:pt x="1553" y="758"/>
                  </a:cubicBezTo>
                  <a:cubicBezTo>
                    <a:pt x="1553" y="699"/>
                    <a:pt x="1601" y="651"/>
                    <a:pt x="1660" y="651"/>
                  </a:cubicBezTo>
                  <a:lnTo>
                    <a:pt x="2101" y="651"/>
                  </a:lnTo>
                  <a:cubicBezTo>
                    <a:pt x="2160" y="651"/>
                    <a:pt x="2207" y="699"/>
                    <a:pt x="2207" y="758"/>
                  </a:cubicBezTo>
                  <a:cubicBezTo>
                    <a:pt x="2207" y="817"/>
                    <a:pt x="2160" y="865"/>
                    <a:pt x="2101" y="865"/>
                  </a:cubicBezTo>
                  <a:close/>
                </a:path>
              </a:pathLst>
            </a:custGeom>
            <a:solidFill>
              <a:schemeClr val="bg1"/>
            </a:solidFill>
            <a:ln>
              <a:noFill/>
            </a:ln>
          </p:spPr>
        </p:sp>
      </p:grpSp>
      <p:sp>
        <p:nvSpPr>
          <p:cNvPr id="83" name="文本框 82">
            <a:extLst>
              <a:ext uri="{FF2B5EF4-FFF2-40B4-BE49-F238E27FC236}">
                <a16:creationId xmlns:a16="http://schemas.microsoft.com/office/drawing/2014/main" id="{F59CB152-C1C4-4341-BA09-970EAD5C36D7}"/>
              </a:ext>
            </a:extLst>
          </p:cNvPr>
          <p:cNvSpPr txBox="1"/>
          <p:nvPr/>
        </p:nvSpPr>
        <p:spPr>
          <a:xfrm>
            <a:off x="6118773" y="4753231"/>
            <a:ext cx="2683589" cy="400110"/>
          </a:xfrm>
          <a:prstGeom prst="rect">
            <a:avLst/>
          </a:prstGeom>
          <a:noFill/>
        </p:spPr>
        <p:txBody>
          <a:bodyPr wrap="square" rtlCol="0">
            <a:spAutoFit/>
          </a:bodyPr>
          <a:lstStyle/>
          <a:p>
            <a:pPr algn="ctr"/>
            <a:r>
              <a:rPr lang="zh-CN" altLang="en-US" sz="2000" b="1" dirty="0">
                <a:latin typeface="+mj-ea"/>
                <a:ea typeface="+mj-ea"/>
              </a:rPr>
              <a:t>添加小标题</a:t>
            </a:r>
          </a:p>
        </p:txBody>
      </p:sp>
      <p:sp>
        <p:nvSpPr>
          <p:cNvPr id="84" name="文本框 83">
            <a:extLst>
              <a:ext uri="{FF2B5EF4-FFF2-40B4-BE49-F238E27FC236}">
                <a16:creationId xmlns:a16="http://schemas.microsoft.com/office/drawing/2014/main" id="{D7952F90-7E15-4B80-A21A-F4C253D78C63}"/>
              </a:ext>
            </a:extLst>
          </p:cNvPr>
          <p:cNvSpPr txBox="1"/>
          <p:nvPr/>
        </p:nvSpPr>
        <p:spPr>
          <a:xfrm>
            <a:off x="6214073" y="5332866"/>
            <a:ext cx="2492990" cy="685444"/>
          </a:xfrm>
          <a:prstGeom prst="rect">
            <a:avLst/>
          </a:prstGeom>
          <a:noFill/>
        </p:spPr>
        <p:txBody>
          <a:bodyPr wrap="square" rtlCol="0">
            <a:spAutoFit/>
          </a:bodyPr>
          <a:lstStyle/>
          <a:p>
            <a:pPr algn="ctr">
              <a:lnSpc>
                <a:spcPts val="2400"/>
              </a:lnSpc>
            </a:pPr>
            <a:r>
              <a:rPr lang="zh-CN" altLang="en-US" sz="1600" dirty="0">
                <a:solidFill>
                  <a:schemeClr val="tx1">
                    <a:lumMod val="75000"/>
                    <a:lumOff val="25000"/>
                  </a:schemeClr>
                </a:solidFill>
                <a:latin typeface="+mn-ea"/>
              </a:rPr>
              <a:t>请在此处添加具体内容</a:t>
            </a:r>
            <a:endParaRPr lang="en-US" altLang="zh-CN" sz="1600" dirty="0">
              <a:solidFill>
                <a:schemeClr val="tx1">
                  <a:lumMod val="75000"/>
                  <a:lumOff val="25000"/>
                </a:schemeClr>
              </a:solidFill>
              <a:latin typeface="+mn-ea"/>
            </a:endParaRPr>
          </a:p>
          <a:p>
            <a:pPr algn="ctr">
              <a:lnSpc>
                <a:spcPts val="2400"/>
              </a:lnSpc>
            </a:pPr>
            <a:r>
              <a:rPr lang="zh-CN" altLang="en-US" sz="1600" dirty="0">
                <a:solidFill>
                  <a:schemeClr val="tx1">
                    <a:lumMod val="75000"/>
                    <a:lumOff val="25000"/>
                  </a:schemeClr>
                </a:solidFill>
                <a:latin typeface="+mn-ea"/>
              </a:rPr>
              <a:t>请在此处添加具体内容</a:t>
            </a:r>
          </a:p>
        </p:txBody>
      </p:sp>
      <p:grpSp>
        <p:nvGrpSpPr>
          <p:cNvPr id="86" name="组合 85">
            <a:extLst>
              <a:ext uri="{FF2B5EF4-FFF2-40B4-BE49-F238E27FC236}">
                <a16:creationId xmlns:a16="http://schemas.microsoft.com/office/drawing/2014/main" id="{96FA9564-0A91-42B7-B0EA-C89C00F81680}"/>
              </a:ext>
            </a:extLst>
          </p:cNvPr>
          <p:cNvGrpSpPr/>
          <p:nvPr/>
        </p:nvGrpSpPr>
        <p:grpSpPr>
          <a:xfrm>
            <a:off x="6923291" y="3497671"/>
            <a:ext cx="1074555" cy="1074555"/>
            <a:chOff x="666838" y="3466028"/>
            <a:chExt cx="1074555" cy="1074555"/>
          </a:xfrm>
        </p:grpSpPr>
        <p:sp>
          <p:nvSpPr>
            <p:cNvPr id="87" name="矩形: 圆角 86">
              <a:extLst>
                <a:ext uri="{FF2B5EF4-FFF2-40B4-BE49-F238E27FC236}">
                  <a16:creationId xmlns:a16="http://schemas.microsoft.com/office/drawing/2014/main" id="{43C96470-670F-4CFE-9EBC-F570AFFE2194}"/>
                </a:ext>
              </a:extLst>
            </p:cNvPr>
            <p:cNvSpPr/>
            <p:nvPr/>
          </p:nvSpPr>
          <p:spPr>
            <a:xfrm>
              <a:off x="666838" y="3466028"/>
              <a:ext cx="1074555" cy="1074555"/>
            </a:xfrm>
            <a:prstGeom prst="roundRect">
              <a:avLst/>
            </a:prstGeom>
            <a:solidFill>
              <a:schemeClr val="tx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book-and-magnifying-glass_79738">
              <a:extLst>
                <a:ext uri="{FF2B5EF4-FFF2-40B4-BE49-F238E27FC236}">
                  <a16:creationId xmlns:a16="http://schemas.microsoft.com/office/drawing/2014/main" id="{35D6C234-2FF6-4A42-ACC1-E9C6FCD09A00}"/>
                </a:ext>
              </a:extLst>
            </p:cNvPr>
            <p:cNvSpPr>
              <a:spLocks noChangeAspect="1"/>
            </p:cNvSpPr>
            <p:nvPr/>
          </p:nvSpPr>
          <p:spPr bwMode="auto">
            <a:xfrm>
              <a:off x="956898" y="3757065"/>
              <a:ext cx="494434" cy="492481"/>
            </a:xfrm>
            <a:custGeom>
              <a:avLst/>
              <a:gdLst>
                <a:gd name="T0" fmla="*/ 3902 w 4094"/>
                <a:gd name="T1" fmla="*/ 4053 h 4084"/>
                <a:gd name="T2" fmla="*/ 3042 w 4094"/>
                <a:gd name="T3" fmla="*/ 3842 h 4084"/>
                <a:gd name="T4" fmla="*/ 2476 w 4094"/>
                <a:gd name="T5" fmla="*/ 2477 h 4084"/>
                <a:gd name="T6" fmla="*/ 3042 w 4094"/>
                <a:gd name="T7" fmla="*/ 2243 h 4084"/>
                <a:gd name="T8" fmla="*/ 3841 w 4094"/>
                <a:gd name="T9" fmla="*/ 3042 h 4084"/>
                <a:gd name="T10" fmla="*/ 4053 w 4094"/>
                <a:gd name="T11" fmla="*/ 3902 h 4084"/>
                <a:gd name="T12" fmla="*/ 3977 w 4094"/>
                <a:gd name="T13" fmla="*/ 4084 h 4084"/>
                <a:gd name="T14" fmla="*/ 2627 w 4094"/>
                <a:gd name="T15" fmla="*/ 3457 h 4084"/>
                <a:gd name="T16" fmla="*/ 3457 w 4094"/>
                <a:gd name="T17" fmla="*/ 3457 h 4084"/>
                <a:gd name="T18" fmla="*/ 3457 w 4094"/>
                <a:gd name="T19" fmla="*/ 2628 h 4084"/>
                <a:gd name="T20" fmla="*/ 2627 w 4094"/>
                <a:gd name="T21" fmla="*/ 2628 h 4084"/>
                <a:gd name="T22" fmla="*/ 1631 w 4094"/>
                <a:gd name="T23" fmla="*/ 4067 h 4084"/>
                <a:gd name="T24" fmla="*/ 1265 w 4094"/>
                <a:gd name="T25" fmla="*/ 3916 h 4084"/>
                <a:gd name="T26" fmla="*/ 861 w 4094"/>
                <a:gd name="T27" fmla="*/ 4051 h 4084"/>
                <a:gd name="T28" fmla="*/ 812 w 4094"/>
                <a:gd name="T29" fmla="*/ 3498 h 4084"/>
                <a:gd name="T30" fmla="*/ 405 w 4094"/>
                <a:gd name="T31" fmla="*/ 3391 h 4084"/>
                <a:gd name="T32" fmla="*/ 512 w 4094"/>
                <a:gd name="T33" fmla="*/ 0 h 4084"/>
                <a:gd name="T34" fmla="*/ 3356 w 4094"/>
                <a:gd name="T35" fmla="*/ 107 h 4084"/>
                <a:gd name="T36" fmla="*/ 3249 w 4094"/>
                <a:gd name="T37" fmla="*/ 2036 h 4084"/>
                <a:gd name="T38" fmla="*/ 3142 w 4094"/>
                <a:gd name="T39" fmla="*/ 213 h 4084"/>
                <a:gd name="T40" fmla="*/ 619 w 4094"/>
                <a:gd name="T41" fmla="*/ 3284 h 4084"/>
                <a:gd name="T42" fmla="*/ 2055 w 4094"/>
                <a:gd name="T43" fmla="*/ 3391 h 4084"/>
                <a:gd name="T44" fmla="*/ 1738 w 4094"/>
                <a:gd name="T45" fmla="*/ 3498 h 4084"/>
                <a:gd name="T46" fmla="*/ 1689 w 4094"/>
                <a:gd name="T47" fmla="*/ 4050 h 4084"/>
                <a:gd name="T48" fmla="*/ 1264 w 4094"/>
                <a:gd name="T49" fmla="*/ 3692 h 4084"/>
                <a:gd name="T50" fmla="*/ 1524 w 4094"/>
                <a:gd name="T51" fmla="*/ 3797 h 4084"/>
                <a:gd name="T52" fmla="*/ 1025 w 4094"/>
                <a:gd name="T53" fmla="*/ 3498 h 4084"/>
                <a:gd name="T54" fmla="*/ 1219 w 4094"/>
                <a:gd name="T55" fmla="*/ 3702 h 4084"/>
                <a:gd name="T56" fmla="*/ 107 w 4094"/>
                <a:gd name="T57" fmla="*/ 3498 h 4084"/>
                <a:gd name="T58" fmla="*/ 0 w 4094"/>
                <a:gd name="T59" fmla="*/ 107 h 4084"/>
                <a:gd name="T60" fmla="*/ 214 w 4094"/>
                <a:gd name="T61" fmla="*/ 107 h 4084"/>
                <a:gd name="T62" fmla="*/ 107 w 4094"/>
                <a:gd name="T63" fmla="*/ 3498 h 4084"/>
                <a:gd name="T64" fmla="*/ 1275 w 4094"/>
                <a:gd name="T65" fmla="*/ 1304 h 4084"/>
                <a:gd name="T66" fmla="*/ 1275 w 4094"/>
                <a:gd name="T67" fmla="*/ 1091 h 4084"/>
                <a:gd name="T68" fmla="*/ 2593 w 4094"/>
                <a:gd name="T69" fmla="*/ 1198 h 4084"/>
                <a:gd name="T70" fmla="*/ 2101 w 4094"/>
                <a:gd name="T71" fmla="*/ 865 h 4084"/>
                <a:gd name="T72" fmla="*/ 1553 w 4094"/>
                <a:gd name="T73" fmla="*/ 758 h 4084"/>
                <a:gd name="T74" fmla="*/ 2101 w 4094"/>
                <a:gd name="T75" fmla="*/ 651 h 4084"/>
                <a:gd name="T76" fmla="*/ 2101 w 4094"/>
                <a:gd name="T77" fmla="*/ 865 h 40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094" h="4084">
                  <a:moveTo>
                    <a:pt x="3977" y="4084"/>
                  </a:moveTo>
                  <a:cubicBezTo>
                    <a:pt x="3950" y="4084"/>
                    <a:pt x="3923" y="4074"/>
                    <a:pt x="3902" y="4053"/>
                  </a:cubicBezTo>
                  <a:lnTo>
                    <a:pt x="3527" y="3679"/>
                  </a:lnTo>
                  <a:cubicBezTo>
                    <a:pt x="3389" y="3784"/>
                    <a:pt x="3220" y="3842"/>
                    <a:pt x="3042" y="3842"/>
                  </a:cubicBezTo>
                  <a:cubicBezTo>
                    <a:pt x="2828" y="3842"/>
                    <a:pt x="2627" y="3759"/>
                    <a:pt x="2477" y="3608"/>
                  </a:cubicBezTo>
                  <a:cubicBezTo>
                    <a:pt x="2165" y="3296"/>
                    <a:pt x="2165" y="2789"/>
                    <a:pt x="2476" y="2477"/>
                  </a:cubicBezTo>
                  <a:lnTo>
                    <a:pt x="2477" y="2477"/>
                  </a:lnTo>
                  <a:cubicBezTo>
                    <a:pt x="2627" y="2326"/>
                    <a:pt x="2828" y="2243"/>
                    <a:pt x="3042" y="2243"/>
                  </a:cubicBezTo>
                  <a:cubicBezTo>
                    <a:pt x="3256" y="2243"/>
                    <a:pt x="3457" y="2326"/>
                    <a:pt x="3608" y="2477"/>
                  </a:cubicBezTo>
                  <a:cubicBezTo>
                    <a:pt x="3758" y="2627"/>
                    <a:pt x="3841" y="2828"/>
                    <a:pt x="3841" y="3042"/>
                  </a:cubicBezTo>
                  <a:cubicBezTo>
                    <a:pt x="3841" y="3221"/>
                    <a:pt x="3784" y="3389"/>
                    <a:pt x="3678" y="3528"/>
                  </a:cubicBezTo>
                  <a:lnTo>
                    <a:pt x="4053" y="3902"/>
                  </a:lnTo>
                  <a:cubicBezTo>
                    <a:pt x="4094" y="3944"/>
                    <a:pt x="4094" y="4011"/>
                    <a:pt x="4053" y="4053"/>
                  </a:cubicBezTo>
                  <a:cubicBezTo>
                    <a:pt x="4032" y="4074"/>
                    <a:pt x="4005" y="4084"/>
                    <a:pt x="3977" y="4084"/>
                  </a:cubicBezTo>
                  <a:close/>
                  <a:moveTo>
                    <a:pt x="2627" y="2628"/>
                  </a:moveTo>
                  <a:cubicBezTo>
                    <a:pt x="2399" y="2856"/>
                    <a:pt x="2399" y="3229"/>
                    <a:pt x="2627" y="3457"/>
                  </a:cubicBezTo>
                  <a:cubicBezTo>
                    <a:pt x="2738" y="3568"/>
                    <a:pt x="2885" y="3628"/>
                    <a:pt x="3042" y="3628"/>
                  </a:cubicBezTo>
                  <a:cubicBezTo>
                    <a:pt x="3199" y="3628"/>
                    <a:pt x="3347" y="3568"/>
                    <a:pt x="3457" y="3457"/>
                  </a:cubicBezTo>
                  <a:cubicBezTo>
                    <a:pt x="3567" y="3347"/>
                    <a:pt x="3628" y="3200"/>
                    <a:pt x="3628" y="3042"/>
                  </a:cubicBezTo>
                  <a:cubicBezTo>
                    <a:pt x="3628" y="2885"/>
                    <a:pt x="3567" y="2738"/>
                    <a:pt x="3457" y="2628"/>
                  </a:cubicBezTo>
                  <a:cubicBezTo>
                    <a:pt x="3347" y="2517"/>
                    <a:pt x="3199" y="2457"/>
                    <a:pt x="3042" y="2457"/>
                  </a:cubicBezTo>
                  <a:cubicBezTo>
                    <a:pt x="2885" y="2457"/>
                    <a:pt x="2738" y="2517"/>
                    <a:pt x="2627" y="2628"/>
                  </a:cubicBezTo>
                  <a:lnTo>
                    <a:pt x="2627" y="2628"/>
                  </a:lnTo>
                  <a:close/>
                  <a:moveTo>
                    <a:pt x="1631" y="4067"/>
                  </a:moveTo>
                  <a:cubicBezTo>
                    <a:pt x="1616" y="4067"/>
                    <a:pt x="1602" y="4064"/>
                    <a:pt x="1588" y="4058"/>
                  </a:cubicBezTo>
                  <a:lnTo>
                    <a:pt x="1265" y="3916"/>
                  </a:lnTo>
                  <a:lnTo>
                    <a:pt x="964" y="4057"/>
                  </a:lnTo>
                  <a:cubicBezTo>
                    <a:pt x="931" y="4073"/>
                    <a:pt x="892" y="4070"/>
                    <a:pt x="861" y="4051"/>
                  </a:cubicBezTo>
                  <a:cubicBezTo>
                    <a:pt x="830" y="4031"/>
                    <a:pt x="812" y="3997"/>
                    <a:pt x="812" y="3961"/>
                  </a:cubicBezTo>
                  <a:lnTo>
                    <a:pt x="812" y="3498"/>
                  </a:lnTo>
                  <a:lnTo>
                    <a:pt x="512" y="3498"/>
                  </a:lnTo>
                  <a:cubicBezTo>
                    <a:pt x="453" y="3498"/>
                    <a:pt x="405" y="3450"/>
                    <a:pt x="405" y="3391"/>
                  </a:cubicBezTo>
                  <a:lnTo>
                    <a:pt x="405" y="107"/>
                  </a:lnTo>
                  <a:cubicBezTo>
                    <a:pt x="405" y="48"/>
                    <a:pt x="453" y="0"/>
                    <a:pt x="512" y="0"/>
                  </a:cubicBezTo>
                  <a:lnTo>
                    <a:pt x="3249" y="0"/>
                  </a:lnTo>
                  <a:cubicBezTo>
                    <a:pt x="3308" y="0"/>
                    <a:pt x="3356" y="48"/>
                    <a:pt x="3356" y="107"/>
                  </a:cubicBezTo>
                  <a:lnTo>
                    <a:pt x="3356" y="1929"/>
                  </a:lnTo>
                  <a:cubicBezTo>
                    <a:pt x="3356" y="1988"/>
                    <a:pt x="3308" y="2036"/>
                    <a:pt x="3249" y="2036"/>
                  </a:cubicBezTo>
                  <a:cubicBezTo>
                    <a:pt x="3190" y="2036"/>
                    <a:pt x="3142" y="1988"/>
                    <a:pt x="3142" y="1929"/>
                  </a:cubicBezTo>
                  <a:lnTo>
                    <a:pt x="3142" y="213"/>
                  </a:lnTo>
                  <a:lnTo>
                    <a:pt x="619" y="213"/>
                  </a:lnTo>
                  <a:lnTo>
                    <a:pt x="619" y="3284"/>
                  </a:lnTo>
                  <a:lnTo>
                    <a:pt x="1949" y="3284"/>
                  </a:lnTo>
                  <a:cubicBezTo>
                    <a:pt x="2008" y="3284"/>
                    <a:pt x="2055" y="3332"/>
                    <a:pt x="2055" y="3391"/>
                  </a:cubicBezTo>
                  <a:cubicBezTo>
                    <a:pt x="2055" y="3450"/>
                    <a:pt x="2008" y="3498"/>
                    <a:pt x="1949" y="3498"/>
                  </a:cubicBezTo>
                  <a:lnTo>
                    <a:pt x="1738" y="3498"/>
                  </a:lnTo>
                  <a:lnTo>
                    <a:pt x="1738" y="3961"/>
                  </a:lnTo>
                  <a:cubicBezTo>
                    <a:pt x="1738" y="3997"/>
                    <a:pt x="1720" y="4031"/>
                    <a:pt x="1689" y="4050"/>
                  </a:cubicBezTo>
                  <a:cubicBezTo>
                    <a:pt x="1672" y="4062"/>
                    <a:pt x="1651" y="4067"/>
                    <a:pt x="1631" y="4067"/>
                  </a:cubicBezTo>
                  <a:close/>
                  <a:moveTo>
                    <a:pt x="1264" y="3692"/>
                  </a:moveTo>
                  <a:cubicBezTo>
                    <a:pt x="1279" y="3692"/>
                    <a:pt x="1293" y="3695"/>
                    <a:pt x="1307" y="3701"/>
                  </a:cubicBezTo>
                  <a:lnTo>
                    <a:pt x="1524" y="3797"/>
                  </a:lnTo>
                  <a:lnTo>
                    <a:pt x="1524" y="3498"/>
                  </a:lnTo>
                  <a:lnTo>
                    <a:pt x="1025" y="3498"/>
                  </a:lnTo>
                  <a:lnTo>
                    <a:pt x="1025" y="3793"/>
                  </a:lnTo>
                  <a:lnTo>
                    <a:pt x="1219" y="3702"/>
                  </a:lnTo>
                  <a:cubicBezTo>
                    <a:pt x="1233" y="3695"/>
                    <a:pt x="1248" y="3692"/>
                    <a:pt x="1264" y="3692"/>
                  </a:cubicBezTo>
                  <a:close/>
                  <a:moveTo>
                    <a:pt x="107" y="3498"/>
                  </a:moveTo>
                  <a:cubicBezTo>
                    <a:pt x="48" y="3498"/>
                    <a:pt x="0" y="3450"/>
                    <a:pt x="0" y="3391"/>
                  </a:cubicBezTo>
                  <a:lnTo>
                    <a:pt x="0" y="107"/>
                  </a:lnTo>
                  <a:cubicBezTo>
                    <a:pt x="0" y="48"/>
                    <a:pt x="48" y="0"/>
                    <a:pt x="107" y="0"/>
                  </a:cubicBezTo>
                  <a:cubicBezTo>
                    <a:pt x="166" y="0"/>
                    <a:pt x="214" y="48"/>
                    <a:pt x="214" y="107"/>
                  </a:cubicBezTo>
                  <a:lnTo>
                    <a:pt x="214" y="3391"/>
                  </a:lnTo>
                  <a:cubicBezTo>
                    <a:pt x="214" y="3450"/>
                    <a:pt x="166" y="3498"/>
                    <a:pt x="107" y="3498"/>
                  </a:cubicBezTo>
                  <a:close/>
                  <a:moveTo>
                    <a:pt x="2486" y="1304"/>
                  </a:moveTo>
                  <a:lnTo>
                    <a:pt x="1275" y="1304"/>
                  </a:lnTo>
                  <a:cubicBezTo>
                    <a:pt x="1216" y="1304"/>
                    <a:pt x="1168" y="1257"/>
                    <a:pt x="1168" y="1198"/>
                  </a:cubicBezTo>
                  <a:cubicBezTo>
                    <a:pt x="1168" y="1139"/>
                    <a:pt x="1216" y="1091"/>
                    <a:pt x="1275" y="1091"/>
                  </a:cubicBezTo>
                  <a:lnTo>
                    <a:pt x="2486" y="1091"/>
                  </a:lnTo>
                  <a:cubicBezTo>
                    <a:pt x="2545" y="1091"/>
                    <a:pt x="2593" y="1139"/>
                    <a:pt x="2593" y="1198"/>
                  </a:cubicBezTo>
                  <a:cubicBezTo>
                    <a:pt x="2593" y="1257"/>
                    <a:pt x="2545" y="1304"/>
                    <a:pt x="2486" y="1304"/>
                  </a:cubicBezTo>
                  <a:close/>
                  <a:moveTo>
                    <a:pt x="2101" y="865"/>
                  </a:moveTo>
                  <a:lnTo>
                    <a:pt x="1660" y="865"/>
                  </a:lnTo>
                  <a:cubicBezTo>
                    <a:pt x="1601" y="865"/>
                    <a:pt x="1553" y="817"/>
                    <a:pt x="1553" y="758"/>
                  </a:cubicBezTo>
                  <a:cubicBezTo>
                    <a:pt x="1553" y="699"/>
                    <a:pt x="1601" y="651"/>
                    <a:pt x="1660" y="651"/>
                  </a:cubicBezTo>
                  <a:lnTo>
                    <a:pt x="2101" y="651"/>
                  </a:lnTo>
                  <a:cubicBezTo>
                    <a:pt x="2160" y="651"/>
                    <a:pt x="2207" y="699"/>
                    <a:pt x="2207" y="758"/>
                  </a:cubicBezTo>
                  <a:cubicBezTo>
                    <a:pt x="2207" y="817"/>
                    <a:pt x="2160" y="865"/>
                    <a:pt x="2101" y="865"/>
                  </a:cubicBezTo>
                  <a:close/>
                </a:path>
              </a:pathLst>
            </a:custGeom>
            <a:solidFill>
              <a:schemeClr val="bg1"/>
            </a:solidFill>
            <a:ln>
              <a:noFill/>
            </a:ln>
          </p:spPr>
        </p:sp>
      </p:grpSp>
      <p:sp>
        <p:nvSpPr>
          <p:cNvPr id="90" name="文本框 89">
            <a:extLst>
              <a:ext uri="{FF2B5EF4-FFF2-40B4-BE49-F238E27FC236}">
                <a16:creationId xmlns:a16="http://schemas.microsoft.com/office/drawing/2014/main" id="{F94CC42E-FCDC-4E1F-ABB9-D7B950777147}"/>
              </a:ext>
            </a:extLst>
          </p:cNvPr>
          <p:cNvSpPr txBox="1"/>
          <p:nvPr/>
        </p:nvSpPr>
        <p:spPr>
          <a:xfrm>
            <a:off x="9444123" y="4753231"/>
            <a:ext cx="1467069" cy="400110"/>
          </a:xfrm>
          <a:prstGeom prst="rect">
            <a:avLst/>
          </a:prstGeom>
          <a:noFill/>
        </p:spPr>
        <p:txBody>
          <a:bodyPr wrap="none" rtlCol="0">
            <a:spAutoFit/>
          </a:bodyPr>
          <a:lstStyle/>
          <a:p>
            <a:pPr algn="ctr"/>
            <a:r>
              <a:rPr lang="zh-CN" altLang="en-US" sz="2000" b="1" dirty="0">
                <a:solidFill>
                  <a:schemeClr val="bg2">
                    <a:lumMod val="10000"/>
                  </a:schemeClr>
                </a:solidFill>
                <a:latin typeface="+mj-ea"/>
                <a:ea typeface="+mj-ea"/>
              </a:rPr>
              <a:t>添加小标题</a:t>
            </a:r>
          </a:p>
        </p:txBody>
      </p:sp>
      <p:sp>
        <p:nvSpPr>
          <p:cNvPr id="91" name="文本框 90">
            <a:extLst>
              <a:ext uri="{FF2B5EF4-FFF2-40B4-BE49-F238E27FC236}">
                <a16:creationId xmlns:a16="http://schemas.microsoft.com/office/drawing/2014/main" id="{5FC9C81D-7D45-4254-B2F6-DF99C918A52E}"/>
              </a:ext>
            </a:extLst>
          </p:cNvPr>
          <p:cNvSpPr txBox="1"/>
          <p:nvPr/>
        </p:nvSpPr>
        <p:spPr>
          <a:xfrm>
            <a:off x="8931162" y="5332866"/>
            <a:ext cx="2492990" cy="685444"/>
          </a:xfrm>
          <a:prstGeom prst="rect">
            <a:avLst/>
          </a:prstGeom>
          <a:noFill/>
        </p:spPr>
        <p:txBody>
          <a:bodyPr wrap="square" rtlCol="0">
            <a:spAutoFit/>
          </a:bodyPr>
          <a:lstStyle/>
          <a:p>
            <a:pPr algn="ctr">
              <a:lnSpc>
                <a:spcPts val="2400"/>
              </a:lnSpc>
            </a:pPr>
            <a:r>
              <a:rPr lang="zh-CN" altLang="en-US" sz="1600" dirty="0">
                <a:solidFill>
                  <a:schemeClr val="tx1">
                    <a:lumMod val="75000"/>
                    <a:lumOff val="25000"/>
                  </a:schemeClr>
                </a:solidFill>
                <a:latin typeface="+mn-ea"/>
              </a:rPr>
              <a:t>请在此处添加具体内容</a:t>
            </a:r>
            <a:endParaRPr lang="en-US" altLang="zh-CN" sz="1600" dirty="0">
              <a:solidFill>
                <a:schemeClr val="tx1">
                  <a:lumMod val="75000"/>
                  <a:lumOff val="25000"/>
                </a:schemeClr>
              </a:solidFill>
              <a:latin typeface="+mn-ea"/>
            </a:endParaRPr>
          </a:p>
          <a:p>
            <a:pPr algn="ctr">
              <a:lnSpc>
                <a:spcPts val="2400"/>
              </a:lnSpc>
            </a:pPr>
            <a:r>
              <a:rPr lang="zh-CN" altLang="en-US" sz="1600" dirty="0">
                <a:solidFill>
                  <a:schemeClr val="tx1">
                    <a:lumMod val="75000"/>
                    <a:lumOff val="25000"/>
                  </a:schemeClr>
                </a:solidFill>
                <a:latin typeface="+mn-ea"/>
              </a:rPr>
              <a:t>请在此处添加具体内容</a:t>
            </a:r>
          </a:p>
        </p:txBody>
      </p:sp>
      <p:grpSp>
        <p:nvGrpSpPr>
          <p:cNvPr id="13" name="组合 12">
            <a:extLst>
              <a:ext uri="{FF2B5EF4-FFF2-40B4-BE49-F238E27FC236}">
                <a16:creationId xmlns:a16="http://schemas.microsoft.com/office/drawing/2014/main" id="{DA5A50D0-9B9B-4C14-AD13-B97FF04037B0}"/>
              </a:ext>
            </a:extLst>
          </p:cNvPr>
          <p:cNvGrpSpPr/>
          <p:nvPr/>
        </p:nvGrpSpPr>
        <p:grpSpPr>
          <a:xfrm>
            <a:off x="1809146" y="5243608"/>
            <a:ext cx="8573709" cy="0"/>
            <a:chOff x="1815170" y="6073055"/>
            <a:chExt cx="8573709" cy="0"/>
          </a:xfrm>
        </p:grpSpPr>
        <p:cxnSp>
          <p:nvCxnSpPr>
            <p:cNvPr id="50" name="直接连接符 49">
              <a:extLst>
                <a:ext uri="{FF2B5EF4-FFF2-40B4-BE49-F238E27FC236}">
                  <a16:creationId xmlns:a16="http://schemas.microsoft.com/office/drawing/2014/main" id="{1057D1FA-7F71-48B8-BC74-47E8191C17B0}"/>
                </a:ext>
              </a:extLst>
            </p:cNvPr>
            <p:cNvCxnSpPr>
              <a:cxnSpLocks/>
            </p:cNvCxnSpPr>
            <p:nvPr/>
          </p:nvCxnSpPr>
          <p:spPr>
            <a:xfrm>
              <a:off x="1815170" y="6073055"/>
              <a:ext cx="422444" cy="0"/>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78" name="直接连接符 77">
              <a:extLst>
                <a:ext uri="{FF2B5EF4-FFF2-40B4-BE49-F238E27FC236}">
                  <a16:creationId xmlns:a16="http://schemas.microsoft.com/office/drawing/2014/main" id="{9EC61C01-5A38-4395-B269-E0969B30BDE6}"/>
                </a:ext>
              </a:extLst>
            </p:cNvPr>
            <p:cNvCxnSpPr>
              <a:cxnSpLocks/>
            </p:cNvCxnSpPr>
            <p:nvPr/>
          </p:nvCxnSpPr>
          <p:spPr>
            <a:xfrm>
              <a:off x="4532258" y="6073055"/>
              <a:ext cx="422444" cy="0"/>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85" name="直接连接符 84">
              <a:extLst>
                <a:ext uri="{FF2B5EF4-FFF2-40B4-BE49-F238E27FC236}">
                  <a16:creationId xmlns:a16="http://schemas.microsoft.com/office/drawing/2014/main" id="{73E92E83-2368-43F8-9BC4-5F46198EEF58}"/>
                </a:ext>
              </a:extLst>
            </p:cNvPr>
            <p:cNvCxnSpPr>
              <a:cxnSpLocks/>
            </p:cNvCxnSpPr>
            <p:nvPr/>
          </p:nvCxnSpPr>
          <p:spPr>
            <a:xfrm>
              <a:off x="7249346" y="6073055"/>
              <a:ext cx="422444" cy="0"/>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92" name="直接连接符 91">
              <a:extLst>
                <a:ext uri="{FF2B5EF4-FFF2-40B4-BE49-F238E27FC236}">
                  <a16:creationId xmlns:a16="http://schemas.microsoft.com/office/drawing/2014/main" id="{FF03DE3F-16C3-4C49-8716-303D18D66D3D}"/>
                </a:ext>
              </a:extLst>
            </p:cNvPr>
            <p:cNvCxnSpPr>
              <a:cxnSpLocks/>
            </p:cNvCxnSpPr>
            <p:nvPr/>
          </p:nvCxnSpPr>
          <p:spPr>
            <a:xfrm>
              <a:off x="9966435" y="6073055"/>
              <a:ext cx="422444" cy="0"/>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grpSp>
      <p:sp>
        <p:nvSpPr>
          <p:cNvPr id="94" name="矩形: 圆角 93">
            <a:extLst>
              <a:ext uri="{FF2B5EF4-FFF2-40B4-BE49-F238E27FC236}">
                <a16:creationId xmlns:a16="http://schemas.microsoft.com/office/drawing/2014/main" id="{93C1B327-71DF-4CF4-AA72-C0FB2DFC9D7A}"/>
              </a:ext>
            </a:extLst>
          </p:cNvPr>
          <p:cNvSpPr/>
          <p:nvPr/>
        </p:nvSpPr>
        <p:spPr>
          <a:xfrm>
            <a:off x="9640380" y="3497671"/>
            <a:ext cx="1074555" cy="1074555"/>
          </a:xfrm>
          <a:prstGeom prst="roundRect">
            <a:avLst/>
          </a:prstGeom>
          <a:solidFill>
            <a:schemeClr val="tx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book-and-magnifying-glass_79738">
            <a:extLst>
              <a:ext uri="{FF2B5EF4-FFF2-40B4-BE49-F238E27FC236}">
                <a16:creationId xmlns:a16="http://schemas.microsoft.com/office/drawing/2014/main" id="{33C22FD0-D561-4CDA-A7BC-C14DD9483BCE}"/>
              </a:ext>
            </a:extLst>
          </p:cNvPr>
          <p:cNvSpPr>
            <a:spLocks noChangeAspect="1"/>
          </p:cNvSpPr>
          <p:nvPr/>
        </p:nvSpPr>
        <p:spPr bwMode="auto">
          <a:xfrm>
            <a:off x="9930440" y="3788708"/>
            <a:ext cx="494434" cy="492481"/>
          </a:xfrm>
          <a:custGeom>
            <a:avLst/>
            <a:gdLst>
              <a:gd name="T0" fmla="*/ 3902 w 4094"/>
              <a:gd name="T1" fmla="*/ 4053 h 4084"/>
              <a:gd name="T2" fmla="*/ 3042 w 4094"/>
              <a:gd name="T3" fmla="*/ 3842 h 4084"/>
              <a:gd name="T4" fmla="*/ 2476 w 4094"/>
              <a:gd name="T5" fmla="*/ 2477 h 4084"/>
              <a:gd name="T6" fmla="*/ 3042 w 4094"/>
              <a:gd name="T7" fmla="*/ 2243 h 4084"/>
              <a:gd name="T8" fmla="*/ 3841 w 4094"/>
              <a:gd name="T9" fmla="*/ 3042 h 4084"/>
              <a:gd name="T10" fmla="*/ 4053 w 4094"/>
              <a:gd name="T11" fmla="*/ 3902 h 4084"/>
              <a:gd name="T12" fmla="*/ 3977 w 4094"/>
              <a:gd name="T13" fmla="*/ 4084 h 4084"/>
              <a:gd name="T14" fmla="*/ 2627 w 4094"/>
              <a:gd name="T15" fmla="*/ 3457 h 4084"/>
              <a:gd name="T16" fmla="*/ 3457 w 4094"/>
              <a:gd name="T17" fmla="*/ 3457 h 4084"/>
              <a:gd name="T18" fmla="*/ 3457 w 4094"/>
              <a:gd name="T19" fmla="*/ 2628 h 4084"/>
              <a:gd name="T20" fmla="*/ 2627 w 4094"/>
              <a:gd name="T21" fmla="*/ 2628 h 4084"/>
              <a:gd name="T22" fmla="*/ 1631 w 4094"/>
              <a:gd name="T23" fmla="*/ 4067 h 4084"/>
              <a:gd name="T24" fmla="*/ 1265 w 4094"/>
              <a:gd name="T25" fmla="*/ 3916 h 4084"/>
              <a:gd name="T26" fmla="*/ 861 w 4094"/>
              <a:gd name="T27" fmla="*/ 4051 h 4084"/>
              <a:gd name="T28" fmla="*/ 812 w 4094"/>
              <a:gd name="T29" fmla="*/ 3498 h 4084"/>
              <a:gd name="T30" fmla="*/ 405 w 4094"/>
              <a:gd name="T31" fmla="*/ 3391 h 4084"/>
              <a:gd name="T32" fmla="*/ 512 w 4094"/>
              <a:gd name="T33" fmla="*/ 0 h 4084"/>
              <a:gd name="T34" fmla="*/ 3356 w 4094"/>
              <a:gd name="T35" fmla="*/ 107 h 4084"/>
              <a:gd name="T36" fmla="*/ 3249 w 4094"/>
              <a:gd name="T37" fmla="*/ 2036 h 4084"/>
              <a:gd name="T38" fmla="*/ 3142 w 4094"/>
              <a:gd name="T39" fmla="*/ 213 h 4084"/>
              <a:gd name="T40" fmla="*/ 619 w 4094"/>
              <a:gd name="T41" fmla="*/ 3284 h 4084"/>
              <a:gd name="T42" fmla="*/ 2055 w 4094"/>
              <a:gd name="T43" fmla="*/ 3391 h 4084"/>
              <a:gd name="T44" fmla="*/ 1738 w 4094"/>
              <a:gd name="T45" fmla="*/ 3498 h 4084"/>
              <a:gd name="T46" fmla="*/ 1689 w 4094"/>
              <a:gd name="T47" fmla="*/ 4050 h 4084"/>
              <a:gd name="T48" fmla="*/ 1264 w 4094"/>
              <a:gd name="T49" fmla="*/ 3692 h 4084"/>
              <a:gd name="T50" fmla="*/ 1524 w 4094"/>
              <a:gd name="T51" fmla="*/ 3797 h 4084"/>
              <a:gd name="T52" fmla="*/ 1025 w 4094"/>
              <a:gd name="T53" fmla="*/ 3498 h 4084"/>
              <a:gd name="T54" fmla="*/ 1219 w 4094"/>
              <a:gd name="T55" fmla="*/ 3702 h 4084"/>
              <a:gd name="T56" fmla="*/ 107 w 4094"/>
              <a:gd name="T57" fmla="*/ 3498 h 4084"/>
              <a:gd name="T58" fmla="*/ 0 w 4094"/>
              <a:gd name="T59" fmla="*/ 107 h 4084"/>
              <a:gd name="T60" fmla="*/ 214 w 4094"/>
              <a:gd name="T61" fmla="*/ 107 h 4084"/>
              <a:gd name="T62" fmla="*/ 107 w 4094"/>
              <a:gd name="T63" fmla="*/ 3498 h 4084"/>
              <a:gd name="T64" fmla="*/ 1275 w 4094"/>
              <a:gd name="T65" fmla="*/ 1304 h 4084"/>
              <a:gd name="T66" fmla="*/ 1275 w 4094"/>
              <a:gd name="T67" fmla="*/ 1091 h 4084"/>
              <a:gd name="T68" fmla="*/ 2593 w 4094"/>
              <a:gd name="T69" fmla="*/ 1198 h 4084"/>
              <a:gd name="T70" fmla="*/ 2101 w 4094"/>
              <a:gd name="T71" fmla="*/ 865 h 4084"/>
              <a:gd name="T72" fmla="*/ 1553 w 4094"/>
              <a:gd name="T73" fmla="*/ 758 h 4084"/>
              <a:gd name="T74" fmla="*/ 2101 w 4094"/>
              <a:gd name="T75" fmla="*/ 651 h 4084"/>
              <a:gd name="T76" fmla="*/ 2101 w 4094"/>
              <a:gd name="T77" fmla="*/ 865 h 40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094" h="4084">
                <a:moveTo>
                  <a:pt x="3977" y="4084"/>
                </a:moveTo>
                <a:cubicBezTo>
                  <a:pt x="3950" y="4084"/>
                  <a:pt x="3923" y="4074"/>
                  <a:pt x="3902" y="4053"/>
                </a:cubicBezTo>
                <a:lnTo>
                  <a:pt x="3527" y="3679"/>
                </a:lnTo>
                <a:cubicBezTo>
                  <a:pt x="3389" y="3784"/>
                  <a:pt x="3220" y="3842"/>
                  <a:pt x="3042" y="3842"/>
                </a:cubicBezTo>
                <a:cubicBezTo>
                  <a:pt x="2828" y="3842"/>
                  <a:pt x="2627" y="3759"/>
                  <a:pt x="2477" y="3608"/>
                </a:cubicBezTo>
                <a:cubicBezTo>
                  <a:pt x="2165" y="3296"/>
                  <a:pt x="2165" y="2789"/>
                  <a:pt x="2476" y="2477"/>
                </a:cubicBezTo>
                <a:lnTo>
                  <a:pt x="2477" y="2477"/>
                </a:lnTo>
                <a:cubicBezTo>
                  <a:pt x="2627" y="2326"/>
                  <a:pt x="2828" y="2243"/>
                  <a:pt x="3042" y="2243"/>
                </a:cubicBezTo>
                <a:cubicBezTo>
                  <a:pt x="3256" y="2243"/>
                  <a:pt x="3457" y="2326"/>
                  <a:pt x="3608" y="2477"/>
                </a:cubicBezTo>
                <a:cubicBezTo>
                  <a:pt x="3758" y="2627"/>
                  <a:pt x="3841" y="2828"/>
                  <a:pt x="3841" y="3042"/>
                </a:cubicBezTo>
                <a:cubicBezTo>
                  <a:pt x="3841" y="3221"/>
                  <a:pt x="3784" y="3389"/>
                  <a:pt x="3678" y="3528"/>
                </a:cubicBezTo>
                <a:lnTo>
                  <a:pt x="4053" y="3902"/>
                </a:lnTo>
                <a:cubicBezTo>
                  <a:pt x="4094" y="3944"/>
                  <a:pt x="4094" y="4011"/>
                  <a:pt x="4053" y="4053"/>
                </a:cubicBezTo>
                <a:cubicBezTo>
                  <a:pt x="4032" y="4074"/>
                  <a:pt x="4005" y="4084"/>
                  <a:pt x="3977" y="4084"/>
                </a:cubicBezTo>
                <a:close/>
                <a:moveTo>
                  <a:pt x="2627" y="2628"/>
                </a:moveTo>
                <a:cubicBezTo>
                  <a:pt x="2399" y="2856"/>
                  <a:pt x="2399" y="3229"/>
                  <a:pt x="2627" y="3457"/>
                </a:cubicBezTo>
                <a:cubicBezTo>
                  <a:pt x="2738" y="3568"/>
                  <a:pt x="2885" y="3628"/>
                  <a:pt x="3042" y="3628"/>
                </a:cubicBezTo>
                <a:cubicBezTo>
                  <a:pt x="3199" y="3628"/>
                  <a:pt x="3347" y="3568"/>
                  <a:pt x="3457" y="3457"/>
                </a:cubicBezTo>
                <a:cubicBezTo>
                  <a:pt x="3567" y="3347"/>
                  <a:pt x="3628" y="3200"/>
                  <a:pt x="3628" y="3042"/>
                </a:cubicBezTo>
                <a:cubicBezTo>
                  <a:pt x="3628" y="2885"/>
                  <a:pt x="3567" y="2738"/>
                  <a:pt x="3457" y="2628"/>
                </a:cubicBezTo>
                <a:cubicBezTo>
                  <a:pt x="3347" y="2517"/>
                  <a:pt x="3199" y="2457"/>
                  <a:pt x="3042" y="2457"/>
                </a:cubicBezTo>
                <a:cubicBezTo>
                  <a:pt x="2885" y="2457"/>
                  <a:pt x="2738" y="2517"/>
                  <a:pt x="2627" y="2628"/>
                </a:cubicBezTo>
                <a:lnTo>
                  <a:pt x="2627" y="2628"/>
                </a:lnTo>
                <a:close/>
                <a:moveTo>
                  <a:pt x="1631" y="4067"/>
                </a:moveTo>
                <a:cubicBezTo>
                  <a:pt x="1616" y="4067"/>
                  <a:pt x="1602" y="4064"/>
                  <a:pt x="1588" y="4058"/>
                </a:cubicBezTo>
                <a:lnTo>
                  <a:pt x="1265" y="3916"/>
                </a:lnTo>
                <a:lnTo>
                  <a:pt x="964" y="4057"/>
                </a:lnTo>
                <a:cubicBezTo>
                  <a:pt x="931" y="4073"/>
                  <a:pt x="892" y="4070"/>
                  <a:pt x="861" y="4051"/>
                </a:cubicBezTo>
                <a:cubicBezTo>
                  <a:pt x="830" y="4031"/>
                  <a:pt x="812" y="3997"/>
                  <a:pt x="812" y="3961"/>
                </a:cubicBezTo>
                <a:lnTo>
                  <a:pt x="812" y="3498"/>
                </a:lnTo>
                <a:lnTo>
                  <a:pt x="512" y="3498"/>
                </a:lnTo>
                <a:cubicBezTo>
                  <a:pt x="453" y="3498"/>
                  <a:pt x="405" y="3450"/>
                  <a:pt x="405" y="3391"/>
                </a:cubicBezTo>
                <a:lnTo>
                  <a:pt x="405" y="107"/>
                </a:lnTo>
                <a:cubicBezTo>
                  <a:pt x="405" y="48"/>
                  <a:pt x="453" y="0"/>
                  <a:pt x="512" y="0"/>
                </a:cubicBezTo>
                <a:lnTo>
                  <a:pt x="3249" y="0"/>
                </a:lnTo>
                <a:cubicBezTo>
                  <a:pt x="3308" y="0"/>
                  <a:pt x="3356" y="48"/>
                  <a:pt x="3356" y="107"/>
                </a:cubicBezTo>
                <a:lnTo>
                  <a:pt x="3356" y="1929"/>
                </a:lnTo>
                <a:cubicBezTo>
                  <a:pt x="3356" y="1988"/>
                  <a:pt x="3308" y="2036"/>
                  <a:pt x="3249" y="2036"/>
                </a:cubicBezTo>
                <a:cubicBezTo>
                  <a:pt x="3190" y="2036"/>
                  <a:pt x="3142" y="1988"/>
                  <a:pt x="3142" y="1929"/>
                </a:cubicBezTo>
                <a:lnTo>
                  <a:pt x="3142" y="213"/>
                </a:lnTo>
                <a:lnTo>
                  <a:pt x="619" y="213"/>
                </a:lnTo>
                <a:lnTo>
                  <a:pt x="619" y="3284"/>
                </a:lnTo>
                <a:lnTo>
                  <a:pt x="1949" y="3284"/>
                </a:lnTo>
                <a:cubicBezTo>
                  <a:pt x="2008" y="3284"/>
                  <a:pt x="2055" y="3332"/>
                  <a:pt x="2055" y="3391"/>
                </a:cubicBezTo>
                <a:cubicBezTo>
                  <a:pt x="2055" y="3450"/>
                  <a:pt x="2008" y="3498"/>
                  <a:pt x="1949" y="3498"/>
                </a:cubicBezTo>
                <a:lnTo>
                  <a:pt x="1738" y="3498"/>
                </a:lnTo>
                <a:lnTo>
                  <a:pt x="1738" y="3961"/>
                </a:lnTo>
                <a:cubicBezTo>
                  <a:pt x="1738" y="3997"/>
                  <a:pt x="1720" y="4031"/>
                  <a:pt x="1689" y="4050"/>
                </a:cubicBezTo>
                <a:cubicBezTo>
                  <a:pt x="1672" y="4062"/>
                  <a:pt x="1651" y="4067"/>
                  <a:pt x="1631" y="4067"/>
                </a:cubicBezTo>
                <a:close/>
                <a:moveTo>
                  <a:pt x="1264" y="3692"/>
                </a:moveTo>
                <a:cubicBezTo>
                  <a:pt x="1279" y="3692"/>
                  <a:pt x="1293" y="3695"/>
                  <a:pt x="1307" y="3701"/>
                </a:cubicBezTo>
                <a:lnTo>
                  <a:pt x="1524" y="3797"/>
                </a:lnTo>
                <a:lnTo>
                  <a:pt x="1524" y="3498"/>
                </a:lnTo>
                <a:lnTo>
                  <a:pt x="1025" y="3498"/>
                </a:lnTo>
                <a:lnTo>
                  <a:pt x="1025" y="3793"/>
                </a:lnTo>
                <a:lnTo>
                  <a:pt x="1219" y="3702"/>
                </a:lnTo>
                <a:cubicBezTo>
                  <a:pt x="1233" y="3695"/>
                  <a:pt x="1248" y="3692"/>
                  <a:pt x="1264" y="3692"/>
                </a:cubicBezTo>
                <a:close/>
                <a:moveTo>
                  <a:pt x="107" y="3498"/>
                </a:moveTo>
                <a:cubicBezTo>
                  <a:pt x="48" y="3498"/>
                  <a:pt x="0" y="3450"/>
                  <a:pt x="0" y="3391"/>
                </a:cubicBezTo>
                <a:lnTo>
                  <a:pt x="0" y="107"/>
                </a:lnTo>
                <a:cubicBezTo>
                  <a:pt x="0" y="48"/>
                  <a:pt x="48" y="0"/>
                  <a:pt x="107" y="0"/>
                </a:cubicBezTo>
                <a:cubicBezTo>
                  <a:pt x="166" y="0"/>
                  <a:pt x="214" y="48"/>
                  <a:pt x="214" y="107"/>
                </a:cubicBezTo>
                <a:lnTo>
                  <a:pt x="214" y="3391"/>
                </a:lnTo>
                <a:cubicBezTo>
                  <a:pt x="214" y="3450"/>
                  <a:pt x="166" y="3498"/>
                  <a:pt x="107" y="3498"/>
                </a:cubicBezTo>
                <a:close/>
                <a:moveTo>
                  <a:pt x="2486" y="1304"/>
                </a:moveTo>
                <a:lnTo>
                  <a:pt x="1275" y="1304"/>
                </a:lnTo>
                <a:cubicBezTo>
                  <a:pt x="1216" y="1304"/>
                  <a:pt x="1168" y="1257"/>
                  <a:pt x="1168" y="1198"/>
                </a:cubicBezTo>
                <a:cubicBezTo>
                  <a:pt x="1168" y="1139"/>
                  <a:pt x="1216" y="1091"/>
                  <a:pt x="1275" y="1091"/>
                </a:cubicBezTo>
                <a:lnTo>
                  <a:pt x="2486" y="1091"/>
                </a:lnTo>
                <a:cubicBezTo>
                  <a:pt x="2545" y="1091"/>
                  <a:pt x="2593" y="1139"/>
                  <a:pt x="2593" y="1198"/>
                </a:cubicBezTo>
                <a:cubicBezTo>
                  <a:pt x="2593" y="1257"/>
                  <a:pt x="2545" y="1304"/>
                  <a:pt x="2486" y="1304"/>
                </a:cubicBezTo>
                <a:close/>
                <a:moveTo>
                  <a:pt x="2101" y="865"/>
                </a:moveTo>
                <a:lnTo>
                  <a:pt x="1660" y="865"/>
                </a:lnTo>
                <a:cubicBezTo>
                  <a:pt x="1601" y="865"/>
                  <a:pt x="1553" y="817"/>
                  <a:pt x="1553" y="758"/>
                </a:cubicBezTo>
                <a:cubicBezTo>
                  <a:pt x="1553" y="699"/>
                  <a:pt x="1601" y="651"/>
                  <a:pt x="1660" y="651"/>
                </a:cubicBezTo>
                <a:lnTo>
                  <a:pt x="2101" y="651"/>
                </a:lnTo>
                <a:cubicBezTo>
                  <a:pt x="2160" y="651"/>
                  <a:pt x="2207" y="699"/>
                  <a:pt x="2207" y="758"/>
                </a:cubicBezTo>
                <a:cubicBezTo>
                  <a:pt x="2207" y="817"/>
                  <a:pt x="2160" y="865"/>
                  <a:pt x="2101" y="865"/>
                </a:cubicBezTo>
                <a:close/>
              </a:path>
            </a:pathLst>
          </a:custGeom>
          <a:solidFill>
            <a:schemeClr val="bg1"/>
          </a:solidFill>
          <a:ln>
            <a:noFill/>
          </a:ln>
        </p:spPr>
      </p:sp>
      <p:cxnSp>
        <p:nvCxnSpPr>
          <p:cNvPr id="55" name="连接符: 肘形 54">
            <a:extLst>
              <a:ext uri="{FF2B5EF4-FFF2-40B4-BE49-F238E27FC236}">
                <a16:creationId xmlns:a16="http://schemas.microsoft.com/office/drawing/2014/main" id="{2798DCD4-18BF-4F4F-9A57-AA43C903EBF9}"/>
              </a:ext>
            </a:extLst>
          </p:cNvPr>
          <p:cNvCxnSpPr>
            <a:cxnSpLocks/>
            <a:endCxn id="42" idx="0"/>
          </p:cNvCxnSpPr>
          <p:nvPr/>
        </p:nvCxnSpPr>
        <p:spPr>
          <a:xfrm rot="5400000">
            <a:off x="3766584" y="1162229"/>
            <a:ext cx="595251" cy="4075632"/>
          </a:xfrm>
          <a:prstGeom prst="bentConnector3">
            <a:avLst/>
          </a:prstGeom>
          <a:ln w="12700">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cxnSp>
        <p:nvCxnSpPr>
          <p:cNvPr id="98" name="连接符: 肘形 97">
            <a:extLst>
              <a:ext uri="{FF2B5EF4-FFF2-40B4-BE49-F238E27FC236}">
                <a16:creationId xmlns:a16="http://schemas.microsoft.com/office/drawing/2014/main" id="{6BF3A3BE-8066-459C-B59B-6D5AE01433FA}"/>
              </a:ext>
            </a:extLst>
          </p:cNvPr>
          <p:cNvCxnSpPr>
            <a:cxnSpLocks/>
            <a:stCxn id="80" idx="0"/>
          </p:cNvCxnSpPr>
          <p:nvPr/>
        </p:nvCxnSpPr>
        <p:spPr>
          <a:xfrm rot="5400000" flipH="1" flipV="1">
            <a:off x="5125128" y="2520774"/>
            <a:ext cx="595251" cy="1358544"/>
          </a:xfrm>
          <a:prstGeom prst="bentConnector3">
            <a:avLst/>
          </a:prstGeom>
          <a:ln w="12700">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cxnSp>
        <p:nvCxnSpPr>
          <p:cNvPr id="100" name="连接符: 肘形 99">
            <a:extLst>
              <a:ext uri="{FF2B5EF4-FFF2-40B4-BE49-F238E27FC236}">
                <a16:creationId xmlns:a16="http://schemas.microsoft.com/office/drawing/2014/main" id="{59AE11FE-639F-4DA6-B0E2-F9D04998416D}"/>
              </a:ext>
            </a:extLst>
          </p:cNvPr>
          <p:cNvCxnSpPr>
            <a:cxnSpLocks/>
            <a:stCxn id="87" idx="0"/>
          </p:cNvCxnSpPr>
          <p:nvPr/>
        </p:nvCxnSpPr>
        <p:spPr>
          <a:xfrm rot="16200000" flipV="1">
            <a:off x="6483672" y="2520774"/>
            <a:ext cx="595251" cy="1358544"/>
          </a:xfrm>
          <a:prstGeom prst="bentConnector3">
            <a:avLst/>
          </a:prstGeom>
          <a:ln w="12700">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cxnSp>
        <p:nvCxnSpPr>
          <p:cNvPr id="102" name="连接符: 肘形 101">
            <a:extLst>
              <a:ext uri="{FF2B5EF4-FFF2-40B4-BE49-F238E27FC236}">
                <a16:creationId xmlns:a16="http://schemas.microsoft.com/office/drawing/2014/main" id="{6F98AA1A-5395-4461-9884-084CB235833E}"/>
              </a:ext>
            </a:extLst>
          </p:cNvPr>
          <p:cNvCxnSpPr>
            <a:cxnSpLocks/>
            <a:stCxn id="94" idx="0"/>
          </p:cNvCxnSpPr>
          <p:nvPr/>
        </p:nvCxnSpPr>
        <p:spPr>
          <a:xfrm rot="16200000" flipV="1">
            <a:off x="7842217" y="1162229"/>
            <a:ext cx="595251" cy="4075633"/>
          </a:xfrm>
          <a:prstGeom prst="bentConnector3">
            <a:avLst/>
          </a:prstGeom>
          <a:ln w="12700">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sp>
        <p:nvSpPr>
          <p:cNvPr id="46" name="文本框 45">
            <a:extLst>
              <a:ext uri="{FF2B5EF4-FFF2-40B4-BE49-F238E27FC236}">
                <a16:creationId xmlns:a16="http://schemas.microsoft.com/office/drawing/2014/main" id="{2313F7B3-B6A7-4448-8733-C6FC134535E1}"/>
              </a:ext>
            </a:extLst>
          </p:cNvPr>
          <p:cNvSpPr txBox="1"/>
          <p:nvPr/>
        </p:nvSpPr>
        <p:spPr>
          <a:xfrm>
            <a:off x="1348410" y="249999"/>
            <a:ext cx="2250988" cy="461665"/>
          </a:xfrm>
          <a:prstGeom prst="rect">
            <a:avLst/>
          </a:prstGeom>
          <a:noFill/>
        </p:spPr>
        <p:txBody>
          <a:bodyPr wrap="square" lIns="0" rtlCol="0">
            <a:spAutoFit/>
          </a:bodyPr>
          <a:lstStyle/>
          <a:p>
            <a:r>
              <a:rPr lang="zh-CN" altLang="en-US" sz="2400" b="1" dirty="0">
                <a:solidFill>
                  <a:schemeClr val="bg1"/>
                </a:solidFill>
                <a:latin typeface="+mj-ea"/>
                <a:ea typeface="+mj-ea"/>
              </a:rPr>
              <a:t>课题背景及内容</a:t>
            </a:r>
            <a:endParaRPr lang="en-US" altLang="zh-CN" sz="2400" b="1" dirty="0">
              <a:solidFill>
                <a:schemeClr val="bg1"/>
              </a:solidFill>
              <a:latin typeface="+mj-ea"/>
              <a:ea typeface="+mj-ea"/>
            </a:endParaRPr>
          </a:p>
        </p:txBody>
      </p:sp>
      <p:sp>
        <p:nvSpPr>
          <p:cNvPr id="2" name="文本占位符 1">
            <a:extLst>
              <a:ext uri="{FF2B5EF4-FFF2-40B4-BE49-F238E27FC236}">
                <a16:creationId xmlns:a16="http://schemas.microsoft.com/office/drawing/2014/main" id="{89BCEC92-F580-4BFD-9675-893E614D673C}"/>
              </a:ext>
            </a:extLst>
          </p:cNvPr>
          <p:cNvSpPr>
            <a:spLocks noGrp="1"/>
          </p:cNvSpPr>
          <p:nvPr>
            <p:ph type="body" sz="quarter" idx="10"/>
          </p:nvPr>
        </p:nvSpPr>
        <p:spPr/>
        <p:txBody>
          <a:bodyPr/>
          <a:lstStyle/>
          <a:p>
            <a:r>
              <a:rPr lang="zh-CN" altLang="en-US" dirty="0">
                <a:latin typeface="+mj-ea"/>
              </a:rPr>
              <a:t>图示页 </a:t>
            </a:r>
            <a:r>
              <a:rPr lang="en-US" altLang="zh-CN" dirty="0">
                <a:latin typeface="+mj-ea"/>
              </a:rPr>
              <a:t>| </a:t>
            </a:r>
            <a:r>
              <a:rPr lang="zh-CN" altLang="en-US" dirty="0">
                <a:latin typeface="+mj-ea"/>
              </a:rPr>
              <a:t>层次关系或组织架构</a:t>
            </a:r>
            <a:endParaRPr lang="en-US" altLang="zh-CN" sz="2800" dirty="0">
              <a:solidFill>
                <a:schemeClr val="bg1">
                  <a:lumMod val="85000"/>
                </a:schemeClr>
              </a:solidFill>
            </a:endParaRPr>
          </a:p>
          <a:p>
            <a:endParaRPr lang="zh-CN" altLang="en-US" dirty="0"/>
          </a:p>
        </p:txBody>
      </p:sp>
      <p:sp>
        <p:nvSpPr>
          <p:cNvPr id="12" name="任意多边形: 形状 11">
            <a:extLst>
              <a:ext uri="{FF2B5EF4-FFF2-40B4-BE49-F238E27FC236}">
                <a16:creationId xmlns:a16="http://schemas.microsoft.com/office/drawing/2014/main" id="{A21925B0-2188-439E-A311-3A538D2762AF}"/>
              </a:ext>
            </a:extLst>
          </p:cNvPr>
          <p:cNvSpPr/>
          <p:nvPr/>
        </p:nvSpPr>
        <p:spPr>
          <a:xfrm>
            <a:off x="834017" y="2391133"/>
            <a:ext cx="10536009" cy="511290"/>
          </a:xfrm>
          <a:custGeom>
            <a:avLst/>
            <a:gdLst>
              <a:gd name="connsiteX0" fmla="*/ 0 w 10536009"/>
              <a:gd name="connsiteY0" fmla="*/ 0 h 511290"/>
              <a:gd name="connsiteX1" fmla="*/ 10536009 w 10536009"/>
              <a:gd name="connsiteY1" fmla="*/ 0 h 511290"/>
              <a:gd name="connsiteX2" fmla="*/ 10536009 w 10536009"/>
              <a:gd name="connsiteY2" fmla="*/ 511290 h 511290"/>
              <a:gd name="connsiteX3" fmla="*/ 0 w 10536009"/>
              <a:gd name="connsiteY3" fmla="*/ 511290 h 511290"/>
              <a:gd name="connsiteX4" fmla="*/ 0 w 10536009"/>
              <a:gd name="connsiteY4" fmla="*/ 0 h 511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36009" h="511290">
                <a:moveTo>
                  <a:pt x="0" y="0"/>
                </a:moveTo>
                <a:lnTo>
                  <a:pt x="10536009" y="0"/>
                </a:lnTo>
                <a:lnTo>
                  <a:pt x="10536009" y="511290"/>
                </a:lnTo>
                <a:lnTo>
                  <a:pt x="0" y="511290"/>
                </a:lnTo>
                <a:lnTo>
                  <a:pt x="0" y="0"/>
                </a:lnTo>
                <a:close/>
              </a:path>
            </a:pathLst>
          </a:custGeom>
          <a:solidFill>
            <a:schemeClr val="tx2">
              <a:lumMod val="50000"/>
              <a:alpha val="30000"/>
            </a:scheme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zh-CN" altLang="en-US" sz="2400" kern="1200" spc="600" dirty="0">
                <a:solidFill>
                  <a:schemeClr val="bg1"/>
                </a:solidFill>
              </a:rPr>
              <a:t>请在此处添加标题</a:t>
            </a:r>
          </a:p>
        </p:txBody>
      </p:sp>
      <p:sp>
        <p:nvSpPr>
          <p:cNvPr id="3" name="幻灯片编号占位符 2"/>
          <p:cNvSpPr>
            <a:spLocks noGrp="1"/>
          </p:cNvSpPr>
          <p:nvPr>
            <p:ph type="sldNum" sz="quarter" idx="4"/>
          </p:nvPr>
        </p:nvSpPr>
        <p:spPr>
          <a:xfrm>
            <a:off x="4724400" y="6378575"/>
            <a:ext cx="2743200" cy="365125"/>
          </a:xfrm>
        </p:spPr>
        <p:txBody>
          <a:bodyPr/>
          <a:lstStyle/>
          <a:p>
            <a:fld id="{FCD414FB-FBA3-744C-9B73-3C070CB3E4AB}" type="slidenum">
              <a:rPr kumimoji="1" lang="zh-CN" altLang="en-US" smtClean="0"/>
              <a:pPr/>
              <a:t>19</a:t>
            </a:fld>
            <a:endParaRPr kumimoji="1" lang="zh-CN" altLang="en-US" dirty="0"/>
          </a:p>
        </p:txBody>
      </p:sp>
      <p:pic>
        <p:nvPicPr>
          <p:cNvPr id="7" name="图片占位符 6">
            <a:extLst>
              <a:ext uri="{FF2B5EF4-FFF2-40B4-BE49-F238E27FC236}">
                <a16:creationId xmlns:a16="http://schemas.microsoft.com/office/drawing/2014/main" id="{AFA15A6D-5B3E-4F06-9DA7-F1A56D1BB51D}"/>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t="17494" b="17494"/>
          <a:stretch>
            <a:fillRect/>
          </a:stretch>
        </p:blipFill>
        <p:spPr/>
      </p:pic>
      <p:sp>
        <p:nvSpPr>
          <p:cNvPr id="8" name="文本框 7">
            <a:extLst>
              <a:ext uri="{FF2B5EF4-FFF2-40B4-BE49-F238E27FC236}">
                <a16:creationId xmlns:a16="http://schemas.microsoft.com/office/drawing/2014/main" id="{89B2EAF3-D251-4539-9948-9115A7432AD3}"/>
              </a:ext>
            </a:extLst>
          </p:cNvPr>
          <p:cNvSpPr txBox="1"/>
          <p:nvPr/>
        </p:nvSpPr>
        <p:spPr>
          <a:xfrm>
            <a:off x="833438" y="2646778"/>
            <a:ext cx="10536237" cy="369332"/>
          </a:xfrm>
          <a:prstGeom prst="rect">
            <a:avLst/>
          </a:prstGeom>
          <a:solidFill>
            <a:schemeClr val="accent1"/>
          </a:solidFill>
        </p:spPr>
        <p:txBody>
          <a:bodyPr wrap="square" rtlCol="0">
            <a:spAutoFit/>
          </a:bodyPr>
          <a:lstStyle/>
          <a:p>
            <a:pPr algn="ctr"/>
            <a:r>
              <a:rPr lang="zh-CN" altLang="en-US" b="1" dirty="0">
                <a:solidFill>
                  <a:schemeClr val="bg1"/>
                </a:solidFill>
                <a:latin typeface="+mj-ea"/>
                <a:ea typeface="+mj-ea"/>
              </a:rPr>
              <a:t>请在此处添加标题</a:t>
            </a:r>
          </a:p>
        </p:txBody>
      </p:sp>
    </p:spTree>
    <p:extLst>
      <p:ext uri="{BB962C8B-B14F-4D97-AF65-F5344CB8AC3E}">
        <p14:creationId xmlns:p14="http://schemas.microsoft.com/office/powerpoint/2010/main" val="11747316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a:extLst>
              <a:ext uri="{FF2B5EF4-FFF2-40B4-BE49-F238E27FC236}">
                <a16:creationId xmlns:a16="http://schemas.microsoft.com/office/drawing/2014/main" id="{D7573ADD-31DB-45EB-B0A6-6149565E1F2C}"/>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58" b="58"/>
          <a:stretch>
            <a:fillRect/>
          </a:stretch>
        </p:blipFill>
        <p:spPr/>
      </p:pic>
      <p:grpSp>
        <p:nvGrpSpPr>
          <p:cNvPr id="6" name="组合 5">
            <a:extLst>
              <a:ext uri="{FF2B5EF4-FFF2-40B4-BE49-F238E27FC236}">
                <a16:creationId xmlns:a16="http://schemas.microsoft.com/office/drawing/2014/main" id="{9E283FB4-38C4-4DC1-938F-433D1FD479C1}"/>
              </a:ext>
            </a:extLst>
          </p:cNvPr>
          <p:cNvGrpSpPr/>
          <p:nvPr/>
        </p:nvGrpSpPr>
        <p:grpSpPr>
          <a:xfrm>
            <a:off x="728387" y="407933"/>
            <a:ext cx="2385391" cy="2385391"/>
            <a:chOff x="728387" y="208299"/>
            <a:chExt cx="2385391" cy="2385391"/>
          </a:xfrm>
        </p:grpSpPr>
        <p:sp>
          <p:nvSpPr>
            <p:cNvPr id="4" name="泪滴形 3">
              <a:extLst>
                <a:ext uri="{FF2B5EF4-FFF2-40B4-BE49-F238E27FC236}">
                  <a16:creationId xmlns:a16="http://schemas.microsoft.com/office/drawing/2014/main" id="{04AC74A0-1B18-41AB-A933-79B93ACA6D28}"/>
                </a:ext>
              </a:extLst>
            </p:cNvPr>
            <p:cNvSpPr/>
            <p:nvPr/>
          </p:nvSpPr>
          <p:spPr>
            <a:xfrm>
              <a:off x="728387" y="208299"/>
              <a:ext cx="2385391" cy="2385391"/>
            </a:xfrm>
            <a:prstGeom prst="teardrop">
              <a:avLst/>
            </a:prstGeom>
            <a:solidFill>
              <a:schemeClr val="accent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29BF749A-F6C6-4B11-A51C-5225772CB6BF}"/>
                </a:ext>
              </a:extLst>
            </p:cNvPr>
            <p:cNvGrpSpPr/>
            <p:nvPr/>
          </p:nvGrpSpPr>
          <p:grpSpPr>
            <a:xfrm>
              <a:off x="1209218" y="828813"/>
              <a:ext cx="1423728" cy="1086653"/>
              <a:chOff x="1209218" y="828813"/>
              <a:chExt cx="1423728" cy="1086653"/>
            </a:xfrm>
          </p:grpSpPr>
          <p:sp>
            <p:nvSpPr>
              <p:cNvPr id="19" name="文本框 18">
                <a:extLst>
                  <a:ext uri="{FF2B5EF4-FFF2-40B4-BE49-F238E27FC236}">
                    <a16:creationId xmlns:a16="http://schemas.microsoft.com/office/drawing/2014/main" id="{8D668EEE-D8B0-4CA8-8D0C-021213C8A5E7}"/>
                  </a:ext>
                </a:extLst>
              </p:cNvPr>
              <p:cNvSpPr txBox="1"/>
              <p:nvPr/>
            </p:nvSpPr>
            <p:spPr>
              <a:xfrm>
                <a:off x="1209218" y="828813"/>
                <a:ext cx="1423728" cy="830997"/>
              </a:xfrm>
              <a:prstGeom prst="rect">
                <a:avLst/>
              </a:prstGeom>
              <a:noFill/>
            </p:spPr>
            <p:txBody>
              <a:bodyPr wrap="square" lIns="0" rIns="0" rtlCol="0">
                <a:spAutoFit/>
              </a:bodyPr>
              <a:lstStyle/>
              <a:p>
                <a:pPr algn="dist"/>
                <a:r>
                  <a:rPr lang="zh-CN" altLang="en-US" sz="4800" b="1" dirty="0">
                    <a:solidFill>
                      <a:schemeClr val="bg1"/>
                    </a:solidFill>
                  </a:rPr>
                  <a:t>目录</a:t>
                </a:r>
              </a:p>
            </p:txBody>
          </p:sp>
          <p:sp>
            <p:nvSpPr>
              <p:cNvPr id="9" name="矩形 8">
                <a:extLst>
                  <a:ext uri="{FF2B5EF4-FFF2-40B4-BE49-F238E27FC236}">
                    <a16:creationId xmlns:a16="http://schemas.microsoft.com/office/drawing/2014/main" id="{B94F67AB-51C8-48E2-AA27-18ED8AD11FAF}"/>
                  </a:ext>
                </a:extLst>
              </p:cNvPr>
              <p:cNvSpPr/>
              <p:nvPr/>
            </p:nvSpPr>
            <p:spPr>
              <a:xfrm>
                <a:off x="1269724" y="1576912"/>
                <a:ext cx="1363222" cy="338554"/>
              </a:xfrm>
              <a:prstGeom prst="rect">
                <a:avLst/>
              </a:prstGeom>
              <a:noFill/>
            </p:spPr>
            <p:txBody>
              <a:bodyPr wrap="square" lIns="0" rIns="0">
                <a:spAutoFit/>
              </a:bodyPr>
              <a:lstStyle/>
              <a:p>
                <a:pPr algn="dist"/>
                <a:r>
                  <a:rPr lang="en-US" altLang="zh-CN" sz="1600" dirty="0">
                    <a:solidFill>
                      <a:schemeClr val="bg1"/>
                    </a:solidFill>
                  </a:rPr>
                  <a:t>CONTENTS</a:t>
                </a:r>
                <a:endParaRPr lang="zh-CN" altLang="en-US" sz="1600" dirty="0">
                  <a:solidFill>
                    <a:schemeClr val="bg1"/>
                  </a:solidFill>
                </a:endParaRPr>
              </a:p>
            </p:txBody>
          </p:sp>
        </p:grpSp>
      </p:grpSp>
      <p:sp>
        <p:nvSpPr>
          <p:cNvPr id="41" name="矩形 40">
            <a:extLst>
              <a:ext uri="{FF2B5EF4-FFF2-40B4-BE49-F238E27FC236}">
                <a16:creationId xmlns:a16="http://schemas.microsoft.com/office/drawing/2014/main" id="{EB8A7D02-9C65-4457-AEDC-ABC7B3657EFA}"/>
              </a:ext>
            </a:extLst>
          </p:cNvPr>
          <p:cNvSpPr/>
          <p:nvPr/>
        </p:nvSpPr>
        <p:spPr>
          <a:xfrm>
            <a:off x="1289869" y="4253104"/>
            <a:ext cx="2570747" cy="461665"/>
          </a:xfrm>
          <a:prstGeom prst="rect">
            <a:avLst/>
          </a:prstGeom>
          <a:noFill/>
        </p:spPr>
        <p:txBody>
          <a:bodyPr wrap="square" lIns="0" rIns="0">
            <a:spAutoFit/>
          </a:bodyPr>
          <a:lstStyle/>
          <a:p>
            <a:r>
              <a:rPr lang="zh-CN" altLang="en-US" sz="2400" spc="300" dirty="0">
                <a:solidFill>
                  <a:schemeClr val="bg2">
                    <a:lumMod val="10000"/>
                  </a:schemeClr>
                </a:solidFill>
              </a:rPr>
              <a:t>课题背景及内容</a:t>
            </a:r>
            <a:endParaRPr lang="en-US" altLang="zh-CN" sz="2400" spc="300" dirty="0">
              <a:solidFill>
                <a:schemeClr val="bg2">
                  <a:lumMod val="10000"/>
                </a:schemeClr>
              </a:solidFill>
            </a:endParaRPr>
          </a:p>
        </p:txBody>
      </p:sp>
      <p:sp>
        <p:nvSpPr>
          <p:cNvPr id="12" name="矩形 11">
            <a:extLst>
              <a:ext uri="{FF2B5EF4-FFF2-40B4-BE49-F238E27FC236}">
                <a16:creationId xmlns:a16="http://schemas.microsoft.com/office/drawing/2014/main" id="{058459F5-01D2-4552-B3F2-D965B3436300}"/>
              </a:ext>
            </a:extLst>
          </p:cNvPr>
          <p:cNvSpPr/>
          <p:nvPr/>
        </p:nvSpPr>
        <p:spPr>
          <a:xfrm>
            <a:off x="1289869" y="4641662"/>
            <a:ext cx="2339975" cy="276999"/>
          </a:xfrm>
          <a:prstGeom prst="rect">
            <a:avLst/>
          </a:prstGeom>
        </p:spPr>
        <p:txBody>
          <a:bodyPr wrap="square" lIns="0" rIns="0">
            <a:spAutoFit/>
          </a:bodyPr>
          <a:lstStyle/>
          <a:p>
            <a:pPr algn="dist"/>
            <a:r>
              <a:rPr lang="en-US" altLang="zh-CN" sz="1200" dirty="0">
                <a:solidFill>
                  <a:schemeClr val="tx1">
                    <a:lumMod val="25000"/>
                    <a:lumOff val="75000"/>
                  </a:schemeClr>
                </a:solidFill>
              </a:rPr>
              <a:t>Topic background and content</a:t>
            </a:r>
            <a:endParaRPr lang="en-US" altLang="zh-CN" sz="1050" dirty="0">
              <a:solidFill>
                <a:schemeClr val="tx1">
                  <a:lumMod val="25000"/>
                  <a:lumOff val="75000"/>
                </a:schemeClr>
              </a:solidFill>
              <a:latin typeface="+mn-ea"/>
            </a:endParaRPr>
          </a:p>
        </p:txBody>
      </p:sp>
      <p:sp>
        <p:nvSpPr>
          <p:cNvPr id="61" name="矩形 60">
            <a:extLst>
              <a:ext uri="{FF2B5EF4-FFF2-40B4-BE49-F238E27FC236}">
                <a16:creationId xmlns:a16="http://schemas.microsoft.com/office/drawing/2014/main" id="{67EEB39C-CF71-411E-BEC5-FB619F9F5D52}"/>
              </a:ext>
            </a:extLst>
          </p:cNvPr>
          <p:cNvSpPr/>
          <p:nvPr/>
        </p:nvSpPr>
        <p:spPr>
          <a:xfrm>
            <a:off x="4811558" y="4253104"/>
            <a:ext cx="2570747" cy="461665"/>
          </a:xfrm>
          <a:prstGeom prst="rect">
            <a:avLst/>
          </a:prstGeom>
          <a:noFill/>
        </p:spPr>
        <p:txBody>
          <a:bodyPr wrap="square" lIns="0" rIns="0">
            <a:spAutoFit/>
          </a:bodyPr>
          <a:lstStyle/>
          <a:p>
            <a:r>
              <a:rPr lang="zh-CN" altLang="en-US" sz="2400" spc="300" dirty="0">
                <a:solidFill>
                  <a:schemeClr val="bg2">
                    <a:lumMod val="10000"/>
                  </a:schemeClr>
                </a:solidFill>
              </a:rPr>
              <a:t>课题现状及发展</a:t>
            </a:r>
            <a:endParaRPr lang="en-US" altLang="zh-CN" spc="300" dirty="0">
              <a:solidFill>
                <a:schemeClr val="bg2">
                  <a:lumMod val="90000"/>
                </a:schemeClr>
              </a:solidFill>
            </a:endParaRPr>
          </a:p>
        </p:txBody>
      </p:sp>
      <p:sp>
        <p:nvSpPr>
          <p:cNvPr id="62" name="矩形 61">
            <a:extLst>
              <a:ext uri="{FF2B5EF4-FFF2-40B4-BE49-F238E27FC236}">
                <a16:creationId xmlns:a16="http://schemas.microsoft.com/office/drawing/2014/main" id="{7BD90029-9076-404C-8F1C-C20B1714B847}"/>
              </a:ext>
            </a:extLst>
          </p:cNvPr>
          <p:cNvSpPr/>
          <p:nvPr/>
        </p:nvSpPr>
        <p:spPr>
          <a:xfrm>
            <a:off x="4811559" y="4652295"/>
            <a:ext cx="2347298" cy="276999"/>
          </a:xfrm>
          <a:prstGeom prst="rect">
            <a:avLst/>
          </a:prstGeom>
        </p:spPr>
        <p:txBody>
          <a:bodyPr wrap="square" lIns="0" rIns="0">
            <a:spAutoFit/>
          </a:bodyPr>
          <a:lstStyle/>
          <a:p>
            <a:pPr algn="dist"/>
            <a:r>
              <a:rPr lang="en-US" altLang="zh-CN" sz="1200" dirty="0">
                <a:solidFill>
                  <a:schemeClr val="tx1">
                    <a:lumMod val="25000"/>
                    <a:lumOff val="75000"/>
                  </a:schemeClr>
                </a:solidFill>
              </a:rPr>
              <a:t>Subject status and development</a:t>
            </a:r>
            <a:endParaRPr lang="en-US" altLang="zh-CN" sz="1050" dirty="0">
              <a:solidFill>
                <a:schemeClr val="tx1">
                  <a:lumMod val="25000"/>
                  <a:lumOff val="75000"/>
                </a:schemeClr>
              </a:solidFill>
              <a:latin typeface="+mn-ea"/>
            </a:endParaRPr>
          </a:p>
        </p:txBody>
      </p:sp>
      <p:sp>
        <p:nvSpPr>
          <p:cNvPr id="89" name="矩形 88">
            <a:extLst>
              <a:ext uri="{FF2B5EF4-FFF2-40B4-BE49-F238E27FC236}">
                <a16:creationId xmlns:a16="http://schemas.microsoft.com/office/drawing/2014/main" id="{53C46325-4ACB-41BA-ABFA-AD4026FE217A}"/>
              </a:ext>
            </a:extLst>
          </p:cNvPr>
          <p:cNvSpPr/>
          <p:nvPr/>
        </p:nvSpPr>
        <p:spPr>
          <a:xfrm>
            <a:off x="8333248" y="4253104"/>
            <a:ext cx="2570747" cy="461665"/>
          </a:xfrm>
          <a:prstGeom prst="rect">
            <a:avLst/>
          </a:prstGeom>
          <a:noFill/>
        </p:spPr>
        <p:txBody>
          <a:bodyPr wrap="square" lIns="0" rIns="0">
            <a:spAutoFit/>
          </a:bodyPr>
          <a:lstStyle/>
          <a:p>
            <a:r>
              <a:rPr lang="zh-CN" altLang="en-US" sz="2400" spc="300" dirty="0">
                <a:solidFill>
                  <a:schemeClr val="bg2">
                    <a:lumMod val="10000"/>
                  </a:schemeClr>
                </a:solidFill>
              </a:rPr>
              <a:t>研究思路及方法</a:t>
            </a:r>
            <a:endParaRPr lang="en-US" altLang="zh-CN" sz="2400" spc="300" dirty="0">
              <a:solidFill>
                <a:schemeClr val="bg2">
                  <a:lumMod val="10000"/>
                </a:schemeClr>
              </a:solidFill>
            </a:endParaRPr>
          </a:p>
        </p:txBody>
      </p:sp>
      <p:sp>
        <p:nvSpPr>
          <p:cNvPr id="90" name="矩形 89">
            <a:extLst>
              <a:ext uri="{FF2B5EF4-FFF2-40B4-BE49-F238E27FC236}">
                <a16:creationId xmlns:a16="http://schemas.microsoft.com/office/drawing/2014/main" id="{CD8E0ED1-2B4C-4ACA-9A3D-3D7276BF1F67}"/>
              </a:ext>
            </a:extLst>
          </p:cNvPr>
          <p:cNvSpPr/>
          <p:nvPr/>
        </p:nvSpPr>
        <p:spPr>
          <a:xfrm>
            <a:off x="8333248" y="4652295"/>
            <a:ext cx="2353033" cy="276999"/>
          </a:xfrm>
          <a:prstGeom prst="rect">
            <a:avLst/>
          </a:prstGeom>
        </p:spPr>
        <p:txBody>
          <a:bodyPr wrap="square" lIns="0" rIns="0">
            <a:spAutoFit/>
          </a:bodyPr>
          <a:lstStyle/>
          <a:p>
            <a:pPr algn="dist"/>
            <a:r>
              <a:rPr lang="en-US" altLang="zh-CN" sz="1200" dirty="0">
                <a:solidFill>
                  <a:schemeClr val="tx1">
                    <a:lumMod val="25000"/>
                    <a:lumOff val="75000"/>
                  </a:schemeClr>
                </a:solidFill>
              </a:rPr>
              <a:t>Research ideas and methods</a:t>
            </a:r>
            <a:endParaRPr lang="en-US" altLang="zh-CN" sz="1050" dirty="0">
              <a:solidFill>
                <a:schemeClr val="tx1">
                  <a:lumMod val="25000"/>
                  <a:lumOff val="75000"/>
                </a:schemeClr>
              </a:solidFill>
              <a:latin typeface="+mn-ea"/>
            </a:endParaRPr>
          </a:p>
        </p:txBody>
      </p:sp>
      <p:sp>
        <p:nvSpPr>
          <p:cNvPr id="95" name="矩形 94">
            <a:extLst>
              <a:ext uri="{FF2B5EF4-FFF2-40B4-BE49-F238E27FC236}">
                <a16:creationId xmlns:a16="http://schemas.microsoft.com/office/drawing/2014/main" id="{AEE01403-FB08-4529-916D-1F9D2FE3F390}"/>
              </a:ext>
            </a:extLst>
          </p:cNvPr>
          <p:cNvSpPr/>
          <p:nvPr/>
        </p:nvSpPr>
        <p:spPr>
          <a:xfrm>
            <a:off x="3094646" y="5590751"/>
            <a:ext cx="2570747" cy="461665"/>
          </a:xfrm>
          <a:prstGeom prst="rect">
            <a:avLst/>
          </a:prstGeom>
          <a:noFill/>
        </p:spPr>
        <p:txBody>
          <a:bodyPr wrap="square" lIns="0" rIns="0">
            <a:spAutoFit/>
          </a:bodyPr>
          <a:lstStyle/>
          <a:p>
            <a:r>
              <a:rPr lang="zh-CN" altLang="en-US" sz="2400" spc="300" dirty="0">
                <a:solidFill>
                  <a:schemeClr val="bg2">
                    <a:lumMod val="10000"/>
                  </a:schemeClr>
                </a:solidFill>
              </a:rPr>
              <a:t>研究数据及成果</a:t>
            </a:r>
            <a:endParaRPr lang="en-US" altLang="zh-CN" spc="300" dirty="0">
              <a:solidFill>
                <a:schemeClr val="bg2">
                  <a:lumMod val="90000"/>
                </a:schemeClr>
              </a:solidFill>
            </a:endParaRPr>
          </a:p>
        </p:txBody>
      </p:sp>
      <p:sp>
        <p:nvSpPr>
          <p:cNvPr id="96" name="矩形 95">
            <a:extLst>
              <a:ext uri="{FF2B5EF4-FFF2-40B4-BE49-F238E27FC236}">
                <a16:creationId xmlns:a16="http://schemas.microsoft.com/office/drawing/2014/main" id="{5D0141D2-CA90-47BB-A876-991466A1FD94}"/>
              </a:ext>
            </a:extLst>
          </p:cNvPr>
          <p:cNvSpPr/>
          <p:nvPr/>
        </p:nvSpPr>
        <p:spPr>
          <a:xfrm>
            <a:off x="3094646" y="5989942"/>
            <a:ext cx="2371935" cy="276999"/>
          </a:xfrm>
          <a:prstGeom prst="rect">
            <a:avLst/>
          </a:prstGeom>
        </p:spPr>
        <p:txBody>
          <a:bodyPr wrap="square" lIns="0" rIns="0">
            <a:spAutoFit/>
          </a:bodyPr>
          <a:lstStyle/>
          <a:p>
            <a:pPr algn="dist"/>
            <a:r>
              <a:rPr lang="en-US" altLang="zh-CN" sz="1200" dirty="0">
                <a:solidFill>
                  <a:schemeClr val="tx1">
                    <a:lumMod val="25000"/>
                    <a:lumOff val="75000"/>
                  </a:schemeClr>
                </a:solidFill>
              </a:rPr>
              <a:t>Research data and results</a:t>
            </a:r>
            <a:endParaRPr lang="en-US" altLang="zh-CN" sz="1050" dirty="0">
              <a:solidFill>
                <a:schemeClr val="tx1">
                  <a:lumMod val="25000"/>
                  <a:lumOff val="75000"/>
                </a:schemeClr>
              </a:solidFill>
              <a:latin typeface="+mn-ea"/>
            </a:endParaRPr>
          </a:p>
        </p:txBody>
      </p:sp>
      <p:sp>
        <p:nvSpPr>
          <p:cNvPr id="101" name="矩形 100">
            <a:extLst>
              <a:ext uri="{FF2B5EF4-FFF2-40B4-BE49-F238E27FC236}">
                <a16:creationId xmlns:a16="http://schemas.microsoft.com/office/drawing/2014/main" id="{C2E5FB37-5F2D-4D0B-B229-9DF3F3EB3A57}"/>
              </a:ext>
            </a:extLst>
          </p:cNvPr>
          <p:cNvSpPr/>
          <p:nvPr/>
        </p:nvSpPr>
        <p:spPr>
          <a:xfrm>
            <a:off x="6605702" y="5590751"/>
            <a:ext cx="2570747" cy="461665"/>
          </a:xfrm>
          <a:prstGeom prst="rect">
            <a:avLst/>
          </a:prstGeom>
          <a:noFill/>
        </p:spPr>
        <p:txBody>
          <a:bodyPr wrap="square" lIns="0" rIns="0">
            <a:spAutoFit/>
          </a:bodyPr>
          <a:lstStyle/>
          <a:p>
            <a:r>
              <a:rPr lang="zh-CN" altLang="en-US" sz="2400" spc="300" dirty="0">
                <a:solidFill>
                  <a:schemeClr val="bg2">
                    <a:lumMod val="10000"/>
                  </a:schemeClr>
                </a:solidFill>
              </a:rPr>
              <a:t>解决方案及总结</a:t>
            </a:r>
            <a:endParaRPr lang="en-US" altLang="zh-CN" sz="2400" spc="300" dirty="0">
              <a:solidFill>
                <a:schemeClr val="bg2">
                  <a:lumMod val="10000"/>
                </a:schemeClr>
              </a:solidFill>
            </a:endParaRPr>
          </a:p>
        </p:txBody>
      </p:sp>
      <p:sp>
        <p:nvSpPr>
          <p:cNvPr id="102" name="矩形 101">
            <a:extLst>
              <a:ext uri="{FF2B5EF4-FFF2-40B4-BE49-F238E27FC236}">
                <a16:creationId xmlns:a16="http://schemas.microsoft.com/office/drawing/2014/main" id="{DD0FE066-C446-4719-ADEF-C477EC055004}"/>
              </a:ext>
            </a:extLst>
          </p:cNvPr>
          <p:cNvSpPr/>
          <p:nvPr/>
        </p:nvSpPr>
        <p:spPr>
          <a:xfrm>
            <a:off x="6605702" y="5989942"/>
            <a:ext cx="2353379" cy="276999"/>
          </a:xfrm>
          <a:prstGeom prst="rect">
            <a:avLst/>
          </a:prstGeom>
        </p:spPr>
        <p:txBody>
          <a:bodyPr wrap="square" lIns="0" rIns="0">
            <a:spAutoFit/>
          </a:bodyPr>
          <a:lstStyle/>
          <a:p>
            <a:pPr algn="dist"/>
            <a:r>
              <a:rPr lang="en-US" altLang="zh-CN" sz="1200" dirty="0">
                <a:solidFill>
                  <a:schemeClr val="tx1">
                    <a:lumMod val="25000"/>
                    <a:lumOff val="75000"/>
                  </a:schemeClr>
                </a:solidFill>
              </a:rPr>
              <a:t>Solution and summary</a:t>
            </a:r>
            <a:endParaRPr lang="en-US" altLang="zh-CN" sz="1050" dirty="0">
              <a:solidFill>
                <a:schemeClr val="tx1">
                  <a:lumMod val="25000"/>
                  <a:lumOff val="75000"/>
                </a:schemeClr>
              </a:solidFill>
              <a:latin typeface="+mn-ea"/>
            </a:endParaRPr>
          </a:p>
        </p:txBody>
      </p:sp>
      <p:pic>
        <p:nvPicPr>
          <p:cNvPr id="50" name="图片 49">
            <a:extLst>
              <a:ext uri="{FF2B5EF4-FFF2-40B4-BE49-F238E27FC236}">
                <a16:creationId xmlns:a16="http://schemas.microsoft.com/office/drawing/2014/main" id="{13191BC1-7540-461F-95ED-72DC6D2DD96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35493" y="286289"/>
            <a:ext cx="1641068" cy="399511"/>
          </a:xfrm>
          <a:prstGeom prst="rect">
            <a:avLst/>
          </a:prstGeom>
        </p:spPr>
      </p:pic>
      <p:cxnSp>
        <p:nvCxnSpPr>
          <p:cNvPr id="45" name="直接连接符 44">
            <a:extLst>
              <a:ext uri="{FF2B5EF4-FFF2-40B4-BE49-F238E27FC236}">
                <a16:creationId xmlns:a16="http://schemas.microsoft.com/office/drawing/2014/main" id="{CAE1D1E3-7843-4B38-9D31-EEF0E56095F6}"/>
              </a:ext>
            </a:extLst>
          </p:cNvPr>
          <p:cNvCxnSpPr>
            <a:cxnSpLocks/>
          </p:cNvCxnSpPr>
          <p:nvPr/>
        </p:nvCxnSpPr>
        <p:spPr>
          <a:xfrm>
            <a:off x="2083431" y="4082578"/>
            <a:ext cx="411557" cy="0"/>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id="{138171F3-5ECB-426D-8914-11F99C4FEE1B}"/>
              </a:ext>
            </a:extLst>
          </p:cNvPr>
          <p:cNvCxnSpPr>
            <a:cxnSpLocks/>
          </p:cNvCxnSpPr>
          <p:nvPr/>
        </p:nvCxnSpPr>
        <p:spPr>
          <a:xfrm>
            <a:off x="5605120" y="4077368"/>
            <a:ext cx="411557" cy="0"/>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id="{3BF7CC2A-1EDE-4F2B-93B5-6C954B498DB0}"/>
              </a:ext>
            </a:extLst>
          </p:cNvPr>
          <p:cNvCxnSpPr>
            <a:cxnSpLocks/>
          </p:cNvCxnSpPr>
          <p:nvPr/>
        </p:nvCxnSpPr>
        <p:spPr>
          <a:xfrm>
            <a:off x="9126809" y="4072158"/>
            <a:ext cx="411557" cy="0"/>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id="{5F4F965B-773A-41D9-A069-6FD15E889E1F}"/>
              </a:ext>
            </a:extLst>
          </p:cNvPr>
          <p:cNvCxnSpPr>
            <a:cxnSpLocks/>
          </p:cNvCxnSpPr>
          <p:nvPr/>
        </p:nvCxnSpPr>
        <p:spPr>
          <a:xfrm>
            <a:off x="3907340" y="5458227"/>
            <a:ext cx="411557" cy="0"/>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id="{B704D379-E86C-4D8B-B2C2-799C2F7F81AD}"/>
              </a:ext>
            </a:extLst>
          </p:cNvPr>
          <p:cNvCxnSpPr>
            <a:cxnSpLocks/>
          </p:cNvCxnSpPr>
          <p:nvPr/>
        </p:nvCxnSpPr>
        <p:spPr>
          <a:xfrm>
            <a:off x="7409991" y="5459993"/>
            <a:ext cx="411557" cy="0"/>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sp>
        <p:nvSpPr>
          <p:cNvPr id="2" name="文本框 1">
            <a:extLst>
              <a:ext uri="{FF2B5EF4-FFF2-40B4-BE49-F238E27FC236}">
                <a16:creationId xmlns:a16="http://schemas.microsoft.com/office/drawing/2014/main" id="{18C853C3-1DC5-4906-B534-1D68DB7A37C7}"/>
              </a:ext>
            </a:extLst>
          </p:cNvPr>
          <p:cNvSpPr txBox="1"/>
          <p:nvPr/>
        </p:nvSpPr>
        <p:spPr>
          <a:xfrm>
            <a:off x="1183818" y="3771489"/>
            <a:ext cx="813043" cy="769441"/>
          </a:xfrm>
          <a:prstGeom prst="rect">
            <a:avLst/>
          </a:prstGeom>
          <a:noFill/>
        </p:spPr>
        <p:txBody>
          <a:bodyPr wrap="none" rtlCol="0">
            <a:spAutoFit/>
          </a:bodyPr>
          <a:lstStyle/>
          <a:p>
            <a:r>
              <a:rPr lang="en-US" altLang="zh-CN" sz="4400" b="1" dirty="0">
                <a:gradFill>
                  <a:gsLst>
                    <a:gs pos="0">
                      <a:schemeClr val="accent1"/>
                    </a:gs>
                    <a:gs pos="60000">
                      <a:schemeClr val="accent1"/>
                    </a:gs>
                    <a:gs pos="60000">
                      <a:schemeClr val="bg1">
                        <a:alpha val="0"/>
                      </a:schemeClr>
                    </a:gs>
                  </a:gsLst>
                  <a:lin ang="5400000" scaled="1"/>
                </a:gradFill>
                <a:latin typeface="+mj-lt"/>
              </a:rPr>
              <a:t>01</a:t>
            </a:r>
            <a:endParaRPr lang="zh-CN" altLang="en-US" sz="4400" b="1" dirty="0">
              <a:gradFill>
                <a:gsLst>
                  <a:gs pos="0">
                    <a:schemeClr val="accent1"/>
                  </a:gs>
                  <a:gs pos="60000">
                    <a:schemeClr val="accent1"/>
                  </a:gs>
                  <a:gs pos="60000">
                    <a:schemeClr val="bg1">
                      <a:alpha val="0"/>
                    </a:schemeClr>
                  </a:gs>
                </a:gsLst>
                <a:lin ang="5400000" scaled="1"/>
              </a:gradFill>
              <a:latin typeface="+mj-lt"/>
            </a:endParaRPr>
          </a:p>
        </p:txBody>
      </p:sp>
      <p:sp>
        <p:nvSpPr>
          <p:cNvPr id="31" name="文本框 30">
            <a:extLst>
              <a:ext uri="{FF2B5EF4-FFF2-40B4-BE49-F238E27FC236}">
                <a16:creationId xmlns:a16="http://schemas.microsoft.com/office/drawing/2014/main" id="{BA86276B-83A2-4127-9CCD-E7D73FD707B1}"/>
              </a:ext>
            </a:extLst>
          </p:cNvPr>
          <p:cNvSpPr txBox="1"/>
          <p:nvPr/>
        </p:nvSpPr>
        <p:spPr>
          <a:xfrm>
            <a:off x="4710551" y="3778358"/>
            <a:ext cx="813043" cy="769441"/>
          </a:xfrm>
          <a:prstGeom prst="rect">
            <a:avLst/>
          </a:prstGeom>
          <a:noFill/>
        </p:spPr>
        <p:txBody>
          <a:bodyPr wrap="none" rtlCol="0">
            <a:spAutoFit/>
          </a:bodyPr>
          <a:lstStyle/>
          <a:p>
            <a:r>
              <a:rPr lang="en-US" altLang="zh-CN" sz="4400" b="1" dirty="0">
                <a:gradFill>
                  <a:gsLst>
                    <a:gs pos="0">
                      <a:schemeClr val="accent1"/>
                    </a:gs>
                    <a:gs pos="60000">
                      <a:schemeClr val="accent1"/>
                    </a:gs>
                    <a:gs pos="60000">
                      <a:schemeClr val="bg1">
                        <a:alpha val="0"/>
                      </a:schemeClr>
                    </a:gs>
                  </a:gsLst>
                  <a:lin ang="5400000" scaled="1"/>
                </a:gradFill>
                <a:latin typeface="+mj-lt"/>
              </a:rPr>
              <a:t>02</a:t>
            </a:r>
            <a:endParaRPr lang="zh-CN" altLang="en-US" sz="4400" b="1" dirty="0">
              <a:gradFill>
                <a:gsLst>
                  <a:gs pos="0">
                    <a:schemeClr val="accent1"/>
                  </a:gs>
                  <a:gs pos="60000">
                    <a:schemeClr val="accent1"/>
                  </a:gs>
                  <a:gs pos="60000">
                    <a:schemeClr val="bg1">
                      <a:alpha val="0"/>
                    </a:schemeClr>
                  </a:gs>
                </a:gsLst>
                <a:lin ang="5400000" scaled="1"/>
              </a:gradFill>
              <a:latin typeface="+mj-lt"/>
            </a:endParaRPr>
          </a:p>
        </p:txBody>
      </p:sp>
      <p:sp>
        <p:nvSpPr>
          <p:cNvPr id="32" name="文本框 31">
            <a:extLst>
              <a:ext uri="{FF2B5EF4-FFF2-40B4-BE49-F238E27FC236}">
                <a16:creationId xmlns:a16="http://schemas.microsoft.com/office/drawing/2014/main" id="{DB1EBE6A-5BEB-43C6-A61B-25C39BE72386}"/>
              </a:ext>
            </a:extLst>
          </p:cNvPr>
          <p:cNvSpPr txBox="1"/>
          <p:nvPr/>
        </p:nvSpPr>
        <p:spPr>
          <a:xfrm>
            <a:off x="8224584" y="3771488"/>
            <a:ext cx="813043" cy="769441"/>
          </a:xfrm>
          <a:prstGeom prst="rect">
            <a:avLst/>
          </a:prstGeom>
          <a:noFill/>
        </p:spPr>
        <p:txBody>
          <a:bodyPr wrap="none" rtlCol="0">
            <a:spAutoFit/>
          </a:bodyPr>
          <a:lstStyle/>
          <a:p>
            <a:r>
              <a:rPr lang="en-US" altLang="zh-CN" sz="4400" b="1" dirty="0">
                <a:gradFill>
                  <a:gsLst>
                    <a:gs pos="0">
                      <a:schemeClr val="accent1"/>
                    </a:gs>
                    <a:gs pos="60000">
                      <a:schemeClr val="accent1"/>
                    </a:gs>
                    <a:gs pos="60000">
                      <a:schemeClr val="bg1">
                        <a:alpha val="0"/>
                      </a:schemeClr>
                    </a:gs>
                  </a:gsLst>
                  <a:lin ang="5400000" scaled="1"/>
                </a:gradFill>
                <a:latin typeface="+mj-lt"/>
              </a:rPr>
              <a:t>03</a:t>
            </a:r>
            <a:endParaRPr lang="zh-CN" altLang="en-US" sz="4400" b="1" dirty="0">
              <a:gradFill>
                <a:gsLst>
                  <a:gs pos="0">
                    <a:schemeClr val="accent1"/>
                  </a:gs>
                  <a:gs pos="60000">
                    <a:schemeClr val="accent1"/>
                  </a:gs>
                  <a:gs pos="60000">
                    <a:schemeClr val="bg1">
                      <a:alpha val="0"/>
                    </a:schemeClr>
                  </a:gs>
                </a:gsLst>
                <a:lin ang="5400000" scaled="1"/>
              </a:gradFill>
              <a:latin typeface="+mj-lt"/>
            </a:endParaRPr>
          </a:p>
        </p:txBody>
      </p:sp>
      <p:sp>
        <p:nvSpPr>
          <p:cNvPr id="33" name="文本框 32">
            <a:extLst>
              <a:ext uri="{FF2B5EF4-FFF2-40B4-BE49-F238E27FC236}">
                <a16:creationId xmlns:a16="http://schemas.microsoft.com/office/drawing/2014/main" id="{0C3B9359-74E0-4528-AB19-3C399DF47C91}"/>
              </a:ext>
            </a:extLst>
          </p:cNvPr>
          <p:cNvSpPr txBox="1"/>
          <p:nvPr/>
        </p:nvSpPr>
        <p:spPr>
          <a:xfrm>
            <a:off x="3001810" y="5146245"/>
            <a:ext cx="813043" cy="769441"/>
          </a:xfrm>
          <a:prstGeom prst="rect">
            <a:avLst/>
          </a:prstGeom>
          <a:noFill/>
        </p:spPr>
        <p:txBody>
          <a:bodyPr wrap="none" rtlCol="0">
            <a:spAutoFit/>
          </a:bodyPr>
          <a:lstStyle/>
          <a:p>
            <a:r>
              <a:rPr lang="en-US" altLang="zh-CN" sz="4400" b="1" dirty="0">
                <a:gradFill>
                  <a:gsLst>
                    <a:gs pos="0">
                      <a:schemeClr val="accent1"/>
                    </a:gs>
                    <a:gs pos="60000">
                      <a:schemeClr val="accent1"/>
                    </a:gs>
                    <a:gs pos="60000">
                      <a:schemeClr val="bg1">
                        <a:alpha val="0"/>
                      </a:schemeClr>
                    </a:gs>
                  </a:gsLst>
                  <a:lin ang="5400000" scaled="1"/>
                </a:gradFill>
                <a:latin typeface="+mj-lt"/>
              </a:rPr>
              <a:t>04</a:t>
            </a:r>
            <a:endParaRPr lang="zh-CN" altLang="en-US" sz="4400" b="1" dirty="0">
              <a:gradFill>
                <a:gsLst>
                  <a:gs pos="0">
                    <a:schemeClr val="accent1"/>
                  </a:gs>
                  <a:gs pos="60000">
                    <a:schemeClr val="accent1"/>
                  </a:gs>
                  <a:gs pos="60000">
                    <a:schemeClr val="bg1">
                      <a:alpha val="0"/>
                    </a:schemeClr>
                  </a:gs>
                </a:gsLst>
                <a:lin ang="5400000" scaled="1"/>
              </a:gradFill>
              <a:latin typeface="+mj-lt"/>
            </a:endParaRPr>
          </a:p>
        </p:txBody>
      </p:sp>
      <p:sp>
        <p:nvSpPr>
          <p:cNvPr id="34" name="文本框 33">
            <a:extLst>
              <a:ext uri="{FF2B5EF4-FFF2-40B4-BE49-F238E27FC236}">
                <a16:creationId xmlns:a16="http://schemas.microsoft.com/office/drawing/2014/main" id="{BA19D041-6BD2-47AB-91F8-84A660FF262D}"/>
              </a:ext>
            </a:extLst>
          </p:cNvPr>
          <p:cNvSpPr txBox="1"/>
          <p:nvPr/>
        </p:nvSpPr>
        <p:spPr>
          <a:xfrm>
            <a:off x="6504461" y="5146245"/>
            <a:ext cx="813043" cy="769441"/>
          </a:xfrm>
          <a:prstGeom prst="rect">
            <a:avLst/>
          </a:prstGeom>
          <a:noFill/>
        </p:spPr>
        <p:txBody>
          <a:bodyPr wrap="none" rtlCol="0">
            <a:spAutoFit/>
          </a:bodyPr>
          <a:lstStyle/>
          <a:p>
            <a:r>
              <a:rPr lang="en-US" altLang="zh-CN" sz="4400" b="1" dirty="0">
                <a:gradFill>
                  <a:gsLst>
                    <a:gs pos="0">
                      <a:schemeClr val="accent1"/>
                    </a:gs>
                    <a:gs pos="60000">
                      <a:schemeClr val="accent1"/>
                    </a:gs>
                    <a:gs pos="60000">
                      <a:schemeClr val="bg1">
                        <a:alpha val="0"/>
                      </a:schemeClr>
                    </a:gs>
                  </a:gsLst>
                  <a:lin ang="5400000" scaled="1"/>
                </a:gradFill>
                <a:latin typeface="+mj-lt"/>
              </a:rPr>
              <a:t>05</a:t>
            </a:r>
            <a:endParaRPr lang="zh-CN" altLang="en-US" sz="4400" b="1" dirty="0">
              <a:gradFill>
                <a:gsLst>
                  <a:gs pos="0">
                    <a:schemeClr val="accent1"/>
                  </a:gs>
                  <a:gs pos="60000">
                    <a:schemeClr val="accent1"/>
                  </a:gs>
                  <a:gs pos="60000">
                    <a:schemeClr val="bg1">
                      <a:alpha val="0"/>
                    </a:schemeClr>
                  </a:gs>
                </a:gsLst>
                <a:lin ang="5400000" scaled="1"/>
              </a:gradFill>
              <a:latin typeface="+mj-lt"/>
            </a:endParaRPr>
          </a:p>
        </p:txBody>
      </p:sp>
    </p:spTree>
    <p:extLst>
      <p:ext uri="{BB962C8B-B14F-4D97-AF65-F5344CB8AC3E}">
        <p14:creationId xmlns:p14="http://schemas.microsoft.com/office/powerpoint/2010/main" val="181595257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0" name="直接连接符 49">
            <a:extLst>
              <a:ext uri="{FF2B5EF4-FFF2-40B4-BE49-F238E27FC236}">
                <a16:creationId xmlns:a16="http://schemas.microsoft.com/office/drawing/2014/main" id="{F9F9A0DF-3A87-4B53-AC85-006599E1E864}"/>
              </a:ext>
            </a:extLst>
          </p:cNvPr>
          <p:cNvCxnSpPr>
            <a:cxnSpLocks/>
            <a:endCxn id="43" idx="5"/>
          </p:cNvCxnSpPr>
          <p:nvPr/>
        </p:nvCxnSpPr>
        <p:spPr>
          <a:xfrm flipH="1">
            <a:off x="6920812" y="3269288"/>
            <a:ext cx="279440" cy="707378"/>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id="{E3B2C105-A361-4D0A-B780-94B0E0356614}"/>
              </a:ext>
            </a:extLst>
          </p:cNvPr>
          <p:cNvCxnSpPr>
            <a:cxnSpLocks/>
          </p:cNvCxnSpPr>
          <p:nvPr/>
        </p:nvCxnSpPr>
        <p:spPr>
          <a:xfrm>
            <a:off x="5808843" y="2726921"/>
            <a:ext cx="864994" cy="1374853"/>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a16="http://schemas.microsoft.com/office/drawing/2014/main" id="{0920C3AD-793D-4376-A5E4-98266C0F0E9A}"/>
              </a:ext>
            </a:extLst>
          </p:cNvPr>
          <p:cNvCxnSpPr>
            <a:cxnSpLocks/>
          </p:cNvCxnSpPr>
          <p:nvPr/>
        </p:nvCxnSpPr>
        <p:spPr>
          <a:xfrm flipV="1">
            <a:off x="5542773" y="3021668"/>
            <a:ext cx="1470308" cy="921702"/>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EED4D6EC-834C-471D-A276-ABB3493AC08C}"/>
              </a:ext>
            </a:extLst>
          </p:cNvPr>
          <p:cNvCxnSpPr>
            <a:cxnSpLocks/>
            <a:stCxn id="34" idx="4"/>
            <a:endCxn id="35" idx="0"/>
          </p:cNvCxnSpPr>
          <p:nvPr/>
        </p:nvCxnSpPr>
        <p:spPr>
          <a:xfrm>
            <a:off x="6102885" y="2540167"/>
            <a:ext cx="742749" cy="148668"/>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34" name="椭圆 33">
            <a:extLst>
              <a:ext uri="{FF2B5EF4-FFF2-40B4-BE49-F238E27FC236}">
                <a16:creationId xmlns:a16="http://schemas.microsoft.com/office/drawing/2014/main" id="{EE3904FB-8D41-4B86-996E-A67E1329B60D}"/>
              </a:ext>
            </a:extLst>
          </p:cNvPr>
          <p:cNvSpPr/>
          <p:nvPr/>
        </p:nvSpPr>
        <p:spPr>
          <a:xfrm rot="16879118">
            <a:off x="5167205" y="1975011"/>
            <a:ext cx="944868" cy="944868"/>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a16="http://schemas.microsoft.com/office/drawing/2014/main" id="{9D83691E-FE4E-42F6-897E-EB22864D6192}"/>
              </a:ext>
            </a:extLst>
          </p:cNvPr>
          <p:cNvSpPr/>
          <p:nvPr/>
        </p:nvSpPr>
        <p:spPr>
          <a:xfrm rot="16879118">
            <a:off x="6833384" y="2182627"/>
            <a:ext cx="1259640" cy="1259639"/>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a:extLst>
              <a:ext uri="{FF2B5EF4-FFF2-40B4-BE49-F238E27FC236}">
                <a16:creationId xmlns:a16="http://schemas.microsoft.com/office/drawing/2014/main" id="{36F4718C-EEF4-4206-9DCE-69124393FCBB}"/>
              </a:ext>
            </a:extLst>
          </p:cNvPr>
          <p:cNvSpPr/>
          <p:nvPr/>
        </p:nvSpPr>
        <p:spPr>
          <a:xfrm rot="15864764">
            <a:off x="4333905" y="3592754"/>
            <a:ext cx="1561908" cy="15619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3" name="椭圆 42">
            <a:extLst>
              <a:ext uri="{FF2B5EF4-FFF2-40B4-BE49-F238E27FC236}">
                <a16:creationId xmlns:a16="http://schemas.microsoft.com/office/drawing/2014/main" id="{65A1663E-DA3E-45AE-ABE9-4F19C6BA3509}"/>
              </a:ext>
            </a:extLst>
          </p:cNvPr>
          <p:cNvSpPr/>
          <p:nvPr/>
        </p:nvSpPr>
        <p:spPr>
          <a:xfrm rot="15864764">
            <a:off x="6459978" y="3912567"/>
            <a:ext cx="563744" cy="56374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3" name="直接连接符 22">
            <a:extLst>
              <a:ext uri="{FF2B5EF4-FFF2-40B4-BE49-F238E27FC236}">
                <a16:creationId xmlns:a16="http://schemas.microsoft.com/office/drawing/2014/main" id="{7550729B-D671-4937-B650-2EA2F03AC88A}"/>
              </a:ext>
            </a:extLst>
          </p:cNvPr>
          <p:cNvCxnSpPr>
            <a:stCxn id="2" idx="4"/>
            <a:endCxn id="43" idx="0"/>
          </p:cNvCxnSpPr>
          <p:nvPr/>
        </p:nvCxnSpPr>
        <p:spPr>
          <a:xfrm flipV="1">
            <a:off x="5892103" y="4221883"/>
            <a:ext cx="569214" cy="7579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id="{0C88D078-9779-42A2-886F-910C9FC36D2E}"/>
              </a:ext>
            </a:extLst>
          </p:cNvPr>
          <p:cNvCxnSpPr>
            <a:stCxn id="34" idx="2"/>
          </p:cNvCxnSpPr>
          <p:nvPr/>
        </p:nvCxnSpPr>
        <p:spPr>
          <a:xfrm flipH="1">
            <a:off x="5275013" y="2910691"/>
            <a:ext cx="271904" cy="717194"/>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91" name="students-on-lecture_80068">
            <a:extLst>
              <a:ext uri="{FF2B5EF4-FFF2-40B4-BE49-F238E27FC236}">
                <a16:creationId xmlns:a16="http://schemas.microsoft.com/office/drawing/2014/main" id="{C50ABC64-89CF-45EF-8807-8EC894425D02}"/>
              </a:ext>
            </a:extLst>
          </p:cNvPr>
          <p:cNvSpPr>
            <a:spLocks noChangeAspect="1"/>
          </p:cNvSpPr>
          <p:nvPr/>
        </p:nvSpPr>
        <p:spPr bwMode="auto">
          <a:xfrm>
            <a:off x="5376375" y="2225182"/>
            <a:ext cx="526528" cy="435138"/>
          </a:xfrm>
          <a:custGeom>
            <a:avLst/>
            <a:gdLst>
              <a:gd name="connsiteX0" fmla="*/ 172462 w 606900"/>
              <a:gd name="connsiteY0" fmla="*/ 349437 h 501560"/>
              <a:gd name="connsiteX1" fmla="*/ 155911 w 606900"/>
              <a:gd name="connsiteY1" fmla="*/ 378701 h 501560"/>
              <a:gd name="connsiteX2" fmla="*/ 138449 w 606900"/>
              <a:gd name="connsiteY2" fmla="*/ 467859 h 501560"/>
              <a:gd name="connsiteX3" fmla="*/ 227733 w 606900"/>
              <a:gd name="connsiteY3" fmla="*/ 450270 h 501560"/>
              <a:gd name="connsiteX4" fmla="*/ 255065 w 606900"/>
              <a:gd name="connsiteY4" fmla="*/ 434804 h 501560"/>
              <a:gd name="connsiteX5" fmla="*/ 172462 w 606900"/>
              <a:gd name="connsiteY5" fmla="*/ 349437 h 501560"/>
              <a:gd name="connsiteX6" fmla="*/ 533696 w 606900"/>
              <a:gd name="connsiteY6" fmla="*/ 210393 h 501560"/>
              <a:gd name="connsiteX7" fmla="*/ 315346 w 606900"/>
              <a:gd name="connsiteY7" fmla="*/ 428587 h 501560"/>
              <a:gd name="connsiteX8" fmla="*/ 533696 w 606900"/>
              <a:gd name="connsiteY8" fmla="*/ 210393 h 501560"/>
              <a:gd name="connsiteX9" fmla="*/ 59522 w 606900"/>
              <a:gd name="connsiteY9" fmla="*/ 119601 h 501560"/>
              <a:gd name="connsiteX10" fmla="*/ 28242 w 606900"/>
              <a:gd name="connsiteY10" fmla="*/ 150825 h 501560"/>
              <a:gd name="connsiteX11" fmla="*/ 59522 w 606900"/>
              <a:gd name="connsiteY11" fmla="*/ 182049 h 501560"/>
              <a:gd name="connsiteX12" fmla="*/ 90802 w 606900"/>
              <a:gd name="connsiteY12" fmla="*/ 150825 h 501560"/>
              <a:gd name="connsiteX13" fmla="*/ 59522 w 606900"/>
              <a:gd name="connsiteY13" fmla="*/ 119601 h 501560"/>
              <a:gd name="connsiteX14" fmla="*/ 59522 w 606900"/>
              <a:gd name="connsiteY14" fmla="*/ 91409 h 501560"/>
              <a:gd name="connsiteX15" fmla="*/ 119044 w 606900"/>
              <a:gd name="connsiteY15" fmla="*/ 150825 h 501560"/>
              <a:gd name="connsiteX16" fmla="*/ 59522 w 606900"/>
              <a:gd name="connsiteY16" fmla="*/ 210241 h 501560"/>
              <a:gd name="connsiteX17" fmla="*/ 0 w 606900"/>
              <a:gd name="connsiteY17" fmla="*/ 150825 h 501560"/>
              <a:gd name="connsiteX18" fmla="*/ 59522 w 606900"/>
              <a:gd name="connsiteY18" fmla="*/ 91409 h 501560"/>
              <a:gd name="connsiteX19" fmla="*/ 347929 w 606900"/>
              <a:gd name="connsiteY19" fmla="*/ 72806 h 501560"/>
              <a:gd name="connsiteX20" fmla="*/ 230162 w 606900"/>
              <a:gd name="connsiteY20" fmla="*/ 125481 h 501560"/>
              <a:gd name="connsiteX21" fmla="*/ 282548 w 606900"/>
              <a:gd name="connsiteY21" fmla="*/ 417215 h 501560"/>
              <a:gd name="connsiteX22" fmla="*/ 522308 w 606900"/>
              <a:gd name="connsiteY22" fmla="*/ 177641 h 501560"/>
              <a:gd name="connsiteX23" fmla="*/ 347929 w 606900"/>
              <a:gd name="connsiteY23" fmla="*/ 72806 h 501560"/>
              <a:gd name="connsiteX24" fmla="*/ 544439 w 606900"/>
              <a:gd name="connsiteY24" fmla="*/ 29064 h 501560"/>
              <a:gd name="connsiteX25" fmla="*/ 483740 w 606900"/>
              <a:gd name="connsiteY25" fmla="*/ 51334 h 501560"/>
              <a:gd name="connsiteX26" fmla="*/ 454434 w 606900"/>
              <a:gd name="connsiteY26" fmla="*/ 67862 h 501560"/>
              <a:gd name="connsiteX27" fmla="*/ 540074 w 606900"/>
              <a:gd name="connsiteY27" fmla="*/ 150348 h 501560"/>
              <a:gd name="connsiteX28" fmla="*/ 555562 w 606900"/>
              <a:gd name="connsiteY28" fmla="*/ 122903 h 501560"/>
              <a:gd name="connsiteX29" fmla="*/ 573024 w 606900"/>
              <a:gd name="connsiteY29" fmla="*/ 33745 h 501560"/>
              <a:gd name="connsiteX30" fmla="*/ 544439 w 606900"/>
              <a:gd name="connsiteY30" fmla="*/ 29064 h 501560"/>
              <a:gd name="connsiteX31" fmla="*/ 556710 w 606900"/>
              <a:gd name="connsiteY31" fmla="*/ 17 h 501560"/>
              <a:gd name="connsiteX32" fmla="*/ 593067 w 606900"/>
              <a:gd name="connsiteY32" fmla="*/ 13882 h 501560"/>
              <a:gd name="connsiteX33" fmla="*/ 554195 w 606900"/>
              <a:gd name="connsiteY33" fmla="*/ 180826 h 501560"/>
              <a:gd name="connsiteX34" fmla="*/ 285737 w 606900"/>
              <a:gd name="connsiteY34" fmla="*/ 448906 h 501560"/>
              <a:gd name="connsiteX35" fmla="*/ 118406 w 606900"/>
              <a:gd name="connsiteY35" fmla="*/ 487723 h 501560"/>
              <a:gd name="connsiteX36" fmla="*/ 159252 w 606900"/>
              <a:gd name="connsiteY36" fmla="*/ 317747 h 501560"/>
              <a:gd name="connsiteX37" fmla="*/ 422699 w 606900"/>
              <a:gd name="connsiteY37" fmla="*/ 54519 h 501560"/>
              <a:gd name="connsiteX38" fmla="*/ 556710 w 606900"/>
              <a:gd name="connsiteY38" fmla="*/ 17 h 501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6900" h="501560">
                <a:moveTo>
                  <a:pt x="172462" y="349437"/>
                </a:moveTo>
                <a:cubicBezTo>
                  <a:pt x="166237" y="359596"/>
                  <a:pt x="160770" y="369300"/>
                  <a:pt x="155911" y="378701"/>
                </a:cubicBezTo>
                <a:cubicBezTo>
                  <a:pt x="129035" y="430407"/>
                  <a:pt x="129339" y="458610"/>
                  <a:pt x="138449" y="467859"/>
                </a:cubicBezTo>
                <a:cubicBezTo>
                  <a:pt x="147560" y="476957"/>
                  <a:pt x="175803" y="477109"/>
                  <a:pt x="227733" y="450270"/>
                </a:cubicBezTo>
                <a:cubicBezTo>
                  <a:pt x="236540" y="445721"/>
                  <a:pt x="245650" y="440566"/>
                  <a:pt x="255065" y="434804"/>
                </a:cubicBezTo>
                <a:cubicBezTo>
                  <a:pt x="220293" y="415244"/>
                  <a:pt x="190987" y="385070"/>
                  <a:pt x="172462" y="349437"/>
                </a:cubicBezTo>
                <a:close/>
                <a:moveTo>
                  <a:pt x="533696" y="210393"/>
                </a:moveTo>
                <a:cubicBezTo>
                  <a:pt x="476452" y="289392"/>
                  <a:pt x="393849" y="371726"/>
                  <a:pt x="315346" y="428587"/>
                </a:cubicBezTo>
                <a:cubicBezTo>
                  <a:pt x="446539" y="460278"/>
                  <a:pt x="565583" y="342159"/>
                  <a:pt x="533696" y="210393"/>
                </a:cubicBezTo>
                <a:close/>
                <a:moveTo>
                  <a:pt x="59522" y="119601"/>
                </a:moveTo>
                <a:cubicBezTo>
                  <a:pt x="41908" y="119601"/>
                  <a:pt x="28242" y="133849"/>
                  <a:pt x="28242" y="150825"/>
                </a:cubicBezTo>
                <a:cubicBezTo>
                  <a:pt x="28242" y="167801"/>
                  <a:pt x="41908" y="182049"/>
                  <a:pt x="59522" y="182049"/>
                </a:cubicBezTo>
                <a:cubicBezTo>
                  <a:pt x="77135" y="182049"/>
                  <a:pt x="90802" y="167649"/>
                  <a:pt x="90802" y="150825"/>
                </a:cubicBezTo>
                <a:cubicBezTo>
                  <a:pt x="90802" y="133849"/>
                  <a:pt x="77135" y="119601"/>
                  <a:pt x="59522" y="119601"/>
                </a:cubicBezTo>
                <a:close/>
                <a:moveTo>
                  <a:pt x="59522" y="91409"/>
                </a:moveTo>
                <a:cubicBezTo>
                  <a:pt x="92320" y="91409"/>
                  <a:pt x="119044" y="118086"/>
                  <a:pt x="119044" y="150825"/>
                </a:cubicBezTo>
                <a:cubicBezTo>
                  <a:pt x="119044" y="184019"/>
                  <a:pt x="91865" y="210241"/>
                  <a:pt x="59522" y="210241"/>
                </a:cubicBezTo>
                <a:cubicBezTo>
                  <a:pt x="27179" y="210241"/>
                  <a:pt x="0" y="184019"/>
                  <a:pt x="0" y="150825"/>
                </a:cubicBezTo>
                <a:cubicBezTo>
                  <a:pt x="0" y="117631"/>
                  <a:pt x="27179" y="91409"/>
                  <a:pt x="59522" y="91409"/>
                </a:cubicBezTo>
                <a:close/>
                <a:moveTo>
                  <a:pt x="347929" y="72806"/>
                </a:moveTo>
                <a:cubicBezTo>
                  <a:pt x="305609" y="75060"/>
                  <a:pt x="263530" y="92104"/>
                  <a:pt x="230162" y="125481"/>
                </a:cubicBezTo>
                <a:cubicBezTo>
                  <a:pt x="141486" y="213881"/>
                  <a:pt x="167755" y="364448"/>
                  <a:pt x="282548" y="417215"/>
                </a:cubicBezTo>
                <a:cubicBezTo>
                  <a:pt x="369554" y="357625"/>
                  <a:pt x="463241" y="263767"/>
                  <a:pt x="522308" y="177641"/>
                </a:cubicBezTo>
                <a:cubicBezTo>
                  <a:pt x="489662" y="106376"/>
                  <a:pt x="418462" y="69049"/>
                  <a:pt x="347929" y="72806"/>
                </a:cubicBezTo>
                <a:close/>
                <a:moveTo>
                  <a:pt x="544439" y="29064"/>
                </a:moveTo>
                <a:cubicBezTo>
                  <a:pt x="529749" y="31243"/>
                  <a:pt x="509705" y="37915"/>
                  <a:pt x="483740" y="51334"/>
                </a:cubicBezTo>
                <a:cubicBezTo>
                  <a:pt x="474326" y="56035"/>
                  <a:pt x="464608" y="61645"/>
                  <a:pt x="454434" y="67862"/>
                </a:cubicBezTo>
                <a:cubicBezTo>
                  <a:pt x="490118" y="86209"/>
                  <a:pt x="520486" y="115777"/>
                  <a:pt x="540074" y="150348"/>
                </a:cubicBezTo>
                <a:cubicBezTo>
                  <a:pt x="545844" y="140947"/>
                  <a:pt x="551007" y="131698"/>
                  <a:pt x="555562" y="122903"/>
                </a:cubicBezTo>
                <a:cubicBezTo>
                  <a:pt x="582286" y="71198"/>
                  <a:pt x="582134" y="42995"/>
                  <a:pt x="573024" y="33745"/>
                </a:cubicBezTo>
                <a:cubicBezTo>
                  <a:pt x="568469" y="29196"/>
                  <a:pt x="559130" y="26884"/>
                  <a:pt x="544439" y="29064"/>
                </a:cubicBezTo>
                <a:close/>
                <a:moveTo>
                  <a:pt x="556710" y="17"/>
                </a:moveTo>
                <a:cubicBezTo>
                  <a:pt x="570945" y="302"/>
                  <a:pt x="583539" y="4367"/>
                  <a:pt x="593067" y="13882"/>
                </a:cubicBezTo>
                <a:cubicBezTo>
                  <a:pt x="630572" y="51334"/>
                  <a:pt x="583045" y="136701"/>
                  <a:pt x="554195" y="180826"/>
                </a:cubicBezTo>
                <a:cubicBezTo>
                  <a:pt x="616147" y="348679"/>
                  <a:pt x="451701" y="510012"/>
                  <a:pt x="285737" y="448906"/>
                </a:cubicBezTo>
                <a:cubicBezTo>
                  <a:pt x="241399" y="477867"/>
                  <a:pt x="155911" y="525175"/>
                  <a:pt x="118406" y="487723"/>
                </a:cubicBezTo>
                <a:cubicBezTo>
                  <a:pt x="80445" y="449664"/>
                  <a:pt x="129642" y="362629"/>
                  <a:pt x="159252" y="317747"/>
                </a:cubicBezTo>
                <a:cubicBezTo>
                  <a:pt x="106410" y="155655"/>
                  <a:pt x="260683" y="1903"/>
                  <a:pt x="422699" y="54519"/>
                </a:cubicBezTo>
                <a:cubicBezTo>
                  <a:pt x="456522" y="32343"/>
                  <a:pt x="514004" y="-836"/>
                  <a:pt x="556710" y="17"/>
                </a:cubicBezTo>
                <a:close/>
              </a:path>
            </a:pathLst>
          </a:custGeom>
          <a:solidFill>
            <a:schemeClr val="bg1"/>
          </a:solidFill>
          <a:ln>
            <a:noFill/>
          </a:ln>
        </p:spPr>
        <p:txBody>
          <a:bodyPr/>
          <a:lstStyle/>
          <a:p>
            <a:endParaRPr lang="zh-CN" altLang="en-US"/>
          </a:p>
        </p:txBody>
      </p:sp>
      <p:sp>
        <p:nvSpPr>
          <p:cNvPr id="92" name="students-on-lecture_80068">
            <a:extLst>
              <a:ext uri="{FF2B5EF4-FFF2-40B4-BE49-F238E27FC236}">
                <a16:creationId xmlns:a16="http://schemas.microsoft.com/office/drawing/2014/main" id="{12F2D96B-3E0F-4964-8D16-314F58A1F671}"/>
              </a:ext>
            </a:extLst>
          </p:cNvPr>
          <p:cNvSpPr>
            <a:spLocks noChangeAspect="1"/>
          </p:cNvSpPr>
          <p:nvPr/>
        </p:nvSpPr>
        <p:spPr bwMode="auto">
          <a:xfrm>
            <a:off x="4692093" y="3985014"/>
            <a:ext cx="815005" cy="754873"/>
          </a:xfrm>
          <a:custGeom>
            <a:avLst/>
            <a:gdLst>
              <a:gd name="T0" fmla="*/ 768 w 4608"/>
              <a:gd name="T1" fmla="*/ 4168 h 4274"/>
              <a:gd name="T2" fmla="*/ 608 w 4608"/>
              <a:gd name="T3" fmla="*/ 3775 h 4274"/>
              <a:gd name="T4" fmla="*/ 608 w 4608"/>
              <a:gd name="T5" fmla="*/ 3561 h 4274"/>
              <a:gd name="T6" fmla="*/ 877 w 4608"/>
              <a:gd name="T7" fmla="*/ 3561 h 4274"/>
              <a:gd name="T8" fmla="*/ 4466 w 4608"/>
              <a:gd name="T9" fmla="*/ 3668 h 4274"/>
              <a:gd name="T10" fmla="*/ 981 w 4608"/>
              <a:gd name="T11" fmla="*/ 3775 h 4274"/>
              <a:gd name="T12" fmla="*/ 875 w 4608"/>
              <a:gd name="T13" fmla="*/ 4274 h 4274"/>
              <a:gd name="T14" fmla="*/ 81 w 4608"/>
              <a:gd name="T15" fmla="*/ 3767 h 4274"/>
              <a:gd name="T16" fmla="*/ 312 w 4608"/>
              <a:gd name="T17" fmla="*/ 2914 h 4274"/>
              <a:gd name="T18" fmla="*/ 1567 w 4608"/>
              <a:gd name="T19" fmla="*/ 2179 h 4274"/>
              <a:gd name="T20" fmla="*/ 2334 w 4608"/>
              <a:gd name="T21" fmla="*/ 2662 h 4274"/>
              <a:gd name="T22" fmla="*/ 2401 w 4608"/>
              <a:gd name="T23" fmla="*/ 2925 h 4274"/>
              <a:gd name="T24" fmla="*/ 2165 w 4608"/>
              <a:gd name="T25" fmla="*/ 2793 h 4274"/>
              <a:gd name="T26" fmla="*/ 1783 w 4608"/>
              <a:gd name="T27" fmla="*/ 2430 h 4274"/>
              <a:gd name="T28" fmla="*/ 1374 w 4608"/>
              <a:gd name="T29" fmla="*/ 2916 h 4274"/>
              <a:gd name="T30" fmla="*/ 966 w 4608"/>
              <a:gd name="T31" fmla="*/ 2430 h 4274"/>
              <a:gd name="T32" fmla="*/ 220 w 4608"/>
              <a:gd name="T33" fmla="*/ 3708 h 4274"/>
              <a:gd name="T34" fmla="*/ 1202 w 4608"/>
              <a:gd name="T35" fmla="*/ 2392 h 4274"/>
              <a:gd name="T36" fmla="*/ 1547 w 4608"/>
              <a:gd name="T37" fmla="*/ 2392 h 4274"/>
              <a:gd name="T38" fmla="*/ 3022 w 4608"/>
              <a:gd name="T39" fmla="*/ 3359 h 4274"/>
              <a:gd name="T40" fmla="*/ 1743 w 4608"/>
              <a:gd name="T41" fmla="*/ 3252 h 4274"/>
              <a:gd name="T42" fmla="*/ 3022 w 4608"/>
              <a:gd name="T43" fmla="*/ 3145 h 4274"/>
              <a:gd name="T44" fmla="*/ 3022 w 4608"/>
              <a:gd name="T45" fmla="*/ 3359 h 4274"/>
              <a:gd name="T46" fmla="*/ 4388 w 4608"/>
              <a:gd name="T47" fmla="*/ 2405 h 4274"/>
              <a:gd name="T48" fmla="*/ 3795 w 4608"/>
              <a:gd name="T49" fmla="*/ 1364 h 4274"/>
              <a:gd name="T50" fmla="*/ 3451 w 4608"/>
              <a:gd name="T51" fmla="*/ 1761 h 4274"/>
              <a:gd name="T52" fmla="*/ 3107 w 4608"/>
              <a:gd name="T53" fmla="*/ 1364 h 4274"/>
              <a:gd name="T54" fmla="*/ 2659 w 4608"/>
              <a:gd name="T55" fmla="*/ 1858 h 4274"/>
              <a:gd name="T56" fmla="*/ 2489 w 4608"/>
              <a:gd name="T57" fmla="*/ 1728 h 4274"/>
              <a:gd name="T58" fmla="*/ 3292 w 4608"/>
              <a:gd name="T59" fmla="*/ 1115 h 4274"/>
              <a:gd name="T60" fmla="*/ 4346 w 4608"/>
              <a:gd name="T61" fmla="*/ 1734 h 4274"/>
              <a:gd name="T62" fmla="*/ 4527 w 4608"/>
              <a:gd name="T63" fmla="*/ 2464 h 4274"/>
              <a:gd name="T64" fmla="*/ 3345 w 4608"/>
              <a:gd name="T65" fmla="*/ 1328 h 4274"/>
              <a:gd name="T66" fmla="*/ 3557 w 4608"/>
              <a:gd name="T67" fmla="*/ 1328 h 4274"/>
              <a:gd name="T68" fmla="*/ 3981 w 4608"/>
              <a:gd name="T69" fmla="*/ 2256 h 4274"/>
              <a:gd name="T70" fmla="*/ 2269 w 4608"/>
              <a:gd name="T71" fmla="*/ 2149 h 4274"/>
              <a:gd name="T72" fmla="*/ 3981 w 4608"/>
              <a:gd name="T73" fmla="*/ 2042 h 4274"/>
              <a:gd name="T74" fmla="*/ 3981 w 4608"/>
              <a:gd name="T75" fmla="*/ 2256 h 4274"/>
              <a:gd name="T76" fmla="*/ 795 w 4608"/>
              <a:gd name="T77" fmla="*/ 1409 h 4274"/>
              <a:gd name="T78" fmla="*/ 1216 w 4608"/>
              <a:gd name="T79" fmla="*/ 852 h 4274"/>
              <a:gd name="T80" fmla="*/ 1361 w 4608"/>
              <a:gd name="T81" fmla="*/ 830 h 4274"/>
              <a:gd name="T82" fmla="*/ 1362 w 4608"/>
              <a:gd name="T83" fmla="*/ 830 h 4274"/>
              <a:gd name="T84" fmla="*/ 1363 w 4608"/>
              <a:gd name="T85" fmla="*/ 830 h 4274"/>
              <a:gd name="T86" fmla="*/ 1374 w 4608"/>
              <a:gd name="T87" fmla="*/ 830 h 4274"/>
              <a:gd name="T88" fmla="*/ 1375 w 4608"/>
              <a:gd name="T89" fmla="*/ 830 h 4274"/>
              <a:gd name="T90" fmla="*/ 1376 w 4608"/>
              <a:gd name="T91" fmla="*/ 830 h 4274"/>
              <a:gd name="T92" fmla="*/ 1377 w 4608"/>
              <a:gd name="T93" fmla="*/ 830 h 4274"/>
              <a:gd name="T94" fmla="*/ 1378 w 4608"/>
              <a:gd name="T95" fmla="*/ 830 h 4274"/>
              <a:gd name="T96" fmla="*/ 1378 w 4608"/>
              <a:gd name="T97" fmla="*/ 830 h 4274"/>
              <a:gd name="T98" fmla="*/ 1954 w 4608"/>
              <a:gd name="T99" fmla="*/ 1409 h 4274"/>
              <a:gd name="T100" fmla="*/ 1170 w 4608"/>
              <a:gd name="T101" fmla="*/ 1105 h 4274"/>
              <a:gd name="T102" fmla="*/ 1374 w 4608"/>
              <a:gd name="T103" fmla="*/ 1776 h 4274"/>
              <a:gd name="T104" fmla="*/ 1715 w 4608"/>
              <a:gd name="T105" fmla="*/ 1487 h 4274"/>
              <a:gd name="T106" fmla="*/ 1375 w 4608"/>
              <a:gd name="T107" fmla="*/ 1043 h 4274"/>
              <a:gd name="T108" fmla="*/ 1378 w 4608"/>
              <a:gd name="T109" fmla="*/ 1043 h 4274"/>
              <a:gd name="T110" fmla="*/ 1377 w 4608"/>
              <a:gd name="T111" fmla="*/ 1043 h 4274"/>
              <a:gd name="T112" fmla="*/ 1376 w 4608"/>
              <a:gd name="T113" fmla="*/ 1043 h 4274"/>
              <a:gd name="T114" fmla="*/ 1375 w 4608"/>
              <a:gd name="T115" fmla="*/ 1043 h 4274"/>
              <a:gd name="T116" fmla="*/ 2953 w 4608"/>
              <a:gd name="T117" fmla="*/ 498 h 4274"/>
              <a:gd name="T118" fmla="*/ 3949 w 4608"/>
              <a:gd name="T119" fmla="*/ 498 h 4274"/>
              <a:gd name="T120" fmla="*/ 3451 w 4608"/>
              <a:gd name="T121" fmla="*/ 213 h 4274"/>
              <a:gd name="T122" fmla="*/ 3451 w 4608"/>
              <a:gd name="T123" fmla="*/ 782 h 4274"/>
              <a:gd name="T124" fmla="*/ 3451 w 4608"/>
              <a:gd name="T125" fmla="*/ 213 h 4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608" h="4274">
                <a:moveTo>
                  <a:pt x="875" y="4274"/>
                </a:moveTo>
                <a:cubicBezTo>
                  <a:pt x="816" y="4274"/>
                  <a:pt x="768" y="4226"/>
                  <a:pt x="768" y="4168"/>
                </a:cubicBezTo>
                <a:lnTo>
                  <a:pt x="768" y="3775"/>
                </a:lnTo>
                <a:lnTo>
                  <a:pt x="608" y="3775"/>
                </a:lnTo>
                <a:cubicBezTo>
                  <a:pt x="549" y="3775"/>
                  <a:pt x="501" y="3727"/>
                  <a:pt x="501" y="3668"/>
                </a:cubicBezTo>
                <a:cubicBezTo>
                  <a:pt x="501" y="3609"/>
                  <a:pt x="549" y="3561"/>
                  <a:pt x="608" y="3561"/>
                </a:cubicBezTo>
                <a:lnTo>
                  <a:pt x="872" y="3561"/>
                </a:lnTo>
                <a:cubicBezTo>
                  <a:pt x="874" y="3561"/>
                  <a:pt x="875" y="3561"/>
                  <a:pt x="877" y="3561"/>
                </a:cubicBezTo>
                <a:lnTo>
                  <a:pt x="4360" y="3561"/>
                </a:lnTo>
                <a:cubicBezTo>
                  <a:pt x="4418" y="3561"/>
                  <a:pt x="4466" y="3609"/>
                  <a:pt x="4466" y="3668"/>
                </a:cubicBezTo>
                <a:cubicBezTo>
                  <a:pt x="4466" y="3727"/>
                  <a:pt x="4418" y="3775"/>
                  <a:pt x="4360" y="3775"/>
                </a:cubicBezTo>
                <a:lnTo>
                  <a:pt x="981" y="3775"/>
                </a:lnTo>
                <a:lnTo>
                  <a:pt x="981" y="4168"/>
                </a:lnTo>
                <a:cubicBezTo>
                  <a:pt x="981" y="4226"/>
                  <a:pt x="934" y="4274"/>
                  <a:pt x="875" y="4274"/>
                </a:cubicBezTo>
                <a:close/>
                <a:moveTo>
                  <a:pt x="121" y="3775"/>
                </a:moveTo>
                <a:cubicBezTo>
                  <a:pt x="107" y="3775"/>
                  <a:pt x="94" y="3772"/>
                  <a:pt x="81" y="3767"/>
                </a:cubicBezTo>
                <a:cubicBezTo>
                  <a:pt x="26" y="3745"/>
                  <a:pt x="0" y="3683"/>
                  <a:pt x="22" y="3628"/>
                </a:cubicBezTo>
                <a:lnTo>
                  <a:pt x="312" y="2914"/>
                </a:lnTo>
                <a:cubicBezTo>
                  <a:pt x="440" y="2598"/>
                  <a:pt x="669" y="2179"/>
                  <a:pt x="1182" y="2179"/>
                </a:cubicBezTo>
                <a:lnTo>
                  <a:pt x="1567" y="2179"/>
                </a:lnTo>
                <a:cubicBezTo>
                  <a:pt x="1843" y="2179"/>
                  <a:pt x="2070" y="2302"/>
                  <a:pt x="2243" y="2544"/>
                </a:cubicBezTo>
                <a:cubicBezTo>
                  <a:pt x="2247" y="2550"/>
                  <a:pt x="2293" y="2610"/>
                  <a:pt x="2334" y="2662"/>
                </a:cubicBezTo>
                <a:cubicBezTo>
                  <a:pt x="2363" y="2700"/>
                  <a:pt x="2394" y="2741"/>
                  <a:pt x="2420" y="2775"/>
                </a:cubicBezTo>
                <a:cubicBezTo>
                  <a:pt x="2456" y="2822"/>
                  <a:pt x="2448" y="2889"/>
                  <a:pt x="2401" y="2925"/>
                </a:cubicBezTo>
                <a:cubicBezTo>
                  <a:pt x="2354" y="2960"/>
                  <a:pt x="2287" y="2952"/>
                  <a:pt x="2251" y="2905"/>
                </a:cubicBezTo>
                <a:cubicBezTo>
                  <a:pt x="2225" y="2871"/>
                  <a:pt x="2194" y="2830"/>
                  <a:pt x="2165" y="2793"/>
                </a:cubicBezTo>
                <a:cubicBezTo>
                  <a:pt x="2087" y="2691"/>
                  <a:pt x="2072" y="2673"/>
                  <a:pt x="2069" y="2667"/>
                </a:cubicBezTo>
                <a:cubicBezTo>
                  <a:pt x="1985" y="2550"/>
                  <a:pt x="1892" y="2472"/>
                  <a:pt x="1783" y="2430"/>
                </a:cubicBezTo>
                <a:lnTo>
                  <a:pt x="1461" y="2872"/>
                </a:lnTo>
                <a:cubicBezTo>
                  <a:pt x="1440" y="2899"/>
                  <a:pt x="1408" y="2916"/>
                  <a:pt x="1374" y="2916"/>
                </a:cubicBezTo>
                <a:cubicBezTo>
                  <a:pt x="1340" y="2916"/>
                  <a:pt x="1308" y="2899"/>
                  <a:pt x="1288" y="2872"/>
                </a:cubicBezTo>
                <a:lnTo>
                  <a:pt x="966" y="2430"/>
                </a:lnTo>
                <a:cubicBezTo>
                  <a:pt x="779" y="2503"/>
                  <a:pt x="636" y="2682"/>
                  <a:pt x="509" y="2994"/>
                </a:cubicBezTo>
                <a:lnTo>
                  <a:pt x="220" y="3708"/>
                </a:lnTo>
                <a:cubicBezTo>
                  <a:pt x="203" y="3750"/>
                  <a:pt x="163" y="3775"/>
                  <a:pt x="121" y="3775"/>
                </a:cubicBezTo>
                <a:close/>
                <a:moveTo>
                  <a:pt x="1202" y="2392"/>
                </a:moveTo>
                <a:lnTo>
                  <a:pt x="1374" y="2628"/>
                </a:lnTo>
                <a:lnTo>
                  <a:pt x="1547" y="2392"/>
                </a:lnTo>
                <a:lnTo>
                  <a:pt x="1202" y="2392"/>
                </a:lnTo>
                <a:close/>
                <a:moveTo>
                  <a:pt x="3022" y="3359"/>
                </a:moveTo>
                <a:lnTo>
                  <a:pt x="1850" y="3359"/>
                </a:lnTo>
                <a:cubicBezTo>
                  <a:pt x="1791" y="3359"/>
                  <a:pt x="1743" y="3311"/>
                  <a:pt x="1743" y="3252"/>
                </a:cubicBezTo>
                <a:cubicBezTo>
                  <a:pt x="1743" y="3193"/>
                  <a:pt x="1791" y="3145"/>
                  <a:pt x="1850" y="3145"/>
                </a:cubicBezTo>
                <a:lnTo>
                  <a:pt x="3022" y="3145"/>
                </a:lnTo>
                <a:cubicBezTo>
                  <a:pt x="3081" y="3145"/>
                  <a:pt x="3129" y="3193"/>
                  <a:pt x="3129" y="3252"/>
                </a:cubicBezTo>
                <a:cubicBezTo>
                  <a:pt x="3129" y="3311"/>
                  <a:pt x="3081" y="3359"/>
                  <a:pt x="3022" y="3359"/>
                </a:cubicBezTo>
                <a:close/>
                <a:moveTo>
                  <a:pt x="4487" y="2472"/>
                </a:moveTo>
                <a:cubicBezTo>
                  <a:pt x="4445" y="2472"/>
                  <a:pt x="4405" y="2447"/>
                  <a:pt x="4388" y="2405"/>
                </a:cubicBezTo>
                <a:lnTo>
                  <a:pt x="4149" y="1815"/>
                </a:lnTo>
                <a:cubicBezTo>
                  <a:pt x="4049" y="1570"/>
                  <a:pt x="3938" y="1426"/>
                  <a:pt x="3795" y="1364"/>
                </a:cubicBezTo>
                <a:lnTo>
                  <a:pt x="3537" y="1718"/>
                </a:lnTo>
                <a:cubicBezTo>
                  <a:pt x="3517" y="1745"/>
                  <a:pt x="3485" y="1761"/>
                  <a:pt x="3451" y="1761"/>
                </a:cubicBezTo>
                <a:cubicBezTo>
                  <a:pt x="3417" y="1761"/>
                  <a:pt x="3385" y="1745"/>
                  <a:pt x="3365" y="1718"/>
                </a:cubicBezTo>
                <a:lnTo>
                  <a:pt x="3107" y="1364"/>
                </a:lnTo>
                <a:cubicBezTo>
                  <a:pt x="3025" y="1399"/>
                  <a:pt x="2955" y="1460"/>
                  <a:pt x="2892" y="1549"/>
                </a:cubicBezTo>
                <a:cubicBezTo>
                  <a:pt x="2885" y="1558"/>
                  <a:pt x="2713" y="1787"/>
                  <a:pt x="2659" y="1858"/>
                </a:cubicBezTo>
                <a:cubicBezTo>
                  <a:pt x="2623" y="1905"/>
                  <a:pt x="2556" y="1914"/>
                  <a:pt x="2509" y="1878"/>
                </a:cubicBezTo>
                <a:cubicBezTo>
                  <a:pt x="2462" y="1842"/>
                  <a:pt x="2454" y="1775"/>
                  <a:pt x="2489" y="1728"/>
                </a:cubicBezTo>
                <a:cubicBezTo>
                  <a:pt x="2544" y="1658"/>
                  <a:pt x="2710" y="1436"/>
                  <a:pt x="2718" y="1424"/>
                </a:cubicBezTo>
                <a:cubicBezTo>
                  <a:pt x="2864" y="1219"/>
                  <a:pt x="3057" y="1115"/>
                  <a:pt x="3292" y="1115"/>
                </a:cubicBezTo>
                <a:lnTo>
                  <a:pt x="3610" y="1115"/>
                </a:lnTo>
                <a:cubicBezTo>
                  <a:pt x="4045" y="1115"/>
                  <a:pt x="4239" y="1468"/>
                  <a:pt x="4346" y="1734"/>
                </a:cubicBezTo>
                <a:lnTo>
                  <a:pt x="4586" y="2325"/>
                </a:lnTo>
                <a:cubicBezTo>
                  <a:pt x="4608" y="2380"/>
                  <a:pt x="4582" y="2442"/>
                  <a:pt x="4527" y="2464"/>
                </a:cubicBezTo>
                <a:cubicBezTo>
                  <a:pt x="4514" y="2469"/>
                  <a:pt x="4501" y="2472"/>
                  <a:pt x="4487" y="2472"/>
                </a:cubicBezTo>
                <a:close/>
                <a:moveTo>
                  <a:pt x="3345" y="1328"/>
                </a:moveTo>
                <a:lnTo>
                  <a:pt x="3451" y="1474"/>
                </a:lnTo>
                <a:lnTo>
                  <a:pt x="3557" y="1328"/>
                </a:lnTo>
                <a:lnTo>
                  <a:pt x="3345" y="1328"/>
                </a:lnTo>
                <a:close/>
                <a:moveTo>
                  <a:pt x="3981" y="2256"/>
                </a:moveTo>
                <a:lnTo>
                  <a:pt x="2376" y="2256"/>
                </a:lnTo>
                <a:cubicBezTo>
                  <a:pt x="2317" y="2256"/>
                  <a:pt x="2269" y="2208"/>
                  <a:pt x="2269" y="2149"/>
                </a:cubicBezTo>
                <a:cubicBezTo>
                  <a:pt x="2269" y="2090"/>
                  <a:pt x="2317" y="2042"/>
                  <a:pt x="2376" y="2042"/>
                </a:cubicBezTo>
                <a:lnTo>
                  <a:pt x="3981" y="2042"/>
                </a:lnTo>
                <a:cubicBezTo>
                  <a:pt x="4040" y="2042"/>
                  <a:pt x="4087" y="2090"/>
                  <a:pt x="4087" y="2149"/>
                </a:cubicBezTo>
                <a:cubicBezTo>
                  <a:pt x="4087" y="2208"/>
                  <a:pt x="4040" y="2256"/>
                  <a:pt x="3981" y="2256"/>
                </a:cubicBezTo>
                <a:close/>
                <a:moveTo>
                  <a:pt x="1374" y="1989"/>
                </a:moveTo>
                <a:cubicBezTo>
                  <a:pt x="1055" y="1989"/>
                  <a:pt x="795" y="1729"/>
                  <a:pt x="795" y="1409"/>
                </a:cubicBezTo>
                <a:cubicBezTo>
                  <a:pt x="795" y="1146"/>
                  <a:pt x="971" y="923"/>
                  <a:pt x="1212" y="853"/>
                </a:cubicBezTo>
                <a:cubicBezTo>
                  <a:pt x="1213" y="852"/>
                  <a:pt x="1214" y="852"/>
                  <a:pt x="1216" y="852"/>
                </a:cubicBezTo>
                <a:cubicBezTo>
                  <a:pt x="1245" y="843"/>
                  <a:pt x="1274" y="838"/>
                  <a:pt x="1304" y="834"/>
                </a:cubicBezTo>
                <a:cubicBezTo>
                  <a:pt x="1323" y="832"/>
                  <a:pt x="1342" y="830"/>
                  <a:pt x="1361" y="830"/>
                </a:cubicBezTo>
                <a:cubicBezTo>
                  <a:pt x="1361" y="830"/>
                  <a:pt x="1362" y="830"/>
                  <a:pt x="1362" y="830"/>
                </a:cubicBezTo>
                <a:cubicBezTo>
                  <a:pt x="1362" y="830"/>
                  <a:pt x="1362" y="830"/>
                  <a:pt x="1362" y="830"/>
                </a:cubicBezTo>
                <a:lnTo>
                  <a:pt x="1363" y="830"/>
                </a:lnTo>
                <a:cubicBezTo>
                  <a:pt x="1363" y="830"/>
                  <a:pt x="1363" y="830"/>
                  <a:pt x="1363" y="830"/>
                </a:cubicBezTo>
                <a:cubicBezTo>
                  <a:pt x="1367" y="830"/>
                  <a:pt x="1370" y="830"/>
                  <a:pt x="1374" y="830"/>
                </a:cubicBezTo>
                <a:cubicBezTo>
                  <a:pt x="1374" y="830"/>
                  <a:pt x="1374" y="830"/>
                  <a:pt x="1374" y="830"/>
                </a:cubicBezTo>
                <a:lnTo>
                  <a:pt x="1374" y="830"/>
                </a:lnTo>
                <a:cubicBezTo>
                  <a:pt x="1375" y="830"/>
                  <a:pt x="1375" y="830"/>
                  <a:pt x="1375" y="830"/>
                </a:cubicBezTo>
                <a:lnTo>
                  <a:pt x="1376" y="830"/>
                </a:lnTo>
                <a:lnTo>
                  <a:pt x="1376" y="830"/>
                </a:lnTo>
                <a:cubicBezTo>
                  <a:pt x="1376" y="830"/>
                  <a:pt x="1376" y="830"/>
                  <a:pt x="1376" y="830"/>
                </a:cubicBezTo>
                <a:lnTo>
                  <a:pt x="1377" y="830"/>
                </a:lnTo>
                <a:lnTo>
                  <a:pt x="1377" y="830"/>
                </a:lnTo>
                <a:cubicBezTo>
                  <a:pt x="1377" y="830"/>
                  <a:pt x="1377" y="830"/>
                  <a:pt x="1378" y="830"/>
                </a:cubicBezTo>
                <a:lnTo>
                  <a:pt x="1378" y="830"/>
                </a:lnTo>
                <a:lnTo>
                  <a:pt x="1378" y="830"/>
                </a:lnTo>
                <a:cubicBezTo>
                  <a:pt x="1673" y="832"/>
                  <a:pt x="1918" y="1051"/>
                  <a:pt x="1951" y="1344"/>
                </a:cubicBezTo>
                <a:cubicBezTo>
                  <a:pt x="1953" y="1365"/>
                  <a:pt x="1954" y="1387"/>
                  <a:pt x="1954" y="1409"/>
                </a:cubicBezTo>
                <a:cubicBezTo>
                  <a:pt x="1954" y="1729"/>
                  <a:pt x="1694" y="1989"/>
                  <a:pt x="1374" y="1989"/>
                </a:cubicBezTo>
                <a:close/>
                <a:moveTo>
                  <a:pt x="1170" y="1105"/>
                </a:moveTo>
                <a:cubicBezTo>
                  <a:pt x="1072" y="1171"/>
                  <a:pt x="1008" y="1283"/>
                  <a:pt x="1008" y="1409"/>
                </a:cubicBezTo>
                <a:cubicBezTo>
                  <a:pt x="1008" y="1612"/>
                  <a:pt x="1172" y="1776"/>
                  <a:pt x="1374" y="1776"/>
                </a:cubicBezTo>
                <a:cubicBezTo>
                  <a:pt x="1550" y="1776"/>
                  <a:pt x="1697" y="1652"/>
                  <a:pt x="1733" y="1487"/>
                </a:cubicBezTo>
                <a:cubicBezTo>
                  <a:pt x="1727" y="1487"/>
                  <a:pt x="1721" y="1487"/>
                  <a:pt x="1715" y="1487"/>
                </a:cubicBezTo>
                <a:cubicBezTo>
                  <a:pt x="1465" y="1487"/>
                  <a:pt x="1251" y="1330"/>
                  <a:pt x="1170" y="1105"/>
                </a:cubicBezTo>
                <a:close/>
                <a:moveTo>
                  <a:pt x="1375" y="1043"/>
                </a:moveTo>
                <a:cubicBezTo>
                  <a:pt x="1429" y="1179"/>
                  <a:pt x="1561" y="1273"/>
                  <a:pt x="1715" y="1274"/>
                </a:cubicBezTo>
                <a:cubicBezTo>
                  <a:pt x="1661" y="1140"/>
                  <a:pt x="1531" y="1045"/>
                  <a:pt x="1378" y="1043"/>
                </a:cubicBezTo>
                <a:lnTo>
                  <a:pt x="1377" y="1043"/>
                </a:lnTo>
                <a:cubicBezTo>
                  <a:pt x="1377" y="1043"/>
                  <a:pt x="1377" y="1043"/>
                  <a:pt x="1377" y="1043"/>
                </a:cubicBezTo>
                <a:cubicBezTo>
                  <a:pt x="1377" y="1043"/>
                  <a:pt x="1377" y="1043"/>
                  <a:pt x="1376" y="1043"/>
                </a:cubicBezTo>
                <a:lnTo>
                  <a:pt x="1376" y="1043"/>
                </a:lnTo>
                <a:lnTo>
                  <a:pt x="1375" y="1043"/>
                </a:lnTo>
                <a:cubicBezTo>
                  <a:pt x="1375" y="1043"/>
                  <a:pt x="1375" y="1043"/>
                  <a:pt x="1375" y="1043"/>
                </a:cubicBezTo>
                <a:close/>
                <a:moveTo>
                  <a:pt x="3451" y="995"/>
                </a:moveTo>
                <a:cubicBezTo>
                  <a:pt x="3176" y="995"/>
                  <a:pt x="2953" y="772"/>
                  <a:pt x="2953" y="498"/>
                </a:cubicBezTo>
                <a:cubicBezTo>
                  <a:pt x="2953" y="223"/>
                  <a:pt x="3176" y="0"/>
                  <a:pt x="3451" y="0"/>
                </a:cubicBezTo>
                <a:cubicBezTo>
                  <a:pt x="3725" y="0"/>
                  <a:pt x="3949" y="223"/>
                  <a:pt x="3949" y="498"/>
                </a:cubicBezTo>
                <a:cubicBezTo>
                  <a:pt x="3949" y="772"/>
                  <a:pt x="3725" y="995"/>
                  <a:pt x="3451" y="995"/>
                </a:cubicBezTo>
                <a:close/>
                <a:moveTo>
                  <a:pt x="3451" y="213"/>
                </a:moveTo>
                <a:cubicBezTo>
                  <a:pt x="3294" y="213"/>
                  <a:pt x="3166" y="341"/>
                  <a:pt x="3166" y="498"/>
                </a:cubicBezTo>
                <a:cubicBezTo>
                  <a:pt x="3166" y="655"/>
                  <a:pt x="3294" y="782"/>
                  <a:pt x="3451" y="782"/>
                </a:cubicBezTo>
                <a:cubicBezTo>
                  <a:pt x="3608" y="782"/>
                  <a:pt x="3735" y="655"/>
                  <a:pt x="3735" y="498"/>
                </a:cubicBezTo>
                <a:cubicBezTo>
                  <a:pt x="3735" y="341"/>
                  <a:pt x="3608" y="213"/>
                  <a:pt x="3451" y="213"/>
                </a:cubicBezTo>
                <a:close/>
              </a:path>
            </a:pathLst>
          </a:custGeom>
          <a:solidFill>
            <a:schemeClr val="bg1"/>
          </a:solidFill>
          <a:ln>
            <a:noFill/>
          </a:ln>
        </p:spPr>
      </p:sp>
      <p:sp>
        <p:nvSpPr>
          <p:cNvPr id="93" name="structure_173508">
            <a:extLst>
              <a:ext uri="{FF2B5EF4-FFF2-40B4-BE49-F238E27FC236}">
                <a16:creationId xmlns:a16="http://schemas.microsoft.com/office/drawing/2014/main" id="{5008279F-C838-4EC6-BDB8-0126C8BC4F1A}"/>
              </a:ext>
            </a:extLst>
          </p:cNvPr>
          <p:cNvSpPr>
            <a:spLocks noChangeAspect="1"/>
          </p:cNvSpPr>
          <p:nvPr/>
        </p:nvSpPr>
        <p:spPr bwMode="auto">
          <a:xfrm>
            <a:off x="6583765" y="4020461"/>
            <a:ext cx="307030" cy="344096"/>
          </a:xfrm>
          <a:custGeom>
            <a:avLst/>
            <a:gdLst>
              <a:gd name="connsiteX0" fmla="*/ 271218 w 542436"/>
              <a:gd name="connsiteY0" fmla="*/ 508447 h 607921"/>
              <a:gd name="connsiteX1" fmla="*/ 232501 w 542436"/>
              <a:gd name="connsiteY1" fmla="*/ 547109 h 607921"/>
              <a:gd name="connsiteX2" fmla="*/ 271218 w 542436"/>
              <a:gd name="connsiteY2" fmla="*/ 585972 h 607921"/>
              <a:gd name="connsiteX3" fmla="*/ 309935 w 542436"/>
              <a:gd name="connsiteY3" fmla="*/ 547109 h 607921"/>
              <a:gd name="connsiteX4" fmla="*/ 271218 w 542436"/>
              <a:gd name="connsiteY4" fmla="*/ 508447 h 607921"/>
              <a:gd name="connsiteX5" fmla="*/ 481538 w 542436"/>
              <a:gd name="connsiteY5" fmla="*/ 386822 h 607921"/>
              <a:gd name="connsiteX6" fmla="*/ 442821 w 542436"/>
              <a:gd name="connsiteY6" fmla="*/ 425686 h 607921"/>
              <a:gd name="connsiteX7" fmla="*/ 481538 w 542436"/>
              <a:gd name="connsiteY7" fmla="*/ 464348 h 607921"/>
              <a:gd name="connsiteX8" fmla="*/ 520255 w 542436"/>
              <a:gd name="connsiteY8" fmla="*/ 425686 h 607921"/>
              <a:gd name="connsiteX9" fmla="*/ 481538 w 542436"/>
              <a:gd name="connsiteY9" fmla="*/ 386822 h 607921"/>
              <a:gd name="connsiteX10" fmla="*/ 60898 w 542436"/>
              <a:gd name="connsiteY10" fmla="*/ 386822 h 607921"/>
              <a:gd name="connsiteX11" fmla="*/ 21980 w 542436"/>
              <a:gd name="connsiteY11" fmla="*/ 425686 h 607921"/>
              <a:gd name="connsiteX12" fmla="*/ 60898 w 542436"/>
              <a:gd name="connsiteY12" fmla="*/ 464348 h 607921"/>
              <a:gd name="connsiteX13" fmla="*/ 99615 w 542436"/>
              <a:gd name="connsiteY13" fmla="*/ 425686 h 607921"/>
              <a:gd name="connsiteX14" fmla="*/ 60898 w 542436"/>
              <a:gd name="connsiteY14" fmla="*/ 386822 h 607921"/>
              <a:gd name="connsiteX15" fmla="*/ 271213 w 542436"/>
              <a:gd name="connsiteY15" fmla="*/ 243236 h 607921"/>
              <a:gd name="connsiteX16" fmla="*/ 210310 w 542436"/>
              <a:gd name="connsiteY16" fmla="*/ 304061 h 607921"/>
              <a:gd name="connsiteX17" fmla="*/ 271213 w 542436"/>
              <a:gd name="connsiteY17" fmla="*/ 364886 h 607921"/>
              <a:gd name="connsiteX18" fmla="*/ 332116 w 542436"/>
              <a:gd name="connsiteY18" fmla="*/ 304061 h 607921"/>
              <a:gd name="connsiteX19" fmla="*/ 271213 w 542436"/>
              <a:gd name="connsiteY19" fmla="*/ 243236 h 607921"/>
              <a:gd name="connsiteX20" fmla="*/ 271213 w 542436"/>
              <a:gd name="connsiteY20" fmla="*/ 221081 h 607921"/>
              <a:gd name="connsiteX21" fmla="*/ 354097 w 542436"/>
              <a:gd name="connsiteY21" fmla="*/ 304061 h 607921"/>
              <a:gd name="connsiteX22" fmla="*/ 271213 w 542436"/>
              <a:gd name="connsiteY22" fmla="*/ 386839 h 607921"/>
              <a:gd name="connsiteX23" fmla="*/ 188127 w 542436"/>
              <a:gd name="connsiteY23" fmla="*/ 304061 h 607921"/>
              <a:gd name="connsiteX24" fmla="*/ 271213 w 542436"/>
              <a:gd name="connsiteY24" fmla="*/ 221081 h 607921"/>
              <a:gd name="connsiteX25" fmla="*/ 481538 w 542436"/>
              <a:gd name="connsiteY25" fmla="*/ 143775 h 607921"/>
              <a:gd name="connsiteX26" fmla="*/ 442821 w 542436"/>
              <a:gd name="connsiteY26" fmla="*/ 182437 h 607921"/>
              <a:gd name="connsiteX27" fmla="*/ 481538 w 542436"/>
              <a:gd name="connsiteY27" fmla="*/ 221099 h 607921"/>
              <a:gd name="connsiteX28" fmla="*/ 520255 w 542436"/>
              <a:gd name="connsiteY28" fmla="*/ 182437 h 607921"/>
              <a:gd name="connsiteX29" fmla="*/ 481538 w 542436"/>
              <a:gd name="connsiteY29" fmla="*/ 143775 h 607921"/>
              <a:gd name="connsiteX30" fmla="*/ 60898 w 542436"/>
              <a:gd name="connsiteY30" fmla="*/ 143775 h 607921"/>
              <a:gd name="connsiteX31" fmla="*/ 21980 w 542436"/>
              <a:gd name="connsiteY31" fmla="*/ 182437 h 607921"/>
              <a:gd name="connsiteX32" fmla="*/ 60898 w 542436"/>
              <a:gd name="connsiteY32" fmla="*/ 221099 h 607921"/>
              <a:gd name="connsiteX33" fmla="*/ 99615 w 542436"/>
              <a:gd name="connsiteY33" fmla="*/ 182437 h 607921"/>
              <a:gd name="connsiteX34" fmla="*/ 60898 w 542436"/>
              <a:gd name="connsiteY34" fmla="*/ 143775 h 607921"/>
              <a:gd name="connsiteX35" fmla="*/ 320824 w 542436"/>
              <a:gd name="connsiteY35" fmla="*/ 95850 h 607921"/>
              <a:gd name="connsiteX36" fmla="*/ 271218 w 542436"/>
              <a:gd name="connsiteY36" fmla="*/ 121624 h 607921"/>
              <a:gd name="connsiteX37" fmla="*/ 222217 w 542436"/>
              <a:gd name="connsiteY37" fmla="*/ 96655 h 607921"/>
              <a:gd name="connsiteX38" fmla="*/ 116150 w 542436"/>
              <a:gd name="connsiteY38" fmla="*/ 157467 h 607921"/>
              <a:gd name="connsiteX39" fmla="*/ 121796 w 542436"/>
              <a:gd name="connsiteY39" fmla="*/ 182437 h 607921"/>
              <a:gd name="connsiteX40" fmla="*/ 66544 w 542436"/>
              <a:gd name="connsiteY40" fmla="*/ 242846 h 607921"/>
              <a:gd name="connsiteX41" fmla="*/ 66544 w 542436"/>
              <a:gd name="connsiteY41" fmla="*/ 365075 h 607921"/>
              <a:gd name="connsiteX42" fmla="*/ 121796 w 542436"/>
              <a:gd name="connsiteY42" fmla="*/ 425686 h 607921"/>
              <a:gd name="connsiteX43" fmla="*/ 115948 w 542436"/>
              <a:gd name="connsiteY43" fmla="*/ 451259 h 607921"/>
              <a:gd name="connsiteX44" fmla="*/ 172007 w 542436"/>
              <a:gd name="connsiteY44" fmla="*/ 483679 h 607921"/>
              <a:gd name="connsiteX45" fmla="*/ 221411 w 542436"/>
              <a:gd name="connsiteY45" fmla="*/ 512273 h 607921"/>
              <a:gd name="connsiteX46" fmla="*/ 271218 w 542436"/>
              <a:gd name="connsiteY46" fmla="*/ 486297 h 607921"/>
              <a:gd name="connsiteX47" fmla="*/ 320420 w 542436"/>
              <a:gd name="connsiteY47" fmla="*/ 511669 h 607921"/>
              <a:gd name="connsiteX48" fmla="*/ 376277 w 542436"/>
              <a:gd name="connsiteY48" fmla="*/ 479450 h 607921"/>
              <a:gd name="connsiteX49" fmla="*/ 426286 w 542436"/>
              <a:gd name="connsiteY49" fmla="*/ 450856 h 607921"/>
              <a:gd name="connsiteX50" fmla="*/ 420640 w 542436"/>
              <a:gd name="connsiteY50" fmla="*/ 425686 h 607921"/>
              <a:gd name="connsiteX51" fmla="*/ 475690 w 542436"/>
              <a:gd name="connsiteY51" fmla="*/ 365075 h 607921"/>
              <a:gd name="connsiteX52" fmla="*/ 475690 w 542436"/>
              <a:gd name="connsiteY52" fmla="*/ 242846 h 607921"/>
              <a:gd name="connsiteX53" fmla="*/ 420640 w 542436"/>
              <a:gd name="connsiteY53" fmla="*/ 182437 h 607921"/>
              <a:gd name="connsiteX54" fmla="*/ 426085 w 542436"/>
              <a:gd name="connsiteY54" fmla="*/ 157467 h 607921"/>
              <a:gd name="connsiteX55" fmla="*/ 372043 w 542436"/>
              <a:gd name="connsiteY55" fmla="*/ 125652 h 607921"/>
              <a:gd name="connsiteX56" fmla="*/ 320824 w 542436"/>
              <a:gd name="connsiteY56" fmla="*/ 95850 h 607921"/>
              <a:gd name="connsiteX57" fmla="*/ 271218 w 542436"/>
              <a:gd name="connsiteY57" fmla="*/ 22150 h 607921"/>
              <a:gd name="connsiteX58" fmla="*/ 232501 w 542436"/>
              <a:gd name="connsiteY58" fmla="*/ 60812 h 607921"/>
              <a:gd name="connsiteX59" fmla="*/ 271218 w 542436"/>
              <a:gd name="connsiteY59" fmla="*/ 99474 h 607921"/>
              <a:gd name="connsiteX60" fmla="*/ 309935 w 542436"/>
              <a:gd name="connsiteY60" fmla="*/ 60812 h 607921"/>
              <a:gd name="connsiteX61" fmla="*/ 271218 w 542436"/>
              <a:gd name="connsiteY61" fmla="*/ 22150 h 607921"/>
              <a:gd name="connsiteX62" fmla="*/ 271218 w 542436"/>
              <a:gd name="connsiteY62" fmla="*/ 0 h 607921"/>
              <a:gd name="connsiteX63" fmla="*/ 332116 w 542436"/>
              <a:gd name="connsiteY63" fmla="*/ 60812 h 607921"/>
              <a:gd name="connsiteX64" fmla="*/ 330100 w 542436"/>
              <a:gd name="connsiteY64" fmla="*/ 75512 h 607921"/>
              <a:gd name="connsiteX65" fmla="*/ 383133 w 542436"/>
              <a:gd name="connsiteY65" fmla="*/ 106723 h 607921"/>
              <a:gd name="connsiteX66" fmla="*/ 438587 w 542436"/>
              <a:gd name="connsiteY66" fmla="*/ 139143 h 607921"/>
              <a:gd name="connsiteX67" fmla="*/ 481538 w 542436"/>
              <a:gd name="connsiteY67" fmla="*/ 121624 h 607921"/>
              <a:gd name="connsiteX68" fmla="*/ 542436 w 542436"/>
              <a:gd name="connsiteY68" fmla="*/ 182437 h 607921"/>
              <a:gd name="connsiteX69" fmla="*/ 497872 w 542436"/>
              <a:gd name="connsiteY69" fmla="*/ 240833 h 607921"/>
              <a:gd name="connsiteX70" fmla="*/ 497872 w 542436"/>
              <a:gd name="connsiteY70" fmla="*/ 366283 h 607921"/>
              <a:gd name="connsiteX71" fmla="*/ 497670 w 542436"/>
              <a:gd name="connsiteY71" fmla="*/ 367088 h 607921"/>
              <a:gd name="connsiteX72" fmla="*/ 542436 w 542436"/>
              <a:gd name="connsiteY72" fmla="*/ 425686 h 607921"/>
              <a:gd name="connsiteX73" fmla="*/ 481538 w 542436"/>
              <a:gd name="connsiteY73" fmla="*/ 486297 h 607921"/>
              <a:gd name="connsiteX74" fmla="*/ 438990 w 542436"/>
              <a:gd name="connsiteY74" fmla="*/ 468979 h 607921"/>
              <a:gd name="connsiteX75" fmla="*/ 387368 w 542436"/>
              <a:gd name="connsiteY75" fmla="*/ 498781 h 607921"/>
              <a:gd name="connsiteX76" fmla="*/ 329898 w 542436"/>
              <a:gd name="connsiteY76" fmla="*/ 531604 h 607921"/>
              <a:gd name="connsiteX77" fmla="*/ 332116 w 542436"/>
              <a:gd name="connsiteY77" fmla="*/ 547109 h 607921"/>
              <a:gd name="connsiteX78" fmla="*/ 271218 w 542436"/>
              <a:gd name="connsiteY78" fmla="*/ 607921 h 607921"/>
              <a:gd name="connsiteX79" fmla="*/ 210320 w 542436"/>
              <a:gd name="connsiteY79" fmla="*/ 547109 h 607921"/>
              <a:gd name="connsiteX80" fmla="*/ 212135 w 542436"/>
              <a:gd name="connsiteY80" fmla="*/ 532409 h 607921"/>
              <a:gd name="connsiteX81" fmla="*/ 160916 w 542436"/>
              <a:gd name="connsiteY81" fmla="*/ 502808 h 607921"/>
              <a:gd name="connsiteX82" fmla="*/ 103043 w 542436"/>
              <a:gd name="connsiteY82" fmla="*/ 469181 h 607921"/>
              <a:gd name="connsiteX83" fmla="*/ 60898 w 542436"/>
              <a:gd name="connsiteY83" fmla="*/ 486297 h 607921"/>
              <a:gd name="connsiteX84" fmla="*/ 0 w 542436"/>
              <a:gd name="connsiteY84" fmla="*/ 425686 h 607921"/>
              <a:gd name="connsiteX85" fmla="*/ 44564 w 542436"/>
              <a:gd name="connsiteY85" fmla="*/ 367088 h 607921"/>
              <a:gd name="connsiteX86" fmla="*/ 44363 w 542436"/>
              <a:gd name="connsiteY86" fmla="*/ 366082 h 607921"/>
              <a:gd name="connsiteX87" fmla="*/ 44363 w 542436"/>
              <a:gd name="connsiteY87" fmla="*/ 240833 h 607921"/>
              <a:gd name="connsiteX88" fmla="*/ 0 w 542436"/>
              <a:gd name="connsiteY88" fmla="*/ 182437 h 607921"/>
              <a:gd name="connsiteX89" fmla="*/ 60898 w 542436"/>
              <a:gd name="connsiteY89" fmla="*/ 121624 h 607921"/>
              <a:gd name="connsiteX90" fmla="*/ 103648 w 542436"/>
              <a:gd name="connsiteY90" fmla="*/ 139143 h 607921"/>
              <a:gd name="connsiteX91" fmla="*/ 212538 w 542436"/>
              <a:gd name="connsiteY91" fmla="*/ 76720 h 607921"/>
              <a:gd name="connsiteX92" fmla="*/ 210320 w 542436"/>
              <a:gd name="connsiteY92" fmla="*/ 60812 h 607921"/>
              <a:gd name="connsiteX93" fmla="*/ 271218 w 542436"/>
              <a:gd name="connsiteY93" fmla="*/ 0 h 607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542436" h="607921">
                <a:moveTo>
                  <a:pt x="271218" y="508447"/>
                </a:moveTo>
                <a:cubicBezTo>
                  <a:pt x="249843" y="508447"/>
                  <a:pt x="232501" y="525764"/>
                  <a:pt x="232501" y="547109"/>
                </a:cubicBezTo>
                <a:cubicBezTo>
                  <a:pt x="232501" y="568453"/>
                  <a:pt x="249843" y="585972"/>
                  <a:pt x="271218" y="585972"/>
                </a:cubicBezTo>
                <a:cubicBezTo>
                  <a:pt x="292593" y="585972"/>
                  <a:pt x="309935" y="568453"/>
                  <a:pt x="309935" y="547109"/>
                </a:cubicBezTo>
                <a:cubicBezTo>
                  <a:pt x="309935" y="525764"/>
                  <a:pt x="292593" y="508447"/>
                  <a:pt x="271218" y="508447"/>
                </a:cubicBezTo>
                <a:close/>
                <a:moveTo>
                  <a:pt x="481538" y="386822"/>
                </a:moveTo>
                <a:cubicBezTo>
                  <a:pt x="460163" y="386822"/>
                  <a:pt x="442821" y="404341"/>
                  <a:pt x="442821" y="425686"/>
                </a:cubicBezTo>
                <a:cubicBezTo>
                  <a:pt x="442821" y="446829"/>
                  <a:pt x="460163" y="464348"/>
                  <a:pt x="481538" y="464348"/>
                </a:cubicBezTo>
                <a:cubicBezTo>
                  <a:pt x="502913" y="464348"/>
                  <a:pt x="520255" y="446829"/>
                  <a:pt x="520255" y="425686"/>
                </a:cubicBezTo>
                <a:cubicBezTo>
                  <a:pt x="520255" y="404341"/>
                  <a:pt x="502913" y="386822"/>
                  <a:pt x="481538" y="386822"/>
                </a:cubicBezTo>
                <a:close/>
                <a:moveTo>
                  <a:pt x="60898" y="386822"/>
                </a:moveTo>
                <a:cubicBezTo>
                  <a:pt x="39523" y="386822"/>
                  <a:pt x="21980" y="404341"/>
                  <a:pt x="21980" y="425686"/>
                </a:cubicBezTo>
                <a:cubicBezTo>
                  <a:pt x="21980" y="446829"/>
                  <a:pt x="39523" y="464348"/>
                  <a:pt x="60898" y="464348"/>
                </a:cubicBezTo>
                <a:cubicBezTo>
                  <a:pt x="82273" y="464348"/>
                  <a:pt x="99615" y="446829"/>
                  <a:pt x="99615" y="425686"/>
                </a:cubicBezTo>
                <a:cubicBezTo>
                  <a:pt x="99615" y="404341"/>
                  <a:pt x="82273" y="386822"/>
                  <a:pt x="60898" y="386822"/>
                </a:cubicBezTo>
                <a:close/>
                <a:moveTo>
                  <a:pt x="271213" y="243236"/>
                </a:moveTo>
                <a:cubicBezTo>
                  <a:pt x="237535" y="243236"/>
                  <a:pt x="210310" y="270426"/>
                  <a:pt x="210310" y="304061"/>
                </a:cubicBezTo>
                <a:cubicBezTo>
                  <a:pt x="210310" y="337494"/>
                  <a:pt x="237535" y="364886"/>
                  <a:pt x="271213" y="364886"/>
                </a:cubicBezTo>
                <a:cubicBezTo>
                  <a:pt x="304689" y="364886"/>
                  <a:pt x="332116" y="337494"/>
                  <a:pt x="332116" y="304061"/>
                </a:cubicBezTo>
                <a:cubicBezTo>
                  <a:pt x="332116" y="270426"/>
                  <a:pt x="304689" y="243236"/>
                  <a:pt x="271213" y="243236"/>
                </a:cubicBezTo>
                <a:close/>
                <a:moveTo>
                  <a:pt x="271213" y="221081"/>
                </a:moveTo>
                <a:cubicBezTo>
                  <a:pt x="316991" y="221081"/>
                  <a:pt x="354097" y="258341"/>
                  <a:pt x="354097" y="304061"/>
                </a:cubicBezTo>
                <a:cubicBezTo>
                  <a:pt x="354097" y="349780"/>
                  <a:pt x="316991" y="386839"/>
                  <a:pt x="271213" y="386839"/>
                </a:cubicBezTo>
                <a:cubicBezTo>
                  <a:pt x="225435" y="386839"/>
                  <a:pt x="188127" y="349780"/>
                  <a:pt x="188127" y="304061"/>
                </a:cubicBezTo>
                <a:cubicBezTo>
                  <a:pt x="188127" y="258341"/>
                  <a:pt x="225435" y="221081"/>
                  <a:pt x="271213" y="221081"/>
                </a:cubicBezTo>
                <a:close/>
                <a:moveTo>
                  <a:pt x="481538" y="143775"/>
                </a:moveTo>
                <a:cubicBezTo>
                  <a:pt x="460163" y="143775"/>
                  <a:pt x="442821" y="161092"/>
                  <a:pt x="442821" y="182437"/>
                </a:cubicBezTo>
                <a:cubicBezTo>
                  <a:pt x="442821" y="203781"/>
                  <a:pt x="460163" y="221099"/>
                  <a:pt x="481538" y="221099"/>
                </a:cubicBezTo>
                <a:cubicBezTo>
                  <a:pt x="502913" y="221099"/>
                  <a:pt x="520255" y="203781"/>
                  <a:pt x="520255" y="182437"/>
                </a:cubicBezTo>
                <a:cubicBezTo>
                  <a:pt x="520255" y="161092"/>
                  <a:pt x="502913" y="143775"/>
                  <a:pt x="481538" y="143775"/>
                </a:cubicBezTo>
                <a:close/>
                <a:moveTo>
                  <a:pt x="60898" y="143775"/>
                </a:moveTo>
                <a:cubicBezTo>
                  <a:pt x="39523" y="143775"/>
                  <a:pt x="21980" y="161092"/>
                  <a:pt x="21980" y="182437"/>
                </a:cubicBezTo>
                <a:cubicBezTo>
                  <a:pt x="21980" y="203781"/>
                  <a:pt x="39523" y="221099"/>
                  <a:pt x="60898" y="221099"/>
                </a:cubicBezTo>
                <a:cubicBezTo>
                  <a:pt x="82273" y="221099"/>
                  <a:pt x="99615" y="203781"/>
                  <a:pt x="99615" y="182437"/>
                </a:cubicBezTo>
                <a:cubicBezTo>
                  <a:pt x="99615" y="161092"/>
                  <a:pt x="82273" y="143775"/>
                  <a:pt x="60898" y="143775"/>
                </a:cubicBezTo>
                <a:close/>
                <a:moveTo>
                  <a:pt x="320824" y="95850"/>
                </a:moveTo>
                <a:cubicBezTo>
                  <a:pt x="309733" y="111355"/>
                  <a:pt x="291585" y="121624"/>
                  <a:pt x="271218" y="121624"/>
                </a:cubicBezTo>
                <a:cubicBezTo>
                  <a:pt x="251053" y="121624"/>
                  <a:pt x="233308" y="111758"/>
                  <a:pt x="222217" y="96655"/>
                </a:cubicBezTo>
                <a:lnTo>
                  <a:pt x="116150" y="157467"/>
                </a:lnTo>
                <a:cubicBezTo>
                  <a:pt x="119780" y="165119"/>
                  <a:pt x="121796" y="173375"/>
                  <a:pt x="121796" y="182437"/>
                </a:cubicBezTo>
                <a:cubicBezTo>
                  <a:pt x="121796" y="214051"/>
                  <a:pt x="97397" y="240027"/>
                  <a:pt x="66544" y="242846"/>
                </a:cubicBezTo>
                <a:lnTo>
                  <a:pt x="66544" y="365075"/>
                </a:lnTo>
                <a:cubicBezTo>
                  <a:pt x="97397" y="367894"/>
                  <a:pt x="121796" y="394071"/>
                  <a:pt x="121796" y="425686"/>
                </a:cubicBezTo>
                <a:cubicBezTo>
                  <a:pt x="121796" y="434747"/>
                  <a:pt x="119578" y="443406"/>
                  <a:pt x="115948" y="451259"/>
                </a:cubicBezTo>
                <a:cubicBezTo>
                  <a:pt x="133895" y="461529"/>
                  <a:pt x="153052" y="472604"/>
                  <a:pt x="172007" y="483679"/>
                </a:cubicBezTo>
                <a:cubicBezTo>
                  <a:pt x="189348" y="493747"/>
                  <a:pt x="206287" y="503614"/>
                  <a:pt x="221411" y="512273"/>
                </a:cubicBezTo>
                <a:cubicBezTo>
                  <a:pt x="232501" y="496566"/>
                  <a:pt x="250650" y="486297"/>
                  <a:pt x="271218" y="486297"/>
                </a:cubicBezTo>
                <a:cubicBezTo>
                  <a:pt x="291383" y="486297"/>
                  <a:pt x="309330" y="496365"/>
                  <a:pt x="320420" y="511669"/>
                </a:cubicBezTo>
                <a:cubicBezTo>
                  <a:pt x="337964" y="501399"/>
                  <a:pt x="357322" y="490324"/>
                  <a:pt x="376277" y="479450"/>
                </a:cubicBezTo>
                <a:cubicBezTo>
                  <a:pt x="394022" y="469382"/>
                  <a:pt x="411364" y="459515"/>
                  <a:pt x="426286" y="450856"/>
                </a:cubicBezTo>
                <a:cubicBezTo>
                  <a:pt x="422656" y="443204"/>
                  <a:pt x="420640" y="434546"/>
                  <a:pt x="420640" y="425686"/>
                </a:cubicBezTo>
                <a:cubicBezTo>
                  <a:pt x="420640" y="394071"/>
                  <a:pt x="444838" y="367894"/>
                  <a:pt x="475690" y="365075"/>
                </a:cubicBezTo>
                <a:lnTo>
                  <a:pt x="475690" y="242846"/>
                </a:lnTo>
                <a:cubicBezTo>
                  <a:pt x="444838" y="240027"/>
                  <a:pt x="420640" y="214051"/>
                  <a:pt x="420640" y="182437"/>
                </a:cubicBezTo>
                <a:cubicBezTo>
                  <a:pt x="420640" y="173577"/>
                  <a:pt x="422656" y="165119"/>
                  <a:pt x="426085" y="157467"/>
                </a:cubicBezTo>
                <a:cubicBezTo>
                  <a:pt x="408743" y="147399"/>
                  <a:pt x="390191" y="136525"/>
                  <a:pt x="372043" y="125652"/>
                </a:cubicBezTo>
                <a:cubicBezTo>
                  <a:pt x="353894" y="114979"/>
                  <a:pt x="336351" y="104710"/>
                  <a:pt x="320824" y="95850"/>
                </a:cubicBezTo>
                <a:close/>
                <a:moveTo>
                  <a:pt x="271218" y="22150"/>
                </a:moveTo>
                <a:cubicBezTo>
                  <a:pt x="249843" y="22150"/>
                  <a:pt x="232501" y="39468"/>
                  <a:pt x="232501" y="60812"/>
                </a:cubicBezTo>
                <a:cubicBezTo>
                  <a:pt x="232501" y="82157"/>
                  <a:pt x="249843" y="99474"/>
                  <a:pt x="271218" y="99474"/>
                </a:cubicBezTo>
                <a:cubicBezTo>
                  <a:pt x="292593" y="99474"/>
                  <a:pt x="309935" y="82157"/>
                  <a:pt x="309935" y="60812"/>
                </a:cubicBezTo>
                <a:cubicBezTo>
                  <a:pt x="309935" y="39468"/>
                  <a:pt x="292593" y="22150"/>
                  <a:pt x="271218" y="22150"/>
                </a:cubicBezTo>
                <a:close/>
                <a:moveTo>
                  <a:pt x="271218" y="0"/>
                </a:moveTo>
                <a:cubicBezTo>
                  <a:pt x="304692" y="0"/>
                  <a:pt x="332116" y="27184"/>
                  <a:pt x="332116" y="60812"/>
                </a:cubicBezTo>
                <a:cubicBezTo>
                  <a:pt x="332116" y="65846"/>
                  <a:pt x="331309" y="70880"/>
                  <a:pt x="330100" y="75512"/>
                </a:cubicBezTo>
                <a:cubicBezTo>
                  <a:pt x="346030" y="84775"/>
                  <a:pt x="364380" y="95648"/>
                  <a:pt x="383133" y="106723"/>
                </a:cubicBezTo>
                <a:cubicBezTo>
                  <a:pt x="401887" y="117799"/>
                  <a:pt x="420842" y="128874"/>
                  <a:pt x="438587" y="139143"/>
                </a:cubicBezTo>
                <a:cubicBezTo>
                  <a:pt x="449677" y="128270"/>
                  <a:pt x="464801" y="121624"/>
                  <a:pt x="481538" y="121624"/>
                </a:cubicBezTo>
                <a:cubicBezTo>
                  <a:pt x="515012" y="121624"/>
                  <a:pt x="542436" y="148809"/>
                  <a:pt x="542436" y="182437"/>
                </a:cubicBezTo>
                <a:cubicBezTo>
                  <a:pt x="542436" y="210225"/>
                  <a:pt x="523481" y="233785"/>
                  <a:pt x="497872" y="240833"/>
                </a:cubicBezTo>
                <a:lnTo>
                  <a:pt x="497872" y="366283"/>
                </a:lnTo>
                <a:cubicBezTo>
                  <a:pt x="497872" y="366484"/>
                  <a:pt x="497872" y="366686"/>
                  <a:pt x="497670" y="367088"/>
                </a:cubicBezTo>
                <a:cubicBezTo>
                  <a:pt x="523481" y="374136"/>
                  <a:pt x="542436" y="397696"/>
                  <a:pt x="542436" y="425686"/>
                </a:cubicBezTo>
                <a:cubicBezTo>
                  <a:pt x="542436" y="459112"/>
                  <a:pt x="515012" y="486297"/>
                  <a:pt x="481538" y="486297"/>
                </a:cubicBezTo>
                <a:cubicBezTo>
                  <a:pt x="465003" y="486297"/>
                  <a:pt x="450081" y="479853"/>
                  <a:pt x="438990" y="468979"/>
                </a:cubicBezTo>
                <a:cubicBezTo>
                  <a:pt x="423665" y="477839"/>
                  <a:pt x="405920" y="488109"/>
                  <a:pt x="387368" y="498781"/>
                </a:cubicBezTo>
                <a:cubicBezTo>
                  <a:pt x="367808" y="509856"/>
                  <a:pt x="347845" y="521334"/>
                  <a:pt x="329898" y="531604"/>
                </a:cubicBezTo>
                <a:cubicBezTo>
                  <a:pt x="331309" y="536638"/>
                  <a:pt x="332116" y="541873"/>
                  <a:pt x="332116" y="547109"/>
                </a:cubicBezTo>
                <a:cubicBezTo>
                  <a:pt x="332116" y="580737"/>
                  <a:pt x="304692" y="607921"/>
                  <a:pt x="271218" y="607921"/>
                </a:cubicBezTo>
                <a:cubicBezTo>
                  <a:pt x="237543" y="607921"/>
                  <a:pt x="210320" y="580737"/>
                  <a:pt x="210320" y="547109"/>
                </a:cubicBezTo>
                <a:cubicBezTo>
                  <a:pt x="210320" y="542075"/>
                  <a:pt x="210925" y="537242"/>
                  <a:pt x="212135" y="532409"/>
                </a:cubicBezTo>
                <a:cubicBezTo>
                  <a:pt x="196608" y="523549"/>
                  <a:pt x="179064" y="513279"/>
                  <a:pt x="160916" y="502808"/>
                </a:cubicBezTo>
                <a:cubicBezTo>
                  <a:pt x="141356" y="491331"/>
                  <a:pt x="121393" y="479853"/>
                  <a:pt x="103043" y="469181"/>
                </a:cubicBezTo>
                <a:cubicBezTo>
                  <a:pt x="92154" y="479853"/>
                  <a:pt x="77232" y="486297"/>
                  <a:pt x="60898" y="486297"/>
                </a:cubicBezTo>
                <a:cubicBezTo>
                  <a:pt x="27223" y="486297"/>
                  <a:pt x="0" y="459112"/>
                  <a:pt x="0" y="425686"/>
                </a:cubicBezTo>
                <a:cubicBezTo>
                  <a:pt x="0" y="397696"/>
                  <a:pt x="18955" y="374136"/>
                  <a:pt x="44564" y="367088"/>
                </a:cubicBezTo>
                <a:cubicBezTo>
                  <a:pt x="44564" y="366686"/>
                  <a:pt x="44363" y="366484"/>
                  <a:pt x="44363" y="366082"/>
                </a:cubicBezTo>
                <a:lnTo>
                  <a:pt x="44363" y="240833"/>
                </a:lnTo>
                <a:cubicBezTo>
                  <a:pt x="18753" y="233785"/>
                  <a:pt x="0" y="210225"/>
                  <a:pt x="0" y="182437"/>
                </a:cubicBezTo>
                <a:cubicBezTo>
                  <a:pt x="0" y="148809"/>
                  <a:pt x="27223" y="121624"/>
                  <a:pt x="60898" y="121624"/>
                </a:cubicBezTo>
                <a:cubicBezTo>
                  <a:pt x="77433" y="121624"/>
                  <a:pt x="92557" y="128270"/>
                  <a:pt x="103648" y="139143"/>
                </a:cubicBezTo>
                <a:lnTo>
                  <a:pt x="212538" y="76720"/>
                </a:lnTo>
                <a:cubicBezTo>
                  <a:pt x="211127" y="71686"/>
                  <a:pt x="210320" y="66249"/>
                  <a:pt x="210320" y="60812"/>
                </a:cubicBezTo>
                <a:cubicBezTo>
                  <a:pt x="210320" y="27184"/>
                  <a:pt x="237543" y="0"/>
                  <a:pt x="271218" y="0"/>
                </a:cubicBezTo>
                <a:close/>
              </a:path>
            </a:pathLst>
          </a:custGeom>
          <a:solidFill>
            <a:schemeClr val="bg1"/>
          </a:solidFill>
          <a:ln>
            <a:noFill/>
          </a:ln>
        </p:spPr>
      </p:sp>
      <p:sp>
        <p:nvSpPr>
          <p:cNvPr id="94" name="social-sciences-faculty_80031">
            <a:extLst>
              <a:ext uri="{FF2B5EF4-FFF2-40B4-BE49-F238E27FC236}">
                <a16:creationId xmlns:a16="http://schemas.microsoft.com/office/drawing/2014/main" id="{62EE3D08-76FB-445B-97AB-19D620FF669D}"/>
              </a:ext>
            </a:extLst>
          </p:cNvPr>
          <p:cNvSpPr>
            <a:spLocks noChangeAspect="1"/>
          </p:cNvSpPr>
          <p:nvPr/>
        </p:nvSpPr>
        <p:spPr bwMode="auto">
          <a:xfrm>
            <a:off x="7168793" y="2525833"/>
            <a:ext cx="696055" cy="573226"/>
          </a:xfrm>
          <a:custGeom>
            <a:avLst/>
            <a:gdLst>
              <a:gd name="T0" fmla="*/ 375 w 4678"/>
              <a:gd name="T1" fmla="*/ 3070 h 3858"/>
              <a:gd name="T2" fmla="*/ 0 w 4678"/>
              <a:gd name="T3" fmla="*/ 1929 h 3858"/>
              <a:gd name="T4" fmla="*/ 375 w 4678"/>
              <a:gd name="T5" fmla="*/ 787 h 3858"/>
              <a:gd name="T6" fmla="*/ 1929 w 4678"/>
              <a:gd name="T7" fmla="*/ 0 h 3858"/>
              <a:gd name="T8" fmla="*/ 3702 w 4678"/>
              <a:gd name="T9" fmla="*/ 1166 h 3858"/>
              <a:gd name="T10" fmla="*/ 3506 w 4678"/>
              <a:gd name="T11" fmla="*/ 1251 h 3858"/>
              <a:gd name="T12" fmla="*/ 2699 w 4678"/>
              <a:gd name="T13" fmla="*/ 1137 h 3858"/>
              <a:gd name="T14" fmla="*/ 2923 w 4678"/>
              <a:gd name="T15" fmla="*/ 1822 h 3858"/>
              <a:gd name="T16" fmla="*/ 2923 w 4678"/>
              <a:gd name="T17" fmla="*/ 2035 h 3858"/>
              <a:gd name="T18" fmla="*/ 2547 w 4678"/>
              <a:gd name="T19" fmla="*/ 3257 h 3858"/>
              <a:gd name="T20" fmla="*/ 1418 w 4678"/>
              <a:gd name="T21" fmla="*/ 2902 h 3858"/>
              <a:gd name="T22" fmla="*/ 2440 w 4678"/>
              <a:gd name="T23" fmla="*/ 2901 h 3858"/>
              <a:gd name="T24" fmla="*/ 634 w 4678"/>
              <a:gd name="T25" fmla="*/ 3053 h 3858"/>
              <a:gd name="T26" fmla="*/ 1311 w 4678"/>
              <a:gd name="T27" fmla="*/ 3257 h 3858"/>
              <a:gd name="T28" fmla="*/ 634 w 4678"/>
              <a:gd name="T29" fmla="*/ 3053 h 3858"/>
              <a:gd name="T30" fmla="*/ 496 w 4678"/>
              <a:gd name="T31" fmla="*/ 2872 h 3858"/>
              <a:gd name="T32" fmla="*/ 1090 w 4678"/>
              <a:gd name="T33" fmla="*/ 2035 h 3858"/>
              <a:gd name="T34" fmla="*/ 1303 w 4678"/>
              <a:gd name="T35" fmla="*/ 2035 h 3858"/>
              <a:gd name="T36" fmla="*/ 2488 w 4678"/>
              <a:gd name="T37" fmla="*/ 2692 h 3858"/>
              <a:gd name="T38" fmla="*/ 1303 w 4678"/>
              <a:gd name="T39" fmla="*/ 2035 h 3858"/>
              <a:gd name="T40" fmla="*/ 2555 w 4678"/>
              <a:gd name="T41" fmla="*/ 1822 h 3858"/>
              <a:gd name="T42" fmla="*/ 1371 w 4678"/>
              <a:gd name="T43" fmla="*/ 1165 h 3858"/>
              <a:gd name="T44" fmla="*/ 217 w 4678"/>
              <a:gd name="T45" fmla="*/ 1822 h 3858"/>
              <a:gd name="T46" fmla="*/ 1159 w 4678"/>
              <a:gd name="T47" fmla="*/ 1137 h 3858"/>
              <a:gd name="T48" fmla="*/ 217 w 4678"/>
              <a:gd name="T49" fmla="*/ 1822 h 3858"/>
              <a:gd name="T50" fmla="*/ 2440 w 4678"/>
              <a:gd name="T51" fmla="*/ 956 h 3858"/>
              <a:gd name="T52" fmla="*/ 1418 w 4678"/>
              <a:gd name="T53" fmla="*/ 956 h 3858"/>
              <a:gd name="T54" fmla="*/ 2547 w 4678"/>
              <a:gd name="T55" fmla="*/ 600 h 3858"/>
              <a:gd name="T56" fmla="*/ 3226 w 4678"/>
              <a:gd name="T57" fmla="*/ 804 h 3858"/>
              <a:gd name="T58" fmla="*/ 634 w 4678"/>
              <a:gd name="T59" fmla="*/ 804 h 3858"/>
              <a:gd name="T60" fmla="*/ 1311 w 4678"/>
              <a:gd name="T61" fmla="*/ 600 h 3858"/>
              <a:gd name="T62" fmla="*/ 634 w 4678"/>
              <a:gd name="T63" fmla="*/ 804 h 3858"/>
              <a:gd name="T64" fmla="*/ 2762 w 4678"/>
              <a:gd name="T65" fmla="*/ 3847 h 3858"/>
              <a:gd name="T66" fmla="*/ 2698 w 4678"/>
              <a:gd name="T67" fmla="*/ 3800 h 3858"/>
              <a:gd name="T68" fmla="*/ 2683 w 4678"/>
              <a:gd name="T69" fmla="*/ 3725 h 3858"/>
              <a:gd name="T70" fmla="*/ 2894 w 4678"/>
              <a:gd name="T71" fmla="*/ 3200 h 3858"/>
              <a:gd name="T72" fmla="*/ 3808 w 4678"/>
              <a:gd name="T73" fmla="*/ 2662 h 3858"/>
              <a:gd name="T74" fmla="*/ 4656 w 4678"/>
              <a:gd name="T75" fmla="*/ 3704 h 3858"/>
              <a:gd name="T76" fmla="*/ 4595 w 4678"/>
              <a:gd name="T77" fmla="*/ 3843 h 3858"/>
              <a:gd name="T78" fmla="*/ 4595 w 4678"/>
              <a:gd name="T79" fmla="*/ 3843 h 3858"/>
              <a:gd name="T80" fmla="*/ 4595 w 4678"/>
              <a:gd name="T81" fmla="*/ 3843 h 3858"/>
              <a:gd name="T82" fmla="*/ 4594 w 4678"/>
              <a:gd name="T83" fmla="*/ 3844 h 3858"/>
              <a:gd name="T84" fmla="*/ 4593 w 4678"/>
              <a:gd name="T85" fmla="*/ 3844 h 3858"/>
              <a:gd name="T86" fmla="*/ 4593 w 4678"/>
              <a:gd name="T87" fmla="*/ 3844 h 3858"/>
              <a:gd name="T88" fmla="*/ 4593 w 4678"/>
              <a:gd name="T89" fmla="*/ 3844 h 3858"/>
              <a:gd name="T90" fmla="*/ 4554 w 4678"/>
              <a:gd name="T91" fmla="*/ 3850 h 3858"/>
              <a:gd name="T92" fmla="*/ 2788 w 4678"/>
              <a:gd name="T93" fmla="*/ 3850 h 3858"/>
              <a:gd name="T94" fmla="*/ 4398 w 4678"/>
              <a:gd name="T95" fmla="*/ 3637 h 3858"/>
              <a:gd name="T96" fmla="*/ 3808 w 4678"/>
              <a:gd name="T97" fmla="*/ 2875 h 3858"/>
              <a:gd name="T98" fmla="*/ 3092 w 4678"/>
              <a:gd name="T99" fmla="*/ 3280 h 3858"/>
              <a:gd name="T100" fmla="*/ 3673 w 4678"/>
              <a:gd name="T101" fmla="*/ 2492 h 3858"/>
              <a:gd name="T102" fmla="*/ 3673 w 4678"/>
              <a:gd name="T103" fmla="*/ 1558 h 3858"/>
              <a:gd name="T104" fmla="*/ 3673 w 4678"/>
              <a:gd name="T105" fmla="*/ 2492 h 3858"/>
              <a:gd name="T106" fmla="*/ 3419 w 4678"/>
              <a:gd name="T107" fmla="*/ 2025 h 3858"/>
              <a:gd name="T108" fmla="*/ 3926 w 4678"/>
              <a:gd name="T109" fmla="*/ 2025 h 38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78" h="3858">
                <a:moveTo>
                  <a:pt x="1929" y="3858"/>
                </a:moveTo>
                <a:cubicBezTo>
                  <a:pt x="1292" y="3858"/>
                  <a:pt x="726" y="3548"/>
                  <a:pt x="375" y="3070"/>
                </a:cubicBezTo>
                <a:cubicBezTo>
                  <a:pt x="369" y="3064"/>
                  <a:pt x="364" y="3057"/>
                  <a:pt x="360" y="3050"/>
                </a:cubicBezTo>
                <a:cubicBezTo>
                  <a:pt x="134" y="2734"/>
                  <a:pt x="0" y="2347"/>
                  <a:pt x="0" y="1929"/>
                </a:cubicBezTo>
                <a:cubicBezTo>
                  <a:pt x="0" y="1511"/>
                  <a:pt x="134" y="1124"/>
                  <a:pt x="360" y="807"/>
                </a:cubicBezTo>
                <a:cubicBezTo>
                  <a:pt x="364" y="800"/>
                  <a:pt x="369" y="793"/>
                  <a:pt x="375" y="787"/>
                </a:cubicBezTo>
                <a:cubicBezTo>
                  <a:pt x="726" y="310"/>
                  <a:pt x="1292" y="0"/>
                  <a:pt x="1929" y="0"/>
                </a:cubicBezTo>
                <a:lnTo>
                  <a:pt x="1929" y="0"/>
                </a:lnTo>
                <a:cubicBezTo>
                  <a:pt x="1929" y="0"/>
                  <a:pt x="1929" y="0"/>
                  <a:pt x="1929" y="0"/>
                </a:cubicBezTo>
                <a:cubicBezTo>
                  <a:pt x="2701" y="0"/>
                  <a:pt x="3396" y="457"/>
                  <a:pt x="3702" y="1166"/>
                </a:cubicBezTo>
                <a:cubicBezTo>
                  <a:pt x="3725" y="1220"/>
                  <a:pt x="3700" y="1283"/>
                  <a:pt x="3646" y="1306"/>
                </a:cubicBezTo>
                <a:cubicBezTo>
                  <a:pt x="3592" y="1330"/>
                  <a:pt x="3529" y="1305"/>
                  <a:pt x="3506" y="1251"/>
                </a:cubicBezTo>
                <a:cubicBezTo>
                  <a:pt x="3465" y="1157"/>
                  <a:pt x="3418" y="1068"/>
                  <a:pt x="3363" y="985"/>
                </a:cubicBezTo>
                <a:cubicBezTo>
                  <a:pt x="3152" y="1051"/>
                  <a:pt x="2929" y="1102"/>
                  <a:pt x="2699" y="1137"/>
                </a:cubicBezTo>
                <a:cubicBezTo>
                  <a:pt x="2739" y="1351"/>
                  <a:pt x="2763" y="1583"/>
                  <a:pt x="2768" y="1822"/>
                </a:cubicBezTo>
                <a:lnTo>
                  <a:pt x="2923" y="1822"/>
                </a:lnTo>
                <a:cubicBezTo>
                  <a:pt x="2982" y="1822"/>
                  <a:pt x="3030" y="1870"/>
                  <a:pt x="3030" y="1929"/>
                </a:cubicBezTo>
                <a:cubicBezTo>
                  <a:pt x="3030" y="1988"/>
                  <a:pt x="2982" y="2035"/>
                  <a:pt x="2923" y="2035"/>
                </a:cubicBezTo>
                <a:lnTo>
                  <a:pt x="2768" y="2035"/>
                </a:lnTo>
                <a:cubicBezTo>
                  <a:pt x="2758" y="2496"/>
                  <a:pt x="2680" y="2926"/>
                  <a:pt x="2547" y="3257"/>
                </a:cubicBezTo>
                <a:cubicBezTo>
                  <a:pt x="2391" y="3645"/>
                  <a:pt x="2172" y="3858"/>
                  <a:pt x="1929" y="3858"/>
                </a:cubicBezTo>
                <a:close/>
                <a:moveTo>
                  <a:pt x="1418" y="2902"/>
                </a:moveTo>
                <a:cubicBezTo>
                  <a:pt x="1541" y="3363"/>
                  <a:pt x="1742" y="3645"/>
                  <a:pt x="1929" y="3645"/>
                </a:cubicBezTo>
                <a:cubicBezTo>
                  <a:pt x="2117" y="3645"/>
                  <a:pt x="2317" y="3363"/>
                  <a:pt x="2440" y="2901"/>
                </a:cubicBezTo>
                <a:cubicBezTo>
                  <a:pt x="2104" y="2867"/>
                  <a:pt x="1754" y="2867"/>
                  <a:pt x="1418" y="2902"/>
                </a:cubicBezTo>
                <a:close/>
                <a:moveTo>
                  <a:pt x="634" y="3053"/>
                </a:moveTo>
                <a:cubicBezTo>
                  <a:pt x="856" y="3308"/>
                  <a:pt x="1152" y="3498"/>
                  <a:pt x="1489" y="3587"/>
                </a:cubicBezTo>
                <a:cubicBezTo>
                  <a:pt x="1423" y="3498"/>
                  <a:pt x="1364" y="3387"/>
                  <a:pt x="1311" y="3257"/>
                </a:cubicBezTo>
                <a:cubicBezTo>
                  <a:pt x="1271" y="3156"/>
                  <a:pt x="1235" y="3046"/>
                  <a:pt x="1205" y="2929"/>
                </a:cubicBezTo>
                <a:cubicBezTo>
                  <a:pt x="1008" y="2958"/>
                  <a:pt x="817" y="3000"/>
                  <a:pt x="634" y="3053"/>
                </a:cubicBezTo>
                <a:close/>
                <a:moveTo>
                  <a:pt x="217" y="2035"/>
                </a:moveTo>
                <a:cubicBezTo>
                  <a:pt x="236" y="2343"/>
                  <a:pt x="336" y="2629"/>
                  <a:pt x="496" y="2872"/>
                </a:cubicBezTo>
                <a:cubicBezTo>
                  <a:pt x="707" y="2806"/>
                  <a:pt x="930" y="2755"/>
                  <a:pt x="1159" y="2720"/>
                </a:cubicBezTo>
                <a:cubicBezTo>
                  <a:pt x="1119" y="2506"/>
                  <a:pt x="1095" y="2275"/>
                  <a:pt x="1090" y="2035"/>
                </a:cubicBezTo>
                <a:lnTo>
                  <a:pt x="217" y="2035"/>
                </a:lnTo>
                <a:close/>
                <a:moveTo>
                  <a:pt x="1303" y="2035"/>
                </a:moveTo>
                <a:cubicBezTo>
                  <a:pt x="1309" y="2275"/>
                  <a:pt x="1333" y="2496"/>
                  <a:pt x="1371" y="2692"/>
                </a:cubicBezTo>
                <a:cubicBezTo>
                  <a:pt x="1738" y="2652"/>
                  <a:pt x="2120" y="2652"/>
                  <a:pt x="2488" y="2692"/>
                </a:cubicBezTo>
                <a:cubicBezTo>
                  <a:pt x="2525" y="2496"/>
                  <a:pt x="2549" y="2275"/>
                  <a:pt x="2555" y="2035"/>
                </a:cubicBezTo>
                <a:lnTo>
                  <a:pt x="1303" y="2035"/>
                </a:lnTo>
                <a:close/>
                <a:moveTo>
                  <a:pt x="1303" y="1822"/>
                </a:moveTo>
                <a:lnTo>
                  <a:pt x="2555" y="1822"/>
                </a:lnTo>
                <a:cubicBezTo>
                  <a:pt x="2549" y="1582"/>
                  <a:pt x="2525" y="1362"/>
                  <a:pt x="2487" y="1165"/>
                </a:cubicBezTo>
                <a:cubicBezTo>
                  <a:pt x="2120" y="1206"/>
                  <a:pt x="1738" y="1206"/>
                  <a:pt x="1371" y="1165"/>
                </a:cubicBezTo>
                <a:cubicBezTo>
                  <a:pt x="1333" y="1362"/>
                  <a:pt x="1309" y="1582"/>
                  <a:pt x="1303" y="1822"/>
                </a:cubicBezTo>
                <a:close/>
                <a:moveTo>
                  <a:pt x="217" y="1822"/>
                </a:moveTo>
                <a:lnTo>
                  <a:pt x="1090" y="1822"/>
                </a:lnTo>
                <a:cubicBezTo>
                  <a:pt x="1095" y="1583"/>
                  <a:pt x="1119" y="1351"/>
                  <a:pt x="1159" y="1137"/>
                </a:cubicBezTo>
                <a:cubicBezTo>
                  <a:pt x="930" y="1102"/>
                  <a:pt x="707" y="1051"/>
                  <a:pt x="496" y="986"/>
                </a:cubicBezTo>
                <a:cubicBezTo>
                  <a:pt x="336" y="1229"/>
                  <a:pt x="236" y="1514"/>
                  <a:pt x="217" y="1822"/>
                </a:cubicBezTo>
                <a:close/>
                <a:moveTo>
                  <a:pt x="1418" y="956"/>
                </a:moveTo>
                <a:cubicBezTo>
                  <a:pt x="1755" y="991"/>
                  <a:pt x="2104" y="991"/>
                  <a:pt x="2440" y="956"/>
                </a:cubicBezTo>
                <a:cubicBezTo>
                  <a:pt x="2317" y="494"/>
                  <a:pt x="2116" y="213"/>
                  <a:pt x="1929" y="213"/>
                </a:cubicBezTo>
                <a:cubicBezTo>
                  <a:pt x="1742" y="213"/>
                  <a:pt x="1541" y="494"/>
                  <a:pt x="1418" y="956"/>
                </a:cubicBezTo>
                <a:close/>
                <a:moveTo>
                  <a:pt x="2370" y="270"/>
                </a:moveTo>
                <a:cubicBezTo>
                  <a:pt x="2435" y="360"/>
                  <a:pt x="2495" y="470"/>
                  <a:pt x="2547" y="600"/>
                </a:cubicBezTo>
                <a:cubicBezTo>
                  <a:pt x="2588" y="701"/>
                  <a:pt x="2623" y="811"/>
                  <a:pt x="2653" y="929"/>
                </a:cubicBezTo>
                <a:cubicBezTo>
                  <a:pt x="2850" y="899"/>
                  <a:pt x="3042" y="857"/>
                  <a:pt x="3226" y="804"/>
                </a:cubicBezTo>
                <a:cubicBezTo>
                  <a:pt x="3001" y="545"/>
                  <a:pt x="2703" y="358"/>
                  <a:pt x="2370" y="270"/>
                </a:cubicBezTo>
                <a:close/>
                <a:moveTo>
                  <a:pt x="634" y="804"/>
                </a:moveTo>
                <a:cubicBezTo>
                  <a:pt x="817" y="857"/>
                  <a:pt x="1008" y="899"/>
                  <a:pt x="1205" y="929"/>
                </a:cubicBezTo>
                <a:cubicBezTo>
                  <a:pt x="1235" y="811"/>
                  <a:pt x="1271" y="701"/>
                  <a:pt x="1311" y="600"/>
                </a:cubicBezTo>
                <a:cubicBezTo>
                  <a:pt x="1364" y="470"/>
                  <a:pt x="1423" y="360"/>
                  <a:pt x="1489" y="270"/>
                </a:cubicBezTo>
                <a:cubicBezTo>
                  <a:pt x="1152" y="360"/>
                  <a:pt x="856" y="549"/>
                  <a:pt x="634" y="804"/>
                </a:cubicBezTo>
                <a:close/>
                <a:moveTo>
                  <a:pt x="2788" y="3850"/>
                </a:moveTo>
                <a:cubicBezTo>
                  <a:pt x="2780" y="3850"/>
                  <a:pt x="2771" y="3849"/>
                  <a:pt x="2762" y="3847"/>
                </a:cubicBezTo>
                <a:cubicBezTo>
                  <a:pt x="2754" y="3845"/>
                  <a:pt x="2745" y="3842"/>
                  <a:pt x="2738" y="3838"/>
                </a:cubicBezTo>
                <a:cubicBezTo>
                  <a:pt x="2721" y="3829"/>
                  <a:pt x="2707" y="3816"/>
                  <a:pt x="2698" y="3800"/>
                </a:cubicBezTo>
                <a:cubicBezTo>
                  <a:pt x="2691" y="3789"/>
                  <a:pt x="2685" y="3776"/>
                  <a:pt x="2683" y="3761"/>
                </a:cubicBezTo>
                <a:cubicBezTo>
                  <a:pt x="2681" y="3749"/>
                  <a:pt x="2681" y="3737"/>
                  <a:pt x="2683" y="3725"/>
                </a:cubicBezTo>
                <a:cubicBezTo>
                  <a:pt x="2685" y="3716"/>
                  <a:pt x="2687" y="3709"/>
                  <a:pt x="2691" y="3701"/>
                </a:cubicBezTo>
                <a:lnTo>
                  <a:pt x="2894" y="3200"/>
                </a:lnTo>
                <a:cubicBezTo>
                  <a:pt x="2988" y="2969"/>
                  <a:pt x="3156" y="2662"/>
                  <a:pt x="3537" y="2662"/>
                </a:cubicBezTo>
                <a:lnTo>
                  <a:pt x="3808" y="2662"/>
                </a:lnTo>
                <a:cubicBezTo>
                  <a:pt x="4189" y="2662"/>
                  <a:pt x="4357" y="2969"/>
                  <a:pt x="4451" y="3200"/>
                </a:cubicBezTo>
                <a:lnTo>
                  <a:pt x="4656" y="3704"/>
                </a:lnTo>
                <a:cubicBezTo>
                  <a:pt x="4678" y="3758"/>
                  <a:pt x="4651" y="3820"/>
                  <a:pt x="4597" y="3843"/>
                </a:cubicBezTo>
                <a:cubicBezTo>
                  <a:pt x="4596" y="3843"/>
                  <a:pt x="4596" y="3843"/>
                  <a:pt x="4595" y="3843"/>
                </a:cubicBezTo>
                <a:cubicBezTo>
                  <a:pt x="4595" y="3843"/>
                  <a:pt x="4595" y="3843"/>
                  <a:pt x="4595" y="3843"/>
                </a:cubicBezTo>
                <a:cubicBezTo>
                  <a:pt x="4595" y="3843"/>
                  <a:pt x="4595" y="3843"/>
                  <a:pt x="4595" y="3843"/>
                </a:cubicBezTo>
                <a:cubicBezTo>
                  <a:pt x="4595" y="3843"/>
                  <a:pt x="4595" y="3843"/>
                  <a:pt x="4595" y="3843"/>
                </a:cubicBezTo>
                <a:cubicBezTo>
                  <a:pt x="4595" y="3843"/>
                  <a:pt x="4595" y="3843"/>
                  <a:pt x="4595" y="3843"/>
                </a:cubicBezTo>
                <a:cubicBezTo>
                  <a:pt x="4595" y="3844"/>
                  <a:pt x="4594" y="3844"/>
                  <a:pt x="4594" y="3844"/>
                </a:cubicBezTo>
                <a:lnTo>
                  <a:pt x="4594" y="3844"/>
                </a:lnTo>
                <a:cubicBezTo>
                  <a:pt x="4594" y="3844"/>
                  <a:pt x="4594" y="3844"/>
                  <a:pt x="4593" y="3844"/>
                </a:cubicBezTo>
                <a:lnTo>
                  <a:pt x="4593" y="3844"/>
                </a:lnTo>
                <a:cubicBezTo>
                  <a:pt x="4593" y="3844"/>
                  <a:pt x="4593" y="3844"/>
                  <a:pt x="4593" y="3844"/>
                </a:cubicBezTo>
                <a:cubicBezTo>
                  <a:pt x="4593" y="3844"/>
                  <a:pt x="4593" y="3844"/>
                  <a:pt x="4593" y="3844"/>
                </a:cubicBezTo>
                <a:cubicBezTo>
                  <a:pt x="4593" y="3844"/>
                  <a:pt x="4593" y="3844"/>
                  <a:pt x="4593" y="3844"/>
                </a:cubicBezTo>
                <a:cubicBezTo>
                  <a:pt x="4593" y="3844"/>
                  <a:pt x="4593" y="3844"/>
                  <a:pt x="4593" y="3844"/>
                </a:cubicBezTo>
                <a:cubicBezTo>
                  <a:pt x="4593" y="3844"/>
                  <a:pt x="4593" y="3844"/>
                  <a:pt x="4593" y="3844"/>
                </a:cubicBezTo>
                <a:cubicBezTo>
                  <a:pt x="4580" y="3849"/>
                  <a:pt x="4567" y="3851"/>
                  <a:pt x="4554" y="3850"/>
                </a:cubicBezTo>
                <a:lnTo>
                  <a:pt x="2791" y="3850"/>
                </a:lnTo>
                <a:cubicBezTo>
                  <a:pt x="2790" y="3850"/>
                  <a:pt x="2789" y="3850"/>
                  <a:pt x="2788" y="3850"/>
                </a:cubicBezTo>
                <a:close/>
                <a:moveTo>
                  <a:pt x="2947" y="3637"/>
                </a:moveTo>
                <a:lnTo>
                  <a:pt x="4398" y="3637"/>
                </a:lnTo>
                <a:lnTo>
                  <a:pt x="4253" y="3280"/>
                </a:lnTo>
                <a:cubicBezTo>
                  <a:pt x="4138" y="2996"/>
                  <a:pt x="4005" y="2875"/>
                  <a:pt x="3808" y="2875"/>
                </a:cubicBezTo>
                <a:lnTo>
                  <a:pt x="3537" y="2875"/>
                </a:lnTo>
                <a:cubicBezTo>
                  <a:pt x="3340" y="2875"/>
                  <a:pt x="3207" y="2996"/>
                  <a:pt x="3092" y="3280"/>
                </a:cubicBezTo>
                <a:lnTo>
                  <a:pt x="2947" y="3637"/>
                </a:lnTo>
                <a:close/>
                <a:moveTo>
                  <a:pt x="3673" y="2492"/>
                </a:moveTo>
                <a:cubicBezTo>
                  <a:pt x="3415" y="2492"/>
                  <a:pt x="3206" y="2282"/>
                  <a:pt x="3206" y="2025"/>
                </a:cubicBezTo>
                <a:cubicBezTo>
                  <a:pt x="3206" y="1768"/>
                  <a:pt x="3415" y="1558"/>
                  <a:pt x="3673" y="1558"/>
                </a:cubicBezTo>
                <a:cubicBezTo>
                  <a:pt x="3930" y="1558"/>
                  <a:pt x="4139" y="1768"/>
                  <a:pt x="4139" y="2025"/>
                </a:cubicBezTo>
                <a:cubicBezTo>
                  <a:pt x="4139" y="2282"/>
                  <a:pt x="3930" y="2492"/>
                  <a:pt x="3673" y="2492"/>
                </a:cubicBezTo>
                <a:close/>
                <a:moveTo>
                  <a:pt x="3673" y="1772"/>
                </a:moveTo>
                <a:cubicBezTo>
                  <a:pt x="3533" y="1772"/>
                  <a:pt x="3419" y="1885"/>
                  <a:pt x="3419" y="2025"/>
                </a:cubicBezTo>
                <a:cubicBezTo>
                  <a:pt x="3419" y="2165"/>
                  <a:pt x="3533" y="2278"/>
                  <a:pt x="3673" y="2278"/>
                </a:cubicBezTo>
                <a:cubicBezTo>
                  <a:pt x="3812" y="2278"/>
                  <a:pt x="3926" y="2165"/>
                  <a:pt x="3926" y="2025"/>
                </a:cubicBezTo>
                <a:cubicBezTo>
                  <a:pt x="3926" y="1885"/>
                  <a:pt x="3812" y="1772"/>
                  <a:pt x="3673" y="1772"/>
                </a:cubicBezTo>
                <a:close/>
              </a:path>
            </a:pathLst>
          </a:custGeom>
          <a:solidFill>
            <a:schemeClr val="bg1"/>
          </a:solidFill>
          <a:ln>
            <a:noFill/>
          </a:ln>
        </p:spPr>
      </p:sp>
      <p:grpSp>
        <p:nvGrpSpPr>
          <p:cNvPr id="38" name="组合 37">
            <a:extLst>
              <a:ext uri="{FF2B5EF4-FFF2-40B4-BE49-F238E27FC236}">
                <a16:creationId xmlns:a16="http://schemas.microsoft.com/office/drawing/2014/main" id="{0DB3C1E2-9B45-416D-9B62-D44A2BC19AB3}"/>
              </a:ext>
            </a:extLst>
          </p:cNvPr>
          <p:cNvGrpSpPr/>
          <p:nvPr/>
        </p:nvGrpSpPr>
        <p:grpSpPr>
          <a:xfrm>
            <a:off x="9129311" y="1703338"/>
            <a:ext cx="2510170" cy="1195752"/>
            <a:chOff x="218665" y="1193661"/>
            <a:chExt cx="3649856" cy="1195752"/>
          </a:xfrm>
        </p:grpSpPr>
        <p:sp>
          <p:nvSpPr>
            <p:cNvPr id="42" name="文本框 41">
              <a:extLst>
                <a:ext uri="{FF2B5EF4-FFF2-40B4-BE49-F238E27FC236}">
                  <a16:creationId xmlns:a16="http://schemas.microsoft.com/office/drawing/2014/main" id="{E5C4BDC0-62B0-4902-934F-C6756ACF2C40}"/>
                </a:ext>
              </a:extLst>
            </p:cNvPr>
            <p:cNvSpPr txBox="1"/>
            <p:nvPr/>
          </p:nvSpPr>
          <p:spPr>
            <a:xfrm>
              <a:off x="218665" y="1193661"/>
              <a:ext cx="3009542" cy="461665"/>
            </a:xfrm>
            <a:prstGeom prst="rect">
              <a:avLst/>
            </a:prstGeom>
            <a:noFill/>
          </p:spPr>
          <p:txBody>
            <a:bodyPr wrap="none" rtlCol="0">
              <a:spAutoFit/>
            </a:bodyPr>
            <a:lstStyle/>
            <a:p>
              <a:pPr marL="342900" indent="-342900">
                <a:buClr>
                  <a:schemeClr val="accent1">
                    <a:lumMod val="20000"/>
                    <a:lumOff val="80000"/>
                  </a:schemeClr>
                </a:buClr>
                <a:buFont typeface="Wingdings" panose="05000000000000000000" pitchFamily="2" charset="2"/>
                <a:buChar char="l"/>
              </a:pPr>
              <a:r>
                <a:rPr lang="zh-CN" altLang="en-US" sz="2400" b="1" dirty="0">
                  <a:latin typeface="+mj-ea"/>
                  <a:ea typeface="+mj-ea"/>
                </a:rPr>
                <a:t>添加小标题</a:t>
              </a:r>
            </a:p>
          </p:txBody>
        </p:sp>
        <p:sp>
          <p:nvSpPr>
            <p:cNvPr id="44" name="文本框 43">
              <a:extLst>
                <a:ext uri="{FF2B5EF4-FFF2-40B4-BE49-F238E27FC236}">
                  <a16:creationId xmlns:a16="http://schemas.microsoft.com/office/drawing/2014/main" id="{10C2DA2B-F476-433D-9A93-BA0F4F9BC95F}"/>
                </a:ext>
              </a:extLst>
            </p:cNvPr>
            <p:cNvSpPr txBox="1"/>
            <p:nvPr/>
          </p:nvSpPr>
          <p:spPr>
            <a:xfrm>
              <a:off x="218665" y="1660880"/>
              <a:ext cx="3649856" cy="728533"/>
            </a:xfrm>
            <a:prstGeom prst="rect">
              <a:avLst/>
            </a:prstGeom>
            <a:noFill/>
          </p:spPr>
          <p:txBody>
            <a:bodyPr wrap="square" rtlCol="0">
              <a:spAutoFit/>
            </a:bodyPr>
            <a:lstStyle/>
            <a:p>
              <a:pPr algn="just">
                <a:lnSpc>
                  <a:spcPct val="120000"/>
                </a:lnSpc>
              </a:pPr>
              <a:r>
                <a:rPr lang="zh-CN" altLang="en-US" dirty="0">
                  <a:solidFill>
                    <a:schemeClr val="tx1">
                      <a:lumMod val="75000"/>
                      <a:lumOff val="25000"/>
                    </a:schemeClr>
                  </a:solidFill>
                </a:rPr>
                <a:t>请在此处添加具体内容</a:t>
              </a:r>
              <a:endParaRPr lang="en-US" altLang="zh-CN" dirty="0">
                <a:solidFill>
                  <a:schemeClr val="tx1">
                    <a:lumMod val="75000"/>
                    <a:lumOff val="25000"/>
                  </a:schemeClr>
                </a:solidFill>
              </a:endParaRPr>
            </a:p>
            <a:p>
              <a:pPr algn="just">
                <a:lnSpc>
                  <a:spcPct val="120000"/>
                </a:lnSpc>
              </a:pPr>
              <a:r>
                <a:rPr lang="zh-CN" altLang="en-US" dirty="0">
                  <a:solidFill>
                    <a:schemeClr val="tx1">
                      <a:lumMod val="75000"/>
                      <a:lumOff val="25000"/>
                    </a:schemeClr>
                  </a:solidFill>
                </a:rPr>
                <a:t>请在此处添加具体内容</a:t>
              </a:r>
              <a:endParaRPr lang="en-US" altLang="zh-CN" dirty="0">
                <a:solidFill>
                  <a:schemeClr val="tx1">
                    <a:lumMod val="75000"/>
                    <a:lumOff val="25000"/>
                  </a:schemeClr>
                </a:solidFill>
              </a:endParaRPr>
            </a:p>
          </p:txBody>
        </p:sp>
      </p:grpSp>
      <p:grpSp>
        <p:nvGrpSpPr>
          <p:cNvPr id="45" name="组合 44">
            <a:extLst>
              <a:ext uri="{FF2B5EF4-FFF2-40B4-BE49-F238E27FC236}">
                <a16:creationId xmlns:a16="http://schemas.microsoft.com/office/drawing/2014/main" id="{8354055D-F01C-45F7-80DA-8BF5EB510BDA}"/>
              </a:ext>
            </a:extLst>
          </p:cNvPr>
          <p:cNvGrpSpPr/>
          <p:nvPr/>
        </p:nvGrpSpPr>
        <p:grpSpPr>
          <a:xfrm>
            <a:off x="1347913" y="1703338"/>
            <a:ext cx="2510170" cy="1195752"/>
            <a:chOff x="218665" y="1193661"/>
            <a:chExt cx="3649856" cy="1195752"/>
          </a:xfrm>
        </p:grpSpPr>
        <p:sp>
          <p:nvSpPr>
            <p:cNvPr id="46" name="文本框 45">
              <a:extLst>
                <a:ext uri="{FF2B5EF4-FFF2-40B4-BE49-F238E27FC236}">
                  <a16:creationId xmlns:a16="http://schemas.microsoft.com/office/drawing/2014/main" id="{603B1DD6-90AC-495C-94E9-BE2B46F6B9F8}"/>
                </a:ext>
              </a:extLst>
            </p:cNvPr>
            <p:cNvSpPr txBox="1"/>
            <p:nvPr/>
          </p:nvSpPr>
          <p:spPr>
            <a:xfrm>
              <a:off x="218665" y="1193661"/>
              <a:ext cx="3009542" cy="461665"/>
            </a:xfrm>
            <a:prstGeom prst="rect">
              <a:avLst/>
            </a:prstGeom>
            <a:noFill/>
          </p:spPr>
          <p:txBody>
            <a:bodyPr wrap="none" rtlCol="0">
              <a:spAutoFit/>
            </a:bodyPr>
            <a:lstStyle/>
            <a:p>
              <a:pPr marL="342900" indent="-342900">
                <a:buClr>
                  <a:schemeClr val="tx2">
                    <a:lumMod val="40000"/>
                    <a:lumOff val="60000"/>
                  </a:schemeClr>
                </a:buClr>
                <a:buFont typeface="Wingdings" panose="05000000000000000000" pitchFamily="2" charset="2"/>
                <a:buChar char="l"/>
              </a:pPr>
              <a:r>
                <a:rPr lang="zh-CN" altLang="en-US" sz="2400" b="1" dirty="0">
                  <a:latin typeface="+mj-ea"/>
                  <a:ea typeface="+mj-ea"/>
                </a:rPr>
                <a:t>添加小标题</a:t>
              </a:r>
            </a:p>
          </p:txBody>
        </p:sp>
        <p:sp>
          <p:nvSpPr>
            <p:cNvPr id="49" name="文本框 48">
              <a:extLst>
                <a:ext uri="{FF2B5EF4-FFF2-40B4-BE49-F238E27FC236}">
                  <a16:creationId xmlns:a16="http://schemas.microsoft.com/office/drawing/2014/main" id="{70ED2206-FFBD-4328-A1C1-72E548FFCAED}"/>
                </a:ext>
              </a:extLst>
            </p:cNvPr>
            <p:cNvSpPr txBox="1"/>
            <p:nvPr/>
          </p:nvSpPr>
          <p:spPr>
            <a:xfrm>
              <a:off x="218665" y="1660880"/>
              <a:ext cx="3649856" cy="728533"/>
            </a:xfrm>
            <a:prstGeom prst="rect">
              <a:avLst/>
            </a:prstGeom>
            <a:noFill/>
          </p:spPr>
          <p:txBody>
            <a:bodyPr wrap="square" rtlCol="0">
              <a:spAutoFit/>
            </a:bodyPr>
            <a:lstStyle/>
            <a:p>
              <a:pPr algn="just">
                <a:lnSpc>
                  <a:spcPct val="120000"/>
                </a:lnSpc>
              </a:pPr>
              <a:r>
                <a:rPr lang="zh-CN" altLang="en-US" dirty="0">
                  <a:solidFill>
                    <a:schemeClr val="tx1">
                      <a:lumMod val="75000"/>
                      <a:lumOff val="25000"/>
                    </a:schemeClr>
                  </a:solidFill>
                </a:rPr>
                <a:t>请在此处添加具体内容</a:t>
              </a:r>
              <a:endParaRPr lang="en-US" altLang="zh-CN" dirty="0">
                <a:solidFill>
                  <a:schemeClr val="tx1">
                    <a:lumMod val="75000"/>
                    <a:lumOff val="25000"/>
                  </a:schemeClr>
                </a:solidFill>
              </a:endParaRPr>
            </a:p>
            <a:p>
              <a:pPr algn="just">
                <a:lnSpc>
                  <a:spcPct val="120000"/>
                </a:lnSpc>
              </a:pPr>
              <a:r>
                <a:rPr lang="zh-CN" altLang="en-US" dirty="0">
                  <a:solidFill>
                    <a:schemeClr val="tx1">
                      <a:lumMod val="75000"/>
                      <a:lumOff val="25000"/>
                    </a:schemeClr>
                  </a:solidFill>
                </a:rPr>
                <a:t>请在此处添加具体内容</a:t>
              </a:r>
              <a:endParaRPr lang="en-US" altLang="zh-CN" dirty="0">
                <a:solidFill>
                  <a:schemeClr val="tx1">
                    <a:lumMod val="75000"/>
                    <a:lumOff val="25000"/>
                  </a:schemeClr>
                </a:solidFill>
              </a:endParaRPr>
            </a:p>
          </p:txBody>
        </p:sp>
      </p:grpSp>
      <p:grpSp>
        <p:nvGrpSpPr>
          <p:cNvPr id="54" name="组合 53">
            <a:extLst>
              <a:ext uri="{FF2B5EF4-FFF2-40B4-BE49-F238E27FC236}">
                <a16:creationId xmlns:a16="http://schemas.microsoft.com/office/drawing/2014/main" id="{87B3E9DB-D932-44C8-97CE-9BFEADC0AFAD}"/>
              </a:ext>
            </a:extLst>
          </p:cNvPr>
          <p:cNvGrpSpPr/>
          <p:nvPr/>
        </p:nvGrpSpPr>
        <p:grpSpPr>
          <a:xfrm>
            <a:off x="8311619" y="3862510"/>
            <a:ext cx="2510170" cy="1195752"/>
            <a:chOff x="218665" y="1193661"/>
            <a:chExt cx="3649856" cy="1195752"/>
          </a:xfrm>
        </p:grpSpPr>
        <p:sp>
          <p:nvSpPr>
            <p:cNvPr id="58" name="文本框 57">
              <a:extLst>
                <a:ext uri="{FF2B5EF4-FFF2-40B4-BE49-F238E27FC236}">
                  <a16:creationId xmlns:a16="http://schemas.microsoft.com/office/drawing/2014/main" id="{998A0982-6E20-4C7D-A702-B25E1C68FFFC}"/>
                </a:ext>
              </a:extLst>
            </p:cNvPr>
            <p:cNvSpPr txBox="1"/>
            <p:nvPr/>
          </p:nvSpPr>
          <p:spPr>
            <a:xfrm>
              <a:off x="218665" y="1193661"/>
              <a:ext cx="3009542" cy="461665"/>
            </a:xfrm>
            <a:prstGeom prst="rect">
              <a:avLst/>
            </a:prstGeom>
            <a:noFill/>
          </p:spPr>
          <p:txBody>
            <a:bodyPr wrap="none" rtlCol="0">
              <a:spAutoFit/>
            </a:bodyPr>
            <a:lstStyle/>
            <a:p>
              <a:pPr marL="342900" indent="-342900">
                <a:buClr>
                  <a:schemeClr val="accent3"/>
                </a:buClr>
                <a:buFont typeface="Wingdings" panose="05000000000000000000" pitchFamily="2" charset="2"/>
                <a:buChar char="l"/>
              </a:pPr>
              <a:r>
                <a:rPr lang="zh-CN" altLang="en-US" sz="2400" b="1" dirty="0">
                  <a:solidFill>
                    <a:schemeClr val="bg2">
                      <a:lumMod val="10000"/>
                    </a:schemeClr>
                  </a:solidFill>
                  <a:latin typeface="+mj-ea"/>
                  <a:ea typeface="+mj-ea"/>
                </a:rPr>
                <a:t>添加小标题</a:t>
              </a:r>
            </a:p>
          </p:txBody>
        </p:sp>
        <p:sp>
          <p:nvSpPr>
            <p:cNvPr id="59" name="文本框 58">
              <a:extLst>
                <a:ext uri="{FF2B5EF4-FFF2-40B4-BE49-F238E27FC236}">
                  <a16:creationId xmlns:a16="http://schemas.microsoft.com/office/drawing/2014/main" id="{5985C1B3-0C1A-44B3-9387-B8F1BF4D02D1}"/>
                </a:ext>
              </a:extLst>
            </p:cNvPr>
            <p:cNvSpPr txBox="1"/>
            <p:nvPr/>
          </p:nvSpPr>
          <p:spPr>
            <a:xfrm>
              <a:off x="218665" y="1660880"/>
              <a:ext cx="3649856" cy="728533"/>
            </a:xfrm>
            <a:prstGeom prst="rect">
              <a:avLst/>
            </a:prstGeom>
            <a:noFill/>
          </p:spPr>
          <p:txBody>
            <a:bodyPr wrap="square" rtlCol="0">
              <a:spAutoFit/>
            </a:bodyPr>
            <a:lstStyle/>
            <a:p>
              <a:pPr algn="just">
                <a:lnSpc>
                  <a:spcPct val="120000"/>
                </a:lnSpc>
              </a:pPr>
              <a:r>
                <a:rPr lang="zh-CN" altLang="en-US" dirty="0">
                  <a:solidFill>
                    <a:schemeClr val="tx1">
                      <a:lumMod val="75000"/>
                      <a:lumOff val="25000"/>
                    </a:schemeClr>
                  </a:solidFill>
                </a:rPr>
                <a:t>请在此处添加具体内容</a:t>
              </a:r>
              <a:endParaRPr lang="en-US" altLang="zh-CN" dirty="0">
                <a:solidFill>
                  <a:schemeClr val="tx1">
                    <a:lumMod val="75000"/>
                    <a:lumOff val="25000"/>
                  </a:schemeClr>
                </a:solidFill>
              </a:endParaRPr>
            </a:p>
            <a:p>
              <a:pPr algn="just">
                <a:lnSpc>
                  <a:spcPct val="120000"/>
                </a:lnSpc>
              </a:pPr>
              <a:r>
                <a:rPr lang="zh-CN" altLang="en-US" dirty="0">
                  <a:solidFill>
                    <a:schemeClr val="tx1">
                      <a:lumMod val="75000"/>
                      <a:lumOff val="25000"/>
                    </a:schemeClr>
                  </a:solidFill>
                </a:rPr>
                <a:t>请在此处添加具体内容</a:t>
              </a:r>
              <a:endParaRPr lang="en-US" altLang="zh-CN" dirty="0">
                <a:solidFill>
                  <a:schemeClr val="tx1">
                    <a:lumMod val="75000"/>
                    <a:lumOff val="25000"/>
                  </a:schemeClr>
                </a:solidFill>
              </a:endParaRPr>
            </a:p>
          </p:txBody>
        </p:sp>
      </p:grpSp>
      <p:grpSp>
        <p:nvGrpSpPr>
          <p:cNvPr id="60" name="组合 59">
            <a:extLst>
              <a:ext uri="{FF2B5EF4-FFF2-40B4-BE49-F238E27FC236}">
                <a16:creationId xmlns:a16="http://schemas.microsoft.com/office/drawing/2014/main" id="{8B76BD54-7495-4FF7-94D8-9FACAD82AC74}"/>
              </a:ext>
            </a:extLst>
          </p:cNvPr>
          <p:cNvGrpSpPr/>
          <p:nvPr/>
        </p:nvGrpSpPr>
        <p:grpSpPr>
          <a:xfrm>
            <a:off x="564675" y="3862510"/>
            <a:ext cx="2510170" cy="1195752"/>
            <a:chOff x="218665" y="1193661"/>
            <a:chExt cx="3649856" cy="1195752"/>
          </a:xfrm>
        </p:grpSpPr>
        <p:sp>
          <p:nvSpPr>
            <p:cNvPr id="62" name="文本框 61">
              <a:extLst>
                <a:ext uri="{FF2B5EF4-FFF2-40B4-BE49-F238E27FC236}">
                  <a16:creationId xmlns:a16="http://schemas.microsoft.com/office/drawing/2014/main" id="{4BE38072-5498-4109-83E5-748FB9769320}"/>
                </a:ext>
              </a:extLst>
            </p:cNvPr>
            <p:cNvSpPr txBox="1"/>
            <p:nvPr/>
          </p:nvSpPr>
          <p:spPr>
            <a:xfrm>
              <a:off x="218665" y="1193661"/>
              <a:ext cx="3009542" cy="461665"/>
            </a:xfrm>
            <a:prstGeom prst="rect">
              <a:avLst/>
            </a:prstGeom>
            <a:noFill/>
          </p:spPr>
          <p:txBody>
            <a:bodyPr wrap="none" rtlCol="0">
              <a:spAutoFit/>
            </a:bodyPr>
            <a:lstStyle/>
            <a:p>
              <a:pPr marL="342900" indent="-342900">
                <a:buClr>
                  <a:schemeClr val="accent1"/>
                </a:buClr>
                <a:buFont typeface="Wingdings" panose="05000000000000000000" pitchFamily="2" charset="2"/>
                <a:buChar char="l"/>
              </a:pPr>
              <a:r>
                <a:rPr lang="zh-CN" altLang="en-US" sz="2400" b="1" dirty="0">
                  <a:solidFill>
                    <a:schemeClr val="bg2">
                      <a:lumMod val="10000"/>
                    </a:schemeClr>
                  </a:solidFill>
                  <a:latin typeface="+mj-ea"/>
                  <a:ea typeface="+mj-ea"/>
                </a:rPr>
                <a:t>添加小标题</a:t>
              </a:r>
            </a:p>
          </p:txBody>
        </p:sp>
        <p:sp>
          <p:nvSpPr>
            <p:cNvPr id="64" name="文本框 63">
              <a:extLst>
                <a:ext uri="{FF2B5EF4-FFF2-40B4-BE49-F238E27FC236}">
                  <a16:creationId xmlns:a16="http://schemas.microsoft.com/office/drawing/2014/main" id="{C124EFD6-7E2C-4153-8D35-72BD6CC24208}"/>
                </a:ext>
              </a:extLst>
            </p:cNvPr>
            <p:cNvSpPr txBox="1"/>
            <p:nvPr/>
          </p:nvSpPr>
          <p:spPr>
            <a:xfrm>
              <a:off x="218665" y="1660880"/>
              <a:ext cx="3649856" cy="728533"/>
            </a:xfrm>
            <a:prstGeom prst="rect">
              <a:avLst/>
            </a:prstGeom>
            <a:noFill/>
          </p:spPr>
          <p:txBody>
            <a:bodyPr wrap="square" rtlCol="0">
              <a:spAutoFit/>
            </a:bodyPr>
            <a:lstStyle/>
            <a:p>
              <a:pPr algn="just">
                <a:lnSpc>
                  <a:spcPct val="120000"/>
                </a:lnSpc>
              </a:pPr>
              <a:r>
                <a:rPr lang="zh-CN" altLang="en-US" dirty="0">
                  <a:solidFill>
                    <a:schemeClr val="tx1">
                      <a:lumMod val="75000"/>
                      <a:lumOff val="25000"/>
                    </a:schemeClr>
                  </a:solidFill>
                </a:rPr>
                <a:t>请在此处添加具体内容</a:t>
              </a:r>
              <a:endParaRPr lang="en-US" altLang="zh-CN" dirty="0">
                <a:solidFill>
                  <a:schemeClr val="tx1">
                    <a:lumMod val="75000"/>
                    <a:lumOff val="25000"/>
                  </a:schemeClr>
                </a:solidFill>
              </a:endParaRPr>
            </a:p>
            <a:p>
              <a:pPr algn="just">
                <a:lnSpc>
                  <a:spcPct val="120000"/>
                </a:lnSpc>
              </a:pPr>
              <a:r>
                <a:rPr lang="zh-CN" altLang="en-US" dirty="0">
                  <a:solidFill>
                    <a:schemeClr val="tx1">
                      <a:lumMod val="75000"/>
                      <a:lumOff val="25000"/>
                    </a:schemeClr>
                  </a:solidFill>
                </a:rPr>
                <a:t>请在此处添加具体内容</a:t>
              </a:r>
              <a:endParaRPr lang="en-US" altLang="zh-CN" dirty="0">
                <a:solidFill>
                  <a:schemeClr val="tx1">
                    <a:lumMod val="75000"/>
                    <a:lumOff val="25000"/>
                  </a:schemeClr>
                </a:solidFill>
              </a:endParaRPr>
            </a:p>
          </p:txBody>
        </p:sp>
      </p:grpSp>
      <p:sp>
        <p:nvSpPr>
          <p:cNvPr id="67" name="文本框 66">
            <a:extLst>
              <a:ext uri="{FF2B5EF4-FFF2-40B4-BE49-F238E27FC236}">
                <a16:creationId xmlns:a16="http://schemas.microsoft.com/office/drawing/2014/main" id="{2D6AAE78-BDA2-4B65-A954-97C2807AD7B8}"/>
              </a:ext>
            </a:extLst>
          </p:cNvPr>
          <p:cNvSpPr txBox="1"/>
          <p:nvPr/>
        </p:nvSpPr>
        <p:spPr>
          <a:xfrm>
            <a:off x="1348410" y="249999"/>
            <a:ext cx="2250988" cy="461665"/>
          </a:xfrm>
          <a:prstGeom prst="rect">
            <a:avLst/>
          </a:prstGeom>
          <a:noFill/>
        </p:spPr>
        <p:txBody>
          <a:bodyPr wrap="square" lIns="0" rtlCol="0">
            <a:spAutoFit/>
          </a:bodyPr>
          <a:lstStyle/>
          <a:p>
            <a:r>
              <a:rPr lang="zh-CN" altLang="en-US" sz="2400" b="1" dirty="0">
                <a:solidFill>
                  <a:schemeClr val="bg1"/>
                </a:solidFill>
                <a:latin typeface="+mj-ea"/>
                <a:ea typeface="+mj-ea"/>
              </a:rPr>
              <a:t>课题背景及内容</a:t>
            </a:r>
            <a:endParaRPr lang="en-US" altLang="zh-CN" sz="2400" b="1" dirty="0">
              <a:solidFill>
                <a:schemeClr val="bg1"/>
              </a:solidFill>
              <a:latin typeface="+mj-ea"/>
              <a:ea typeface="+mj-ea"/>
            </a:endParaRPr>
          </a:p>
        </p:txBody>
      </p:sp>
      <p:sp>
        <p:nvSpPr>
          <p:cNvPr id="3" name="文本占位符 2">
            <a:extLst>
              <a:ext uri="{FF2B5EF4-FFF2-40B4-BE49-F238E27FC236}">
                <a16:creationId xmlns:a16="http://schemas.microsoft.com/office/drawing/2014/main" id="{FF027480-47D6-46BA-A789-F35363FE4D5C}"/>
              </a:ext>
            </a:extLst>
          </p:cNvPr>
          <p:cNvSpPr>
            <a:spLocks noGrp="1"/>
          </p:cNvSpPr>
          <p:nvPr>
            <p:ph type="body" sz="quarter" idx="10"/>
          </p:nvPr>
        </p:nvSpPr>
        <p:spPr/>
        <p:txBody>
          <a:bodyPr/>
          <a:lstStyle/>
          <a:p>
            <a:r>
              <a:rPr lang="zh-CN" altLang="en-US" dirty="0">
                <a:latin typeface="+mj-ea"/>
              </a:rPr>
              <a:t>图示 </a:t>
            </a:r>
            <a:r>
              <a:rPr lang="en-US" altLang="zh-CN" dirty="0">
                <a:latin typeface="+mj-ea"/>
              </a:rPr>
              <a:t>| </a:t>
            </a:r>
            <a:r>
              <a:rPr lang="zh-CN" altLang="en-US" dirty="0">
                <a:latin typeface="+mj-ea"/>
              </a:rPr>
              <a:t>并列关系</a:t>
            </a:r>
            <a:endParaRPr lang="en-US" altLang="zh-CN" sz="2800" dirty="0">
              <a:solidFill>
                <a:schemeClr val="bg1">
                  <a:lumMod val="85000"/>
                </a:schemeClr>
              </a:solidFill>
            </a:endParaRPr>
          </a:p>
          <a:p>
            <a:endParaRPr lang="zh-CN" altLang="en-US" dirty="0"/>
          </a:p>
        </p:txBody>
      </p:sp>
      <p:sp>
        <p:nvSpPr>
          <p:cNvPr id="4" name="幻灯片编号占位符 3"/>
          <p:cNvSpPr>
            <a:spLocks noGrp="1"/>
          </p:cNvSpPr>
          <p:nvPr>
            <p:ph type="sldNum" sz="quarter" idx="4"/>
          </p:nvPr>
        </p:nvSpPr>
        <p:spPr>
          <a:xfrm>
            <a:off x="4724400" y="6378575"/>
            <a:ext cx="2743200" cy="365125"/>
          </a:xfrm>
        </p:spPr>
        <p:txBody>
          <a:bodyPr/>
          <a:lstStyle/>
          <a:p>
            <a:fld id="{FCD414FB-FBA3-744C-9B73-3C070CB3E4AB}" type="slidenum">
              <a:rPr kumimoji="1" lang="zh-CN" altLang="en-US" smtClean="0"/>
              <a:pPr/>
              <a:t>20</a:t>
            </a:fld>
            <a:endParaRPr kumimoji="1" lang="zh-CN" altLang="en-US" dirty="0"/>
          </a:p>
        </p:txBody>
      </p:sp>
    </p:spTree>
    <p:extLst>
      <p:ext uri="{BB962C8B-B14F-4D97-AF65-F5344CB8AC3E}">
        <p14:creationId xmlns:p14="http://schemas.microsoft.com/office/powerpoint/2010/main" val="28081928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C2A54F93-1B40-4E57-ABDB-1159A7B2B83D}"/>
              </a:ext>
            </a:extLst>
          </p:cNvPr>
          <p:cNvSpPr>
            <a:spLocks noGrp="1"/>
          </p:cNvSpPr>
          <p:nvPr>
            <p:ph type="body" sz="quarter" idx="10"/>
          </p:nvPr>
        </p:nvSpPr>
        <p:spPr/>
        <p:txBody>
          <a:bodyPr/>
          <a:lstStyle/>
          <a:p>
            <a:r>
              <a:rPr lang="zh-CN" altLang="en-US" dirty="0">
                <a:latin typeface="+mj-ea"/>
              </a:rPr>
              <a:t>图示页 </a:t>
            </a:r>
            <a:r>
              <a:rPr lang="en-US" altLang="zh-CN" dirty="0">
                <a:latin typeface="+mj-ea"/>
              </a:rPr>
              <a:t>| </a:t>
            </a:r>
            <a:r>
              <a:rPr lang="zh-CN" altLang="en-US" dirty="0">
                <a:latin typeface="+mj-ea"/>
              </a:rPr>
              <a:t>流程与递进</a:t>
            </a:r>
            <a:endParaRPr lang="en-US" altLang="zh-CN" sz="2800" dirty="0">
              <a:solidFill>
                <a:schemeClr val="bg1">
                  <a:lumMod val="85000"/>
                </a:schemeClr>
              </a:solidFill>
            </a:endParaRPr>
          </a:p>
          <a:p>
            <a:endParaRPr lang="zh-CN" altLang="en-US" dirty="0"/>
          </a:p>
        </p:txBody>
      </p:sp>
      <p:sp>
        <p:nvSpPr>
          <p:cNvPr id="4" name="幻灯片编号占位符 3"/>
          <p:cNvSpPr>
            <a:spLocks noGrp="1"/>
          </p:cNvSpPr>
          <p:nvPr>
            <p:ph type="sldNum" sz="quarter" idx="4"/>
          </p:nvPr>
        </p:nvSpPr>
        <p:spPr>
          <a:xfrm>
            <a:off x="4724400" y="6378575"/>
            <a:ext cx="2743200" cy="365125"/>
          </a:xfrm>
        </p:spPr>
        <p:txBody>
          <a:bodyPr/>
          <a:lstStyle/>
          <a:p>
            <a:fld id="{FCD414FB-FBA3-744C-9B73-3C070CB3E4AB}" type="slidenum">
              <a:rPr kumimoji="1" lang="zh-CN" altLang="en-US" smtClean="0"/>
              <a:pPr/>
              <a:t>21</a:t>
            </a:fld>
            <a:endParaRPr kumimoji="1" lang="zh-CN" altLang="en-US" dirty="0"/>
          </a:p>
        </p:txBody>
      </p:sp>
      <p:sp>
        <p:nvSpPr>
          <p:cNvPr id="11" name="矩形: 对角圆角 10">
            <a:extLst>
              <a:ext uri="{FF2B5EF4-FFF2-40B4-BE49-F238E27FC236}">
                <a16:creationId xmlns:a16="http://schemas.microsoft.com/office/drawing/2014/main" id="{E9C4054F-7498-4F2F-B323-362E964F6591}"/>
              </a:ext>
            </a:extLst>
          </p:cNvPr>
          <p:cNvSpPr/>
          <p:nvPr/>
        </p:nvSpPr>
        <p:spPr>
          <a:xfrm>
            <a:off x="4498117" y="1048588"/>
            <a:ext cx="3195766" cy="495783"/>
          </a:xfrm>
          <a:prstGeom prst="round2Diag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mj-ea"/>
              </a:rPr>
              <a:t>请在此处添加标题</a:t>
            </a:r>
          </a:p>
        </p:txBody>
      </p:sp>
      <p:cxnSp>
        <p:nvCxnSpPr>
          <p:cNvPr id="12" name="直接连接符 11">
            <a:extLst>
              <a:ext uri="{FF2B5EF4-FFF2-40B4-BE49-F238E27FC236}">
                <a16:creationId xmlns:a16="http://schemas.microsoft.com/office/drawing/2014/main" id="{195D6A5F-5A80-4523-A2DA-5002DCEBC278}"/>
              </a:ext>
            </a:extLst>
          </p:cNvPr>
          <p:cNvCxnSpPr>
            <a:cxnSpLocks/>
          </p:cNvCxnSpPr>
          <p:nvPr/>
        </p:nvCxnSpPr>
        <p:spPr>
          <a:xfrm>
            <a:off x="5814828" y="1705556"/>
            <a:ext cx="562344" cy="0"/>
          </a:xfrm>
          <a:prstGeom prst="line">
            <a:avLst/>
          </a:prstGeom>
          <a:ln w="28575">
            <a:solidFill>
              <a:schemeClr val="accent3"/>
            </a:solidFill>
          </a:ln>
        </p:spPr>
        <p:style>
          <a:lnRef idx="1">
            <a:schemeClr val="accent6"/>
          </a:lnRef>
          <a:fillRef idx="0">
            <a:schemeClr val="accent6"/>
          </a:fillRef>
          <a:effectRef idx="0">
            <a:schemeClr val="accent6"/>
          </a:effectRef>
          <a:fontRef idx="minor">
            <a:schemeClr val="tx1"/>
          </a:fontRef>
        </p:style>
      </p:cxnSp>
      <p:grpSp>
        <p:nvGrpSpPr>
          <p:cNvPr id="63" name="组合 62">
            <a:extLst>
              <a:ext uri="{FF2B5EF4-FFF2-40B4-BE49-F238E27FC236}">
                <a16:creationId xmlns:a16="http://schemas.microsoft.com/office/drawing/2014/main" id="{09B42CF1-1D87-4F4E-B6CB-E033914AA169}"/>
              </a:ext>
            </a:extLst>
          </p:cNvPr>
          <p:cNvGrpSpPr/>
          <p:nvPr/>
        </p:nvGrpSpPr>
        <p:grpSpPr>
          <a:xfrm>
            <a:off x="667900" y="2072413"/>
            <a:ext cx="10851000" cy="3616934"/>
            <a:chOff x="667900" y="1961618"/>
            <a:chExt cx="10851000" cy="3616934"/>
          </a:xfrm>
        </p:grpSpPr>
        <p:sp>
          <p:nvSpPr>
            <p:cNvPr id="38" name="矩形: 圆角 37">
              <a:extLst>
                <a:ext uri="{FF2B5EF4-FFF2-40B4-BE49-F238E27FC236}">
                  <a16:creationId xmlns:a16="http://schemas.microsoft.com/office/drawing/2014/main" id="{B5C44561-CB1E-4E07-A05C-00CA3783D561}"/>
                </a:ext>
              </a:extLst>
            </p:cNvPr>
            <p:cNvSpPr/>
            <p:nvPr/>
          </p:nvSpPr>
          <p:spPr>
            <a:xfrm>
              <a:off x="667900" y="1961618"/>
              <a:ext cx="2283098" cy="767752"/>
            </a:xfrm>
            <a:prstGeom prst="roundRect">
              <a:avLst>
                <a:gd name="adj" fmla="val 9423"/>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accent1"/>
                  </a:solidFill>
                </a:rPr>
                <a:t>START</a:t>
              </a:r>
              <a:endParaRPr lang="zh-CN" altLang="en-US" b="1" dirty="0">
                <a:solidFill>
                  <a:schemeClr val="accent1"/>
                </a:solidFill>
              </a:endParaRPr>
            </a:p>
          </p:txBody>
        </p:sp>
        <p:sp>
          <p:nvSpPr>
            <p:cNvPr id="39" name="矩形: 圆角 38">
              <a:extLst>
                <a:ext uri="{FF2B5EF4-FFF2-40B4-BE49-F238E27FC236}">
                  <a16:creationId xmlns:a16="http://schemas.microsoft.com/office/drawing/2014/main" id="{E5237E96-7168-4E75-A48C-88D519A6BBA5}"/>
                </a:ext>
              </a:extLst>
            </p:cNvPr>
            <p:cNvSpPr/>
            <p:nvPr/>
          </p:nvSpPr>
          <p:spPr>
            <a:xfrm>
              <a:off x="9235802" y="1961618"/>
              <a:ext cx="2283098" cy="767752"/>
            </a:xfrm>
            <a:prstGeom prst="roundRect">
              <a:avLst>
                <a:gd name="adj" fmla="val 9423"/>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lumMod val="75000"/>
                      <a:lumOff val="25000"/>
                    </a:schemeClr>
                  </a:solidFill>
                </a:rPr>
                <a:t>流程节点</a:t>
              </a:r>
            </a:p>
          </p:txBody>
        </p:sp>
        <p:sp>
          <p:nvSpPr>
            <p:cNvPr id="41" name="矩形: 圆角 40">
              <a:extLst>
                <a:ext uri="{FF2B5EF4-FFF2-40B4-BE49-F238E27FC236}">
                  <a16:creationId xmlns:a16="http://schemas.microsoft.com/office/drawing/2014/main" id="{FB28C077-7CE9-40D1-A481-1C1566A95858}"/>
                </a:ext>
              </a:extLst>
            </p:cNvPr>
            <p:cNvSpPr/>
            <p:nvPr/>
          </p:nvSpPr>
          <p:spPr>
            <a:xfrm>
              <a:off x="3523868" y="1961618"/>
              <a:ext cx="2283098" cy="767752"/>
            </a:xfrm>
            <a:prstGeom prst="roundRect">
              <a:avLst>
                <a:gd name="adj" fmla="val 9423"/>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lumMod val="75000"/>
                      <a:lumOff val="25000"/>
                    </a:schemeClr>
                  </a:solidFill>
                </a:rPr>
                <a:t>流程节点</a:t>
              </a:r>
            </a:p>
          </p:txBody>
        </p:sp>
        <p:sp>
          <p:nvSpPr>
            <p:cNvPr id="42" name="矩形: 圆角 41">
              <a:extLst>
                <a:ext uri="{FF2B5EF4-FFF2-40B4-BE49-F238E27FC236}">
                  <a16:creationId xmlns:a16="http://schemas.microsoft.com/office/drawing/2014/main" id="{5F119CBC-B32C-407F-B8A4-0B383DCACFBD}"/>
                </a:ext>
              </a:extLst>
            </p:cNvPr>
            <p:cNvSpPr/>
            <p:nvPr/>
          </p:nvSpPr>
          <p:spPr>
            <a:xfrm>
              <a:off x="6379836" y="1961618"/>
              <a:ext cx="2283098" cy="767752"/>
            </a:xfrm>
            <a:prstGeom prst="roundRect">
              <a:avLst>
                <a:gd name="adj" fmla="val 9423"/>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lumMod val="75000"/>
                      <a:lumOff val="25000"/>
                    </a:schemeClr>
                  </a:solidFill>
                </a:rPr>
                <a:t>流程节点</a:t>
              </a:r>
            </a:p>
          </p:txBody>
        </p:sp>
        <p:sp>
          <p:nvSpPr>
            <p:cNvPr id="43" name="矩形: 圆角 42">
              <a:extLst>
                <a:ext uri="{FF2B5EF4-FFF2-40B4-BE49-F238E27FC236}">
                  <a16:creationId xmlns:a16="http://schemas.microsoft.com/office/drawing/2014/main" id="{81364CB4-ADD9-4A77-8307-CF0158709E02}"/>
                </a:ext>
              </a:extLst>
            </p:cNvPr>
            <p:cNvSpPr/>
            <p:nvPr/>
          </p:nvSpPr>
          <p:spPr>
            <a:xfrm>
              <a:off x="667900" y="3386209"/>
              <a:ext cx="2283098" cy="767752"/>
            </a:xfrm>
            <a:prstGeom prst="roundRect">
              <a:avLst>
                <a:gd name="adj" fmla="val 9423"/>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lumMod val="75000"/>
                      <a:lumOff val="25000"/>
                    </a:schemeClr>
                  </a:solidFill>
                </a:rPr>
                <a:t>流程节点</a:t>
              </a:r>
            </a:p>
          </p:txBody>
        </p:sp>
        <p:sp>
          <p:nvSpPr>
            <p:cNvPr id="44" name="矩形: 圆角 43">
              <a:extLst>
                <a:ext uri="{FF2B5EF4-FFF2-40B4-BE49-F238E27FC236}">
                  <a16:creationId xmlns:a16="http://schemas.microsoft.com/office/drawing/2014/main" id="{C7F0CAB5-3221-4055-B27D-C2DC9C5A6115}"/>
                </a:ext>
              </a:extLst>
            </p:cNvPr>
            <p:cNvSpPr/>
            <p:nvPr/>
          </p:nvSpPr>
          <p:spPr>
            <a:xfrm>
              <a:off x="9235802" y="3386209"/>
              <a:ext cx="2283098" cy="767752"/>
            </a:xfrm>
            <a:prstGeom prst="roundRect">
              <a:avLst>
                <a:gd name="adj" fmla="val 9423"/>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lumMod val="75000"/>
                      <a:lumOff val="25000"/>
                    </a:schemeClr>
                  </a:solidFill>
                </a:rPr>
                <a:t>流程节点</a:t>
              </a:r>
            </a:p>
          </p:txBody>
        </p:sp>
        <p:sp>
          <p:nvSpPr>
            <p:cNvPr id="45" name="矩形: 圆角 44">
              <a:extLst>
                <a:ext uri="{FF2B5EF4-FFF2-40B4-BE49-F238E27FC236}">
                  <a16:creationId xmlns:a16="http://schemas.microsoft.com/office/drawing/2014/main" id="{E9241B49-211E-4AF2-ADBC-ED020C657C22}"/>
                </a:ext>
              </a:extLst>
            </p:cNvPr>
            <p:cNvSpPr/>
            <p:nvPr/>
          </p:nvSpPr>
          <p:spPr>
            <a:xfrm>
              <a:off x="3523868" y="3386209"/>
              <a:ext cx="2283098" cy="767752"/>
            </a:xfrm>
            <a:prstGeom prst="roundRect">
              <a:avLst>
                <a:gd name="adj" fmla="val 9423"/>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lumMod val="75000"/>
                      <a:lumOff val="25000"/>
                    </a:schemeClr>
                  </a:solidFill>
                </a:rPr>
                <a:t>流程节点</a:t>
              </a:r>
            </a:p>
          </p:txBody>
        </p:sp>
        <p:sp>
          <p:nvSpPr>
            <p:cNvPr id="46" name="矩形: 圆角 45">
              <a:extLst>
                <a:ext uri="{FF2B5EF4-FFF2-40B4-BE49-F238E27FC236}">
                  <a16:creationId xmlns:a16="http://schemas.microsoft.com/office/drawing/2014/main" id="{EC640024-98A8-48BA-98AF-00A93EB0FA1D}"/>
                </a:ext>
              </a:extLst>
            </p:cNvPr>
            <p:cNvSpPr/>
            <p:nvPr/>
          </p:nvSpPr>
          <p:spPr>
            <a:xfrm>
              <a:off x="6379836" y="3386209"/>
              <a:ext cx="2283098" cy="767752"/>
            </a:xfrm>
            <a:prstGeom prst="roundRect">
              <a:avLst>
                <a:gd name="adj" fmla="val 9423"/>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lumMod val="75000"/>
                      <a:lumOff val="25000"/>
                    </a:schemeClr>
                  </a:solidFill>
                </a:rPr>
                <a:t>流程节点</a:t>
              </a:r>
            </a:p>
          </p:txBody>
        </p:sp>
        <p:sp>
          <p:nvSpPr>
            <p:cNvPr id="47" name="矩形: 圆角 46">
              <a:extLst>
                <a:ext uri="{FF2B5EF4-FFF2-40B4-BE49-F238E27FC236}">
                  <a16:creationId xmlns:a16="http://schemas.microsoft.com/office/drawing/2014/main" id="{A219435F-2888-4A90-AA62-3BBC544B4DDF}"/>
                </a:ext>
              </a:extLst>
            </p:cNvPr>
            <p:cNvSpPr/>
            <p:nvPr/>
          </p:nvSpPr>
          <p:spPr>
            <a:xfrm>
              <a:off x="667900" y="4810800"/>
              <a:ext cx="2283098" cy="767752"/>
            </a:xfrm>
            <a:prstGeom prst="roundRect">
              <a:avLst>
                <a:gd name="adj" fmla="val 9423"/>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lumMod val="75000"/>
                      <a:lumOff val="25000"/>
                    </a:schemeClr>
                  </a:solidFill>
                </a:rPr>
                <a:t>流程节点</a:t>
              </a:r>
            </a:p>
          </p:txBody>
        </p:sp>
        <p:sp>
          <p:nvSpPr>
            <p:cNvPr id="48" name="矩形: 圆角 47">
              <a:extLst>
                <a:ext uri="{FF2B5EF4-FFF2-40B4-BE49-F238E27FC236}">
                  <a16:creationId xmlns:a16="http://schemas.microsoft.com/office/drawing/2014/main" id="{4A7CEA68-017B-4A75-B101-8D26D28D1EED}"/>
                </a:ext>
              </a:extLst>
            </p:cNvPr>
            <p:cNvSpPr/>
            <p:nvPr/>
          </p:nvSpPr>
          <p:spPr>
            <a:xfrm>
              <a:off x="9235802" y="4810800"/>
              <a:ext cx="2283098" cy="767752"/>
            </a:xfrm>
            <a:prstGeom prst="roundRect">
              <a:avLst>
                <a:gd name="adj" fmla="val 9423"/>
              </a:avLst>
            </a:prstGeom>
            <a:solidFill>
              <a:schemeClr val="accent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bg1"/>
                  </a:solidFill>
                </a:rPr>
                <a:t>END</a:t>
              </a:r>
              <a:endParaRPr lang="zh-CN" altLang="en-US" b="1" dirty="0">
                <a:solidFill>
                  <a:schemeClr val="bg1"/>
                </a:solidFill>
              </a:endParaRPr>
            </a:p>
          </p:txBody>
        </p:sp>
        <p:sp>
          <p:nvSpPr>
            <p:cNvPr id="49" name="矩形: 圆角 48">
              <a:extLst>
                <a:ext uri="{FF2B5EF4-FFF2-40B4-BE49-F238E27FC236}">
                  <a16:creationId xmlns:a16="http://schemas.microsoft.com/office/drawing/2014/main" id="{A0AAF429-D8FF-40CC-A26F-70600333C219}"/>
                </a:ext>
              </a:extLst>
            </p:cNvPr>
            <p:cNvSpPr/>
            <p:nvPr/>
          </p:nvSpPr>
          <p:spPr>
            <a:xfrm>
              <a:off x="3523868" y="4810800"/>
              <a:ext cx="2283098" cy="767752"/>
            </a:xfrm>
            <a:prstGeom prst="roundRect">
              <a:avLst>
                <a:gd name="adj" fmla="val 9423"/>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lumMod val="75000"/>
                      <a:lumOff val="25000"/>
                    </a:schemeClr>
                  </a:solidFill>
                </a:rPr>
                <a:t>流程节点</a:t>
              </a:r>
            </a:p>
          </p:txBody>
        </p:sp>
        <p:sp>
          <p:nvSpPr>
            <p:cNvPr id="50" name="矩形: 圆角 49">
              <a:extLst>
                <a:ext uri="{FF2B5EF4-FFF2-40B4-BE49-F238E27FC236}">
                  <a16:creationId xmlns:a16="http://schemas.microsoft.com/office/drawing/2014/main" id="{F4E74165-AD20-42CD-B3B1-DFA507827B71}"/>
                </a:ext>
              </a:extLst>
            </p:cNvPr>
            <p:cNvSpPr/>
            <p:nvPr/>
          </p:nvSpPr>
          <p:spPr>
            <a:xfrm>
              <a:off x="6379836" y="4810800"/>
              <a:ext cx="2283098" cy="767752"/>
            </a:xfrm>
            <a:prstGeom prst="roundRect">
              <a:avLst>
                <a:gd name="adj" fmla="val 9423"/>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lumMod val="75000"/>
                      <a:lumOff val="25000"/>
                    </a:schemeClr>
                  </a:solidFill>
                </a:rPr>
                <a:t>流程节点</a:t>
              </a:r>
            </a:p>
          </p:txBody>
        </p:sp>
        <p:sp>
          <p:nvSpPr>
            <p:cNvPr id="51" name="箭头: 右 50">
              <a:extLst>
                <a:ext uri="{FF2B5EF4-FFF2-40B4-BE49-F238E27FC236}">
                  <a16:creationId xmlns:a16="http://schemas.microsoft.com/office/drawing/2014/main" id="{5A411E29-6C3D-4FC6-8597-DBDDDC4C7D0B}"/>
                </a:ext>
              </a:extLst>
            </p:cNvPr>
            <p:cNvSpPr/>
            <p:nvPr/>
          </p:nvSpPr>
          <p:spPr>
            <a:xfrm>
              <a:off x="3054553" y="2214866"/>
              <a:ext cx="365760" cy="261257"/>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箭头: 右 51">
              <a:extLst>
                <a:ext uri="{FF2B5EF4-FFF2-40B4-BE49-F238E27FC236}">
                  <a16:creationId xmlns:a16="http://schemas.microsoft.com/office/drawing/2014/main" id="{2894DCDF-A171-4A42-8FDB-90231ED5F4E8}"/>
                </a:ext>
              </a:extLst>
            </p:cNvPr>
            <p:cNvSpPr/>
            <p:nvPr/>
          </p:nvSpPr>
          <p:spPr>
            <a:xfrm>
              <a:off x="5910521" y="2214866"/>
              <a:ext cx="365760" cy="261257"/>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箭头: 右 52">
              <a:extLst>
                <a:ext uri="{FF2B5EF4-FFF2-40B4-BE49-F238E27FC236}">
                  <a16:creationId xmlns:a16="http://schemas.microsoft.com/office/drawing/2014/main" id="{8643323B-1C06-4FAB-83CE-D1613744D7A7}"/>
                </a:ext>
              </a:extLst>
            </p:cNvPr>
            <p:cNvSpPr/>
            <p:nvPr/>
          </p:nvSpPr>
          <p:spPr>
            <a:xfrm>
              <a:off x="8766489" y="2214866"/>
              <a:ext cx="365760" cy="261257"/>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箭头: 右 53">
              <a:extLst>
                <a:ext uri="{FF2B5EF4-FFF2-40B4-BE49-F238E27FC236}">
                  <a16:creationId xmlns:a16="http://schemas.microsoft.com/office/drawing/2014/main" id="{DDAF7F2A-E01B-432C-BBBE-67B707452614}"/>
                </a:ext>
              </a:extLst>
            </p:cNvPr>
            <p:cNvSpPr/>
            <p:nvPr/>
          </p:nvSpPr>
          <p:spPr>
            <a:xfrm flipH="1">
              <a:off x="3054553" y="3639457"/>
              <a:ext cx="365760" cy="261257"/>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箭头: 右 54">
              <a:extLst>
                <a:ext uri="{FF2B5EF4-FFF2-40B4-BE49-F238E27FC236}">
                  <a16:creationId xmlns:a16="http://schemas.microsoft.com/office/drawing/2014/main" id="{60E6F700-B3D4-4D03-98E2-ECF970A62394}"/>
                </a:ext>
              </a:extLst>
            </p:cNvPr>
            <p:cNvSpPr/>
            <p:nvPr/>
          </p:nvSpPr>
          <p:spPr>
            <a:xfrm flipH="1">
              <a:off x="5910521" y="3639457"/>
              <a:ext cx="365760" cy="261257"/>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箭头: 右 55">
              <a:extLst>
                <a:ext uri="{FF2B5EF4-FFF2-40B4-BE49-F238E27FC236}">
                  <a16:creationId xmlns:a16="http://schemas.microsoft.com/office/drawing/2014/main" id="{E56E296B-5F4A-424C-AD80-6C5BDCF05E07}"/>
                </a:ext>
              </a:extLst>
            </p:cNvPr>
            <p:cNvSpPr/>
            <p:nvPr/>
          </p:nvSpPr>
          <p:spPr>
            <a:xfrm flipH="1">
              <a:off x="8766489" y="3639457"/>
              <a:ext cx="365760" cy="261257"/>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箭头: 右 56">
              <a:extLst>
                <a:ext uri="{FF2B5EF4-FFF2-40B4-BE49-F238E27FC236}">
                  <a16:creationId xmlns:a16="http://schemas.microsoft.com/office/drawing/2014/main" id="{564464BF-C7D7-43DF-8AFD-407B59FAD1EC}"/>
                </a:ext>
              </a:extLst>
            </p:cNvPr>
            <p:cNvSpPr/>
            <p:nvPr/>
          </p:nvSpPr>
          <p:spPr>
            <a:xfrm>
              <a:off x="3054553" y="5064048"/>
              <a:ext cx="365760" cy="261257"/>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箭头: 右 57">
              <a:extLst>
                <a:ext uri="{FF2B5EF4-FFF2-40B4-BE49-F238E27FC236}">
                  <a16:creationId xmlns:a16="http://schemas.microsoft.com/office/drawing/2014/main" id="{60323FE3-C817-4BB1-BCD2-A497DD0D87CB}"/>
                </a:ext>
              </a:extLst>
            </p:cNvPr>
            <p:cNvSpPr/>
            <p:nvPr/>
          </p:nvSpPr>
          <p:spPr>
            <a:xfrm>
              <a:off x="5910521" y="5064048"/>
              <a:ext cx="365760" cy="261257"/>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箭头: 右 58">
              <a:extLst>
                <a:ext uri="{FF2B5EF4-FFF2-40B4-BE49-F238E27FC236}">
                  <a16:creationId xmlns:a16="http://schemas.microsoft.com/office/drawing/2014/main" id="{4049B0AB-D109-4992-AE20-FEA86C91FDEB}"/>
                </a:ext>
              </a:extLst>
            </p:cNvPr>
            <p:cNvSpPr/>
            <p:nvPr/>
          </p:nvSpPr>
          <p:spPr>
            <a:xfrm>
              <a:off x="8766489" y="5064048"/>
              <a:ext cx="365760" cy="261257"/>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箭头: 下 59">
              <a:extLst>
                <a:ext uri="{FF2B5EF4-FFF2-40B4-BE49-F238E27FC236}">
                  <a16:creationId xmlns:a16="http://schemas.microsoft.com/office/drawing/2014/main" id="{0190D42B-D9CC-4D9B-BF1F-D63438EDEB17}"/>
                </a:ext>
              </a:extLst>
            </p:cNvPr>
            <p:cNvSpPr/>
            <p:nvPr/>
          </p:nvSpPr>
          <p:spPr>
            <a:xfrm>
              <a:off x="10255431" y="2821577"/>
              <a:ext cx="243840" cy="470263"/>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箭头: 下 60">
              <a:extLst>
                <a:ext uri="{FF2B5EF4-FFF2-40B4-BE49-F238E27FC236}">
                  <a16:creationId xmlns:a16="http://schemas.microsoft.com/office/drawing/2014/main" id="{043B55C2-EBB2-4D8E-8BC3-24B9CCFAE124}"/>
                </a:ext>
              </a:extLst>
            </p:cNvPr>
            <p:cNvSpPr/>
            <p:nvPr/>
          </p:nvSpPr>
          <p:spPr>
            <a:xfrm>
              <a:off x="1687529" y="4247249"/>
              <a:ext cx="243840" cy="470263"/>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0667979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a:extLst>
              <a:ext uri="{FF2B5EF4-FFF2-40B4-BE49-F238E27FC236}">
                <a16:creationId xmlns:a16="http://schemas.microsoft.com/office/drawing/2014/main" id="{2CEDDE1E-DD47-4B9B-AF1E-3798A2A77B10}"/>
              </a:ext>
            </a:extLst>
          </p:cNvPr>
          <p:cNvSpPr txBox="1"/>
          <p:nvPr/>
        </p:nvSpPr>
        <p:spPr>
          <a:xfrm>
            <a:off x="1348410" y="249999"/>
            <a:ext cx="2250988" cy="461665"/>
          </a:xfrm>
          <a:prstGeom prst="rect">
            <a:avLst/>
          </a:prstGeom>
          <a:noFill/>
        </p:spPr>
        <p:txBody>
          <a:bodyPr wrap="square" lIns="0" rtlCol="0">
            <a:spAutoFit/>
          </a:bodyPr>
          <a:lstStyle/>
          <a:p>
            <a:r>
              <a:rPr lang="zh-CN" altLang="en-US" sz="2400" b="1" dirty="0">
                <a:solidFill>
                  <a:schemeClr val="bg1"/>
                </a:solidFill>
                <a:latin typeface="+mj-ea"/>
                <a:ea typeface="+mj-ea"/>
              </a:rPr>
              <a:t>课题背景及内容</a:t>
            </a:r>
            <a:endParaRPr lang="en-US" altLang="zh-CN" sz="2400" b="1" dirty="0">
              <a:solidFill>
                <a:schemeClr val="bg1"/>
              </a:solidFill>
              <a:latin typeface="+mj-ea"/>
              <a:ea typeface="+mj-ea"/>
            </a:endParaRPr>
          </a:p>
        </p:txBody>
      </p:sp>
      <p:grpSp>
        <p:nvGrpSpPr>
          <p:cNvPr id="13" name="组合 12">
            <a:extLst>
              <a:ext uri="{FF2B5EF4-FFF2-40B4-BE49-F238E27FC236}">
                <a16:creationId xmlns:a16="http://schemas.microsoft.com/office/drawing/2014/main" id="{22B47ECD-5E5C-4BB8-B942-52C40475F64C}"/>
              </a:ext>
            </a:extLst>
          </p:cNvPr>
          <p:cNvGrpSpPr/>
          <p:nvPr/>
        </p:nvGrpSpPr>
        <p:grpSpPr>
          <a:xfrm>
            <a:off x="660400" y="1756030"/>
            <a:ext cx="3504897" cy="3540306"/>
            <a:chOff x="700186" y="1986004"/>
            <a:chExt cx="3504897" cy="3540306"/>
          </a:xfrm>
        </p:grpSpPr>
        <p:sp>
          <p:nvSpPr>
            <p:cNvPr id="28" name="任意多边形: 形状 27">
              <a:extLst>
                <a:ext uri="{FF2B5EF4-FFF2-40B4-BE49-F238E27FC236}">
                  <a16:creationId xmlns:a16="http://schemas.microsoft.com/office/drawing/2014/main" id="{390D935A-86D1-4006-87DC-48AAEFD79DD3}"/>
                </a:ext>
              </a:extLst>
            </p:cNvPr>
            <p:cNvSpPr/>
            <p:nvPr/>
          </p:nvSpPr>
          <p:spPr>
            <a:xfrm>
              <a:off x="2112793" y="3393090"/>
              <a:ext cx="2092290" cy="2070806"/>
            </a:xfrm>
            <a:custGeom>
              <a:avLst/>
              <a:gdLst>
                <a:gd name="connsiteX0" fmla="*/ 1928813 w 1928813"/>
                <a:gd name="connsiteY0" fmla="*/ 0 h 1909008"/>
                <a:gd name="connsiteX1" fmla="*/ 1928813 w 1928813"/>
                <a:gd name="connsiteY1" fmla="*/ 0 h 1909008"/>
                <a:gd name="connsiteX2" fmla="*/ 1928813 w 1928813"/>
                <a:gd name="connsiteY2" fmla="*/ 620753 h 1909008"/>
                <a:gd name="connsiteX3" fmla="*/ 1928812 w 1928813"/>
                <a:gd name="connsiteY3" fmla="*/ 620753 h 1909008"/>
                <a:gd name="connsiteX4" fmla="*/ 1284685 w 1928813"/>
                <a:gd name="connsiteY4" fmla="*/ 793347 h 1909008"/>
                <a:gd name="connsiteX5" fmla="*/ 640558 w 1928813"/>
                <a:gd name="connsiteY5" fmla="*/ 1909008 h 1909008"/>
                <a:gd name="connsiteX6" fmla="*/ 0 w 1928813"/>
                <a:gd name="connsiteY6" fmla="*/ 1909008 h 1909008"/>
                <a:gd name="connsiteX7" fmla="*/ 964406 w 1928813"/>
                <a:gd name="connsiteY7" fmla="*/ 238607 h 1909008"/>
                <a:gd name="connsiteX8" fmla="*/ 1928813 w 1928813"/>
                <a:gd name="connsiteY8" fmla="*/ 0 h 1909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8813" h="1909008">
                  <a:moveTo>
                    <a:pt x="1928813" y="0"/>
                  </a:moveTo>
                  <a:lnTo>
                    <a:pt x="1928813" y="0"/>
                  </a:lnTo>
                  <a:lnTo>
                    <a:pt x="1928813" y="620753"/>
                  </a:lnTo>
                  <a:lnTo>
                    <a:pt x="1928812" y="620753"/>
                  </a:lnTo>
                  <a:cubicBezTo>
                    <a:pt x="1706396" y="620753"/>
                    <a:pt x="1483979" y="678285"/>
                    <a:pt x="1284685" y="793347"/>
                  </a:cubicBezTo>
                  <a:cubicBezTo>
                    <a:pt x="886098" y="1023471"/>
                    <a:pt x="640558" y="1448759"/>
                    <a:pt x="640558" y="1909008"/>
                  </a:cubicBezTo>
                  <a:lnTo>
                    <a:pt x="0" y="1909008"/>
                  </a:lnTo>
                  <a:cubicBezTo>
                    <a:pt x="0" y="1219909"/>
                    <a:pt x="367630" y="583156"/>
                    <a:pt x="964406" y="238607"/>
                  </a:cubicBezTo>
                  <a:cubicBezTo>
                    <a:pt x="1239926" y="79536"/>
                    <a:pt x="1584369" y="0"/>
                    <a:pt x="1928813" y="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任意多边形: 形状 28">
              <a:extLst>
                <a:ext uri="{FF2B5EF4-FFF2-40B4-BE49-F238E27FC236}">
                  <a16:creationId xmlns:a16="http://schemas.microsoft.com/office/drawing/2014/main" id="{FAF6C609-738A-423B-9B2A-EB15EB3F1A75}"/>
                </a:ext>
              </a:extLst>
            </p:cNvPr>
            <p:cNvSpPr/>
            <p:nvPr/>
          </p:nvSpPr>
          <p:spPr>
            <a:xfrm flipV="1">
              <a:off x="2112793" y="1986004"/>
              <a:ext cx="2092290" cy="2070806"/>
            </a:xfrm>
            <a:custGeom>
              <a:avLst/>
              <a:gdLst>
                <a:gd name="connsiteX0" fmla="*/ 1928813 w 1928813"/>
                <a:gd name="connsiteY0" fmla="*/ 0 h 1909008"/>
                <a:gd name="connsiteX1" fmla="*/ 1928813 w 1928813"/>
                <a:gd name="connsiteY1" fmla="*/ 0 h 1909008"/>
                <a:gd name="connsiteX2" fmla="*/ 1928813 w 1928813"/>
                <a:gd name="connsiteY2" fmla="*/ 620753 h 1909008"/>
                <a:gd name="connsiteX3" fmla="*/ 1928812 w 1928813"/>
                <a:gd name="connsiteY3" fmla="*/ 620753 h 1909008"/>
                <a:gd name="connsiteX4" fmla="*/ 1284685 w 1928813"/>
                <a:gd name="connsiteY4" fmla="*/ 793347 h 1909008"/>
                <a:gd name="connsiteX5" fmla="*/ 640558 w 1928813"/>
                <a:gd name="connsiteY5" fmla="*/ 1909008 h 1909008"/>
                <a:gd name="connsiteX6" fmla="*/ 0 w 1928813"/>
                <a:gd name="connsiteY6" fmla="*/ 1909008 h 1909008"/>
                <a:gd name="connsiteX7" fmla="*/ 964406 w 1928813"/>
                <a:gd name="connsiteY7" fmla="*/ 238607 h 1909008"/>
                <a:gd name="connsiteX8" fmla="*/ 1928813 w 1928813"/>
                <a:gd name="connsiteY8" fmla="*/ 0 h 1909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8813" h="1909008">
                  <a:moveTo>
                    <a:pt x="1928813" y="0"/>
                  </a:moveTo>
                  <a:lnTo>
                    <a:pt x="1928813" y="0"/>
                  </a:lnTo>
                  <a:lnTo>
                    <a:pt x="1928813" y="620753"/>
                  </a:lnTo>
                  <a:lnTo>
                    <a:pt x="1928812" y="620753"/>
                  </a:lnTo>
                  <a:cubicBezTo>
                    <a:pt x="1706396" y="620753"/>
                    <a:pt x="1483979" y="678285"/>
                    <a:pt x="1284685" y="793347"/>
                  </a:cubicBezTo>
                  <a:cubicBezTo>
                    <a:pt x="886098" y="1023471"/>
                    <a:pt x="640558" y="1448759"/>
                    <a:pt x="640558" y="1909008"/>
                  </a:cubicBezTo>
                  <a:lnTo>
                    <a:pt x="0" y="1909008"/>
                  </a:lnTo>
                  <a:cubicBezTo>
                    <a:pt x="0" y="1219909"/>
                    <a:pt x="367630" y="583156"/>
                    <a:pt x="964406" y="238607"/>
                  </a:cubicBezTo>
                  <a:cubicBezTo>
                    <a:pt x="1239926" y="79536"/>
                    <a:pt x="1584369" y="0"/>
                    <a:pt x="1928813" y="0"/>
                  </a:cubicBezTo>
                  <a:close/>
                </a:path>
              </a:pathLst>
            </a:cu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任意多边形: 形状 29">
              <a:extLst>
                <a:ext uri="{FF2B5EF4-FFF2-40B4-BE49-F238E27FC236}">
                  <a16:creationId xmlns:a16="http://schemas.microsoft.com/office/drawing/2014/main" id="{DAD23DD0-7C6D-4CA9-AAF8-8BE7EF73820E}"/>
                </a:ext>
              </a:extLst>
            </p:cNvPr>
            <p:cNvSpPr/>
            <p:nvPr/>
          </p:nvSpPr>
          <p:spPr>
            <a:xfrm flipH="1" flipV="1">
              <a:off x="700186" y="1986004"/>
              <a:ext cx="2092290" cy="2070806"/>
            </a:xfrm>
            <a:custGeom>
              <a:avLst/>
              <a:gdLst>
                <a:gd name="connsiteX0" fmla="*/ 1928813 w 1928813"/>
                <a:gd name="connsiteY0" fmla="*/ 0 h 1909008"/>
                <a:gd name="connsiteX1" fmla="*/ 1928813 w 1928813"/>
                <a:gd name="connsiteY1" fmla="*/ 0 h 1909008"/>
                <a:gd name="connsiteX2" fmla="*/ 1928813 w 1928813"/>
                <a:gd name="connsiteY2" fmla="*/ 620753 h 1909008"/>
                <a:gd name="connsiteX3" fmla="*/ 1928812 w 1928813"/>
                <a:gd name="connsiteY3" fmla="*/ 620753 h 1909008"/>
                <a:gd name="connsiteX4" fmla="*/ 1284685 w 1928813"/>
                <a:gd name="connsiteY4" fmla="*/ 793347 h 1909008"/>
                <a:gd name="connsiteX5" fmla="*/ 640558 w 1928813"/>
                <a:gd name="connsiteY5" fmla="*/ 1909008 h 1909008"/>
                <a:gd name="connsiteX6" fmla="*/ 0 w 1928813"/>
                <a:gd name="connsiteY6" fmla="*/ 1909008 h 1909008"/>
                <a:gd name="connsiteX7" fmla="*/ 964406 w 1928813"/>
                <a:gd name="connsiteY7" fmla="*/ 238607 h 1909008"/>
                <a:gd name="connsiteX8" fmla="*/ 1928813 w 1928813"/>
                <a:gd name="connsiteY8" fmla="*/ 0 h 1909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8813" h="1909008">
                  <a:moveTo>
                    <a:pt x="1928813" y="0"/>
                  </a:moveTo>
                  <a:lnTo>
                    <a:pt x="1928813" y="0"/>
                  </a:lnTo>
                  <a:lnTo>
                    <a:pt x="1928813" y="620753"/>
                  </a:lnTo>
                  <a:lnTo>
                    <a:pt x="1928812" y="620753"/>
                  </a:lnTo>
                  <a:cubicBezTo>
                    <a:pt x="1706396" y="620753"/>
                    <a:pt x="1483979" y="678285"/>
                    <a:pt x="1284685" y="793347"/>
                  </a:cubicBezTo>
                  <a:cubicBezTo>
                    <a:pt x="886098" y="1023471"/>
                    <a:pt x="640558" y="1448759"/>
                    <a:pt x="640558" y="1909008"/>
                  </a:cubicBezTo>
                  <a:lnTo>
                    <a:pt x="0" y="1909008"/>
                  </a:lnTo>
                  <a:cubicBezTo>
                    <a:pt x="0" y="1219909"/>
                    <a:pt x="367630" y="583156"/>
                    <a:pt x="964406" y="238607"/>
                  </a:cubicBezTo>
                  <a:cubicBezTo>
                    <a:pt x="1239926" y="79536"/>
                    <a:pt x="1584369" y="0"/>
                    <a:pt x="1928813" y="0"/>
                  </a:cubicBezTo>
                  <a:close/>
                </a:path>
              </a:pathLst>
            </a:cu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 name="任意多边形: 形状 30">
              <a:extLst>
                <a:ext uri="{FF2B5EF4-FFF2-40B4-BE49-F238E27FC236}">
                  <a16:creationId xmlns:a16="http://schemas.microsoft.com/office/drawing/2014/main" id="{3C9BF823-F7BF-4B90-AADE-8EC5A38EACF0}"/>
                </a:ext>
              </a:extLst>
            </p:cNvPr>
            <p:cNvSpPr/>
            <p:nvPr/>
          </p:nvSpPr>
          <p:spPr>
            <a:xfrm flipH="1">
              <a:off x="700186" y="3393090"/>
              <a:ext cx="2092290" cy="2070806"/>
            </a:xfrm>
            <a:custGeom>
              <a:avLst/>
              <a:gdLst>
                <a:gd name="connsiteX0" fmla="*/ 1928813 w 1928813"/>
                <a:gd name="connsiteY0" fmla="*/ 0 h 1909008"/>
                <a:gd name="connsiteX1" fmla="*/ 1928813 w 1928813"/>
                <a:gd name="connsiteY1" fmla="*/ 0 h 1909008"/>
                <a:gd name="connsiteX2" fmla="*/ 1928813 w 1928813"/>
                <a:gd name="connsiteY2" fmla="*/ 620753 h 1909008"/>
                <a:gd name="connsiteX3" fmla="*/ 1928812 w 1928813"/>
                <a:gd name="connsiteY3" fmla="*/ 620753 h 1909008"/>
                <a:gd name="connsiteX4" fmla="*/ 1284685 w 1928813"/>
                <a:gd name="connsiteY4" fmla="*/ 793347 h 1909008"/>
                <a:gd name="connsiteX5" fmla="*/ 640558 w 1928813"/>
                <a:gd name="connsiteY5" fmla="*/ 1909008 h 1909008"/>
                <a:gd name="connsiteX6" fmla="*/ 0 w 1928813"/>
                <a:gd name="connsiteY6" fmla="*/ 1909008 h 1909008"/>
                <a:gd name="connsiteX7" fmla="*/ 964406 w 1928813"/>
                <a:gd name="connsiteY7" fmla="*/ 238607 h 1909008"/>
                <a:gd name="connsiteX8" fmla="*/ 1928813 w 1928813"/>
                <a:gd name="connsiteY8" fmla="*/ 0 h 1909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8813" h="1909008">
                  <a:moveTo>
                    <a:pt x="1928813" y="0"/>
                  </a:moveTo>
                  <a:lnTo>
                    <a:pt x="1928813" y="0"/>
                  </a:lnTo>
                  <a:lnTo>
                    <a:pt x="1928813" y="620753"/>
                  </a:lnTo>
                  <a:lnTo>
                    <a:pt x="1928812" y="620753"/>
                  </a:lnTo>
                  <a:cubicBezTo>
                    <a:pt x="1706396" y="620753"/>
                    <a:pt x="1483979" y="678285"/>
                    <a:pt x="1284685" y="793347"/>
                  </a:cubicBezTo>
                  <a:cubicBezTo>
                    <a:pt x="886098" y="1023471"/>
                    <a:pt x="640558" y="1448759"/>
                    <a:pt x="640558" y="1909008"/>
                  </a:cubicBezTo>
                  <a:lnTo>
                    <a:pt x="0" y="1909008"/>
                  </a:lnTo>
                  <a:cubicBezTo>
                    <a:pt x="0" y="1219909"/>
                    <a:pt x="367630" y="583156"/>
                    <a:pt x="964406" y="238607"/>
                  </a:cubicBezTo>
                  <a:cubicBezTo>
                    <a:pt x="1239926" y="79536"/>
                    <a:pt x="1584369" y="0"/>
                    <a:pt x="1928813"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71" name="组合 70">
              <a:extLst>
                <a:ext uri="{FF2B5EF4-FFF2-40B4-BE49-F238E27FC236}">
                  <a16:creationId xmlns:a16="http://schemas.microsoft.com/office/drawing/2014/main" id="{AB9FA3B7-0428-48FD-8D0A-707A334D5378}"/>
                </a:ext>
              </a:extLst>
            </p:cNvPr>
            <p:cNvGrpSpPr/>
            <p:nvPr/>
          </p:nvGrpSpPr>
          <p:grpSpPr>
            <a:xfrm>
              <a:off x="756604" y="1999541"/>
              <a:ext cx="3414502" cy="3526769"/>
              <a:chOff x="756604" y="1999541"/>
              <a:chExt cx="3414502" cy="3526769"/>
            </a:xfrm>
          </p:grpSpPr>
          <p:sp>
            <p:nvSpPr>
              <p:cNvPr id="24" name="文本框 23">
                <a:extLst>
                  <a:ext uri="{FF2B5EF4-FFF2-40B4-BE49-F238E27FC236}">
                    <a16:creationId xmlns:a16="http://schemas.microsoft.com/office/drawing/2014/main" id="{07B5F4BF-AB69-40E7-B00A-37018CD14396}"/>
                  </a:ext>
                </a:extLst>
              </p:cNvPr>
              <p:cNvSpPr txBox="1"/>
              <p:nvPr/>
            </p:nvSpPr>
            <p:spPr>
              <a:xfrm>
                <a:off x="756604" y="3427691"/>
                <a:ext cx="458780" cy="584775"/>
              </a:xfrm>
              <a:prstGeom prst="rect">
                <a:avLst/>
              </a:prstGeom>
              <a:noFill/>
            </p:spPr>
            <p:txBody>
              <a:bodyPr wrap="none" rtlCol="0">
                <a:spAutoFit/>
              </a:bodyPr>
              <a:lstStyle/>
              <a:p>
                <a:pPr algn="ctr"/>
                <a:r>
                  <a:rPr lang="en-US" altLang="zh-CN" sz="3200" b="1" dirty="0">
                    <a:solidFill>
                      <a:schemeClr val="bg1"/>
                    </a:solidFill>
                    <a:latin typeface="+mj-lt"/>
                  </a:rPr>
                  <a:t>S</a:t>
                </a:r>
                <a:endParaRPr lang="zh-CN" altLang="en-US" sz="3200" b="1" dirty="0">
                  <a:solidFill>
                    <a:schemeClr val="bg1"/>
                  </a:solidFill>
                  <a:latin typeface="+mj-lt"/>
                </a:endParaRPr>
              </a:p>
            </p:txBody>
          </p:sp>
          <p:sp>
            <p:nvSpPr>
              <p:cNvPr id="25" name="文本框 24">
                <a:extLst>
                  <a:ext uri="{FF2B5EF4-FFF2-40B4-BE49-F238E27FC236}">
                    <a16:creationId xmlns:a16="http://schemas.microsoft.com/office/drawing/2014/main" id="{1C14C3DA-7192-4F5A-8ACE-E77E742439D6}"/>
                  </a:ext>
                </a:extLst>
              </p:cNvPr>
              <p:cNvSpPr txBox="1"/>
              <p:nvPr/>
            </p:nvSpPr>
            <p:spPr>
              <a:xfrm>
                <a:off x="2117638" y="1999541"/>
                <a:ext cx="572593" cy="584775"/>
              </a:xfrm>
              <a:prstGeom prst="rect">
                <a:avLst/>
              </a:prstGeom>
              <a:noFill/>
            </p:spPr>
            <p:txBody>
              <a:bodyPr wrap="none" rtlCol="0">
                <a:spAutoFit/>
              </a:bodyPr>
              <a:lstStyle/>
              <a:p>
                <a:pPr algn="ctr"/>
                <a:r>
                  <a:rPr lang="en-US" altLang="zh-CN" sz="3200" b="1" dirty="0">
                    <a:solidFill>
                      <a:schemeClr val="bg1"/>
                    </a:solidFill>
                    <a:latin typeface="+mj-lt"/>
                  </a:rPr>
                  <a:t>W</a:t>
                </a:r>
                <a:endParaRPr lang="zh-CN" altLang="en-US" sz="3200" b="1" dirty="0">
                  <a:solidFill>
                    <a:schemeClr val="bg1"/>
                  </a:solidFill>
                  <a:latin typeface="+mj-lt"/>
                </a:endParaRPr>
              </a:p>
            </p:txBody>
          </p:sp>
          <p:sp>
            <p:nvSpPr>
              <p:cNvPr id="26" name="文本框 25">
                <a:extLst>
                  <a:ext uri="{FF2B5EF4-FFF2-40B4-BE49-F238E27FC236}">
                    <a16:creationId xmlns:a16="http://schemas.microsoft.com/office/drawing/2014/main" id="{68F8C27E-FCC4-48D6-B494-199D05818033}"/>
                  </a:ext>
                </a:extLst>
              </p:cNvPr>
              <p:cNvSpPr txBox="1"/>
              <p:nvPr/>
            </p:nvSpPr>
            <p:spPr>
              <a:xfrm>
                <a:off x="3667442" y="3427691"/>
                <a:ext cx="503664" cy="584775"/>
              </a:xfrm>
              <a:prstGeom prst="rect">
                <a:avLst/>
              </a:prstGeom>
              <a:noFill/>
            </p:spPr>
            <p:txBody>
              <a:bodyPr wrap="none" rtlCol="0">
                <a:spAutoFit/>
              </a:bodyPr>
              <a:lstStyle/>
              <a:p>
                <a:pPr algn="ctr"/>
                <a:r>
                  <a:rPr lang="en-US" altLang="zh-CN" sz="3200" b="1" dirty="0">
                    <a:solidFill>
                      <a:schemeClr val="bg1"/>
                    </a:solidFill>
                    <a:latin typeface="+mj-lt"/>
                  </a:rPr>
                  <a:t>O</a:t>
                </a:r>
                <a:endParaRPr lang="zh-CN" altLang="en-US" sz="3200" b="1" dirty="0">
                  <a:solidFill>
                    <a:schemeClr val="bg1"/>
                  </a:solidFill>
                  <a:latin typeface="+mj-lt"/>
                </a:endParaRPr>
              </a:p>
            </p:txBody>
          </p:sp>
          <p:sp>
            <p:nvSpPr>
              <p:cNvPr id="27" name="文本框 26">
                <a:extLst>
                  <a:ext uri="{FF2B5EF4-FFF2-40B4-BE49-F238E27FC236}">
                    <a16:creationId xmlns:a16="http://schemas.microsoft.com/office/drawing/2014/main" id="{DC57D92D-1622-44C6-B63B-453596082DD6}"/>
                  </a:ext>
                </a:extLst>
              </p:cNvPr>
              <p:cNvSpPr txBox="1"/>
              <p:nvPr/>
            </p:nvSpPr>
            <p:spPr>
              <a:xfrm>
                <a:off x="2186567" y="4941535"/>
                <a:ext cx="434734" cy="584775"/>
              </a:xfrm>
              <a:prstGeom prst="rect">
                <a:avLst/>
              </a:prstGeom>
              <a:noFill/>
            </p:spPr>
            <p:txBody>
              <a:bodyPr wrap="none" rtlCol="0">
                <a:spAutoFit/>
              </a:bodyPr>
              <a:lstStyle/>
              <a:p>
                <a:pPr algn="ctr"/>
                <a:r>
                  <a:rPr lang="en-US" altLang="zh-CN" sz="3200" b="1" dirty="0">
                    <a:solidFill>
                      <a:schemeClr val="bg1"/>
                    </a:solidFill>
                    <a:latin typeface="+mj-lt"/>
                  </a:rPr>
                  <a:t>T</a:t>
                </a:r>
                <a:endParaRPr lang="zh-CN" altLang="en-US" sz="3200" b="1" dirty="0">
                  <a:solidFill>
                    <a:schemeClr val="bg1"/>
                  </a:solidFill>
                  <a:latin typeface="+mj-lt"/>
                </a:endParaRPr>
              </a:p>
            </p:txBody>
          </p:sp>
        </p:grpSp>
      </p:grpSp>
      <p:sp>
        <p:nvSpPr>
          <p:cNvPr id="36" name="文本框 35">
            <a:extLst>
              <a:ext uri="{FF2B5EF4-FFF2-40B4-BE49-F238E27FC236}">
                <a16:creationId xmlns:a16="http://schemas.microsoft.com/office/drawing/2014/main" id="{5090CBCD-9D8C-4E65-9B8E-81A309C7CCB1}"/>
              </a:ext>
            </a:extLst>
          </p:cNvPr>
          <p:cNvSpPr txBox="1"/>
          <p:nvPr/>
        </p:nvSpPr>
        <p:spPr>
          <a:xfrm>
            <a:off x="5020115" y="1682515"/>
            <a:ext cx="1723549" cy="461665"/>
          </a:xfrm>
          <a:prstGeom prst="rect">
            <a:avLst/>
          </a:prstGeom>
          <a:noFill/>
        </p:spPr>
        <p:txBody>
          <a:bodyPr wrap="none" rtlCol="0">
            <a:spAutoFit/>
          </a:bodyPr>
          <a:lstStyle/>
          <a:p>
            <a:r>
              <a:rPr lang="zh-CN" altLang="en-US" sz="2400" dirty="0">
                <a:solidFill>
                  <a:schemeClr val="bg2">
                    <a:lumMod val="10000"/>
                  </a:schemeClr>
                </a:solidFill>
              </a:rPr>
              <a:t>添加小标题</a:t>
            </a:r>
          </a:p>
        </p:txBody>
      </p:sp>
      <p:sp>
        <p:nvSpPr>
          <p:cNvPr id="37" name="文本框 36">
            <a:extLst>
              <a:ext uri="{FF2B5EF4-FFF2-40B4-BE49-F238E27FC236}">
                <a16:creationId xmlns:a16="http://schemas.microsoft.com/office/drawing/2014/main" id="{8E059FD8-9E48-4DF6-8A65-8FCACA1899A3}"/>
              </a:ext>
            </a:extLst>
          </p:cNvPr>
          <p:cNvSpPr txBox="1"/>
          <p:nvPr/>
        </p:nvSpPr>
        <p:spPr>
          <a:xfrm>
            <a:off x="4998849" y="2202899"/>
            <a:ext cx="2828333" cy="1061381"/>
          </a:xfrm>
          <a:prstGeom prst="rect">
            <a:avLst/>
          </a:prstGeom>
          <a:noFill/>
        </p:spPr>
        <p:txBody>
          <a:bodyPr wrap="square" rtlCol="0">
            <a:spAutoFit/>
          </a:bodyPr>
          <a:lstStyle/>
          <a:p>
            <a:pPr marL="285750" indent="-285750" algn="just">
              <a:lnSpc>
                <a:spcPct val="120000"/>
              </a:lnSpc>
              <a:buFont typeface="Arial" panose="020B0604020202020204" pitchFamily="34" charset="0"/>
              <a:buChar char="•"/>
            </a:pPr>
            <a:r>
              <a:rPr lang="zh-CN" altLang="en-US" dirty="0">
                <a:solidFill>
                  <a:schemeClr val="tx1">
                    <a:lumMod val="75000"/>
                    <a:lumOff val="25000"/>
                  </a:schemeClr>
                </a:solidFill>
                <a:latin typeface="+mn-ea"/>
              </a:rPr>
              <a:t>请在此处添加具体内容</a:t>
            </a:r>
            <a:endParaRPr lang="en-US" altLang="zh-CN" dirty="0">
              <a:solidFill>
                <a:schemeClr val="tx1">
                  <a:lumMod val="75000"/>
                  <a:lumOff val="25000"/>
                </a:schemeClr>
              </a:solidFill>
              <a:latin typeface="+mn-ea"/>
            </a:endParaRPr>
          </a:p>
          <a:p>
            <a:pPr marL="285750" indent="-285750" algn="just">
              <a:lnSpc>
                <a:spcPct val="120000"/>
              </a:lnSpc>
              <a:buFont typeface="Arial" panose="020B0604020202020204" pitchFamily="34" charset="0"/>
              <a:buChar char="•"/>
            </a:pPr>
            <a:r>
              <a:rPr lang="zh-CN" altLang="en-US" dirty="0">
                <a:solidFill>
                  <a:schemeClr val="tx1">
                    <a:lumMod val="75000"/>
                    <a:lumOff val="25000"/>
                  </a:schemeClr>
                </a:solidFill>
                <a:latin typeface="+mn-ea"/>
              </a:rPr>
              <a:t>请在此处添加具体内容</a:t>
            </a:r>
            <a:endParaRPr lang="en-US" altLang="zh-CN" dirty="0">
              <a:solidFill>
                <a:schemeClr val="tx1">
                  <a:lumMod val="75000"/>
                  <a:lumOff val="25000"/>
                </a:schemeClr>
              </a:solidFill>
              <a:latin typeface="+mn-ea"/>
            </a:endParaRPr>
          </a:p>
          <a:p>
            <a:pPr marL="285750" indent="-285750" algn="just">
              <a:lnSpc>
                <a:spcPct val="120000"/>
              </a:lnSpc>
              <a:buFont typeface="Arial" panose="020B0604020202020204" pitchFamily="34" charset="0"/>
              <a:buChar char="•"/>
            </a:pPr>
            <a:r>
              <a:rPr lang="zh-CN" altLang="en-US" dirty="0">
                <a:solidFill>
                  <a:schemeClr val="tx1">
                    <a:lumMod val="75000"/>
                    <a:lumOff val="25000"/>
                  </a:schemeClr>
                </a:solidFill>
                <a:latin typeface="+mn-ea"/>
              </a:rPr>
              <a:t>请在此处添加具体内容</a:t>
            </a:r>
          </a:p>
        </p:txBody>
      </p:sp>
      <p:grpSp>
        <p:nvGrpSpPr>
          <p:cNvPr id="5" name="组合 4">
            <a:extLst>
              <a:ext uri="{FF2B5EF4-FFF2-40B4-BE49-F238E27FC236}">
                <a16:creationId xmlns:a16="http://schemas.microsoft.com/office/drawing/2014/main" id="{09D9D220-A0FD-4E74-971C-AA34D8D97C4D}"/>
              </a:ext>
            </a:extLst>
          </p:cNvPr>
          <p:cNvGrpSpPr/>
          <p:nvPr/>
        </p:nvGrpSpPr>
        <p:grpSpPr>
          <a:xfrm>
            <a:off x="4594704" y="1366173"/>
            <a:ext cx="3152288" cy="923330"/>
            <a:chOff x="4588214" y="1596147"/>
            <a:chExt cx="3152288" cy="923330"/>
          </a:xfrm>
        </p:grpSpPr>
        <p:sp>
          <p:nvSpPr>
            <p:cNvPr id="2" name="箭头: 五边形 1">
              <a:extLst>
                <a:ext uri="{FF2B5EF4-FFF2-40B4-BE49-F238E27FC236}">
                  <a16:creationId xmlns:a16="http://schemas.microsoft.com/office/drawing/2014/main" id="{9628BAE4-D5C2-4374-BE5F-CF1679DEF491}"/>
                </a:ext>
              </a:extLst>
            </p:cNvPr>
            <p:cNvSpPr/>
            <p:nvPr/>
          </p:nvSpPr>
          <p:spPr>
            <a:xfrm>
              <a:off x="5098188" y="1923122"/>
              <a:ext cx="2642314" cy="394423"/>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mj-ea"/>
                  <a:ea typeface="+mj-ea"/>
                </a:rPr>
                <a:t>小标题</a:t>
              </a:r>
              <a:r>
                <a:rPr lang="en-US" altLang="zh-CN" sz="2400" b="1" dirty="0">
                  <a:solidFill>
                    <a:schemeClr val="tx1"/>
                  </a:solidFill>
                  <a:latin typeface="+mj-ea"/>
                  <a:ea typeface="+mj-ea"/>
                </a:rPr>
                <a:t>1</a:t>
              </a:r>
              <a:endParaRPr lang="zh-CN" altLang="en-US" sz="2400" b="1" dirty="0">
                <a:solidFill>
                  <a:schemeClr val="tx1"/>
                </a:solidFill>
                <a:latin typeface="+mj-ea"/>
                <a:ea typeface="+mj-ea"/>
              </a:endParaRPr>
            </a:p>
          </p:txBody>
        </p:sp>
        <p:sp>
          <p:nvSpPr>
            <p:cNvPr id="3" name="文本框 2">
              <a:extLst>
                <a:ext uri="{FF2B5EF4-FFF2-40B4-BE49-F238E27FC236}">
                  <a16:creationId xmlns:a16="http://schemas.microsoft.com/office/drawing/2014/main" id="{ADED7A81-EA02-4B6D-8D25-C6BC45F08CAC}"/>
                </a:ext>
              </a:extLst>
            </p:cNvPr>
            <p:cNvSpPr txBox="1"/>
            <p:nvPr/>
          </p:nvSpPr>
          <p:spPr>
            <a:xfrm>
              <a:off x="4588214" y="1596147"/>
              <a:ext cx="646331" cy="923330"/>
            </a:xfrm>
            <a:prstGeom prst="rect">
              <a:avLst/>
            </a:prstGeom>
            <a:noFill/>
          </p:spPr>
          <p:txBody>
            <a:bodyPr wrap="none" rtlCol="0">
              <a:spAutoFit/>
            </a:bodyPr>
            <a:lstStyle/>
            <a:p>
              <a:r>
                <a:rPr lang="en-US" altLang="zh-CN" sz="5400" b="1" i="1" dirty="0">
                  <a:solidFill>
                    <a:schemeClr val="accent1"/>
                  </a:solidFill>
                </a:rPr>
                <a:t>S</a:t>
              </a:r>
              <a:endParaRPr lang="zh-CN" altLang="en-US" sz="5400" b="1" i="1" dirty="0">
                <a:solidFill>
                  <a:schemeClr val="accent1"/>
                </a:solidFill>
              </a:endParaRPr>
            </a:p>
          </p:txBody>
        </p:sp>
      </p:grpSp>
      <p:sp>
        <p:nvSpPr>
          <p:cNvPr id="42" name="文本框 41">
            <a:extLst>
              <a:ext uri="{FF2B5EF4-FFF2-40B4-BE49-F238E27FC236}">
                <a16:creationId xmlns:a16="http://schemas.microsoft.com/office/drawing/2014/main" id="{B9B6C3B4-2D29-4F20-9083-273C0AF66623}"/>
              </a:ext>
            </a:extLst>
          </p:cNvPr>
          <p:cNvSpPr txBox="1"/>
          <p:nvPr/>
        </p:nvSpPr>
        <p:spPr>
          <a:xfrm>
            <a:off x="8815702" y="1682515"/>
            <a:ext cx="1723549" cy="461665"/>
          </a:xfrm>
          <a:prstGeom prst="rect">
            <a:avLst/>
          </a:prstGeom>
          <a:noFill/>
        </p:spPr>
        <p:txBody>
          <a:bodyPr wrap="none" rtlCol="0">
            <a:spAutoFit/>
          </a:bodyPr>
          <a:lstStyle/>
          <a:p>
            <a:r>
              <a:rPr lang="zh-CN" altLang="en-US" sz="2400" dirty="0">
                <a:solidFill>
                  <a:schemeClr val="bg2">
                    <a:lumMod val="10000"/>
                  </a:schemeClr>
                </a:solidFill>
              </a:rPr>
              <a:t>添加小标题</a:t>
            </a:r>
          </a:p>
        </p:txBody>
      </p:sp>
      <p:sp>
        <p:nvSpPr>
          <p:cNvPr id="43" name="文本框 42">
            <a:extLst>
              <a:ext uri="{FF2B5EF4-FFF2-40B4-BE49-F238E27FC236}">
                <a16:creationId xmlns:a16="http://schemas.microsoft.com/office/drawing/2014/main" id="{934966BB-3E28-4954-8C38-1B8492FFD5D0}"/>
              </a:ext>
            </a:extLst>
          </p:cNvPr>
          <p:cNvSpPr txBox="1"/>
          <p:nvPr/>
        </p:nvSpPr>
        <p:spPr>
          <a:xfrm>
            <a:off x="8805069" y="2202899"/>
            <a:ext cx="2828333" cy="1061381"/>
          </a:xfrm>
          <a:prstGeom prst="rect">
            <a:avLst/>
          </a:prstGeom>
          <a:noFill/>
        </p:spPr>
        <p:txBody>
          <a:bodyPr wrap="square" rtlCol="0">
            <a:spAutoFit/>
          </a:bodyPr>
          <a:lstStyle/>
          <a:p>
            <a:pPr marL="285750" indent="-285750" algn="just">
              <a:lnSpc>
                <a:spcPct val="120000"/>
              </a:lnSpc>
              <a:buFont typeface="Arial" panose="020B0604020202020204" pitchFamily="34" charset="0"/>
              <a:buChar char="•"/>
            </a:pPr>
            <a:r>
              <a:rPr lang="zh-CN" altLang="en-US" dirty="0">
                <a:solidFill>
                  <a:schemeClr val="tx1">
                    <a:lumMod val="75000"/>
                    <a:lumOff val="25000"/>
                  </a:schemeClr>
                </a:solidFill>
                <a:latin typeface="+mn-ea"/>
              </a:rPr>
              <a:t>请在此处添加具体内容</a:t>
            </a:r>
            <a:endParaRPr lang="en-US" altLang="zh-CN" dirty="0">
              <a:solidFill>
                <a:schemeClr val="tx1">
                  <a:lumMod val="75000"/>
                  <a:lumOff val="25000"/>
                </a:schemeClr>
              </a:solidFill>
              <a:latin typeface="+mn-ea"/>
            </a:endParaRPr>
          </a:p>
          <a:p>
            <a:pPr marL="285750" indent="-285750" algn="just">
              <a:lnSpc>
                <a:spcPct val="120000"/>
              </a:lnSpc>
              <a:buFont typeface="Arial" panose="020B0604020202020204" pitchFamily="34" charset="0"/>
              <a:buChar char="•"/>
            </a:pPr>
            <a:r>
              <a:rPr lang="zh-CN" altLang="en-US" dirty="0">
                <a:solidFill>
                  <a:schemeClr val="tx1">
                    <a:lumMod val="75000"/>
                    <a:lumOff val="25000"/>
                  </a:schemeClr>
                </a:solidFill>
                <a:latin typeface="+mn-ea"/>
              </a:rPr>
              <a:t>请在此处添加具体内容</a:t>
            </a:r>
            <a:endParaRPr lang="en-US" altLang="zh-CN" dirty="0">
              <a:solidFill>
                <a:schemeClr val="tx1">
                  <a:lumMod val="75000"/>
                  <a:lumOff val="25000"/>
                </a:schemeClr>
              </a:solidFill>
              <a:latin typeface="+mn-ea"/>
            </a:endParaRPr>
          </a:p>
          <a:p>
            <a:pPr marL="285750" indent="-285750" algn="just">
              <a:lnSpc>
                <a:spcPct val="120000"/>
              </a:lnSpc>
              <a:buFont typeface="Arial" panose="020B0604020202020204" pitchFamily="34" charset="0"/>
              <a:buChar char="•"/>
            </a:pPr>
            <a:r>
              <a:rPr lang="zh-CN" altLang="en-US" dirty="0">
                <a:solidFill>
                  <a:schemeClr val="tx1">
                    <a:lumMod val="75000"/>
                    <a:lumOff val="25000"/>
                  </a:schemeClr>
                </a:solidFill>
                <a:latin typeface="+mn-ea"/>
              </a:rPr>
              <a:t>请在此处添加具体内容</a:t>
            </a:r>
          </a:p>
        </p:txBody>
      </p:sp>
      <p:grpSp>
        <p:nvGrpSpPr>
          <p:cNvPr id="44" name="组合 43">
            <a:extLst>
              <a:ext uri="{FF2B5EF4-FFF2-40B4-BE49-F238E27FC236}">
                <a16:creationId xmlns:a16="http://schemas.microsoft.com/office/drawing/2014/main" id="{3B5AEC31-38B4-41F7-861C-E9DD2259D1A4}"/>
              </a:ext>
            </a:extLst>
          </p:cNvPr>
          <p:cNvGrpSpPr/>
          <p:nvPr/>
        </p:nvGrpSpPr>
        <p:grpSpPr>
          <a:xfrm>
            <a:off x="8390291" y="1366173"/>
            <a:ext cx="3152288" cy="923330"/>
            <a:chOff x="4588214" y="1596147"/>
            <a:chExt cx="3152288" cy="923330"/>
          </a:xfrm>
          <a:solidFill>
            <a:schemeClr val="tx2">
              <a:lumMod val="40000"/>
              <a:lumOff val="60000"/>
            </a:schemeClr>
          </a:solidFill>
        </p:grpSpPr>
        <p:sp>
          <p:nvSpPr>
            <p:cNvPr id="45" name="箭头: 五边形 44">
              <a:extLst>
                <a:ext uri="{FF2B5EF4-FFF2-40B4-BE49-F238E27FC236}">
                  <a16:creationId xmlns:a16="http://schemas.microsoft.com/office/drawing/2014/main" id="{3C3FAD5E-9E3E-4E61-B8DE-ECD163476F24}"/>
                </a:ext>
              </a:extLst>
            </p:cNvPr>
            <p:cNvSpPr/>
            <p:nvPr/>
          </p:nvSpPr>
          <p:spPr>
            <a:xfrm>
              <a:off x="5098188" y="1923122"/>
              <a:ext cx="2642314" cy="394423"/>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mj-ea"/>
                  <a:ea typeface="+mj-ea"/>
                </a:rPr>
                <a:t>小标题</a:t>
              </a:r>
              <a:r>
                <a:rPr lang="en-US" altLang="zh-CN" sz="2400" b="1" dirty="0">
                  <a:solidFill>
                    <a:schemeClr val="tx1"/>
                  </a:solidFill>
                  <a:latin typeface="+mj-ea"/>
                  <a:ea typeface="+mj-ea"/>
                </a:rPr>
                <a:t>2</a:t>
              </a:r>
              <a:endParaRPr lang="zh-CN" altLang="en-US" sz="2400" b="1" dirty="0">
                <a:solidFill>
                  <a:schemeClr val="tx1"/>
                </a:solidFill>
                <a:latin typeface="+mj-ea"/>
                <a:ea typeface="+mj-ea"/>
              </a:endParaRPr>
            </a:p>
          </p:txBody>
        </p:sp>
        <p:sp>
          <p:nvSpPr>
            <p:cNvPr id="46" name="文本框 45">
              <a:extLst>
                <a:ext uri="{FF2B5EF4-FFF2-40B4-BE49-F238E27FC236}">
                  <a16:creationId xmlns:a16="http://schemas.microsoft.com/office/drawing/2014/main" id="{2326FAAC-A960-4048-A350-469E3A498DEC}"/>
                </a:ext>
              </a:extLst>
            </p:cNvPr>
            <p:cNvSpPr txBox="1"/>
            <p:nvPr/>
          </p:nvSpPr>
          <p:spPr>
            <a:xfrm>
              <a:off x="4588214" y="1596147"/>
              <a:ext cx="838691" cy="923330"/>
            </a:xfrm>
            <a:prstGeom prst="rect">
              <a:avLst/>
            </a:prstGeom>
            <a:noFill/>
          </p:spPr>
          <p:txBody>
            <a:bodyPr wrap="none" rtlCol="0">
              <a:spAutoFit/>
            </a:bodyPr>
            <a:lstStyle/>
            <a:p>
              <a:r>
                <a:rPr lang="en-US" altLang="zh-CN" sz="5400" b="1" i="1" dirty="0">
                  <a:solidFill>
                    <a:schemeClr val="tx2">
                      <a:lumMod val="40000"/>
                      <a:lumOff val="60000"/>
                    </a:schemeClr>
                  </a:solidFill>
                </a:rPr>
                <a:t>W</a:t>
              </a:r>
              <a:endParaRPr lang="zh-CN" altLang="en-US" sz="5400" b="1" i="1" dirty="0">
                <a:solidFill>
                  <a:schemeClr val="tx2">
                    <a:lumMod val="40000"/>
                    <a:lumOff val="60000"/>
                  </a:schemeClr>
                </a:solidFill>
              </a:endParaRPr>
            </a:p>
          </p:txBody>
        </p:sp>
      </p:grpSp>
      <p:sp>
        <p:nvSpPr>
          <p:cNvPr id="47" name="文本框 46">
            <a:extLst>
              <a:ext uri="{FF2B5EF4-FFF2-40B4-BE49-F238E27FC236}">
                <a16:creationId xmlns:a16="http://schemas.microsoft.com/office/drawing/2014/main" id="{B45CA0BC-1F4D-4CC3-8827-E43EE0248FF7}"/>
              </a:ext>
            </a:extLst>
          </p:cNvPr>
          <p:cNvSpPr txBox="1"/>
          <p:nvPr/>
        </p:nvSpPr>
        <p:spPr>
          <a:xfrm>
            <a:off x="5020115" y="3963227"/>
            <a:ext cx="1723549" cy="461665"/>
          </a:xfrm>
          <a:prstGeom prst="rect">
            <a:avLst/>
          </a:prstGeom>
          <a:noFill/>
        </p:spPr>
        <p:txBody>
          <a:bodyPr wrap="none" rtlCol="0">
            <a:spAutoFit/>
          </a:bodyPr>
          <a:lstStyle/>
          <a:p>
            <a:r>
              <a:rPr lang="zh-CN" altLang="en-US" sz="2400" dirty="0">
                <a:solidFill>
                  <a:schemeClr val="bg2">
                    <a:lumMod val="10000"/>
                  </a:schemeClr>
                </a:solidFill>
              </a:rPr>
              <a:t>添加小标题</a:t>
            </a:r>
          </a:p>
        </p:txBody>
      </p:sp>
      <p:sp>
        <p:nvSpPr>
          <p:cNvPr id="48" name="文本框 47">
            <a:extLst>
              <a:ext uri="{FF2B5EF4-FFF2-40B4-BE49-F238E27FC236}">
                <a16:creationId xmlns:a16="http://schemas.microsoft.com/office/drawing/2014/main" id="{35BDBDA8-5601-42F2-AAE9-5235403CC949}"/>
              </a:ext>
            </a:extLst>
          </p:cNvPr>
          <p:cNvSpPr txBox="1"/>
          <p:nvPr/>
        </p:nvSpPr>
        <p:spPr>
          <a:xfrm>
            <a:off x="4998849" y="4483611"/>
            <a:ext cx="2828333" cy="1061381"/>
          </a:xfrm>
          <a:prstGeom prst="rect">
            <a:avLst/>
          </a:prstGeom>
          <a:noFill/>
        </p:spPr>
        <p:txBody>
          <a:bodyPr wrap="square" rtlCol="0">
            <a:spAutoFit/>
          </a:bodyPr>
          <a:lstStyle/>
          <a:p>
            <a:pPr marL="285750" indent="-285750" algn="just">
              <a:lnSpc>
                <a:spcPct val="120000"/>
              </a:lnSpc>
              <a:buFont typeface="Arial" panose="020B0604020202020204" pitchFamily="34" charset="0"/>
              <a:buChar char="•"/>
            </a:pPr>
            <a:r>
              <a:rPr lang="zh-CN" altLang="en-US" dirty="0">
                <a:solidFill>
                  <a:schemeClr val="tx1">
                    <a:lumMod val="75000"/>
                    <a:lumOff val="25000"/>
                  </a:schemeClr>
                </a:solidFill>
                <a:latin typeface="+mn-ea"/>
              </a:rPr>
              <a:t>请在此处添加具体内容</a:t>
            </a:r>
            <a:endParaRPr lang="en-US" altLang="zh-CN" dirty="0">
              <a:solidFill>
                <a:schemeClr val="tx1">
                  <a:lumMod val="75000"/>
                  <a:lumOff val="25000"/>
                </a:schemeClr>
              </a:solidFill>
              <a:latin typeface="+mn-ea"/>
            </a:endParaRPr>
          </a:p>
          <a:p>
            <a:pPr marL="285750" indent="-285750" algn="just">
              <a:lnSpc>
                <a:spcPct val="120000"/>
              </a:lnSpc>
              <a:buFont typeface="Arial" panose="020B0604020202020204" pitchFamily="34" charset="0"/>
              <a:buChar char="•"/>
            </a:pPr>
            <a:r>
              <a:rPr lang="zh-CN" altLang="en-US" dirty="0">
                <a:solidFill>
                  <a:schemeClr val="tx1">
                    <a:lumMod val="75000"/>
                    <a:lumOff val="25000"/>
                  </a:schemeClr>
                </a:solidFill>
                <a:latin typeface="+mn-ea"/>
              </a:rPr>
              <a:t>请在此处添加具体内容</a:t>
            </a:r>
            <a:endParaRPr lang="en-US" altLang="zh-CN" dirty="0">
              <a:solidFill>
                <a:schemeClr val="tx1">
                  <a:lumMod val="75000"/>
                  <a:lumOff val="25000"/>
                </a:schemeClr>
              </a:solidFill>
              <a:latin typeface="+mn-ea"/>
            </a:endParaRPr>
          </a:p>
          <a:p>
            <a:pPr marL="285750" indent="-285750" algn="just">
              <a:lnSpc>
                <a:spcPct val="120000"/>
              </a:lnSpc>
              <a:buFont typeface="Arial" panose="020B0604020202020204" pitchFamily="34" charset="0"/>
              <a:buChar char="•"/>
            </a:pPr>
            <a:r>
              <a:rPr lang="zh-CN" altLang="en-US" dirty="0">
                <a:solidFill>
                  <a:schemeClr val="tx1">
                    <a:lumMod val="75000"/>
                    <a:lumOff val="25000"/>
                  </a:schemeClr>
                </a:solidFill>
                <a:latin typeface="+mn-ea"/>
              </a:rPr>
              <a:t>请在此处添加具体内容</a:t>
            </a:r>
          </a:p>
        </p:txBody>
      </p:sp>
      <p:grpSp>
        <p:nvGrpSpPr>
          <p:cNvPr id="49" name="组合 48">
            <a:extLst>
              <a:ext uri="{FF2B5EF4-FFF2-40B4-BE49-F238E27FC236}">
                <a16:creationId xmlns:a16="http://schemas.microsoft.com/office/drawing/2014/main" id="{A559BA00-88C7-4F54-9757-0021751FDC85}"/>
              </a:ext>
            </a:extLst>
          </p:cNvPr>
          <p:cNvGrpSpPr/>
          <p:nvPr/>
        </p:nvGrpSpPr>
        <p:grpSpPr>
          <a:xfrm>
            <a:off x="4594704" y="3646885"/>
            <a:ext cx="3152288" cy="923330"/>
            <a:chOff x="4588214" y="1596147"/>
            <a:chExt cx="3152288" cy="923330"/>
          </a:xfrm>
        </p:grpSpPr>
        <p:sp>
          <p:nvSpPr>
            <p:cNvPr id="60" name="箭头: 五边形 59">
              <a:extLst>
                <a:ext uri="{FF2B5EF4-FFF2-40B4-BE49-F238E27FC236}">
                  <a16:creationId xmlns:a16="http://schemas.microsoft.com/office/drawing/2014/main" id="{D979C23F-14AF-4070-9B5D-0C2A0123F077}"/>
                </a:ext>
              </a:extLst>
            </p:cNvPr>
            <p:cNvSpPr/>
            <p:nvPr/>
          </p:nvSpPr>
          <p:spPr>
            <a:xfrm>
              <a:off x="5098188" y="1923122"/>
              <a:ext cx="2642314" cy="394423"/>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mj-ea"/>
                  <a:ea typeface="+mj-ea"/>
                </a:rPr>
                <a:t>小标题</a:t>
              </a:r>
              <a:r>
                <a:rPr lang="en-US" altLang="zh-CN" sz="2400" b="1" dirty="0">
                  <a:solidFill>
                    <a:schemeClr val="tx1"/>
                  </a:solidFill>
                  <a:latin typeface="+mj-ea"/>
                  <a:ea typeface="+mj-ea"/>
                </a:rPr>
                <a:t>3</a:t>
              </a:r>
              <a:endParaRPr lang="zh-CN" altLang="en-US" sz="2400" b="1" dirty="0">
                <a:solidFill>
                  <a:schemeClr val="tx1"/>
                </a:solidFill>
                <a:latin typeface="+mj-ea"/>
                <a:ea typeface="+mj-ea"/>
              </a:endParaRPr>
            </a:p>
          </p:txBody>
        </p:sp>
        <p:sp>
          <p:nvSpPr>
            <p:cNvPr id="61" name="文本框 60">
              <a:extLst>
                <a:ext uri="{FF2B5EF4-FFF2-40B4-BE49-F238E27FC236}">
                  <a16:creationId xmlns:a16="http://schemas.microsoft.com/office/drawing/2014/main" id="{FFB9D14E-8545-42B1-9A69-8548ECA613C1}"/>
                </a:ext>
              </a:extLst>
            </p:cNvPr>
            <p:cNvSpPr txBox="1"/>
            <p:nvPr/>
          </p:nvSpPr>
          <p:spPr>
            <a:xfrm>
              <a:off x="4588214" y="1596147"/>
              <a:ext cx="723275" cy="923330"/>
            </a:xfrm>
            <a:prstGeom prst="rect">
              <a:avLst/>
            </a:prstGeom>
            <a:noFill/>
          </p:spPr>
          <p:txBody>
            <a:bodyPr wrap="none" rtlCol="0">
              <a:spAutoFit/>
            </a:bodyPr>
            <a:lstStyle/>
            <a:p>
              <a:r>
                <a:rPr lang="en-US" altLang="zh-CN" sz="5400" b="1" i="1" dirty="0">
                  <a:solidFill>
                    <a:schemeClr val="accent1">
                      <a:lumMod val="20000"/>
                      <a:lumOff val="80000"/>
                    </a:schemeClr>
                  </a:solidFill>
                </a:rPr>
                <a:t>O</a:t>
              </a:r>
              <a:endParaRPr lang="zh-CN" altLang="en-US" sz="5400" b="1" i="1" dirty="0">
                <a:solidFill>
                  <a:schemeClr val="accent1">
                    <a:lumMod val="20000"/>
                    <a:lumOff val="80000"/>
                  </a:schemeClr>
                </a:solidFill>
              </a:endParaRPr>
            </a:p>
          </p:txBody>
        </p:sp>
      </p:grpSp>
      <p:sp>
        <p:nvSpPr>
          <p:cNvPr id="62" name="文本框 61">
            <a:extLst>
              <a:ext uri="{FF2B5EF4-FFF2-40B4-BE49-F238E27FC236}">
                <a16:creationId xmlns:a16="http://schemas.microsoft.com/office/drawing/2014/main" id="{6B9E2E6C-D3C1-4213-BD3D-24AC58E2E86E}"/>
              </a:ext>
            </a:extLst>
          </p:cNvPr>
          <p:cNvSpPr txBox="1"/>
          <p:nvPr/>
        </p:nvSpPr>
        <p:spPr>
          <a:xfrm>
            <a:off x="8815702" y="3963227"/>
            <a:ext cx="1723549" cy="461665"/>
          </a:xfrm>
          <a:prstGeom prst="rect">
            <a:avLst/>
          </a:prstGeom>
          <a:noFill/>
        </p:spPr>
        <p:txBody>
          <a:bodyPr wrap="none" rtlCol="0">
            <a:spAutoFit/>
          </a:bodyPr>
          <a:lstStyle/>
          <a:p>
            <a:r>
              <a:rPr lang="zh-CN" altLang="en-US" sz="2400" dirty="0">
                <a:solidFill>
                  <a:schemeClr val="bg2">
                    <a:lumMod val="10000"/>
                  </a:schemeClr>
                </a:solidFill>
              </a:rPr>
              <a:t>添加小标题</a:t>
            </a:r>
          </a:p>
        </p:txBody>
      </p:sp>
      <p:sp>
        <p:nvSpPr>
          <p:cNvPr id="63" name="文本框 62">
            <a:extLst>
              <a:ext uri="{FF2B5EF4-FFF2-40B4-BE49-F238E27FC236}">
                <a16:creationId xmlns:a16="http://schemas.microsoft.com/office/drawing/2014/main" id="{8EA58B9E-520E-433B-B233-4B5F77A252E7}"/>
              </a:ext>
            </a:extLst>
          </p:cNvPr>
          <p:cNvSpPr txBox="1"/>
          <p:nvPr/>
        </p:nvSpPr>
        <p:spPr>
          <a:xfrm>
            <a:off x="8805069" y="4483611"/>
            <a:ext cx="2828333" cy="1061381"/>
          </a:xfrm>
          <a:prstGeom prst="rect">
            <a:avLst/>
          </a:prstGeom>
          <a:noFill/>
        </p:spPr>
        <p:txBody>
          <a:bodyPr wrap="square" rtlCol="0">
            <a:spAutoFit/>
          </a:bodyPr>
          <a:lstStyle/>
          <a:p>
            <a:pPr marL="285750" indent="-285750" algn="just">
              <a:lnSpc>
                <a:spcPct val="120000"/>
              </a:lnSpc>
              <a:buFont typeface="Arial" panose="020B0604020202020204" pitchFamily="34" charset="0"/>
              <a:buChar char="•"/>
            </a:pPr>
            <a:r>
              <a:rPr lang="zh-CN" altLang="en-US" dirty="0">
                <a:solidFill>
                  <a:schemeClr val="tx1">
                    <a:lumMod val="75000"/>
                    <a:lumOff val="25000"/>
                  </a:schemeClr>
                </a:solidFill>
                <a:latin typeface="+mn-ea"/>
              </a:rPr>
              <a:t>请在此处添加具体内容</a:t>
            </a:r>
            <a:endParaRPr lang="en-US" altLang="zh-CN" dirty="0">
              <a:solidFill>
                <a:schemeClr val="tx1">
                  <a:lumMod val="75000"/>
                  <a:lumOff val="25000"/>
                </a:schemeClr>
              </a:solidFill>
              <a:latin typeface="+mn-ea"/>
            </a:endParaRPr>
          </a:p>
          <a:p>
            <a:pPr marL="285750" indent="-285750" algn="just">
              <a:lnSpc>
                <a:spcPct val="120000"/>
              </a:lnSpc>
              <a:buFont typeface="Arial" panose="020B0604020202020204" pitchFamily="34" charset="0"/>
              <a:buChar char="•"/>
            </a:pPr>
            <a:r>
              <a:rPr lang="zh-CN" altLang="en-US" dirty="0">
                <a:solidFill>
                  <a:schemeClr val="tx1">
                    <a:lumMod val="75000"/>
                    <a:lumOff val="25000"/>
                  </a:schemeClr>
                </a:solidFill>
                <a:latin typeface="+mn-ea"/>
              </a:rPr>
              <a:t>请在此处添加具体内容</a:t>
            </a:r>
            <a:endParaRPr lang="en-US" altLang="zh-CN" dirty="0">
              <a:solidFill>
                <a:schemeClr val="tx1">
                  <a:lumMod val="75000"/>
                  <a:lumOff val="25000"/>
                </a:schemeClr>
              </a:solidFill>
              <a:latin typeface="+mn-ea"/>
            </a:endParaRPr>
          </a:p>
          <a:p>
            <a:pPr marL="285750" indent="-285750" algn="just">
              <a:lnSpc>
                <a:spcPct val="120000"/>
              </a:lnSpc>
              <a:buFont typeface="Arial" panose="020B0604020202020204" pitchFamily="34" charset="0"/>
              <a:buChar char="•"/>
            </a:pPr>
            <a:r>
              <a:rPr lang="zh-CN" altLang="en-US" dirty="0">
                <a:solidFill>
                  <a:schemeClr val="tx1">
                    <a:lumMod val="75000"/>
                    <a:lumOff val="25000"/>
                  </a:schemeClr>
                </a:solidFill>
                <a:latin typeface="+mn-ea"/>
              </a:rPr>
              <a:t>请在此处添加具体内容</a:t>
            </a:r>
          </a:p>
        </p:txBody>
      </p:sp>
      <p:grpSp>
        <p:nvGrpSpPr>
          <p:cNvPr id="64" name="组合 63">
            <a:extLst>
              <a:ext uri="{FF2B5EF4-FFF2-40B4-BE49-F238E27FC236}">
                <a16:creationId xmlns:a16="http://schemas.microsoft.com/office/drawing/2014/main" id="{8E163C68-492F-40C5-8915-C5DB85481546}"/>
              </a:ext>
            </a:extLst>
          </p:cNvPr>
          <p:cNvGrpSpPr/>
          <p:nvPr/>
        </p:nvGrpSpPr>
        <p:grpSpPr>
          <a:xfrm>
            <a:off x="8390291" y="3646885"/>
            <a:ext cx="3152288" cy="923330"/>
            <a:chOff x="4588214" y="1596147"/>
            <a:chExt cx="3152288" cy="923330"/>
          </a:xfrm>
          <a:solidFill>
            <a:schemeClr val="tx2">
              <a:lumMod val="40000"/>
              <a:lumOff val="60000"/>
            </a:schemeClr>
          </a:solidFill>
        </p:grpSpPr>
        <p:sp>
          <p:nvSpPr>
            <p:cNvPr id="66" name="箭头: 五边形 65">
              <a:extLst>
                <a:ext uri="{FF2B5EF4-FFF2-40B4-BE49-F238E27FC236}">
                  <a16:creationId xmlns:a16="http://schemas.microsoft.com/office/drawing/2014/main" id="{D162879B-2E50-4CCC-88A4-0022406DF436}"/>
                </a:ext>
              </a:extLst>
            </p:cNvPr>
            <p:cNvSpPr/>
            <p:nvPr/>
          </p:nvSpPr>
          <p:spPr>
            <a:xfrm>
              <a:off x="5098188" y="1923122"/>
              <a:ext cx="2642314" cy="394423"/>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mj-ea"/>
                  <a:ea typeface="+mj-ea"/>
                </a:rPr>
                <a:t>小标题</a:t>
              </a:r>
              <a:r>
                <a:rPr lang="en-US" altLang="zh-CN" sz="2400" b="1" dirty="0">
                  <a:solidFill>
                    <a:schemeClr val="tx1"/>
                  </a:solidFill>
                  <a:latin typeface="+mj-ea"/>
                  <a:ea typeface="+mj-ea"/>
                </a:rPr>
                <a:t>4</a:t>
              </a:r>
              <a:endParaRPr lang="zh-CN" altLang="en-US" sz="2400" b="1" dirty="0">
                <a:solidFill>
                  <a:schemeClr val="tx1"/>
                </a:solidFill>
                <a:latin typeface="+mj-ea"/>
                <a:ea typeface="+mj-ea"/>
              </a:endParaRPr>
            </a:p>
          </p:txBody>
        </p:sp>
        <p:sp>
          <p:nvSpPr>
            <p:cNvPr id="67" name="文本框 66">
              <a:extLst>
                <a:ext uri="{FF2B5EF4-FFF2-40B4-BE49-F238E27FC236}">
                  <a16:creationId xmlns:a16="http://schemas.microsoft.com/office/drawing/2014/main" id="{2AC0530D-6B33-4955-93CB-F689C3784F53}"/>
                </a:ext>
              </a:extLst>
            </p:cNvPr>
            <p:cNvSpPr txBox="1"/>
            <p:nvPr/>
          </p:nvSpPr>
          <p:spPr>
            <a:xfrm>
              <a:off x="4588214" y="1596147"/>
              <a:ext cx="607859" cy="923330"/>
            </a:xfrm>
            <a:prstGeom prst="rect">
              <a:avLst/>
            </a:prstGeom>
            <a:noFill/>
          </p:spPr>
          <p:txBody>
            <a:bodyPr wrap="none" rtlCol="0">
              <a:spAutoFit/>
            </a:bodyPr>
            <a:lstStyle/>
            <a:p>
              <a:r>
                <a:rPr lang="en-US" altLang="zh-CN" sz="5400" b="1" i="1" dirty="0">
                  <a:solidFill>
                    <a:schemeClr val="accent3"/>
                  </a:solidFill>
                </a:rPr>
                <a:t>T</a:t>
              </a:r>
              <a:endParaRPr lang="zh-CN" altLang="en-US" sz="5400" b="1" i="1" dirty="0">
                <a:solidFill>
                  <a:schemeClr val="accent3"/>
                </a:solidFill>
              </a:endParaRPr>
            </a:p>
          </p:txBody>
        </p:sp>
      </p:grpSp>
      <p:sp>
        <p:nvSpPr>
          <p:cNvPr id="4" name="文本占位符 3">
            <a:extLst>
              <a:ext uri="{FF2B5EF4-FFF2-40B4-BE49-F238E27FC236}">
                <a16:creationId xmlns:a16="http://schemas.microsoft.com/office/drawing/2014/main" id="{CD60B52E-076D-438E-8A8C-CAB4EC297368}"/>
              </a:ext>
            </a:extLst>
          </p:cNvPr>
          <p:cNvSpPr>
            <a:spLocks noGrp="1"/>
          </p:cNvSpPr>
          <p:nvPr>
            <p:ph type="body" sz="quarter" idx="10"/>
          </p:nvPr>
        </p:nvSpPr>
        <p:spPr/>
        <p:txBody>
          <a:bodyPr/>
          <a:lstStyle/>
          <a:p>
            <a:r>
              <a:rPr lang="zh-CN" altLang="en-US" dirty="0"/>
              <a:t>图示页 </a:t>
            </a:r>
            <a:r>
              <a:rPr lang="en-US" altLang="zh-CN" dirty="0"/>
              <a:t>| SWOT</a:t>
            </a:r>
            <a:r>
              <a:rPr lang="zh-CN" altLang="en-US" dirty="0"/>
              <a:t>分析</a:t>
            </a:r>
          </a:p>
        </p:txBody>
      </p:sp>
      <p:sp>
        <p:nvSpPr>
          <p:cNvPr id="6" name="幻灯片编号占位符 5"/>
          <p:cNvSpPr>
            <a:spLocks noGrp="1"/>
          </p:cNvSpPr>
          <p:nvPr>
            <p:ph type="sldNum" sz="quarter" idx="4"/>
          </p:nvPr>
        </p:nvSpPr>
        <p:spPr>
          <a:xfrm>
            <a:off x="4724400" y="6378575"/>
            <a:ext cx="2743200" cy="365125"/>
          </a:xfrm>
        </p:spPr>
        <p:txBody>
          <a:bodyPr/>
          <a:lstStyle/>
          <a:p>
            <a:fld id="{FCD414FB-FBA3-744C-9B73-3C070CB3E4AB}" type="slidenum">
              <a:rPr kumimoji="1" lang="zh-CN" altLang="en-US" smtClean="0"/>
              <a:pPr/>
              <a:t>22</a:t>
            </a:fld>
            <a:endParaRPr kumimoji="1" lang="zh-CN" altLang="en-US" dirty="0"/>
          </a:p>
        </p:txBody>
      </p:sp>
    </p:spTree>
    <p:extLst>
      <p:ext uri="{BB962C8B-B14F-4D97-AF65-F5344CB8AC3E}">
        <p14:creationId xmlns:p14="http://schemas.microsoft.com/office/powerpoint/2010/main" val="270828740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 name="任意多边形: 形状 93">
            <a:extLst>
              <a:ext uri="{FF2B5EF4-FFF2-40B4-BE49-F238E27FC236}">
                <a16:creationId xmlns:a16="http://schemas.microsoft.com/office/drawing/2014/main" id="{F1E2354E-C1CC-4152-96CA-C2A35CA9B9CB}"/>
              </a:ext>
            </a:extLst>
          </p:cNvPr>
          <p:cNvSpPr/>
          <p:nvPr/>
        </p:nvSpPr>
        <p:spPr>
          <a:xfrm>
            <a:off x="0" y="3517727"/>
            <a:ext cx="12192001" cy="332089"/>
          </a:xfrm>
          <a:custGeom>
            <a:avLst/>
            <a:gdLst>
              <a:gd name="connsiteX0" fmla="*/ 0 w 12192001"/>
              <a:gd name="connsiteY0" fmla="*/ 0 h 332089"/>
              <a:gd name="connsiteX1" fmla="*/ 12192001 w 12192001"/>
              <a:gd name="connsiteY1" fmla="*/ 0 h 332089"/>
              <a:gd name="connsiteX2" fmla="*/ 12192001 w 12192001"/>
              <a:gd name="connsiteY2" fmla="*/ 332089 h 332089"/>
              <a:gd name="connsiteX3" fmla="*/ 0 w 12192001"/>
              <a:gd name="connsiteY3" fmla="*/ 332089 h 332089"/>
            </a:gdLst>
            <a:ahLst/>
            <a:cxnLst>
              <a:cxn ang="0">
                <a:pos x="connsiteX0" y="connsiteY0"/>
              </a:cxn>
              <a:cxn ang="0">
                <a:pos x="connsiteX1" y="connsiteY1"/>
              </a:cxn>
              <a:cxn ang="0">
                <a:pos x="connsiteX2" y="connsiteY2"/>
              </a:cxn>
              <a:cxn ang="0">
                <a:pos x="connsiteX3" y="connsiteY3"/>
              </a:cxn>
            </a:cxnLst>
            <a:rect l="l" t="t" r="r" b="b"/>
            <a:pathLst>
              <a:path w="12192001" h="332089">
                <a:moveTo>
                  <a:pt x="0" y="0"/>
                </a:moveTo>
                <a:lnTo>
                  <a:pt x="12192001" y="0"/>
                </a:lnTo>
                <a:lnTo>
                  <a:pt x="12192001" y="332089"/>
                </a:lnTo>
                <a:lnTo>
                  <a:pt x="0" y="332089"/>
                </a:lnTo>
                <a:close/>
              </a:path>
            </a:pathLst>
          </a:cu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8" name="组合 7">
            <a:extLst>
              <a:ext uri="{FF2B5EF4-FFF2-40B4-BE49-F238E27FC236}">
                <a16:creationId xmlns:a16="http://schemas.microsoft.com/office/drawing/2014/main" id="{BD7B4433-977D-472B-B24E-98CDD549DF37}"/>
              </a:ext>
            </a:extLst>
          </p:cNvPr>
          <p:cNvGrpSpPr/>
          <p:nvPr/>
        </p:nvGrpSpPr>
        <p:grpSpPr>
          <a:xfrm>
            <a:off x="2893758" y="1266375"/>
            <a:ext cx="2492990" cy="1223565"/>
            <a:chOff x="3008811" y="1326141"/>
            <a:chExt cx="2492990" cy="1223565"/>
          </a:xfrm>
        </p:grpSpPr>
        <p:sp>
          <p:nvSpPr>
            <p:cNvPr id="40" name="文本框 39">
              <a:extLst>
                <a:ext uri="{FF2B5EF4-FFF2-40B4-BE49-F238E27FC236}">
                  <a16:creationId xmlns:a16="http://schemas.microsoft.com/office/drawing/2014/main" id="{6C11EA97-1BC0-4B28-9AFA-95832C2F8132}"/>
                </a:ext>
              </a:extLst>
            </p:cNvPr>
            <p:cNvSpPr txBox="1"/>
            <p:nvPr/>
          </p:nvSpPr>
          <p:spPr>
            <a:xfrm>
              <a:off x="3393532" y="1326141"/>
              <a:ext cx="1723549" cy="461665"/>
            </a:xfrm>
            <a:prstGeom prst="rect">
              <a:avLst/>
            </a:prstGeom>
            <a:noFill/>
          </p:spPr>
          <p:txBody>
            <a:bodyPr wrap="none" rtlCol="0">
              <a:spAutoFit/>
            </a:bodyPr>
            <a:lstStyle/>
            <a:p>
              <a:r>
                <a:rPr lang="zh-CN" altLang="en-US" sz="2400" b="1" dirty="0"/>
                <a:t>添加小标题</a:t>
              </a:r>
            </a:p>
          </p:txBody>
        </p:sp>
        <p:sp>
          <p:nvSpPr>
            <p:cNvPr id="41" name="文本框 40">
              <a:extLst>
                <a:ext uri="{FF2B5EF4-FFF2-40B4-BE49-F238E27FC236}">
                  <a16:creationId xmlns:a16="http://schemas.microsoft.com/office/drawing/2014/main" id="{DFAE310B-3585-4C57-BF64-8D755D610EB6}"/>
                </a:ext>
              </a:extLst>
            </p:cNvPr>
            <p:cNvSpPr txBox="1"/>
            <p:nvPr/>
          </p:nvSpPr>
          <p:spPr>
            <a:xfrm>
              <a:off x="3008811" y="1864262"/>
              <a:ext cx="2492990" cy="685444"/>
            </a:xfrm>
            <a:prstGeom prst="rect">
              <a:avLst/>
            </a:prstGeom>
            <a:noFill/>
          </p:spPr>
          <p:txBody>
            <a:bodyPr wrap="square" rtlCol="0">
              <a:spAutoFit/>
            </a:bodyPr>
            <a:lstStyle/>
            <a:p>
              <a:pPr algn="ctr">
                <a:lnSpc>
                  <a:spcPts val="2400"/>
                </a:lnSpc>
              </a:pPr>
              <a:r>
                <a:rPr lang="zh-CN" altLang="en-US" dirty="0">
                  <a:solidFill>
                    <a:schemeClr val="tx1">
                      <a:lumMod val="75000"/>
                      <a:lumOff val="25000"/>
                    </a:schemeClr>
                  </a:solidFill>
                  <a:latin typeface="+mn-ea"/>
                </a:rPr>
                <a:t>请在此处添加具体内容</a:t>
              </a:r>
              <a:endParaRPr lang="en-US" altLang="zh-CN" dirty="0">
                <a:solidFill>
                  <a:schemeClr val="tx1">
                    <a:lumMod val="75000"/>
                    <a:lumOff val="25000"/>
                  </a:schemeClr>
                </a:solidFill>
                <a:latin typeface="+mn-ea"/>
              </a:endParaRPr>
            </a:p>
            <a:p>
              <a:pPr algn="ctr">
                <a:lnSpc>
                  <a:spcPts val="2400"/>
                </a:lnSpc>
              </a:pPr>
              <a:r>
                <a:rPr lang="zh-CN" altLang="en-US" dirty="0">
                  <a:solidFill>
                    <a:schemeClr val="tx1">
                      <a:lumMod val="75000"/>
                      <a:lumOff val="25000"/>
                    </a:schemeClr>
                  </a:solidFill>
                  <a:latin typeface="+mn-ea"/>
                </a:rPr>
                <a:t>请在此处添加具体内容</a:t>
              </a:r>
            </a:p>
          </p:txBody>
        </p:sp>
      </p:grpSp>
      <p:grpSp>
        <p:nvGrpSpPr>
          <p:cNvPr id="7" name="组合 6">
            <a:extLst>
              <a:ext uri="{FF2B5EF4-FFF2-40B4-BE49-F238E27FC236}">
                <a16:creationId xmlns:a16="http://schemas.microsoft.com/office/drawing/2014/main" id="{E085BF0D-04A9-4C95-AF50-E05287A577A2}"/>
              </a:ext>
            </a:extLst>
          </p:cNvPr>
          <p:cNvGrpSpPr/>
          <p:nvPr/>
        </p:nvGrpSpPr>
        <p:grpSpPr>
          <a:xfrm>
            <a:off x="878988" y="2473662"/>
            <a:ext cx="10434025" cy="2397869"/>
            <a:chOff x="1688906" y="2774915"/>
            <a:chExt cx="8389467" cy="1928004"/>
          </a:xfrm>
        </p:grpSpPr>
        <p:sp>
          <p:nvSpPr>
            <p:cNvPr id="11" name="空心弧 10">
              <a:extLst>
                <a:ext uri="{FF2B5EF4-FFF2-40B4-BE49-F238E27FC236}">
                  <a16:creationId xmlns:a16="http://schemas.microsoft.com/office/drawing/2014/main" id="{79CBFA6D-E3E3-439E-9198-9C96633DE574}"/>
                </a:ext>
              </a:extLst>
            </p:cNvPr>
            <p:cNvSpPr/>
            <p:nvPr/>
          </p:nvSpPr>
          <p:spPr>
            <a:xfrm rot="10800000" flipH="1">
              <a:off x="3305982" y="2804269"/>
              <a:ext cx="1898650" cy="1898650"/>
            </a:xfrm>
            <a:prstGeom prst="blockArc">
              <a:avLst>
                <a:gd name="adj1" fmla="val 10834149"/>
                <a:gd name="adj2" fmla="val 21571946"/>
                <a:gd name="adj3" fmla="val 15489"/>
              </a:avLst>
            </a:prstGeom>
            <a:pattFill prst="wdUpDiag">
              <a:fgClr>
                <a:schemeClr val="accent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空心弧 13">
              <a:extLst>
                <a:ext uri="{FF2B5EF4-FFF2-40B4-BE49-F238E27FC236}">
                  <a16:creationId xmlns:a16="http://schemas.microsoft.com/office/drawing/2014/main" id="{8F71D343-2203-488C-98A0-425D7EC4EAEB}"/>
                </a:ext>
              </a:extLst>
            </p:cNvPr>
            <p:cNvSpPr/>
            <p:nvPr/>
          </p:nvSpPr>
          <p:spPr>
            <a:xfrm rot="10800000" flipH="1">
              <a:off x="6540023" y="2804269"/>
              <a:ext cx="1898650" cy="1898650"/>
            </a:xfrm>
            <a:prstGeom prst="blockArc">
              <a:avLst>
                <a:gd name="adj1" fmla="val 10834149"/>
                <a:gd name="adj2" fmla="val 21571946"/>
                <a:gd name="adj3" fmla="val 15489"/>
              </a:avLst>
            </a:prstGeom>
            <a:pattFill prst="wdUpDiag">
              <a:fgClr>
                <a:schemeClr val="accent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空心弧 16">
              <a:extLst>
                <a:ext uri="{FF2B5EF4-FFF2-40B4-BE49-F238E27FC236}">
                  <a16:creationId xmlns:a16="http://schemas.microsoft.com/office/drawing/2014/main" id="{B45244D6-BC52-48A2-8418-3DFBE7DB15F4}"/>
                </a:ext>
              </a:extLst>
            </p:cNvPr>
            <p:cNvSpPr/>
            <p:nvPr/>
          </p:nvSpPr>
          <p:spPr>
            <a:xfrm flipH="1">
              <a:off x="8165620" y="2774915"/>
              <a:ext cx="1898650" cy="1898650"/>
            </a:xfrm>
            <a:prstGeom prst="blockArc">
              <a:avLst>
                <a:gd name="adj1" fmla="val 10834149"/>
                <a:gd name="adj2" fmla="val 21571946"/>
                <a:gd name="adj3" fmla="val 1548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空心弧 18">
              <a:extLst>
                <a:ext uri="{FF2B5EF4-FFF2-40B4-BE49-F238E27FC236}">
                  <a16:creationId xmlns:a16="http://schemas.microsoft.com/office/drawing/2014/main" id="{A42DBD35-A01B-4F20-8CC9-8D8795B1C4DD}"/>
                </a:ext>
              </a:extLst>
            </p:cNvPr>
            <p:cNvSpPr/>
            <p:nvPr/>
          </p:nvSpPr>
          <p:spPr>
            <a:xfrm flipH="1">
              <a:off x="4939823" y="2774915"/>
              <a:ext cx="1898650" cy="1898650"/>
            </a:xfrm>
            <a:prstGeom prst="blockArc">
              <a:avLst>
                <a:gd name="adj1" fmla="val 10834149"/>
                <a:gd name="adj2" fmla="val 21571946"/>
                <a:gd name="adj3" fmla="val 1548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空心弧 19">
              <a:extLst>
                <a:ext uri="{FF2B5EF4-FFF2-40B4-BE49-F238E27FC236}">
                  <a16:creationId xmlns:a16="http://schemas.microsoft.com/office/drawing/2014/main" id="{B622F9CF-7E08-43CF-B503-B13B9B24D393}"/>
                </a:ext>
              </a:extLst>
            </p:cNvPr>
            <p:cNvSpPr/>
            <p:nvPr/>
          </p:nvSpPr>
          <p:spPr>
            <a:xfrm flipH="1">
              <a:off x="1714027" y="2774915"/>
              <a:ext cx="1898650" cy="1898650"/>
            </a:xfrm>
            <a:prstGeom prst="blockArc">
              <a:avLst>
                <a:gd name="adj1" fmla="val 10834149"/>
                <a:gd name="adj2" fmla="val 21571946"/>
                <a:gd name="adj3" fmla="val 1548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椭圆 4">
              <a:extLst>
                <a:ext uri="{FF2B5EF4-FFF2-40B4-BE49-F238E27FC236}">
                  <a16:creationId xmlns:a16="http://schemas.microsoft.com/office/drawing/2014/main" id="{12463613-C85B-4744-8A80-2350265ABA2C}"/>
                </a:ext>
              </a:extLst>
            </p:cNvPr>
            <p:cNvSpPr/>
            <p:nvPr/>
          </p:nvSpPr>
          <p:spPr>
            <a:xfrm flipH="1">
              <a:off x="9744998" y="3572230"/>
              <a:ext cx="333375" cy="333375"/>
            </a:xfrm>
            <a:prstGeom prst="ellipse">
              <a:avLst/>
            </a:prstGeom>
            <a:solidFill>
              <a:schemeClr val="accent3"/>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id="{271F7981-AD11-4C08-BCE2-4FE1A6F027C3}"/>
                </a:ext>
              </a:extLst>
            </p:cNvPr>
            <p:cNvSpPr/>
            <p:nvPr/>
          </p:nvSpPr>
          <p:spPr>
            <a:xfrm flipH="1">
              <a:off x="8133779" y="3572230"/>
              <a:ext cx="333375" cy="333375"/>
            </a:xfrm>
            <a:prstGeom prst="ellipse">
              <a:avLst/>
            </a:prstGeom>
            <a:solidFill>
              <a:schemeClr val="accent3"/>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id="{B8A88A17-0626-48E4-A4BC-A02741643C2F}"/>
                </a:ext>
              </a:extLst>
            </p:cNvPr>
            <p:cNvSpPr/>
            <p:nvPr/>
          </p:nvSpPr>
          <p:spPr>
            <a:xfrm flipH="1">
              <a:off x="6522560" y="3572230"/>
              <a:ext cx="333375" cy="333375"/>
            </a:xfrm>
            <a:prstGeom prst="ellipse">
              <a:avLst/>
            </a:prstGeom>
            <a:solidFill>
              <a:schemeClr val="accent3"/>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id="{A185E49C-AD38-4880-A474-E151B18FF109}"/>
                </a:ext>
              </a:extLst>
            </p:cNvPr>
            <p:cNvSpPr/>
            <p:nvPr/>
          </p:nvSpPr>
          <p:spPr>
            <a:xfrm flipH="1">
              <a:off x="4911341" y="3572230"/>
              <a:ext cx="333375" cy="333375"/>
            </a:xfrm>
            <a:prstGeom prst="ellipse">
              <a:avLst/>
            </a:prstGeom>
            <a:solidFill>
              <a:schemeClr val="accent3"/>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id="{ED3E8317-6B99-4C6C-8A5D-42A1F1BB8F68}"/>
                </a:ext>
              </a:extLst>
            </p:cNvPr>
            <p:cNvSpPr/>
            <p:nvPr/>
          </p:nvSpPr>
          <p:spPr>
            <a:xfrm flipH="1">
              <a:off x="3300122" y="3572230"/>
              <a:ext cx="333375" cy="333375"/>
            </a:xfrm>
            <a:prstGeom prst="ellipse">
              <a:avLst/>
            </a:prstGeom>
            <a:solidFill>
              <a:schemeClr val="accent3"/>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id="{8BA54219-B221-412E-8953-0E4603CF259C}"/>
                </a:ext>
              </a:extLst>
            </p:cNvPr>
            <p:cNvSpPr/>
            <p:nvPr/>
          </p:nvSpPr>
          <p:spPr>
            <a:xfrm flipH="1">
              <a:off x="1688906" y="3572230"/>
              <a:ext cx="333375" cy="333375"/>
            </a:xfrm>
            <a:prstGeom prst="ellipse">
              <a:avLst/>
            </a:prstGeom>
            <a:solidFill>
              <a:schemeClr val="accent3"/>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文本框 28">
            <a:extLst>
              <a:ext uri="{FF2B5EF4-FFF2-40B4-BE49-F238E27FC236}">
                <a16:creationId xmlns:a16="http://schemas.microsoft.com/office/drawing/2014/main" id="{3397B1C6-746E-4151-98BF-426D6AD1FEE4}"/>
              </a:ext>
            </a:extLst>
          </p:cNvPr>
          <p:cNvSpPr txBox="1"/>
          <p:nvPr/>
        </p:nvSpPr>
        <p:spPr>
          <a:xfrm>
            <a:off x="1669308" y="3445056"/>
            <a:ext cx="870751" cy="461665"/>
          </a:xfrm>
          <a:prstGeom prst="rect">
            <a:avLst/>
          </a:prstGeom>
          <a:noFill/>
        </p:spPr>
        <p:txBody>
          <a:bodyPr wrap="none" rtlCol="0">
            <a:spAutoFit/>
          </a:bodyPr>
          <a:lstStyle/>
          <a:p>
            <a:r>
              <a:rPr lang="en-US" altLang="zh-CN" sz="2400" i="1" dirty="0">
                <a:solidFill>
                  <a:schemeClr val="bg2">
                    <a:lumMod val="10000"/>
                  </a:schemeClr>
                </a:solidFill>
              </a:rPr>
              <a:t>2015</a:t>
            </a:r>
            <a:endParaRPr lang="zh-CN" altLang="en-US" sz="2400" i="1" dirty="0">
              <a:solidFill>
                <a:schemeClr val="bg2">
                  <a:lumMod val="10000"/>
                </a:schemeClr>
              </a:solidFill>
            </a:endParaRPr>
          </a:p>
        </p:txBody>
      </p:sp>
      <p:sp>
        <p:nvSpPr>
          <p:cNvPr id="30" name="文本框 29">
            <a:extLst>
              <a:ext uri="{FF2B5EF4-FFF2-40B4-BE49-F238E27FC236}">
                <a16:creationId xmlns:a16="http://schemas.microsoft.com/office/drawing/2014/main" id="{A6F652CF-4D10-4A8A-B8D2-E2344AD5333F}"/>
              </a:ext>
            </a:extLst>
          </p:cNvPr>
          <p:cNvSpPr txBox="1"/>
          <p:nvPr/>
        </p:nvSpPr>
        <p:spPr>
          <a:xfrm>
            <a:off x="3667026" y="3445056"/>
            <a:ext cx="870751" cy="461665"/>
          </a:xfrm>
          <a:prstGeom prst="rect">
            <a:avLst/>
          </a:prstGeom>
          <a:noFill/>
        </p:spPr>
        <p:txBody>
          <a:bodyPr wrap="none" rtlCol="0">
            <a:spAutoFit/>
          </a:bodyPr>
          <a:lstStyle/>
          <a:p>
            <a:r>
              <a:rPr lang="en-US" altLang="zh-CN" sz="2400" i="1" dirty="0">
                <a:solidFill>
                  <a:schemeClr val="bg2">
                    <a:lumMod val="10000"/>
                  </a:schemeClr>
                </a:solidFill>
              </a:rPr>
              <a:t>2016</a:t>
            </a:r>
            <a:endParaRPr lang="zh-CN" altLang="en-US" sz="2400" i="1" dirty="0">
              <a:solidFill>
                <a:schemeClr val="bg2">
                  <a:lumMod val="10000"/>
                </a:schemeClr>
              </a:solidFill>
            </a:endParaRPr>
          </a:p>
        </p:txBody>
      </p:sp>
      <p:sp>
        <p:nvSpPr>
          <p:cNvPr id="31" name="文本框 30">
            <a:extLst>
              <a:ext uri="{FF2B5EF4-FFF2-40B4-BE49-F238E27FC236}">
                <a16:creationId xmlns:a16="http://schemas.microsoft.com/office/drawing/2014/main" id="{C5FD2379-3E92-4216-B955-502540A1B305}"/>
              </a:ext>
            </a:extLst>
          </p:cNvPr>
          <p:cNvSpPr txBox="1"/>
          <p:nvPr/>
        </p:nvSpPr>
        <p:spPr>
          <a:xfrm>
            <a:off x="5664744" y="3445056"/>
            <a:ext cx="870751" cy="461665"/>
          </a:xfrm>
          <a:prstGeom prst="rect">
            <a:avLst/>
          </a:prstGeom>
          <a:noFill/>
        </p:spPr>
        <p:txBody>
          <a:bodyPr wrap="none" rtlCol="0">
            <a:spAutoFit/>
          </a:bodyPr>
          <a:lstStyle/>
          <a:p>
            <a:r>
              <a:rPr lang="en-US" altLang="zh-CN" sz="2400" i="1" dirty="0">
                <a:solidFill>
                  <a:schemeClr val="bg2">
                    <a:lumMod val="10000"/>
                  </a:schemeClr>
                </a:solidFill>
              </a:rPr>
              <a:t>2017</a:t>
            </a:r>
            <a:endParaRPr lang="zh-CN" altLang="en-US" sz="2400" i="1" dirty="0">
              <a:solidFill>
                <a:schemeClr val="bg2">
                  <a:lumMod val="10000"/>
                </a:schemeClr>
              </a:solidFill>
            </a:endParaRPr>
          </a:p>
        </p:txBody>
      </p:sp>
      <p:sp>
        <p:nvSpPr>
          <p:cNvPr id="32" name="文本框 31">
            <a:extLst>
              <a:ext uri="{FF2B5EF4-FFF2-40B4-BE49-F238E27FC236}">
                <a16:creationId xmlns:a16="http://schemas.microsoft.com/office/drawing/2014/main" id="{EB4C0DA3-8657-4C28-8DE1-7DB2CEFBB325}"/>
              </a:ext>
            </a:extLst>
          </p:cNvPr>
          <p:cNvSpPr txBox="1"/>
          <p:nvPr/>
        </p:nvSpPr>
        <p:spPr>
          <a:xfrm>
            <a:off x="7662461" y="3445056"/>
            <a:ext cx="870751" cy="461665"/>
          </a:xfrm>
          <a:prstGeom prst="rect">
            <a:avLst/>
          </a:prstGeom>
          <a:noFill/>
        </p:spPr>
        <p:txBody>
          <a:bodyPr wrap="none" rtlCol="0">
            <a:spAutoFit/>
          </a:bodyPr>
          <a:lstStyle/>
          <a:p>
            <a:r>
              <a:rPr lang="en-US" altLang="zh-CN" sz="2400" i="1" dirty="0">
                <a:solidFill>
                  <a:schemeClr val="bg2">
                    <a:lumMod val="10000"/>
                  </a:schemeClr>
                </a:solidFill>
              </a:rPr>
              <a:t>2018</a:t>
            </a:r>
            <a:endParaRPr lang="zh-CN" altLang="en-US" sz="2400" i="1" dirty="0">
              <a:solidFill>
                <a:schemeClr val="bg2">
                  <a:lumMod val="10000"/>
                </a:schemeClr>
              </a:solidFill>
            </a:endParaRPr>
          </a:p>
        </p:txBody>
      </p:sp>
      <p:sp>
        <p:nvSpPr>
          <p:cNvPr id="33" name="文本框 32">
            <a:extLst>
              <a:ext uri="{FF2B5EF4-FFF2-40B4-BE49-F238E27FC236}">
                <a16:creationId xmlns:a16="http://schemas.microsoft.com/office/drawing/2014/main" id="{68210BA2-B0BD-4EB4-A07C-F3B817C7F7B0}"/>
              </a:ext>
            </a:extLst>
          </p:cNvPr>
          <p:cNvSpPr txBox="1"/>
          <p:nvPr/>
        </p:nvSpPr>
        <p:spPr>
          <a:xfrm>
            <a:off x="9660178" y="3445056"/>
            <a:ext cx="870751" cy="461665"/>
          </a:xfrm>
          <a:prstGeom prst="rect">
            <a:avLst/>
          </a:prstGeom>
          <a:noFill/>
        </p:spPr>
        <p:txBody>
          <a:bodyPr wrap="none" rtlCol="0">
            <a:spAutoFit/>
          </a:bodyPr>
          <a:lstStyle/>
          <a:p>
            <a:r>
              <a:rPr lang="en-US" altLang="zh-CN" sz="2400" i="1" dirty="0">
                <a:solidFill>
                  <a:schemeClr val="bg2">
                    <a:lumMod val="10000"/>
                  </a:schemeClr>
                </a:solidFill>
              </a:rPr>
              <a:t>2019</a:t>
            </a:r>
            <a:endParaRPr lang="zh-CN" altLang="en-US" sz="2400" i="1" dirty="0">
              <a:solidFill>
                <a:schemeClr val="bg2">
                  <a:lumMod val="10000"/>
                </a:schemeClr>
              </a:solidFill>
            </a:endParaRPr>
          </a:p>
        </p:txBody>
      </p:sp>
      <p:sp>
        <p:nvSpPr>
          <p:cNvPr id="3" name="文本占位符 2">
            <a:extLst>
              <a:ext uri="{FF2B5EF4-FFF2-40B4-BE49-F238E27FC236}">
                <a16:creationId xmlns:a16="http://schemas.microsoft.com/office/drawing/2014/main" id="{5DEB3E6B-75FD-48E4-B6BF-D875BF73DC88}"/>
              </a:ext>
            </a:extLst>
          </p:cNvPr>
          <p:cNvSpPr>
            <a:spLocks noGrp="1"/>
          </p:cNvSpPr>
          <p:nvPr>
            <p:ph type="body" sz="quarter" idx="10"/>
          </p:nvPr>
        </p:nvSpPr>
        <p:spPr/>
        <p:txBody>
          <a:bodyPr/>
          <a:lstStyle/>
          <a:p>
            <a:r>
              <a:rPr lang="zh-CN" altLang="en-US" dirty="0">
                <a:latin typeface="+mj-ea"/>
              </a:rPr>
              <a:t>图示页 </a:t>
            </a:r>
            <a:r>
              <a:rPr lang="en-US" altLang="zh-CN" dirty="0">
                <a:latin typeface="+mj-ea"/>
              </a:rPr>
              <a:t>| </a:t>
            </a:r>
            <a:r>
              <a:rPr lang="zh-CN" altLang="en-US" dirty="0">
                <a:latin typeface="+mj-ea"/>
              </a:rPr>
              <a:t>时间轴</a:t>
            </a:r>
            <a:endParaRPr lang="en-US" altLang="zh-CN" sz="2800" dirty="0">
              <a:solidFill>
                <a:schemeClr val="bg1">
                  <a:lumMod val="85000"/>
                </a:schemeClr>
              </a:solidFill>
            </a:endParaRPr>
          </a:p>
        </p:txBody>
      </p:sp>
      <p:sp>
        <p:nvSpPr>
          <p:cNvPr id="4" name="幻灯片编号占位符 3"/>
          <p:cNvSpPr>
            <a:spLocks noGrp="1"/>
          </p:cNvSpPr>
          <p:nvPr>
            <p:ph type="sldNum" sz="quarter" idx="4"/>
          </p:nvPr>
        </p:nvSpPr>
        <p:spPr>
          <a:xfrm>
            <a:off x="4724400" y="6378575"/>
            <a:ext cx="2743200" cy="365125"/>
          </a:xfrm>
        </p:spPr>
        <p:txBody>
          <a:bodyPr/>
          <a:lstStyle/>
          <a:p>
            <a:fld id="{FCD414FB-FBA3-744C-9B73-3C070CB3E4AB}" type="slidenum">
              <a:rPr kumimoji="1" lang="zh-CN" altLang="en-US" smtClean="0"/>
              <a:pPr/>
              <a:t>23</a:t>
            </a:fld>
            <a:endParaRPr kumimoji="1" lang="zh-CN" altLang="en-US" dirty="0"/>
          </a:p>
        </p:txBody>
      </p:sp>
      <p:grpSp>
        <p:nvGrpSpPr>
          <p:cNvPr id="97" name="组合 96">
            <a:extLst>
              <a:ext uri="{FF2B5EF4-FFF2-40B4-BE49-F238E27FC236}">
                <a16:creationId xmlns:a16="http://schemas.microsoft.com/office/drawing/2014/main" id="{24C58FCC-C981-434E-9A40-C28237F7C970}"/>
              </a:ext>
            </a:extLst>
          </p:cNvPr>
          <p:cNvGrpSpPr/>
          <p:nvPr/>
        </p:nvGrpSpPr>
        <p:grpSpPr>
          <a:xfrm>
            <a:off x="6971092" y="1266375"/>
            <a:ext cx="2492990" cy="1223565"/>
            <a:chOff x="3008811" y="1326141"/>
            <a:chExt cx="2492990" cy="1223565"/>
          </a:xfrm>
        </p:grpSpPr>
        <p:sp>
          <p:nvSpPr>
            <p:cNvPr id="101" name="文本框 100">
              <a:extLst>
                <a:ext uri="{FF2B5EF4-FFF2-40B4-BE49-F238E27FC236}">
                  <a16:creationId xmlns:a16="http://schemas.microsoft.com/office/drawing/2014/main" id="{581417A1-CAD7-47DB-B785-0920877E6C3E}"/>
                </a:ext>
              </a:extLst>
            </p:cNvPr>
            <p:cNvSpPr txBox="1"/>
            <p:nvPr/>
          </p:nvSpPr>
          <p:spPr>
            <a:xfrm>
              <a:off x="3393532" y="1326141"/>
              <a:ext cx="1723549" cy="461665"/>
            </a:xfrm>
            <a:prstGeom prst="rect">
              <a:avLst/>
            </a:prstGeom>
            <a:noFill/>
          </p:spPr>
          <p:txBody>
            <a:bodyPr wrap="none" rtlCol="0">
              <a:spAutoFit/>
            </a:bodyPr>
            <a:lstStyle/>
            <a:p>
              <a:r>
                <a:rPr lang="zh-CN" altLang="en-US" sz="2400" b="1" dirty="0"/>
                <a:t>添加小标题</a:t>
              </a:r>
            </a:p>
          </p:txBody>
        </p:sp>
        <p:sp>
          <p:nvSpPr>
            <p:cNvPr id="102" name="文本框 101">
              <a:extLst>
                <a:ext uri="{FF2B5EF4-FFF2-40B4-BE49-F238E27FC236}">
                  <a16:creationId xmlns:a16="http://schemas.microsoft.com/office/drawing/2014/main" id="{F95DFEB6-FFC8-4838-96D0-5F41A1E8BB4C}"/>
                </a:ext>
              </a:extLst>
            </p:cNvPr>
            <p:cNvSpPr txBox="1"/>
            <p:nvPr/>
          </p:nvSpPr>
          <p:spPr>
            <a:xfrm>
              <a:off x="3008811" y="1864262"/>
              <a:ext cx="2492990" cy="685444"/>
            </a:xfrm>
            <a:prstGeom prst="rect">
              <a:avLst/>
            </a:prstGeom>
            <a:noFill/>
          </p:spPr>
          <p:txBody>
            <a:bodyPr wrap="square" rtlCol="0">
              <a:spAutoFit/>
            </a:bodyPr>
            <a:lstStyle/>
            <a:p>
              <a:pPr algn="ctr">
                <a:lnSpc>
                  <a:spcPts val="2400"/>
                </a:lnSpc>
              </a:pPr>
              <a:r>
                <a:rPr lang="zh-CN" altLang="en-US" dirty="0">
                  <a:solidFill>
                    <a:schemeClr val="tx1">
                      <a:lumMod val="75000"/>
                      <a:lumOff val="25000"/>
                    </a:schemeClr>
                  </a:solidFill>
                  <a:latin typeface="+mn-ea"/>
                </a:rPr>
                <a:t>请在此处添加具体内容</a:t>
              </a:r>
              <a:endParaRPr lang="en-US" altLang="zh-CN" dirty="0">
                <a:solidFill>
                  <a:schemeClr val="tx1">
                    <a:lumMod val="75000"/>
                    <a:lumOff val="25000"/>
                  </a:schemeClr>
                </a:solidFill>
                <a:latin typeface="+mn-ea"/>
              </a:endParaRPr>
            </a:p>
            <a:p>
              <a:pPr algn="ctr">
                <a:lnSpc>
                  <a:spcPts val="2400"/>
                </a:lnSpc>
              </a:pPr>
              <a:r>
                <a:rPr lang="zh-CN" altLang="en-US" dirty="0">
                  <a:solidFill>
                    <a:schemeClr val="tx1">
                      <a:lumMod val="75000"/>
                      <a:lumOff val="25000"/>
                    </a:schemeClr>
                  </a:solidFill>
                  <a:latin typeface="+mn-ea"/>
                </a:rPr>
                <a:t>请在此处添加具体内容</a:t>
              </a:r>
            </a:p>
          </p:txBody>
        </p:sp>
      </p:grpSp>
      <p:grpSp>
        <p:nvGrpSpPr>
          <p:cNvPr id="103" name="组合 102">
            <a:extLst>
              <a:ext uri="{FF2B5EF4-FFF2-40B4-BE49-F238E27FC236}">
                <a16:creationId xmlns:a16="http://schemas.microsoft.com/office/drawing/2014/main" id="{D3D8826D-1EAB-4AF8-9C4E-ED4722FC80DF}"/>
              </a:ext>
            </a:extLst>
          </p:cNvPr>
          <p:cNvGrpSpPr/>
          <p:nvPr/>
        </p:nvGrpSpPr>
        <p:grpSpPr>
          <a:xfrm>
            <a:off x="855091" y="4619015"/>
            <a:ext cx="2492990" cy="1223565"/>
            <a:chOff x="3008811" y="1326141"/>
            <a:chExt cx="2492990" cy="1223565"/>
          </a:xfrm>
        </p:grpSpPr>
        <p:sp>
          <p:nvSpPr>
            <p:cNvPr id="104" name="文本框 103">
              <a:extLst>
                <a:ext uri="{FF2B5EF4-FFF2-40B4-BE49-F238E27FC236}">
                  <a16:creationId xmlns:a16="http://schemas.microsoft.com/office/drawing/2014/main" id="{B3349493-2B18-4278-9C2E-17B3FA25608D}"/>
                </a:ext>
              </a:extLst>
            </p:cNvPr>
            <p:cNvSpPr txBox="1"/>
            <p:nvPr/>
          </p:nvSpPr>
          <p:spPr>
            <a:xfrm>
              <a:off x="3393532" y="1326141"/>
              <a:ext cx="1723549" cy="461665"/>
            </a:xfrm>
            <a:prstGeom prst="rect">
              <a:avLst/>
            </a:prstGeom>
            <a:noFill/>
          </p:spPr>
          <p:txBody>
            <a:bodyPr wrap="none" rtlCol="0">
              <a:spAutoFit/>
            </a:bodyPr>
            <a:lstStyle/>
            <a:p>
              <a:r>
                <a:rPr lang="zh-CN" altLang="en-US" sz="2400" b="1" dirty="0"/>
                <a:t>添加小标题</a:t>
              </a:r>
            </a:p>
          </p:txBody>
        </p:sp>
        <p:sp>
          <p:nvSpPr>
            <p:cNvPr id="105" name="文本框 104">
              <a:extLst>
                <a:ext uri="{FF2B5EF4-FFF2-40B4-BE49-F238E27FC236}">
                  <a16:creationId xmlns:a16="http://schemas.microsoft.com/office/drawing/2014/main" id="{2619ADCF-6691-4C4E-BC70-1F5E043AEFCD}"/>
                </a:ext>
              </a:extLst>
            </p:cNvPr>
            <p:cNvSpPr txBox="1"/>
            <p:nvPr/>
          </p:nvSpPr>
          <p:spPr>
            <a:xfrm>
              <a:off x="3008811" y="1864262"/>
              <a:ext cx="2492990" cy="685444"/>
            </a:xfrm>
            <a:prstGeom prst="rect">
              <a:avLst/>
            </a:prstGeom>
            <a:noFill/>
          </p:spPr>
          <p:txBody>
            <a:bodyPr wrap="square" rtlCol="0">
              <a:spAutoFit/>
            </a:bodyPr>
            <a:lstStyle/>
            <a:p>
              <a:pPr algn="ctr">
                <a:lnSpc>
                  <a:spcPts val="2400"/>
                </a:lnSpc>
              </a:pPr>
              <a:r>
                <a:rPr lang="zh-CN" altLang="en-US" dirty="0">
                  <a:solidFill>
                    <a:schemeClr val="tx1">
                      <a:lumMod val="75000"/>
                      <a:lumOff val="25000"/>
                    </a:schemeClr>
                  </a:solidFill>
                  <a:latin typeface="+mn-ea"/>
                </a:rPr>
                <a:t>请在此处添加具体内容</a:t>
              </a:r>
              <a:endParaRPr lang="en-US" altLang="zh-CN" dirty="0">
                <a:solidFill>
                  <a:schemeClr val="tx1">
                    <a:lumMod val="75000"/>
                    <a:lumOff val="25000"/>
                  </a:schemeClr>
                </a:solidFill>
                <a:latin typeface="+mn-ea"/>
              </a:endParaRPr>
            </a:p>
            <a:p>
              <a:pPr algn="ctr">
                <a:lnSpc>
                  <a:spcPts val="2400"/>
                </a:lnSpc>
              </a:pPr>
              <a:r>
                <a:rPr lang="zh-CN" altLang="en-US" dirty="0">
                  <a:solidFill>
                    <a:schemeClr val="tx1">
                      <a:lumMod val="75000"/>
                      <a:lumOff val="25000"/>
                    </a:schemeClr>
                  </a:solidFill>
                  <a:latin typeface="+mn-ea"/>
                </a:rPr>
                <a:t>请在此处添加具体内容</a:t>
              </a:r>
            </a:p>
          </p:txBody>
        </p:sp>
      </p:grpSp>
      <p:grpSp>
        <p:nvGrpSpPr>
          <p:cNvPr id="118" name="组合 117">
            <a:extLst>
              <a:ext uri="{FF2B5EF4-FFF2-40B4-BE49-F238E27FC236}">
                <a16:creationId xmlns:a16="http://schemas.microsoft.com/office/drawing/2014/main" id="{3423D38C-ED06-49A4-9D8D-4C3D2EC75546}"/>
              </a:ext>
            </a:extLst>
          </p:cNvPr>
          <p:cNvGrpSpPr/>
          <p:nvPr/>
        </p:nvGrpSpPr>
        <p:grpSpPr>
          <a:xfrm>
            <a:off x="4932425" y="4619015"/>
            <a:ext cx="2492990" cy="1223565"/>
            <a:chOff x="3008811" y="1326141"/>
            <a:chExt cx="2492990" cy="1223565"/>
          </a:xfrm>
        </p:grpSpPr>
        <p:sp>
          <p:nvSpPr>
            <p:cNvPr id="119" name="文本框 118">
              <a:extLst>
                <a:ext uri="{FF2B5EF4-FFF2-40B4-BE49-F238E27FC236}">
                  <a16:creationId xmlns:a16="http://schemas.microsoft.com/office/drawing/2014/main" id="{62C0D8F5-712A-418B-B9BF-0CCEDF068653}"/>
                </a:ext>
              </a:extLst>
            </p:cNvPr>
            <p:cNvSpPr txBox="1"/>
            <p:nvPr/>
          </p:nvSpPr>
          <p:spPr>
            <a:xfrm>
              <a:off x="3393532" y="1326141"/>
              <a:ext cx="1723549" cy="461665"/>
            </a:xfrm>
            <a:prstGeom prst="rect">
              <a:avLst/>
            </a:prstGeom>
            <a:noFill/>
          </p:spPr>
          <p:txBody>
            <a:bodyPr wrap="none" rtlCol="0">
              <a:spAutoFit/>
            </a:bodyPr>
            <a:lstStyle/>
            <a:p>
              <a:r>
                <a:rPr lang="zh-CN" altLang="en-US" sz="2400" b="1" dirty="0"/>
                <a:t>添加小标题</a:t>
              </a:r>
            </a:p>
          </p:txBody>
        </p:sp>
        <p:sp>
          <p:nvSpPr>
            <p:cNvPr id="120" name="文本框 119">
              <a:extLst>
                <a:ext uri="{FF2B5EF4-FFF2-40B4-BE49-F238E27FC236}">
                  <a16:creationId xmlns:a16="http://schemas.microsoft.com/office/drawing/2014/main" id="{B71AE9C2-3736-4284-B2C4-1943823442A1}"/>
                </a:ext>
              </a:extLst>
            </p:cNvPr>
            <p:cNvSpPr txBox="1"/>
            <p:nvPr/>
          </p:nvSpPr>
          <p:spPr>
            <a:xfrm>
              <a:off x="3008811" y="1864262"/>
              <a:ext cx="2492990" cy="685444"/>
            </a:xfrm>
            <a:prstGeom prst="rect">
              <a:avLst/>
            </a:prstGeom>
            <a:noFill/>
          </p:spPr>
          <p:txBody>
            <a:bodyPr wrap="square" rtlCol="0">
              <a:spAutoFit/>
            </a:bodyPr>
            <a:lstStyle/>
            <a:p>
              <a:pPr algn="ctr">
                <a:lnSpc>
                  <a:spcPts val="2400"/>
                </a:lnSpc>
              </a:pPr>
              <a:r>
                <a:rPr lang="zh-CN" altLang="en-US" dirty="0">
                  <a:solidFill>
                    <a:schemeClr val="tx1">
                      <a:lumMod val="75000"/>
                      <a:lumOff val="25000"/>
                    </a:schemeClr>
                  </a:solidFill>
                  <a:latin typeface="+mn-ea"/>
                </a:rPr>
                <a:t>请在此处添加具体内容</a:t>
              </a:r>
              <a:endParaRPr lang="en-US" altLang="zh-CN" dirty="0">
                <a:solidFill>
                  <a:schemeClr val="tx1">
                    <a:lumMod val="75000"/>
                    <a:lumOff val="25000"/>
                  </a:schemeClr>
                </a:solidFill>
                <a:latin typeface="+mn-ea"/>
              </a:endParaRPr>
            </a:p>
            <a:p>
              <a:pPr algn="ctr">
                <a:lnSpc>
                  <a:spcPts val="2400"/>
                </a:lnSpc>
              </a:pPr>
              <a:r>
                <a:rPr lang="zh-CN" altLang="en-US" dirty="0">
                  <a:solidFill>
                    <a:schemeClr val="tx1">
                      <a:lumMod val="75000"/>
                      <a:lumOff val="25000"/>
                    </a:schemeClr>
                  </a:solidFill>
                  <a:latin typeface="+mn-ea"/>
                </a:rPr>
                <a:t>请在此处添加具体内容</a:t>
              </a:r>
            </a:p>
          </p:txBody>
        </p:sp>
      </p:grpSp>
      <p:grpSp>
        <p:nvGrpSpPr>
          <p:cNvPr id="121" name="组合 120">
            <a:extLst>
              <a:ext uri="{FF2B5EF4-FFF2-40B4-BE49-F238E27FC236}">
                <a16:creationId xmlns:a16="http://schemas.microsoft.com/office/drawing/2014/main" id="{F720107D-A002-4B29-963D-51EF65BBBCE4}"/>
              </a:ext>
            </a:extLst>
          </p:cNvPr>
          <p:cNvGrpSpPr/>
          <p:nvPr/>
        </p:nvGrpSpPr>
        <p:grpSpPr>
          <a:xfrm>
            <a:off x="9009759" y="4619015"/>
            <a:ext cx="2492990" cy="1223565"/>
            <a:chOff x="3008811" y="1326141"/>
            <a:chExt cx="2492990" cy="1223565"/>
          </a:xfrm>
        </p:grpSpPr>
        <p:sp>
          <p:nvSpPr>
            <p:cNvPr id="122" name="文本框 121">
              <a:extLst>
                <a:ext uri="{FF2B5EF4-FFF2-40B4-BE49-F238E27FC236}">
                  <a16:creationId xmlns:a16="http://schemas.microsoft.com/office/drawing/2014/main" id="{7CB72AC8-9982-46E7-BAAE-03D68E3D3BCB}"/>
                </a:ext>
              </a:extLst>
            </p:cNvPr>
            <p:cNvSpPr txBox="1"/>
            <p:nvPr/>
          </p:nvSpPr>
          <p:spPr>
            <a:xfrm>
              <a:off x="3393532" y="1326141"/>
              <a:ext cx="1723549" cy="461665"/>
            </a:xfrm>
            <a:prstGeom prst="rect">
              <a:avLst/>
            </a:prstGeom>
            <a:noFill/>
          </p:spPr>
          <p:txBody>
            <a:bodyPr wrap="none" rtlCol="0">
              <a:spAutoFit/>
            </a:bodyPr>
            <a:lstStyle/>
            <a:p>
              <a:r>
                <a:rPr lang="zh-CN" altLang="en-US" sz="2400" b="1" dirty="0"/>
                <a:t>添加小标题</a:t>
              </a:r>
            </a:p>
          </p:txBody>
        </p:sp>
        <p:sp>
          <p:nvSpPr>
            <p:cNvPr id="123" name="文本框 122">
              <a:extLst>
                <a:ext uri="{FF2B5EF4-FFF2-40B4-BE49-F238E27FC236}">
                  <a16:creationId xmlns:a16="http://schemas.microsoft.com/office/drawing/2014/main" id="{CD106A28-1963-43FC-8A40-1446051ACABE}"/>
                </a:ext>
              </a:extLst>
            </p:cNvPr>
            <p:cNvSpPr txBox="1"/>
            <p:nvPr/>
          </p:nvSpPr>
          <p:spPr>
            <a:xfrm>
              <a:off x="3008811" y="1864262"/>
              <a:ext cx="2492990" cy="685444"/>
            </a:xfrm>
            <a:prstGeom prst="rect">
              <a:avLst/>
            </a:prstGeom>
            <a:noFill/>
          </p:spPr>
          <p:txBody>
            <a:bodyPr wrap="square" rtlCol="0">
              <a:spAutoFit/>
            </a:bodyPr>
            <a:lstStyle/>
            <a:p>
              <a:pPr algn="ctr">
                <a:lnSpc>
                  <a:spcPts val="2400"/>
                </a:lnSpc>
              </a:pPr>
              <a:r>
                <a:rPr lang="zh-CN" altLang="en-US" dirty="0">
                  <a:solidFill>
                    <a:schemeClr val="tx1">
                      <a:lumMod val="75000"/>
                      <a:lumOff val="25000"/>
                    </a:schemeClr>
                  </a:solidFill>
                  <a:latin typeface="+mn-ea"/>
                </a:rPr>
                <a:t>请在此处添加具体内容</a:t>
              </a:r>
              <a:endParaRPr lang="en-US" altLang="zh-CN" dirty="0">
                <a:solidFill>
                  <a:schemeClr val="tx1">
                    <a:lumMod val="75000"/>
                    <a:lumOff val="25000"/>
                  </a:schemeClr>
                </a:solidFill>
                <a:latin typeface="+mn-ea"/>
              </a:endParaRPr>
            </a:p>
            <a:p>
              <a:pPr algn="ctr">
                <a:lnSpc>
                  <a:spcPts val="2400"/>
                </a:lnSpc>
              </a:pPr>
              <a:r>
                <a:rPr lang="zh-CN" altLang="en-US" dirty="0">
                  <a:solidFill>
                    <a:schemeClr val="tx1">
                      <a:lumMod val="75000"/>
                      <a:lumOff val="25000"/>
                    </a:schemeClr>
                  </a:solidFill>
                  <a:latin typeface="+mn-ea"/>
                </a:rPr>
                <a:t>请在此处添加具体内容</a:t>
              </a:r>
            </a:p>
          </p:txBody>
        </p:sp>
      </p:grpSp>
    </p:spTree>
    <p:extLst>
      <p:ext uri="{BB962C8B-B14F-4D97-AF65-F5344CB8AC3E}">
        <p14:creationId xmlns:p14="http://schemas.microsoft.com/office/powerpoint/2010/main" val="18891126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3387BE80-F687-447B-875A-724422916837}"/>
              </a:ext>
            </a:extLst>
          </p:cNvPr>
          <p:cNvSpPr>
            <a:spLocks noGrp="1"/>
          </p:cNvSpPr>
          <p:nvPr>
            <p:ph type="body" sz="quarter" idx="10"/>
          </p:nvPr>
        </p:nvSpPr>
        <p:spPr/>
        <p:txBody>
          <a:bodyPr/>
          <a:lstStyle/>
          <a:p>
            <a:r>
              <a:rPr lang="zh-CN" altLang="en-US" dirty="0"/>
              <a:t>图示页 </a:t>
            </a:r>
            <a:r>
              <a:rPr lang="en-US" altLang="zh-CN" dirty="0"/>
              <a:t>| </a:t>
            </a:r>
            <a:r>
              <a:rPr lang="zh-CN" altLang="en-US" dirty="0"/>
              <a:t>卡片布局</a:t>
            </a:r>
          </a:p>
        </p:txBody>
      </p:sp>
      <p:sp>
        <p:nvSpPr>
          <p:cNvPr id="3" name="灯片编号占位符 2">
            <a:extLst>
              <a:ext uri="{FF2B5EF4-FFF2-40B4-BE49-F238E27FC236}">
                <a16:creationId xmlns:a16="http://schemas.microsoft.com/office/drawing/2014/main" id="{F38AF944-9482-4E2A-BDEB-38F14BCB5565}"/>
              </a:ext>
            </a:extLst>
          </p:cNvPr>
          <p:cNvSpPr>
            <a:spLocks noGrp="1"/>
          </p:cNvSpPr>
          <p:nvPr>
            <p:ph type="sldNum" sz="quarter" idx="4"/>
          </p:nvPr>
        </p:nvSpPr>
        <p:spPr/>
        <p:txBody>
          <a:bodyPr/>
          <a:lstStyle/>
          <a:p>
            <a:fld id="{FCD414FB-FBA3-744C-9B73-3C070CB3E4AB}" type="slidenum">
              <a:rPr kumimoji="1" lang="zh-CN" altLang="en-US" smtClean="0"/>
              <a:pPr/>
              <a:t>24</a:t>
            </a:fld>
            <a:endParaRPr kumimoji="1" lang="zh-CN" altLang="en-US" dirty="0"/>
          </a:p>
        </p:txBody>
      </p:sp>
      <p:sp>
        <p:nvSpPr>
          <p:cNvPr id="5" name="矩形: 圆角 4">
            <a:extLst>
              <a:ext uri="{FF2B5EF4-FFF2-40B4-BE49-F238E27FC236}">
                <a16:creationId xmlns:a16="http://schemas.microsoft.com/office/drawing/2014/main" id="{1AA9439D-599E-4506-A110-19FC853838F2}"/>
              </a:ext>
            </a:extLst>
          </p:cNvPr>
          <p:cNvSpPr/>
          <p:nvPr/>
        </p:nvSpPr>
        <p:spPr>
          <a:xfrm>
            <a:off x="660400" y="1579200"/>
            <a:ext cx="3084286" cy="3988526"/>
          </a:xfrm>
          <a:prstGeom prst="roundRect">
            <a:avLst>
              <a:gd name="adj" fmla="val 5373"/>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圆角 37">
            <a:extLst>
              <a:ext uri="{FF2B5EF4-FFF2-40B4-BE49-F238E27FC236}">
                <a16:creationId xmlns:a16="http://schemas.microsoft.com/office/drawing/2014/main" id="{F1136493-85A1-40BE-AB25-A44E3EF19121}"/>
              </a:ext>
            </a:extLst>
          </p:cNvPr>
          <p:cNvSpPr/>
          <p:nvPr/>
        </p:nvSpPr>
        <p:spPr>
          <a:xfrm>
            <a:off x="4553857" y="1579200"/>
            <a:ext cx="3084286" cy="3988526"/>
          </a:xfrm>
          <a:prstGeom prst="roundRect">
            <a:avLst>
              <a:gd name="adj" fmla="val 5373"/>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圆角 39">
            <a:extLst>
              <a:ext uri="{FF2B5EF4-FFF2-40B4-BE49-F238E27FC236}">
                <a16:creationId xmlns:a16="http://schemas.microsoft.com/office/drawing/2014/main" id="{5B67EE1F-BD9C-4CE7-BF7B-03D8C62C0050}"/>
              </a:ext>
            </a:extLst>
          </p:cNvPr>
          <p:cNvSpPr/>
          <p:nvPr/>
        </p:nvSpPr>
        <p:spPr>
          <a:xfrm>
            <a:off x="8447314" y="1579200"/>
            <a:ext cx="3084286" cy="3988526"/>
          </a:xfrm>
          <a:prstGeom prst="roundRect">
            <a:avLst>
              <a:gd name="adj" fmla="val 5373"/>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2" name="组合 61">
            <a:extLst>
              <a:ext uri="{FF2B5EF4-FFF2-40B4-BE49-F238E27FC236}">
                <a16:creationId xmlns:a16="http://schemas.microsoft.com/office/drawing/2014/main" id="{E9C8BE5B-9EA5-42D6-A117-3F6F53C592E5}"/>
              </a:ext>
            </a:extLst>
          </p:cNvPr>
          <p:cNvGrpSpPr/>
          <p:nvPr/>
        </p:nvGrpSpPr>
        <p:grpSpPr>
          <a:xfrm>
            <a:off x="3385095" y="1743574"/>
            <a:ext cx="1528354" cy="3659778"/>
            <a:chOff x="3385095" y="1598023"/>
            <a:chExt cx="1528354" cy="3659778"/>
          </a:xfrm>
        </p:grpSpPr>
        <p:grpSp>
          <p:nvGrpSpPr>
            <p:cNvPr id="60" name="组合 59">
              <a:extLst>
                <a:ext uri="{FF2B5EF4-FFF2-40B4-BE49-F238E27FC236}">
                  <a16:creationId xmlns:a16="http://schemas.microsoft.com/office/drawing/2014/main" id="{BA51D8A5-89C8-43DE-A771-F8ABE1AEF782}"/>
                </a:ext>
              </a:extLst>
            </p:cNvPr>
            <p:cNvGrpSpPr/>
            <p:nvPr/>
          </p:nvGrpSpPr>
          <p:grpSpPr>
            <a:xfrm>
              <a:off x="3385095" y="1598023"/>
              <a:ext cx="1528354" cy="161108"/>
              <a:chOff x="3385095" y="1598023"/>
              <a:chExt cx="1528354" cy="161108"/>
            </a:xfrm>
          </p:grpSpPr>
          <p:sp>
            <p:nvSpPr>
              <p:cNvPr id="6" name="椭圆 5">
                <a:extLst>
                  <a:ext uri="{FF2B5EF4-FFF2-40B4-BE49-F238E27FC236}">
                    <a16:creationId xmlns:a16="http://schemas.microsoft.com/office/drawing/2014/main" id="{41FF8682-EF1E-4ECD-8B74-0B7B364D9A85}"/>
                  </a:ext>
                </a:extLst>
              </p:cNvPr>
              <p:cNvSpPr/>
              <p:nvPr/>
            </p:nvSpPr>
            <p:spPr>
              <a:xfrm>
                <a:off x="3385095" y="1602377"/>
                <a:ext cx="156754" cy="15675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a:extLst>
                  <a:ext uri="{FF2B5EF4-FFF2-40B4-BE49-F238E27FC236}">
                    <a16:creationId xmlns:a16="http://schemas.microsoft.com/office/drawing/2014/main" id="{0998439B-9A75-4D3D-9F6A-3141490BE03B}"/>
                  </a:ext>
                </a:extLst>
              </p:cNvPr>
              <p:cNvSpPr/>
              <p:nvPr/>
            </p:nvSpPr>
            <p:spPr>
              <a:xfrm>
                <a:off x="4756695" y="1598023"/>
                <a:ext cx="156754" cy="15675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8" name="直接连接符 57">
                <a:extLst>
                  <a:ext uri="{FF2B5EF4-FFF2-40B4-BE49-F238E27FC236}">
                    <a16:creationId xmlns:a16="http://schemas.microsoft.com/office/drawing/2014/main" id="{75AE4BFC-0EDB-42F3-9CFB-D23730C1287E}"/>
                  </a:ext>
                </a:extLst>
              </p:cNvPr>
              <p:cNvCxnSpPr/>
              <p:nvPr/>
            </p:nvCxnSpPr>
            <p:spPr>
              <a:xfrm>
                <a:off x="3456895" y="1664447"/>
                <a:ext cx="1371600" cy="0"/>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61" name="组合 60">
              <a:extLst>
                <a:ext uri="{FF2B5EF4-FFF2-40B4-BE49-F238E27FC236}">
                  <a16:creationId xmlns:a16="http://schemas.microsoft.com/office/drawing/2014/main" id="{98D2F5F1-CC57-4B9F-9308-F82E0B7688E2}"/>
                </a:ext>
              </a:extLst>
            </p:cNvPr>
            <p:cNvGrpSpPr/>
            <p:nvPr/>
          </p:nvGrpSpPr>
          <p:grpSpPr>
            <a:xfrm>
              <a:off x="3385095" y="5101047"/>
              <a:ext cx="1528354" cy="156754"/>
              <a:chOff x="3385095" y="5101047"/>
              <a:chExt cx="1528354" cy="156754"/>
            </a:xfrm>
          </p:grpSpPr>
          <p:sp>
            <p:nvSpPr>
              <p:cNvPr id="43" name="椭圆 42">
                <a:extLst>
                  <a:ext uri="{FF2B5EF4-FFF2-40B4-BE49-F238E27FC236}">
                    <a16:creationId xmlns:a16="http://schemas.microsoft.com/office/drawing/2014/main" id="{885DA1AE-5CF3-42D8-816F-2F01F736FA70}"/>
                  </a:ext>
                </a:extLst>
              </p:cNvPr>
              <p:cNvSpPr/>
              <p:nvPr/>
            </p:nvSpPr>
            <p:spPr>
              <a:xfrm>
                <a:off x="3385095" y="5101047"/>
                <a:ext cx="156754" cy="15675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a:extLst>
                  <a:ext uri="{FF2B5EF4-FFF2-40B4-BE49-F238E27FC236}">
                    <a16:creationId xmlns:a16="http://schemas.microsoft.com/office/drawing/2014/main" id="{F1F7F61D-2746-4870-9A99-3DF8EBC388EB}"/>
                  </a:ext>
                </a:extLst>
              </p:cNvPr>
              <p:cNvSpPr/>
              <p:nvPr/>
            </p:nvSpPr>
            <p:spPr>
              <a:xfrm>
                <a:off x="4756695" y="5101047"/>
                <a:ext cx="156754" cy="15675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a:extLst>
                  <a:ext uri="{FF2B5EF4-FFF2-40B4-BE49-F238E27FC236}">
                    <a16:creationId xmlns:a16="http://schemas.microsoft.com/office/drawing/2014/main" id="{C94846B4-73D3-496E-B233-599AEF2AEF65}"/>
                  </a:ext>
                </a:extLst>
              </p:cNvPr>
              <p:cNvCxnSpPr/>
              <p:nvPr/>
            </p:nvCxnSpPr>
            <p:spPr>
              <a:xfrm>
                <a:off x="3456895" y="5179424"/>
                <a:ext cx="1371600" cy="0"/>
              </a:xfrm>
              <a:prstGeom prst="line">
                <a:avLst/>
              </a:prstGeom>
            </p:spPr>
            <p:style>
              <a:lnRef idx="1">
                <a:schemeClr val="accent1"/>
              </a:lnRef>
              <a:fillRef idx="0">
                <a:schemeClr val="accent1"/>
              </a:fillRef>
              <a:effectRef idx="0">
                <a:schemeClr val="accent1"/>
              </a:effectRef>
              <a:fontRef idx="minor">
                <a:schemeClr val="tx1"/>
              </a:fontRef>
            </p:style>
          </p:cxnSp>
        </p:grpSp>
      </p:grpSp>
      <p:grpSp>
        <p:nvGrpSpPr>
          <p:cNvPr id="63" name="组合 62">
            <a:extLst>
              <a:ext uri="{FF2B5EF4-FFF2-40B4-BE49-F238E27FC236}">
                <a16:creationId xmlns:a16="http://schemas.microsoft.com/office/drawing/2014/main" id="{B95F7449-BAC4-4930-83A2-9A8A1270BB20}"/>
              </a:ext>
            </a:extLst>
          </p:cNvPr>
          <p:cNvGrpSpPr/>
          <p:nvPr/>
        </p:nvGrpSpPr>
        <p:grpSpPr>
          <a:xfrm>
            <a:off x="7278551" y="1743574"/>
            <a:ext cx="1528354" cy="3659778"/>
            <a:chOff x="3385095" y="1598023"/>
            <a:chExt cx="1528354" cy="3659778"/>
          </a:xfrm>
        </p:grpSpPr>
        <p:grpSp>
          <p:nvGrpSpPr>
            <p:cNvPr id="64" name="组合 63">
              <a:extLst>
                <a:ext uri="{FF2B5EF4-FFF2-40B4-BE49-F238E27FC236}">
                  <a16:creationId xmlns:a16="http://schemas.microsoft.com/office/drawing/2014/main" id="{F53ECA32-7AB2-43FB-94F1-1C7D08595137}"/>
                </a:ext>
              </a:extLst>
            </p:cNvPr>
            <p:cNvGrpSpPr/>
            <p:nvPr/>
          </p:nvGrpSpPr>
          <p:grpSpPr>
            <a:xfrm>
              <a:off x="3385095" y="1598023"/>
              <a:ext cx="1528354" cy="161108"/>
              <a:chOff x="3385095" y="1598023"/>
              <a:chExt cx="1528354" cy="161108"/>
            </a:xfrm>
          </p:grpSpPr>
          <p:sp>
            <p:nvSpPr>
              <p:cNvPr id="69" name="椭圆 68">
                <a:extLst>
                  <a:ext uri="{FF2B5EF4-FFF2-40B4-BE49-F238E27FC236}">
                    <a16:creationId xmlns:a16="http://schemas.microsoft.com/office/drawing/2014/main" id="{ABF3CACD-0AB4-4D86-AC67-0EF4F29C38F3}"/>
                  </a:ext>
                </a:extLst>
              </p:cNvPr>
              <p:cNvSpPr/>
              <p:nvPr/>
            </p:nvSpPr>
            <p:spPr>
              <a:xfrm>
                <a:off x="3385095" y="1602377"/>
                <a:ext cx="156754" cy="15675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a:extLst>
                  <a:ext uri="{FF2B5EF4-FFF2-40B4-BE49-F238E27FC236}">
                    <a16:creationId xmlns:a16="http://schemas.microsoft.com/office/drawing/2014/main" id="{BA633585-A009-484E-BFD8-52C02AE2C84C}"/>
                  </a:ext>
                </a:extLst>
              </p:cNvPr>
              <p:cNvSpPr/>
              <p:nvPr/>
            </p:nvSpPr>
            <p:spPr>
              <a:xfrm>
                <a:off x="4756695" y="1598023"/>
                <a:ext cx="156754" cy="15675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1" name="直接连接符 70">
                <a:extLst>
                  <a:ext uri="{FF2B5EF4-FFF2-40B4-BE49-F238E27FC236}">
                    <a16:creationId xmlns:a16="http://schemas.microsoft.com/office/drawing/2014/main" id="{389133A0-AFB5-45A3-8EA3-75349156413F}"/>
                  </a:ext>
                </a:extLst>
              </p:cNvPr>
              <p:cNvCxnSpPr/>
              <p:nvPr/>
            </p:nvCxnSpPr>
            <p:spPr>
              <a:xfrm>
                <a:off x="3456895" y="1664447"/>
                <a:ext cx="1371600" cy="0"/>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65" name="组合 64">
              <a:extLst>
                <a:ext uri="{FF2B5EF4-FFF2-40B4-BE49-F238E27FC236}">
                  <a16:creationId xmlns:a16="http://schemas.microsoft.com/office/drawing/2014/main" id="{52145FBB-B23C-4332-A629-DFE029D9A780}"/>
                </a:ext>
              </a:extLst>
            </p:cNvPr>
            <p:cNvGrpSpPr/>
            <p:nvPr/>
          </p:nvGrpSpPr>
          <p:grpSpPr>
            <a:xfrm>
              <a:off x="3385095" y="5101047"/>
              <a:ext cx="1528354" cy="156754"/>
              <a:chOff x="3385095" y="5101047"/>
              <a:chExt cx="1528354" cy="156754"/>
            </a:xfrm>
          </p:grpSpPr>
          <p:sp>
            <p:nvSpPr>
              <p:cNvPr id="66" name="椭圆 65">
                <a:extLst>
                  <a:ext uri="{FF2B5EF4-FFF2-40B4-BE49-F238E27FC236}">
                    <a16:creationId xmlns:a16="http://schemas.microsoft.com/office/drawing/2014/main" id="{E4BF2EE7-1168-4408-9FA0-05F9A781B8B5}"/>
                  </a:ext>
                </a:extLst>
              </p:cNvPr>
              <p:cNvSpPr/>
              <p:nvPr/>
            </p:nvSpPr>
            <p:spPr>
              <a:xfrm>
                <a:off x="3385095" y="5101047"/>
                <a:ext cx="156754" cy="15675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a:extLst>
                  <a:ext uri="{FF2B5EF4-FFF2-40B4-BE49-F238E27FC236}">
                    <a16:creationId xmlns:a16="http://schemas.microsoft.com/office/drawing/2014/main" id="{B75BDAF2-81BE-44E8-B7F1-63F475AB8B80}"/>
                  </a:ext>
                </a:extLst>
              </p:cNvPr>
              <p:cNvSpPr/>
              <p:nvPr/>
            </p:nvSpPr>
            <p:spPr>
              <a:xfrm>
                <a:off x="4756695" y="5101047"/>
                <a:ext cx="156754" cy="15675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8" name="直接连接符 67">
                <a:extLst>
                  <a:ext uri="{FF2B5EF4-FFF2-40B4-BE49-F238E27FC236}">
                    <a16:creationId xmlns:a16="http://schemas.microsoft.com/office/drawing/2014/main" id="{8439E0BB-3FC3-45C8-84F4-8343D69B249D}"/>
                  </a:ext>
                </a:extLst>
              </p:cNvPr>
              <p:cNvCxnSpPr/>
              <p:nvPr/>
            </p:nvCxnSpPr>
            <p:spPr>
              <a:xfrm>
                <a:off x="3456895" y="5179424"/>
                <a:ext cx="1371600" cy="0"/>
              </a:xfrm>
              <a:prstGeom prst="line">
                <a:avLst/>
              </a:prstGeom>
            </p:spPr>
            <p:style>
              <a:lnRef idx="1">
                <a:schemeClr val="accent1"/>
              </a:lnRef>
              <a:fillRef idx="0">
                <a:schemeClr val="accent1"/>
              </a:fillRef>
              <a:effectRef idx="0">
                <a:schemeClr val="accent1"/>
              </a:effectRef>
              <a:fontRef idx="minor">
                <a:schemeClr val="tx1"/>
              </a:fontRef>
            </p:style>
          </p:cxnSp>
        </p:grpSp>
      </p:grpSp>
      <p:sp>
        <p:nvSpPr>
          <p:cNvPr id="72" name="文本框 71">
            <a:extLst>
              <a:ext uri="{FF2B5EF4-FFF2-40B4-BE49-F238E27FC236}">
                <a16:creationId xmlns:a16="http://schemas.microsoft.com/office/drawing/2014/main" id="{BED1DA6A-B83E-43FB-9CB7-0EAEB69F63E6}"/>
              </a:ext>
            </a:extLst>
          </p:cNvPr>
          <p:cNvSpPr txBox="1"/>
          <p:nvPr/>
        </p:nvSpPr>
        <p:spPr>
          <a:xfrm>
            <a:off x="956048" y="3425737"/>
            <a:ext cx="2492990" cy="1726178"/>
          </a:xfrm>
          <a:prstGeom prst="rect">
            <a:avLst/>
          </a:prstGeom>
          <a:noFill/>
        </p:spPr>
        <p:txBody>
          <a:bodyPr wrap="square" rtlCol="0">
            <a:spAutoFit/>
          </a:bodyPr>
          <a:lstStyle/>
          <a:p>
            <a:pPr algn="just">
              <a:lnSpc>
                <a:spcPct val="120000"/>
              </a:lnSpc>
            </a:pPr>
            <a:r>
              <a:rPr lang="zh-CN" altLang="en-US" dirty="0">
                <a:solidFill>
                  <a:schemeClr val="tx1">
                    <a:lumMod val="75000"/>
                    <a:lumOff val="25000"/>
                  </a:schemeClr>
                </a:solidFill>
                <a:latin typeface="+mn-ea"/>
              </a:rPr>
              <a:t>湖南工业大学是一所具有</a:t>
            </a:r>
            <a:r>
              <a:rPr lang="en-US" altLang="zh-CN" dirty="0">
                <a:solidFill>
                  <a:schemeClr val="tx1">
                    <a:lumMod val="75000"/>
                    <a:lumOff val="25000"/>
                  </a:schemeClr>
                </a:solidFill>
                <a:latin typeface="+mn-ea"/>
              </a:rPr>
              <a:t>60</a:t>
            </a:r>
            <a:r>
              <a:rPr lang="zh-CN" altLang="en-US" dirty="0">
                <a:solidFill>
                  <a:schemeClr val="tx1">
                    <a:lumMod val="75000"/>
                    <a:lumOff val="25000"/>
                  </a:schemeClr>
                </a:solidFill>
                <a:latin typeface="+mn-ea"/>
              </a:rPr>
              <a:t>年办学历史的综合性大学，是</a:t>
            </a:r>
            <a:r>
              <a:rPr lang="en-US" altLang="zh-CN" dirty="0">
                <a:solidFill>
                  <a:schemeClr val="tx1">
                    <a:lumMod val="75000"/>
                    <a:lumOff val="25000"/>
                  </a:schemeClr>
                </a:solidFill>
                <a:latin typeface="+mn-ea"/>
              </a:rPr>
              <a:t>"</a:t>
            </a:r>
            <a:r>
              <a:rPr lang="zh-CN" altLang="en-US" dirty="0">
                <a:solidFill>
                  <a:schemeClr val="tx1">
                    <a:lumMod val="75000"/>
                    <a:lumOff val="25000"/>
                  </a:schemeClr>
                </a:solidFill>
                <a:latin typeface="+mn-ea"/>
              </a:rPr>
              <a:t>服务国家特殊需求博士人才培养项目</a:t>
            </a:r>
            <a:r>
              <a:rPr lang="en-US" altLang="zh-CN" dirty="0">
                <a:solidFill>
                  <a:schemeClr val="tx1">
                    <a:lumMod val="75000"/>
                    <a:lumOff val="25000"/>
                  </a:schemeClr>
                </a:solidFill>
                <a:latin typeface="+mn-ea"/>
              </a:rPr>
              <a:t>"</a:t>
            </a:r>
            <a:r>
              <a:rPr lang="zh-CN" altLang="en-US" dirty="0">
                <a:solidFill>
                  <a:schemeClr val="tx1">
                    <a:lumMod val="75000"/>
                    <a:lumOff val="25000"/>
                  </a:schemeClr>
                </a:solidFill>
                <a:latin typeface="+mn-ea"/>
              </a:rPr>
              <a:t>高校。</a:t>
            </a:r>
          </a:p>
        </p:txBody>
      </p:sp>
      <p:sp>
        <p:nvSpPr>
          <p:cNvPr id="73" name="文本框 72">
            <a:extLst>
              <a:ext uri="{FF2B5EF4-FFF2-40B4-BE49-F238E27FC236}">
                <a16:creationId xmlns:a16="http://schemas.microsoft.com/office/drawing/2014/main" id="{EA829732-46B4-4527-8CB5-8D26091C728F}"/>
              </a:ext>
            </a:extLst>
          </p:cNvPr>
          <p:cNvSpPr txBox="1"/>
          <p:nvPr/>
        </p:nvSpPr>
        <p:spPr>
          <a:xfrm>
            <a:off x="4849505" y="3425737"/>
            <a:ext cx="2492990" cy="1726178"/>
          </a:xfrm>
          <a:prstGeom prst="rect">
            <a:avLst/>
          </a:prstGeom>
          <a:noFill/>
        </p:spPr>
        <p:txBody>
          <a:bodyPr wrap="square" rtlCol="0">
            <a:spAutoFit/>
          </a:bodyPr>
          <a:lstStyle/>
          <a:p>
            <a:pPr algn="just">
              <a:lnSpc>
                <a:spcPct val="120000"/>
              </a:lnSpc>
            </a:pPr>
            <a:r>
              <a:rPr lang="zh-CN" altLang="en-US" dirty="0">
                <a:solidFill>
                  <a:schemeClr val="tx1">
                    <a:lumMod val="75000"/>
                    <a:lumOff val="25000"/>
                  </a:schemeClr>
                </a:solidFill>
                <a:latin typeface="+mn-ea"/>
              </a:rPr>
              <a:t>湖南工业大学是一所具有</a:t>
            </a:r>
            <a:r>
              <a:rPr lang="en-US" altLang="zh-CN" dirty="0">
                <a:solidFill>
                  <a:schemeClr val="tx1">
                    <a:lumMod val="75000"/>
                    <a:lumOff val="25000"/>
                  </a:schemeClr>
                </a:solidFill>
                <a:latin typeface="+mn-ea"/>
              </a:rPr>
              <a:t>60</a:t>
            </a:r>
            <a:r>
              <a:rPr lang="zh-CN" altLang="en-US" dirty="0">
                <a:solidFill>
                  <a:schemeClr val="tx1">
                    <a:lumMod val="75000"/>
                    <a:lumOff val="25000"/>
                  </a:schemeClr>
                </a:solidFill>
                <a:latin typeface="+mn-ea"/>
              </a:rPr>
              <a:t>年办学历史的综合性大学，是</a:t>
            </a:r>
            <a:r>
              <a:rPr lang="en-US" altLang="zh-CN" dirty="0">
                <a:solidFill>
                  <a:schemeClr val="tx1">
                    <a:lumMod val="75000"/>
                    <a:lumOff val="25000"/>
                  </a:schemeClr>
                </a:solidFill>
                <a:latin typeface="+mn-ea"/>
              </a:rPr>
              <a:t>"</a:t>
            </a:r>
            <a:r>
              <a:rPr lang="zh-CN" altLang="en-US" dirty="0">
                <a:solidFill>
                  <a:schemeClr val="tx1">
                    <a:lumMod val="75000"/>
                    <a:lumOff val="25000"/>
                  </a:schemeClr>
                </a:solidFill>
                <a:latin typeface="+mn-ea"/>
              </a:rPr>
              <a:t>服务国家特殊需求博士人才培养项目</a:t>
            </a:r>
            <a:r>
              <a:rPr lang="en-US" altLang="zh-CN" dirty="0">
                <a:solidFill>
                  <a:schemeClr val="tx1">
                    <a:lumMod val="75000"/>
                    <a:lumOff val="25000"/>
                  </a:schemeClr>
                </a:solidFill>
                <a:latin typeface="+mn-ea"/>
              </a:rPr>
              <a:t>"</a:t>
            </a:r>
            <a:r>
              <a:rPr lang="zh-CN" altLang="en-US" dirty="0">
                <a:solidFill>
                  <a:schemeClr val="tx1">
                    <a:lumMod val="75000"/>
                    <a:lumOff val="25000"/>
                  </a:schemeClr>
                </a:solidFill>
                <a:latin typeface="+mn-ea"/>
              </a:rPr>
              <a:t>高校。</a:t>
            </a:r>
          </a:p>
        </p:txBody>
      </p:sp>
      <p:sp>
        <p:nvSpPr>
          <p:cNvPr id="74" name="文本框 73">
            <a:extLst>
              <a:ext uri="{FF2B5EF4-FFF2-40B4-BE49-F238E27FC236}">
                <a16:creationId xmlns:a16="http://schemas.microsoft.com/office/drawing/2014/main" id="{DF01CFDB-9F9D-4999-A696-1C9482775072}"/>
              </a:ext>
            </a:extLst>
          </p:cNvPr>
          <p:cNvSpPr txBox="1"/>
          <p:nvPr/>
        </p:nvSpPr>
        <p:spPr>
          <a:xfrm>
            <a:off x="8742962" y="3425737"/>
            <a:ext cx="2492990" cy="1726178"/>
          </a:xfrm>
          <a:prstGeom prst="rect">
            <a:avLst/>
          </a:prstGeom>
          <a:noFill/>
        </p:spPr>
        <p:txBody>
          <a:bodyPr wrap="square" rtlCol="0">
            <a:spAutoFit/>
          </a:bodyPr>
          <a:lstStyle/>
          <a:p>
            <a:pPr algn="just">
              <a:lnSpc>
                <a:spcPct val="120000"/>
              </a:lnSpc>
            </a:pPr>
            <a:r>
              <a:rPr lang="zh-CN" altLang="en-US" dirty="0">
                <a:solidFill>
                  <a:schemeClr val="tx1">
                    <a:lumMod val="75000"/>
                    <a:lumOff val="25000"/>
                  </a:schemeClr>
                </a:solidFill>
                <a:latin typeface="+mn-ea"/>
              </a:rPr>
              <a:t>湖南工业大学是一所具有</a:t>
            </a:r>
            <a:r>
              <a:rPr lang="en-US" altLang="zh-CN" dirty="0">
                <a:solidFill>
                  <a:schemeClr val="tx1">
                    <a:lumMod val="75000"/>
                    <a:lumOff val="25000"/>
                  </a:schemeClr>
                </a:solidFill>
                <a:latin typeface="+mn-ea"/>
              </a:rPr>
              <a:t>60</a:t>
            </a:r>
            <a:r>
              <a:rPr lang="zh-CN" altLang="en-US" dirty="0">
                <a:solidFill>
                  <a:schemeClr val="tx1">
                    <a:lumMod val="75000"/>
                    <a:lumOff val="25000"/>
                  </a:schemeClr>
                </a:solidFill>
                <a:latin typeface="+mn-ea"/>
              </a:rPr>
              <a:t>年办学历史的综合性大学，是</a:t>
            </a:r>
            <a:r>
              <a:rPr lang="en-US" altLang="zh-CN" dirty="0">
                <a:solidFill>
                  <a:schemeClr val="tx1">
                    <a:lumMod val="75000"/>
                    <a:lumOff val="25000"/>
                  </a:schemeClr>
                </a:solidFill>
                <a:latin typeface="+mn-ea"/>
              </a:rPr>
              <a:t>"</a:t>
            </a:r>
            <a:r>
              <a:rPr lang="zh-CN" altLang="en-US" dirty="0">
                <a:solidFill>
                  <a:schemeClr val="tx1">
                    <a:lumMod val="75000"/>
                    <a:lumOff val="25000"/>
                  </a:schemeClr>
                </a:solidFill>
                <a:latin typeface="+mn-ea"/>
              </a:rPr>
              <a:t>服务国家特殊需求博士人才培养项目</a:t>
            </a:r>
            <a:r>
              <a:rPr lang="en-US" altLang="zh-CN" dirty="0">
                <a:solidFill>
                  <a:schemeClr val="tx1">
                    <a:lumMod val="75000"/>
                    <a:lumOff val="25000"/>
                  </a:schemeClr>
                </a:solidFill>
                <a:latin typeface="+mn-ea"/>
              </a:rPr>
              <a:t>"</a:t>
            </a:r>
            <a:r>
              <a:rPr lang="zh-CN" altLang="en-US" dirty="0">
                <a:solidFill>
                  <a:schemeClr val="tx1">
                    <a:lumMod val="75000"/>
                    <a:lumOff val="25000"/>
                  </a:schemeClr>
                </a:solidFill>
                <a:latin typeface="+mn-ea"/>
              </a:rPr>
              <a:t>高校。</a:t>
            </a:r>
          </a:p>
        </p:txBody>
      </p:sp>
      <p:sp>
        <p:nvSpPr>
          <p:cNvPr id="75" name="矩形: 对角圆角 74">
            <a:extLst>
              <a:ext uri="{FF2B5EF4-FFF2-40B4-BE49-F238E27FC236}">
                <a16:creationId xmlns:a16="http://schemas.microsoft.com/office/drawing/2014/main" id="{7D14BECB-9F2A-4199-8EE4-8FE2F5B9033F}"/>
              </a:ext>
            </a:extLst>
          </p:cNvPr>
          <p:cNvSpPr/>
          <p:nvPr/>
        </p:nvSpPr>
        <p:spPr>
          <a:xfrm>
            <a:off x="1159580" y="2000883"/>
            <a:ext cx="2085926" cy="495783"/>
          </a:xfrm>
          <a:prstGeom prst="round2Diag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mj-ea"/>
              </a:rPr>
              <a:t>添加小标题</a:t>
            </a:r>
          </a:p>
        </p:txBody>
      </p:sp>
      <p:sp>
        <p:nvSpPr>
          <p:cNvPr id="76" name="矩形: 对角圆角 75">
            <a:extLst>
              <a:ext uri="{FF2B5EF4-FFF2-40B4-BE49-F238E27FC236}">
                <a16:creationId xmlns:a16="http://schemas.microsoft.com/office/drawing/2014/main" id="{DA5695A4-15BE-4349-A035-DBD656965FE0}"/>
              </a:ext>
            </a:extLst>
          </p:cNvPr>
          <p:cNvSpPr/>
          <p:nvPr/>
        </p:nvSpPr>
        <p:spPr>
          <a:xfrm>
            <a:off x="5053037" y="2000883"/>
            <a:ext cx="2085926" cy="495783"/>
          </a:xfrm>
          <a:prstGeom prst="round2Diag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mj-ea"/>
              </a:rPr>
              <a:t>添加小标题</a:t>
            </a:r>
          </a:p>
        </p:txBody>
      </p:sp>
      <p:sp>
        <p:nvSpPr>
          <p:cNvPr id="77" name="矩形: 对角圆角 76">
            <a:extLst>
              <a:ext uri="{FF2B5EF4-FFF2-40B4-BE49-F238E27FC236}">
                <a16:creationId xmlns:a16="http://schemas.microsoft.com/office/drawing/2014/main" id="{B2D84458-284C-4077-B220-D37E2F0C51C9}"/>
              </a:ext>
            </a:extLst>
          </p:cNvPr>
          <p:cNvSpPr/>
          <p:nvPr/>
        </p:nvSpPr>
        <p:spPr>
          <a:xfrm>
            <a:off x="8946494" y="2000883"/>
            <a:ext cx="2085926" cy="495783"/>
          </a:xfrm>
          <a:prstGeom prst="round2Diag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mj-ea"/>
              </a:rPr>
              <a:t>添加小标题</a:t>
            </a:r>
          </a:p>
        </p:txBody>
      </p:sp>
      <p:sp>
        <p:nvSpPr>
          <p:cNvPr id="78" name="businessman_126340">
            <a:extLst>
              <a:ext uri="{FF2B5EF4-FFF2-40B4-BE49-F238E27FC236}">
                <a16:creationId xmlns:a16="http://schemas.microsoft.com/office/drawing/2014/main" id="{E881FD54-3441-4450-A93D-C87EA3F0251D}"/>
              </a:ext>
            </a:extLst>
          </p:cNvPr>
          <p:cNvSpPr>
            <a:spLocks noChangeAspect="1"/>
          </p:cNvSpPr>
          <p:nvPr/>
        </p:nvSpPr>
        <p:spPr bwMode="auto">
          <a:xfrm>
            <a:off x="1912223" y="2614612"/>
            <a:ext cx="580640" cy="609685"/>
          </a:xfrm>
          <a:custGeom>
            <a:avLst/>
            <a:gdLst>
              <a:gd name="connsiteX0" fmla="*/ 510101 w 577807"/>
              <a:gd name="connsiteY0" fmla="*/ 468052 h 606710"/>
              <a:gd name="connsiteX1" fmla="*/ 466708 w 577807"/>
              <a:gd name="connsiteY1" fmla="*/ 511097 h 606710"/>
              <a:gd name="connsiteX2" fmla="*/ 448566 w 577807"/>
              <a:gd name="connsiteY2" fmla="*/ 492889 h 606710"/>
              <a:gd name="connsiteX3" fmla="*/ 429582 w 577807"/>
              <a:gd name="connsiteY3" fmla="*/ 511750 h 606710"/>
              <a:gd name="connsiteX4" fmla="*/ 447818 w 577807"/>
              <a:gd name="connsiteY4" fmla="*/ 529865 h 606710"/>
              <a:gd name="connsiteX5" fmla="*/ 466615 w 577807"/>
              <a:gd name="connsiteY5" fmla="*/ 548819 h 606710"/>
              <a:gd name="connsiteX6" fmla="*/ 485599 w 577807"/>
              <a:gd name="connsiteY6" fmla="*/ 530051 h 606710"/>
              <a:gd name="connsiteX7" fmla="*/ 528991 w 577807"/>
              <a:gd name="connsiteY7" fmla="*/ 486913 h 606710"/>
              <a:gd name="connsiteX8" fmla="*/ 479333 w 577807"/>
              <a:gd name="connsiteY8" fmla="*/ 409974 h 606710"/>
              <a:gd name="connsiteX9" fmla="*/ 577807 w 577807"/>
              <a:gd name="connsiteY9" fmla="*/ 508389 h 606710"/>
              <a:gd name="connsiteX10" fmla="*/ 479333 w 577807"/>
              <a:gd name="connsiteY10" fmla="*/ 606710 h 606710"/>
              <a:gd name="connsiteX11" fmla="*/ 380859 w 577807"/>
              <a:gd name="connsiteY11" fmla="*/ 508389 h 606710"/>
              <a:gd name="connsiteX12" fmla="*/ 479333 w 577807"/>
              <a:gd name="connsiteY12" fmla="*/ 409974 h 606710"/>
              <a:gd name="connsiteX13" fmla="*/ 156092 w 577807"/>
              <a:gd name="connsiteY13" fmla="*/ 299045 h 606710"/>
              <a:gd name="connsiteX14" fmla="*/ 201451 w 577807"/>
              <a:gd name="connsiteY14" fmla="*/ 442283 h 606710"/>
              <a:gd name="connsiteX15" fmla="*/ 207717 w 577807"/>
              <a:gd name="connsiteY15" fmla="*/ 461705 h 606710"/>
              <a:gd name="connsiteX16" fmla="*/ 228012 w 577807"/>
              <a:gd name="connsiteY16" fmla="*/ 404186 h 606710"/>
              <a:gd name="connsiteX17" fmla="*/ 240263 w 577807"/>
              <a:gd name="connsiteY17" fmla="*/ 335928 h 606710"/>
              <a:gd name="connsiteX18" fmla="*/ 240357 w 577807"/>
              <a:gd name="connsiteY18" fmla="*/ 335928 h 606710"/>
              <a:gd name="connsiteX19" fmla="*/ 240544 w 577807"/>
              <a:gd name="connsiteY19" fmla="*/ 335928 h 606710"/>
              <a:gd name="connsiteX20" fmla="*/ 240638 w 577807"/>
              <a:gd name="connsiteY20" fmla="*/ 335928 h 606710"/>
              <a:gd name="connsiteX21" fmla="*/ 240731 w 577807"/>
              <a:gd name="connsiteY21" fmla="*/ 335928 h 606710"/>
              <a:gd name="connsiteX22" fmla="*/ 252983 w 577807"/>
              <a:gd name="connsiteY22" fmla="*/ 404186 h 606710"/>
              <a:gd name="connsiteX23" fmla="*/ 273277 w 577807"/>
              <a:gd name="connsiteY23" fmla="*/ 461705 h 606710"/>
              <a:gd name="connsiteX24" fmla="*/ 279544 w 577807"/>
              <a:gd name="connsiteY24" fmla="*/ 442283 h 606710"/>
              <a:gd name="connsiteX25" fmla="*/ 324903 w 577807"/>
              <a:gd name="connsiteY25" fmla="*/ 299045 h 606710"/>
              <a:gd name="connsiteX26" fmla="*/ 419082 w 577807"/>
              <a:gd name="connsiteY26" fmla="*/ 344519 h 606710"/>
              <a:gd name="connsiteX27" fmla="*/ 462009 w 577807"/>
              <a:gd name="connsiteY27" fmla="*/ 375799 h 606710"/>
              <a:gd name="connsiteX28" fmla="*/ 343140 w 577807"/>
              <a:gd name="connsiteY28" fmla="*/ 508393 h 606710"/>
              <a:gd name="connsiteX29" fmla="*/ 343795 w 577807"/>
              <a:gd name="connsiteY29" fmla="*/ 521185 h 606710"/>
              <a:gd name="connsiteX30" fmla="*/ 240918 w 577807"/>
              <a:gd name="connsiteY30" fmla="*/ 521185 h 606710"/>
              <a:gd name="connsiteX31" fmla="*/ 240263 w 577807"/>
              <a:gd name="connsiteY31" fmla="*/ 521185 h 606710"/>
              <a:gd name="connsiteX32" fmla="*/ 0 w 577807"/>
              <a:gd name="connsiteY32" fmla="*/ 521185 h 606710"/>
              <a:gd name="connsiteX33" fmla="*/ 61913 w 577807"/>
              <a:gd name="connsiteY33" fmla="*/ 344519 h 606710"/>
              <a:gd name="connsiteX34" fmla="*/ 156092 w 577807"/>
              <a:gd name="connsiteY34" fmla="*/ 299045 h 606710"/>
              <a:gd name="connsiteX35" fmla="*/ 240564 w 577807"/>
              <a:gd name="connsiteY35" fmla="*/ 48 h 606710"/>
              <a:gd name="connsiteX36" fmla="*/ 352492 w 577807"/>
              <a:gd name="connsiteY36" fmla="*/ 114519 h 606710"/>
              <a:gd name="connsiteX37" fmla="*/ 241312 w 577807"/>
              <a:gd name="connsiteY37" fmla="*/ 289307 h 606710"/>
              <a:gd name="connsiteX38" fmla="*/ 240564 w 577807"/>
              <a:gd name="connsiteY38" fmla="*/ 289307 h 606710"/>
              <a:gd name="connsiteX39" fmla="*/ 239815 w 577807"/>
              <a:gd name="connsiteY39" fmla="*/ 289307 h 606710"/>
              <a:gd name="connsiteX40" fmla="*/ 128542 w 577807"/>
              <a:gd name="connsiteY40" fmla="*/ 114519 h 606710"/>
              <a:gd name="connsiteX41" fmla="*/ 240564 w 577807"/>
              <a:gd name="connsiteY41" fmla="*/ 48 h 606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577807" h="606710">
                <a:moveTo>
                  <a:pt x="510101" y="468052"/>
                </a:moveTo>
                <a:lnTo>
                  <a:pt x="466708" y="511097"/>
                </a:lnTo>
                <a:lnTo>
                  <a:pt x="448566" y="492889"/>
                </a:lnTo>
                <a:lnTo>
                  <a:pt x="429582" y="511750"/>
                </a:lnTo>
                <a:lnTo>
                  <a:pt x="447818" y="529865"/>
                </a:lnTo>
                <a:lnTo>
                  <a:pt x="466615" y="548819"/>
                </a:lnTo>
                <a:lnTo>
                  <a:pt x="485599" y="530051"/>
                </a:lnTo>
                <a:lnTo>
                  <a:pt x="528991" y="486913"/>
                </a:lnTo>
                <a:close/>
                <a:moveTo>
                  <a:pt x="479333" y="409974"/>
                </a:moveTo>
                <a:cubicBezTo>
                  <a:pt x="533667" y="409974"/>
                  <a:pt x="577807" y="454046"/>
                  <a:pt x="577807" y="508389"/>
                </a:cubicBezTo>
                <a:cubicBezTo>
                  <a:pt x="577807" y="562638"/>
                  <a:pt x="533667" y="606710"/>
                  <a:pt x="479333" y="606710"/>
                </a:cubicBezTo>
                <a:cubicBezTo>
                  <a:pt x="425000" y="606710"/>
                  <a:pt x="380859" y="562638"/>
                  <a:pt x="380859" y="508389"/>
                </a:cubicBezTo>
                <a:cubicBezTo>
                  <a:pt x="380859" y="454046"/>
                  <a:pt x="425000" y="409974"/>
                  <a:pt x="479333" y="409974"/>
                </a:cubicBezTo>
                <a:close/>
                <a:moveTo>
                  <a:pt x="156092" y="299045"/>
                </a:moveTo>
                <a:lnTo>
                  <a:pt x="201451" y="442283"/>
                </a:lnTo>
                <a:lnTo>
                  <a:pt x="207717" y="461705"/>
                </a:lnTo>
                <a:lnTo>
                  <a:pt x="228012" y="404186"/>
                </a:lnTo>
                <a:cubicBezTo>
                  <a:pt x="181437" y="339010"/>
                  <a:pt x="231566" y="336022"/>
                  <a:pt x="240263" y="335928"/>
                </a:cubicBezTo>
                <a:lnTo>
                  <a:pt x="240357" y="335928"/>
                </a:lnTo>
                <a:lnTo>
                  <a:pt x="240544" y="335928"/>
                </a:lnTo>
                <a:lnTo>
                  <a:pt x="240638" y="335928"/>
                </a:lnTo>
                <a:lnTo>
                  <a:pt x="240731" y="335928"/>
                </a:lnTo>
                <a:cubicBezTo>
                  <a:pt x="249522" y="336022"/>
                  <a:pt x="299651" y="339196"/>
                  <a:pt x="252983" y="404186"/>
                </a:cubicBezTo>
                <a:lnTo>
                  <a:pt x="273277" y="461705"/>
                </a:lnTo>
                <a:lnTo>
                  <a:pt x="279544" y="442283"/>
                </a:lnTo>
                <a:lnTo>
                  <a:pt x="324903" y="299045"/>
                </a:lnTo>
                <a:cubicBezTo>
                  <a:pt x="324903" y="299045"/>
                  <a:pt x="360255" y="322109"/>
                  <a:pt x="419082" y="344519"/>
                </a:cubicBezTo>
                <a:cubicBezTo>
                  <a:pt x="439376" y="351895"/>
                  <a:pt x="452844" y="362073"/>
                  <a:pt x="462009" y="375799"/>
                </a:cubicBezTo>
                <a:cubicBezTo>
                  <a:pt x="395233" y="383083"/>
                  <a:pt x="343140" y="439762"/>
                  <a:pt x="343140" y="508393"/>
                </a:cubicBezTo>
                <a:cubicBezTo>
                  <a:pt x="343140" y="512688"/>
                  <a:pt x="343420" y="516983"/>
                  <a:pt x="343795" y="521185"/>
                </a:cubicBezTo>
                <a:lnTo>
                  <a:pt x="240918" y="521185"/>
                </a:lnTo>
                <a:lnTo>
                  <a:pt x="240263" y="521185"/>
                </a:lnTo>
                <a:lnTo>
                  <a:pt x="0" y="521185"/>
                </a:lnTo>
                <a:cubicBezTo>
                  <a:pt x="1216" y="421367"/>
                  <a:pt x="-2805" y="368049"/>
                  <a:pt x="61913" y="344519"/>
                </a:cubicBezTo>
                <a:cubicBezTo>
                  <a:pt x="120833" y="322109"/>
                  <a:pt x="156092" y="299045"/>
                  <a:pt x="156092" y="299045"/>
                </a:cubicBezTo>
                <a:close/>
                <a:moveTo>
                  <a:pt x="240564" y="48"/>
                </a:moveTo>
                <a:cubicBezTo>
                  <a:pt x="250008" y="-325"/>
                  <a:pt x="347162" y="-1352"/>
                  <a:pt x="352492" y="114519"/>
                </a:cubicBezTo>
                <a:cubicBezTo>
                  <a:pt x="352492" y="114519"/>
                  <a:pt x="371474" y="288000"/>
                  <a:pt x="241312" y="289307"/>
                </a:cubicBezTo>
                <a:lnTo>
                  <a:pt x="240564" y="289307"/>
                </a:lnTo>
                <a:lnTo>
                  <a:pt x="239815" y="289307"/>
                </a:lnTo>
                <a:cubicBezTo>
                  <a:pt x="109747" y="288000"/>
                  <a:pt x="128542" y="114519"/>
                  <a:pt x="128542" y="114519"/>
                </a:cubicBezTo>
                <a:cubicBezTo>
                  <a:pt x="133778" y="-1352"/>
                  <a:pt x="230932" y="-325"/>
                  <a:pt x="240564" y="48"/>
                </a:cubicBezTo>
                <a:close/>
              </a:path>
            </a:pathLst>
          </a:custGeom>
          <a:solidFill>
            <a:schemeClr val="accent1"/>
          </a:solidFill>
          <a:ln>
            <a:noFill/>
          </a:ln>
        </p:spPr>
      </p:sp>
      <p:sp>
        <p:nvSpPr>
          <p:cNvPr id="79" name="two-heads-with-information-transference_43166">
            <a:extLst>
              <a:ext uri="{FF2B5EF4-FFF2-40B4-BE49-F238E27FC236}">
                <a16:creationId xmlns:a16="http://schemas.microsoft.com/office/drawing/2014/main" id="{8AF9ABA3-632C-4D03-A9F5-EC1AAE0621C6}"/>
              </a:ext>
            </a:extLst>
          </p:cNvPr>
          <p:cNvSpPr>
            <a:spLocks noChangeAspect="1"/>
          </p:cNvSpPr>
          <p:nvPr/>
        </p:nvSpPr>
        <p:spPr bwMode="auto">
          <a:xfrm>
            <a:off x="5791158" y="2685565"/>
            <a:ext cx="609685" cy="476274"/>
          </a:xfrm>
          <a:custGeom>
            <a:avLst/>
            <a:gdLst>
              <a:gd name="connsiteX0" fmla="*/ 299796 w 608406"/>
              <a:gd name="connsiteY0" fmla="*/ 86787 h 475275"/>
              <a:gd name="connsiteX1" fmla="*/ 403095 w 608406"/>
              <a:gd name="connsiteY1" fmla="*/ 136930 h 475275"/>
              <a:gd name="connsiteX2" fmla="*/ 420311 w 608406"/>
              <a:gd name="connsiteY2" fmla="*/ 131200 h 475275"/>
              <a:gd name="connsiteX3" fmla="*/ 410268 w 608406"/>
              <a:gd name="connsiteY3" fmla="*/ 189938 h 475275"/>
              <a:gd name="connsiteX4" fmla="*/ 364358 w 608406"/>
              <a:gd name="connsiteY4" fmla="*/ 151257 h 475275"/>
              <a:gd name="connsiteX5" fmla="*/ 380140 w 608406"/>
              <a:gd name="connsiteY5" fmla="*/ 145526 h 475275"/>
              <a:gd name="connsiteX6" fmla="*/ 298362 w 608406"/>
              <a:gd name="connsiteY6" fmla="*/ 109710 h 475275"/>
              <a:gd name="connsiteX7" fmla="*/ 172108 w 608406"/>
              <a:gd name="connsiteY7" fmla="*/ 197101 h 475275"/>
              <a:gd name="connsiteX8" fmla="*/ 152022 w 608406"/>
              <a:gd name="connsiteY8" fmla="*/ 185640 h 475275"/>
              <a:gd name="connsiteX9" fmla="*/ 299796 w 608406"/>
              <a:gd name="connsiteY9" fmla="*/ 86787 h 475275"/>
              <a:gd name="connsiteX10" fmla="*/ 474966 w 608406"/>
              <a:gd name="connsiteY10" fmla="*/ 5211 h 475275"/>
              <a:gd name="connsiteX11" fmla="*/ 571170 w 608406"/>
              <a:gd name="connsiteY11" fmla="*/ 53776 h 475275"/>
              <a:gd name="connsiteX12" fmla="*/ 584093 w 608406"/>
              <a:gd name="connsiteY12" fmla="*/ 212914 h 475275"/>
              <a:gd name="connsiteX13" fmla="*/ 581221 w 608406"/>
              <a:gd name="connsiteY13" fmla="*/ 217215 h 475275"/>
              <a:gd name="connsiteX14" fmla="*/ 520914 w 608406"/>
              <a:gd name="connsiteY14" fmla="*/ 354847 h 475275"/>
              <a:gd name="connsiteX15" fmla="*/ 525222 w 608406"/>
              <a:gd name="connsiteY15" fmla="*/ 475275 h 475275"/>
              <a:gd name="connsiteX16" fmla="*/ 424711 w 608406"/>
              <a:gd name="connsiteY16" fmla="*/ 475275 h 475275"/>
              <a:gd name="connsiteX17" fmla="*/ 416095 w 608406"/>
              <a:gd name="connsiteY17" fmla="*/ 397857 h 475275"/>
              <a:gd name="connsiteX18" fmla="*/ 381634 w 608406"/>
              <a:gd name="connsiteY18" fmla="*/ 407893 h 475275"/>
              <a:gd name="connsiteX19" fmla="*/ 354353 w 608406"/>
              <a:gd name="connsiteY19" fmla="*/ 374918 h 475275"/>
              <a:gd name="connsiteX20" fmla="*/ 335686 w 608406"/>
              <a:gd name="connsiteY20" fmla="*/ 359148 h 475275"/>
              <a:gd name="connsiteX21" fmla="*/ 347173 w 608406"/>
              <a:gd name="connsiteY21" fmla="*/ 344811 h 475275"/>
              <a:gd name="connsiteX22" fmla="*/ 329943 w 608406"/>
              <a:gd name="connsiteY22" fmla="*/ 341944 h 475275"/>
              <a:gd name="connsiteX23" fmla="*/ 335686 w 608406"/>
              <a:gd name="connsiteY23" fmla="*/ 317572 h 475275"/>
              <a:gd name="connsiteX24" fmla="*/ 311276 w 608406"/>
              <a:gd name="connsiteY24" fmla="*/ 306102 h 475275"/>
              <a:gd name="connsiteX25" fmla="*/ 339994 w 608406"/>
              <a:gd name="connsiteY25" fmla="*/ 247322 h 475275"/>
              <a:gd name="connsiteX26" fmla="*/ 337122 w 608406"/>
              <a:gd name="connsiteY26" fmla="*/ 217215 h 475275"/>
              <a:gd name="connsiteX27" fmla="*/ 576914 w 608406"/>
              <a:gd name="connsiteY27" fmla="*/ 217215 h 475275"/>
              <a:gd name="connsiteX28" fmla="*/ 391685 w 608406"/>
              <a:gd name="connsiteY28" fmla="*/ 52343 h 475275"/>
              <a:gd name="connsiteX29" fmla="*/ 474966 w 608406"/>
              <a:gd name="connsiteY29" fmla="*/ 5211 h 475275"/>
              <a:gd name="connsiteX30" fmla="*/ 133349 w 608406"/>
              <a:gd name="connsiteY30" fmla="*/ 181 h 475275"/>
              <a:gd name="connsiteX31" fmla="*/ 216573 w 608406"/>
              <a:gd name="connsiteY31" fmla="*/ 46598 h 475275"/>
              <a:gd name="connsiteX32" fmla="*/ 31471 w 608406"/>
              <a:gd name="connsiteY32" fmla="*/ 211474 h 475275"/>
              <a:gd name="connsiteX33" fmla="*/ 272534 w 608406"/>
              <a:gd name="connsiteY33" fmla="*/ 211474 h 475275"/>
              <a:gd name="connsiteX34" fmla="*/ 268230 w 608406"/>
              <a:gd name="connsiteY34" fmla="*/ 243015 h 475275"/>
              <a:gd name="connsiteX35" fmla="*/ 296928 w 608406"/>
              <a:gd name="connsiteY35" fmla="*/ 301797 h 475275"/>
              <a:gd name="connsiteX36" fmla="*/ 272534 w 608406"/>
              <a:gd name="connsiteY36" fmla="*/ 311833 h 475275"/>
              <a:gd name="connsiteX37" fmla="*/ 278274 w 608406"/>
              <a:gd name="connsiteY37" fmla="*/ 336206 h 475275"/>
              <a:gd name="connsiteX38" fmla="*/ 261055 w 608406"/>
              <a:gd name="connsiteY38" fmla="*/ 339073 h 475275"/>
              <a:gd name="connsiteX39" fmla="*/ 272534 w 608406"/>
              <a:gd name="connsiteY39" fmla="*/ 354844 h 475275"/>
              <a:gd name="connsiteX40" fmla="*/ 253881 w 608406"/>
              <a:gd name="connsiteY40" fmla="*/ 369181 h 475275"/>
              <a:gd name="connsiteX41" fmla="*/ 226618 w 608406"/>
              <a:gd name="connsiteY41" fmla="*/ 403590 h 475275"/>
              <a:gd name="connsiteX42" fmla="*/ 192180 w 608406"/>
              <a:gd name="connsiteY42" fmla="*/ 392120 h 475275"/>
              <a:gd name="connsiteX43" fmla="*/ 183571 w 608406"/>
              <a:gd name="connsiteY43" fmla="*/ 475275 h 475275"/>
              <a:gd name="connsiteX44" fmla="*/ 83127 w 608406"/>
              <a:gd name="connsiteY44" fmla="*/ 475275 h 475275"/>
              <a:gd name="connsiteX45" fmla="*/ 87432 w 608406"/>
              <a:gd name="connsiteY45" fmla="*/ 349109 h 475275"/>
              <a:gd name="connsiteX46" fmla="*/ 27166 w 608406"/>
              <a:gd name="connsiteY46" fmla="*/ 212908 h 475275"/>
              <a:gd name="connsiteX47" fmla="*/ 24296 w 608406"/>
              <a:gd name="connsiteY47" fmla="*/ 208606 h 475275"/>
              <a:gd name="connsiteX48" fmla="*/ 37210 w 608406"/>
              <a:gd name="connsiteY48" fmla="*/ 49465 h 475275"/>
              <a:gd name="connsiteX49" fmla="*/ 133349 w 608406"/>
              <a:gd name="connsiteY49" fmla="*/ 181 h 47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608406" h="475275">
                <a:moveTo>
                  <a:pt x="299796" y="86787"/>
                </a:moveTo>
                <a:cubicBezTo>
                  <a:pt x="361488" y="92518"/>
                  <a:pt x="390182" y="121171"/>
                  <a:pt x="403095" y="136930"/>
                </a:cubicBezTo>
                <a:lnTo>
                  <a:pt x="420311" y="131200"/>
                </a:lnTo>
                <a:lnTo>
                  <a:pt x="410268" y="189938"/>
                </a:lnTo>
                <a:lnTo>
                  <a:pt x="364358" y="151257"/>
                </a:lnTo>
                <a:lnTo>
                  <a:pt x="380140" y="145526"/>
                </a:lnTo>
                <a:cubicBezTo>
                  <a:pt x="370097" y="132632"/>
                  <a:pt x="345707" y="114008"/>
                  <a:pt x="298362" y="109710"/>
                </a:cubicBezTo>
                <a:cubicBezTo>
                  <a:pt x="225192" y="102547"/>
                  <a:pt x="172108" y="195669"/>
                  <a:pt x="172108" y="197101"/>
                </a:cubicBezTo>
                <a:lnTo>
                  <a:pt x="152022" y="185640"/>
                </a:lnTo>
                <a:cubicBezTo>
                  <a:pt x="154892" y="181342"/>
                  <a:pt x="212280" y="79624"/>
                  <a:pt x="299796" y="86787"/>
                </a:cubicBezTo>
                <a:close/>
                <a:moveTo>
                  <a:pt x="474966" y="5211"/>
                </a:moveTo>
                <a:cubicBezTo>
                  <a:pt x="506197" y="6824"/>
                  <a:pt x="539581" y="24386"/>
                  <a:pt x="571170" y="53776"/>
                </a:cubicBezTo>
                <a:cubicBezTo>
                  <a:pt x="640092" y="119726"/>
                  <a:pt x="594144" y="187108"/>
                  <a:pt x="584093" y="212914"/>
                </a:cubicBezTo>
                <a:cubicBezTo>
                  <a:pt x="582657" y="214348"/>
                  <a:pt x="582657" y="215781"/>
                  <a:pt x="581221" y="217215"/>
                </a:cubicBezTo>
                <a:cubicBezTo>
                  <a:pt x="585529" y="283164"/>
                  <a:pt x="520914" y="354847"/>
                  <a:pt x="520914" y="354847"/>
                </a:cubicBezTo>
                <a:lnTo>
                  <a:pt x="525222" y="475275"/>
                </a:lnTo>
                <a:lnTo>
                  <a:pt x="424711" y="475275"/>
                </a:lnTo>
                <a:lnTo>
                  <a:pt x="416095" y="397857"/>
                </a:lnTo>
                <a:cubicBezTo>
                  <a:pt x="416095" y="397857"/>
                  <a:pt x="410352" y="405026"/>
                  <a:pt x="381634" y="407893"/>
                </a:cubicBezTo>
                <a:cubicBezTo>
                  <a:pt x="351481" y="410760"/>
                  <a:pt x="354353" y="374918"/>
                  <a:pt x="354353" y="374918"/>
                </a:cubicBezTo>
                <a:cubicBezTo>
                  <a:pt x="354353" y="374918"/>
                  <a:pt x="335686" y="366316"/>
                  <a:pt x="335686" y="359148"/>
                </a:cubicBezTo>
                <a:cubicBezTo>
                  <a:pt x="335686" y="353413"/>
                  <a:pt x="347173" y="344811"/>
                  <a:pt x="347173" y="344811"/>
                </a:cubicBezTo>
                <a:cubicBezTo>
                  <a:pt x="347173" y="344811"/>
                  <a:pt x="334250" y="346245"/>
                  <a:pt x="329943" y="341944"/>
                </a:cubicBezTo>
                <a:cubicBezTo>
                  <a:pt x="325635" y="336209"/>
                  <a:pt x="335686" y="317572"/>
                  <a:pt x="335686" y="317572"/>
                </a:cubicBezTo>
                <a:cubicBezTo>
                  <a:pt x="335686" y="317572"/>
                  <a:pt x="319892" y="316138"/>
                  <a:pt x="311276" y="306102"/>
                </a:cubicBezTo>
                <a:cubicBezTo>
                  <a:pt x="301225" y="296067"/>
                  <a:pt x="339994" y="267393"/>
                  <a:pt x="339994" y="247322"/>
                </a:cubicBezTo>
                <a:cubicBezTo>
                  <a:pt x="337122" y="237286"/>
                  <a:pt x="337122" y="227251"/>
                  <a:pt x="337122" y="217215"/>
                </a:cubicBezTo>
                <a:lnTo>
                  <a:pt x="576914" y="217215"/>
                </a:lnTo>
                <a:lnTo>
                  <a:pt x="391685" y="52343"/>
                </a:lnTo>
                <a:cubicBezTo>
                  <a:pt x="414659" y="17935"/>
                  <a:pt x="443736" y="3598"/>
                  <a:pt x="474966" y="5211"/>
                </a:cubicBezTo>
                <a:close/>
                <a:moveTo>
                  <a:pt x="133349" y="181"/>
                </a:moveTo>
                <a:cubicBezTo>
                  <a:pt x="164558" y="-1790"/>
                  <a:pt x="193615" y="12189"/>
                  <a:pt x="216573" y="46598"/>
                </a:cubicBezTo>
                <a:lnTo>
                  <a:pt x="31471" y="211474"/>
                </a:lnTo>
                <a:lnTo>
                  <a:pt x="272534" y="211474"/>
                </a:lnTo>
                <a:cubicBezTo>
                  <a:pt x="272534" y="221510"/>
                  <a:pt x="271100" y="231546"/>
                  <a:pt x="268230" y="243015"/>
                </a:cubicBezTo>
                <a:cubicBezTo>
                  <a:pt x="268230" y="261653"/>
                  <a:pt x="306972" y="291761"/>
                  <a:pt x="296928" y="301797"/>
                </a:cubicBezTo>
                <a:cubicBezTo>
                  <a:pt x="288318" y="311833"/>
                  <a:pt x="272534" y="311833"/>
                  <a:pt x="272534" y="311833"/>
                </a:cubicBezTo>
                <a:cubicBezTo>
                  <a:pt x="272534" y="311833"/>
                  <a:pt x="282579" y="330471"/>
                  <a:pt x="278274" y="336206"/>
                </a:cubicBezTo>
                <a:cubicBezTo>
                  <a:pt x="273969" y="341941"/>
                  <a:pt x="261055" y="339073"/>
                  <a:pt x="261055" y="339073"/>
                </a:cubicBezTo>
                <a:cubicBezTo>
                  <a:pt x="261055" y="339073"/>
                  <a:pt x="272534" y="347676"/>
                  <a:pt x="272534" y="354844"/>
                </a:cubicBezTo>
                <a:cubicBezTo>
                  <a:pt x="272534" y="360579"/>
                  <a:pt x="253881" y="369181"/>
                  <a:pt x="253881" y="369181"/>
                </a:cubicBezTo>
                <a:cubicBezTo>
                  <a:pt x="253881" y="369181"/>
                  <a:pt x="256751" y="405024"/>
                  <a:pt x="226618" y="403590"/>
                </a:cubicBezTo>
                <a:cubicBezTo>
                  <a:pt x="197920" y="400723"/>
                  <a:pt x="192180" y="392120"/>
                  <a:pt x="192180" y="392120"/>
                </a:cubicBezTo>
                <a:lnTo>
                  <a:pt x="183571" y="475275"/>
                </a:lnTo>
                <a:lnTo>
                  <a:pt x="83127" y="475275"/>
                </a:lnTo>
                <a:lnTo>
                  <a:pt x="87432" y="349109"/>
                </a:lnTo>
                <a:cubicBezTo>
                  <a:pt x="87432" y="349109"/>
                  <a:pt x="22861" y="278858"/>
                  <a:pt x="27166" y="212908"/>
                </a:cubicBezTo>
                <a:cubicBezTo>
                  <a:pt x="27166" y="211474"/>
                  <a:pt x="25731" y="210040"/>
                  <a:pt x="24296" y="208606"/>
                </a:cubicBezTo>
                <a:cubicBezTo>
                  <a:pt x="14252" y="182800"/>
                  <a:pt x="-31665" y="113982"/>
                  <a:pt x="37210" y="49465"/>
                </a:cubicBezTo>
                <a:cubicBezTo>
                  <a:pt x="68778" y="20074"/>
                  <a:pt x="102140" y="2153"/>
                  <a:pt x="133349" y="181"/>
                </a:cubicBezTo>
                <a:close/>
              </a:path>
            </a:pathLst>
          </a:custGeom>
          <a:solidFill>
            <a:schemeClr val="accent1"/>
          </a:solidFill>
          <a:ln>
            <a:noFill/>
          </a:ln>
        </p:spPr>
      </p:sp>
      <p:sp>
        <p:nvSpPr>
          <p:cNvPr id="80" name="head_126301">
            <a:extLst>
              <a:ext uri="{FF2B5EF4-FFF2-40B4-BE49-F238E27FC236}">
                <a16:creationId xmlns:a16="http://schemas.microsoft.com/office/drawing/2014/main" id="{DBE1EE62-E6F5-4E42-8809-35A189F8807D}"/>
              </a:ext>
            </a:extLst>
          </p:cNvPr>
          <p:cNvSpPr>
            <a:spLocks noChangeAspect="1"/>
          </p:cNvSpPr>
          <p:nvPr/>
        </p:nvSpPr>
        <p:spPr bwMode="auto">
          <a:xfrm>
            <a:off x="9729340" y="2623106"/>
            <a:ext cx="520235" cy="609685"/>
          </a:xfrm>
          <a:custGeom>
            <a:avLst/>
            <a:gdLst>
              <a:gd name="connsiteX0" fmla="*/ 249562 w 517601"/>
              <a:gd name="connsiteY0" fmla="*/ 195607 h 606597"/>
              <a:gd name="connsiteX1" fmla="*/ 274995 w 517601"/>
              <a:gd name="connsiteY1" fmla="*/ 195607 h 606597"/>
              <a:gd name="connsiteX2" fmla="*/ 301925 w 517601"/>
              <a:gd name="connsiteY2" fmla="*/ 195607 h 606597"/>
              <a:gd name="connsiteX3" fmla="*/ 312398 w 517601"/>
              <a:gd name="connsiteY3" fmla="*/ 205039 h 606597"/>
              <a:gd name="connsiteX4" fmla="*/ 310714 w 517601"/>
              <a:gd name="connsiteY4" fmla="*/ 221102 h 606597"/>
              <a:gd name="connsiteX5" fmla="*/ 299961 w 517601"/>
              <a:gd name="connsiteY5" fmla="*/ 280123 h 606597"/>
              <a:gd name="connsiteX6" fmla="*/ 296689 w 517601"/>
              <a:gd name="connsiteY6" fmla="*/ 299641 h 606597"/>
              <a:gd name="connsiteX7" fmla="*/ 297624 w 517601"/>
              <a:gd name="connsiteY7" fmla="*/ 309167 h 606597"/>
              <a:gd name="connsiteX8" fmla="*/ 305946 w 517601"/>
              <a:gd name="connsiteY8" fmla="*/ 315143 h 606597"/>
              <a:gd name="connsiteX9" fmla="*/ 316325 w 517601"/>
              <a:gd name="connsiteY9" fmla="*/ 312248 h 606597"/>
              <a:gd name="connsiteX10" fmla="*/ 323992 w 517601"/>
              <a:gd name="connsiteY10" fmla="*/ 308233 h 606597"/>
              <a:gd name="connsiteX11" fmla="*/ 330257 w 517601"/>
              <a:gd name="connsiteY11" fmla="*/ 313743 h 606597"/>
              <a:gd name="connsiteX12" fmla="*/ 326423 w 517601"/>
              <a:gd name="connsiteY12" fmla="*/ 320373 h 606597"/>
              <a:gd name="connsiteX13" fmla="*/ 289863 w 517601"/>
              <a:gd name="connsiteY13" fmla="*/ 336809 h 606597"/>
              <a:gd name="connsiteX14" fmla="*/ 269665 w 517601"/>
              <a:gd name="connsiteY14" fmla="*/ 335689 h 606597"/>
              <a:gd name="connsiteX15" fmla="*/ 246569 w 517601"/>
              <a:gd name="connsiteY15" fmla="*/ 305898 h 606597"/>
              <a:gd name="connsiteX16" fmla="*/ 251245 w 517601"/>
              <a:gd name="connsiteY16" fmla="*/ 276107 h 606597"/>
              <a:gd name="connsiteX17" fmla="*/ 260221 w 517601"/>
              <a:gd name="connsiteY17" fmla="*/ 224464 h 606597"/>
              <a:gd name="connsiteX18" fmla="*/ 260408 w 517601"/>
              <a:gd name="connsiteY18" fmla="*/ 221102 h 606597"/>
              <a:gd name="connsiteX19" fmla="*/ 251058 w 517601"/>
              <a:gd name="connsiteY19" fmla="*/ 210362 h 606597"/>
              <a:gd name="connsiteX20" fmla="*/ 241988 w 517601"/>
              <a:gd name="connsiteY20" fmla="*/ 208682 h 606597"/>
              <a:gd name="connsiteX21" fmla="*/ 237125 w 517601"/>
              <a:gd name="connsiteY21" fmla="*/ 201771 h 606597"/>
              <a:gd name="connsiteX22" fmla="*/ 243203 w 517601"/>
              <a:gd name="connsiteY22" fmla="*/ 196074 h 606597"/>
              <a:gd name="connsiteX23" fmla="*/ 249562 w 517601"/>
              <a:gd name="connsiteY23" fmla="*/ 195607 h 606597"/>
              <a:gd name="connsiteX24" fmla="*/ 290979 w 517601"/>
              <a:gd name="connsiteY24" fmla="*/ 127464 h 606597"/>
              <a:gd name="connsiteX25" fmla="*/ 318302 w 517601"/>
              <a:gd name="connsiteY25" fmla="*/ 155490 h 606597"/>
              <a:gd name="connsiteX26" fmla="*/ 290885 w 517601"/>
              <a:gd name="connsiteY26" fmla="*/ 183142 h 606597"/>
              <a:gd name="connsiteX27" fmla="*/ 263188 w 517601"/>
              <a:gd name="connsiteY27" fmla="*/ 155023 h 606597"/>
              <a:gd name="connsiteX28" fmla="*/ 290979 w 517601"/>
              <a:gd name="connsiteY28" fmla="*/ 127464 h 606597"/>
              <a:gd name="connsiteX29" fmla="*/ 283964 w 517601"/>
              <a:gd name="connsiteY29" fmla="*/ 62849 h 606597"/>
              <a:gd name="connsiteX30" fmla="*/ 164059 w 517601"/>
              <a:gd name="connsiteY30" fmla="*/ 112437 h 606597"/>
              <a:gd name="connsiteX31" fmla="*/ 156950 w 517601"/>
              <a:gd name="connsiteY31" fmla="*/ 344315 h 606597"/>
              <a:gd name="connsiteX32" fmla="*/ 158634 w 517601"/>
              <a:gd name="connsiteY32" fmla="*/ 345623 h 606597"/>
              <a:gd name="connsiteX33" fmla="*/ 123747 w 517601"/>
              <a:gd name="connsiteY33" fmla="*/ 385125 h 606597"/>
              <a:gd name="connsiteX34" fmla="*/ 125618 w 517601"/>
              <a:gd name="connsiteY34" fmla="*/ 397545 h 606597"/>
              <a:gd name="connsiteX35" fmla="*/ 197729 w 517601"/>
              <a:gd name="connsiteY35" fmla="*/ 377934 h 606597"/>
              <a:gd name="connsiteX36" fmla="*/ 198103 w 517601"/>
              <a:gd name="connsiteY36" fmla="*/ 378121 h 606597"/>
              <a:gd name="connsiteX37" fmla="*/ 403869 w 517601"/>
              <a:gd name="connsiteY37" fmla="*/ 351880 h 606597"/>
              <a:gd name="connsiteX38" fmla="*/ 403869 w 517601"/>
              <a:gd name="connsiteY38" fmla="*/ 112437 h 606597"/>
              <a:gd name="connsiteX39" fmla="*/ 283964 w 517601"/>
              <a:gd name="connsiteY39" fmla="*/ 62849 h 606597"/>
              <a:gd name="connsiteX40" fmla="*/ 285367 w 517601"/>
              <a:gd name="connsiteY40" fmla="*/ 0 h 606597"/>
              <a:gd name="connsiteX41" fmla="*/ 517601 w 517601"/>
              <a:gd name="connsiteY41" fmla="*/ 231691 h 606597"/>
              <a:gd name="connsiteX42" fmla="*/ 442403 w 517601"/>
              <a:gd name="connsiteY42" fmla="*/ 402402 h 606597"/>
              <a:gd name="connsiteX43" fmla="*/ 442403 w 517601"/>
              <a:gd name="connsiteY43" fmla="*/ 524924 h 606597"/>
              <a:gd name="connsiteX44" fmla="*/ 442403 w 517601"/>
              <a:gd name="connsiteY44" fmla="*/ 533516 h 606597"/>
              <a:gd name="connsiteX45" fmla="*/ 442403 w 517601"/>
              <a:gd name="connsiteY45" fmla="*/ 544162 h 606597"/>
              <a:gd name="connsiteX46" fmla="*/ 425755 w 517601"/>
              <a:gd name="connsiteY46" fmla="*/ 563773 h 606597"/>
              <a:gd name="connsiteX47" fmla="*/ 184448 w 517601"/>
              <a:gd name="connsiteY47" fmla="*/ 606357 h 606597"/>
              <a:gd name="connsiteX48" fmla="*/ 167893 w 517601"/>
              <a:gd name="connsiteY48" fmla="*/ 593657 h 606597"/>
              <a:gd name="connsiteX49" fmla="*/ 167893 w 517601"/>
              <a:gd name="connsiteY49" fmla="*/ 593190 h 606597"/>
              <a:gd name="connsiteX50" fmla="*/ 167800 w 517601"/>
              <a:gd name="connsiteY50" fmla="*/ 526325 h 606597"/>
              <a:gd name="connsiteX51" fmla="*/ 100833 w 517601"/>
              <a:gd name="connsiteY51" fmla="*/ 536317 h 606597"/>
              <a:gd name="connsiteX52" fmla="*/ 52010 w 517601"/>
              <a:gd name="connsiteY52" fmla="*/ 487570 h 606597"/>
              <a:gd name="connsiteX53" fmla="*/ 52010 w 517601"/>
              <a:gd name="connsiteY53" fmla="*/ 441624 h 606597"/>
              <a:gd name="connsiteX54" fmla="*/ 52010 w 517601"/>
              <a:gd name="connsiteY54" fmla="*/ 402402 h 606597"/>
              <a:gd name="connsiteX55" fmla="*/ 52010 w 517601"/>
              <a:gd name="connsiteY55" fmla="*/ 401935 h 606597"/>
              <a:gd name="connsiteX56" fmla="*/ 29844 w 517601"/>
              <a:gd name="connsiteY56" fmla="*/ 401935 h 606597"/>
              <a:gd name="connsiteX57" fmla="*/ 4778 w 517601"/>
              <a:gd name="connsiteY57" fmla="*/ 360564 h 606597"/>
              <a:gd name="connsiteX58" fmla="*/ 52010 w 517601"/>
              <a:gd name="connsiteY58" fmla="*/ 270447 h 606597"/>
              <a:gd name="connsiteX59" fmla="*/ 52010 w 517601"/>
              <a:gd name="connsiteY59" fmla="*/ 262976 h 606597"/>
              <a:gd name="connsiteX60" fmla="*/ 52010 w 517601"/>
              <a:gd name="connsiteY60" fmla="*/ 231972 h 606597"/>
              <a:gd name="connsiteX61" fmla="*/ 186225 w 517601"/>
              <a:gd name="connsiteY61" fmla="*/ 22132 h 606597"/>
              <a:gd name="connsiteX62" fmla="*/ 285367 w 517601"/>
              <a:gd name="connsiteY62" fmla="*/ 0 h 606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517601" h="606597">
                <a:moveTo>
                  <a:pt x="249562" y="195607"/>
                </a:moveTo>
                <a:lnTo>
                  <a:pt x="274995" y="195607"/>
                </a:lnTo>
                <a:lnTo>
                  <a:pt x="301925" y="195607"/>
                </a:lnTo>
                <a:cubicBezTo>
                  <a:pt x="308470" y="195607"/>
                  <a:pt x="312304" y="198596"/>
                  <a:pt x="312398" y="205039"/>
                </a:cubicBezTo>
                <a:cubicBezTo>
                  <a:pt x="312585" y="210362"/>
                  <a:pt x="311649" y="215779"/>
                  <a:pt x="310714" y="221102"/>
                </a:cubicBezTo>
                <a:cubicBezTo>
                  <a:pt x="307161" y="240807"/>
                  <a:pt x="303608" y="260418"/>
                  <a:pt x="299961" y="280123"/>
                </a:cubicBezTo>
                <a:cubicBezTo>
                  <a:pt x="298839" y="286567"/>
                  <a:pt x="297437" y="293104"/>
                  <a:pt x="296689" y="299641"/>
                </a:cubicBezTo>
                <a:cubicBezTo>
                  <a:pt x="296315" y="302816"/>
                  <a:pt x="296876" y="305991"/>
                  <a:pt x="297624" y="309167"/>
                </a:cubicBezTo>
                <a:cubicBezTo>
                  <a:pt x="298746" y="313369"/>
                  <a:pt x="301738" y="315610"/>
                  <a:pt x="305946" y="315143"/>
                </a:cubicBezTo>
                <a:cubicBezTo>
                  <a:pt x="309592" y="314770"/>
                  <a:pt x="312959" y="313462"/>
                  <a:pt x="316325" y="312248"/>
                </a:cubicBezTo>
                <a:cubicBezTo>
                  <a:pt x="318943" y="311128"/>
                  <a:pt x="321281" y="309260"/>
                  <a:pt x="323992" y="308233"/>
                </a:cubicBezTo>
                <a:cubicBezTo>
                  <a:pt x="328013" y="306645"/>
                  <a:pt x="331379" y="309353"/>
                  <a:pt x="330257" y="313743"/>
                </a:cubicBezTo>
                <a:cubicBezTo>
                  <a:pt x="329603" y="316077"/>
                  <a:pt x="328107" y="318599"/>
                  <a:pt x="326423" y="320373"/>
                </a:cubicBezTo>
                <a:cubicBezTo>
                  <a:pt x="316325" y="330552"/>
                  <a:pt x="304356" y="336622"/>
                  <a:pt x="289863" y="336809"/>
                </a:cubicBezTo>
                <a:cubicBezTo>
                  <a:pt x="283130" y="336809"/>
                  <a:pt x="276304" y="336622"/>
                  <a:pt x="269665" y="335689"/>
                </a:cubicBezTo>
                <a:cubicBezTo>
                  <a:pt x="258725" y="334194"/>
                  <a:pt x="244606" y="320466"/>
                  <a:pt x="246569" y="305898"/>
                </a:cubicBezTo>
                <a:cubicBezTo>
                  <a:pt x="247972" y="295905"/>
                  <a:pt x="249562" y="286100"/>
                  <a:pt x="251245" y="276107"/>
                </a:cubicBezTo>
                <a:cubicBezTo>
                  <a:pt x="254050" y="258924"/>
                  <a:pt x="257229" y="241647"/>
                  <a:pt x="260221" y="224464"/>
                </a:cubicBezTo>
                <a:cubicBezTo>
                  <a:pt x="260315" y="223343"/>
                  <a:pt x="260408" y="222223"/>
                  <a:pt x="260408" y="221102"/>
                </a:cubicBezTo>
                <a:cubicBezTo>
                  <a:pt x="260408" y="213911"/>
                  <a:pt x="258164" y="211390"/>
                  <a:pt x="251058" y="210362"/>
                </a:cubicBezTo>
                <a:cubicBezTo>
                  <a:pt x="247972" y="209896"/>
                  <a:pt x="244886" y="209615"/>
                  <a:pt x="241988" y="208682"/>
                </a:cubicBezTo>
                <a:cubicBezTo>
                  <a:pt x="238341" y="207374"/>
                  <a:pt x="236751" y="204666"/>
                  <a:pt x="237125" y="201771"/>
                </a:cubicBezTo>
                <a:cubicBezTo>
                  <a:pt x="237406" y="198689"/>
                  <a:pt x="239369" y="196821"/>
                  <a:pt x="243203" y="196074"/>
                </a:cubicBezTo>
                <a:cubicBezTo>
                  <a:pt x="245354" y="195701"/>
                  <a:pt x="247504" y="195607"/>
                  <a:pt x="249562" y="195607"/>
                </a:cubicBezTo>
                <a:close/>
                <a:moveTo>
                  <a:pt x="290979" y="127464"/>
                </a:moveTo>
                <a:cubicBezTo>
                  <a:pt x="306231" y="127651"/>
                  <a:pt x="318395" y="140076"/>
                  <a:pt x="318302" y="155490"/>
                </a:cubicBezTo>
                <a:cubicBezTo>
                  <a:pt x="318208" y="170811"/>
                  <a:pt x="305857" y="183329"/>
                  <a:pt x="290885" y="183142"/>
                </a:cubicBezTo>
                <a:cubicBezTo>
                  <a:pt x="275540" y="183048"/>
                  <a:pt x="263001" y="170437"/>
                  <a:pt x="263188" y="155023"/>
                </a:cubicBezTo>
                <a:cubicBezTo>
                  <a:pt x="263282" y="139702"/>
                  <a:pt x="275633" y="127371"/>
                  <a:pt x="290979" y="127464"/>
                </a:cubicBezTo>
                <a:close/>
                <a:moveTo>
                  <a:pt x="283964" y="62849"/>
                </a:moveTo>
                <a:cubicBezTo>
                  <a:pt x="240567" y="62849"/>
                  <a:pt x="197168" y="79378"/>
                  <a:pt x="164059" y="112437"/>
                </a:cubicBezTo>
                <a:cubicBezTo>
                  <a:pt x="100271" y="176033"/>
                  <a:pt x="97933" y="277824"/>
                  <a:pt x="156950" y="344315"/>
                </a:cubicBezTo>
                <a:lnTo>
                  <a:pt x="158634" y="345623"/>
                </a:lnTo>
                <a:cubicBezTo>
                  <a:pt x="152274" y="359444"/>
                  <a:pt x="141237" y="376534"/>
                  <a:pt x="123747" y="385125"/>
                </a:cubicBezTo>
                <a:cubicBezTo>
                  <a:pt x="117855" y="388020"/>
                  <a:pt x="119258" y="396612"/>
                  <a:pt x="125618" y="397545"/>
                </a:cubicBezTo>
                <a:cubicBezTo>
                  <a:pt x="144698" y="400534"/>
                  <a:pt x="172102" y="397172"/>
                  <a:pt x="197729" y="377934"/>
                </a:cubicBezTo>
                <a:lnTo>
                  <a:pt x="198103" y="378121"/>
                </a:lnTo>
                <a:cubicBezTo>
                  <a:pt x="263013" y="416409"/>
                  <a:pt x="348125" y="407538"/>
                  <a:pt x="403869" y="351880"/>
                </a:cubicBezTo>
                <a:cubicBezTo>
                  <a:pt x="470088" y="285762"/>
                  <a:pt x="470088" y="178554"/>
                  <a:pt x="403869" y="112437"/>
                </a:cubicBezTo>
                <a:cubicBezTo>
                  <a:pt x="370760" y="79378"/>
                  <a:pt x="327362" y="62849"/>
                  <a:pt x="283964" y="62849"/>
                </a:cubicBezTo>
                <a:close/>
                <a:moveTo>
                  <a:pt x="285367" y="0"/>
                </a:moveTo>
                <a:cubicBezTo>
                  <a:pt x="413596" y="0"/>
                  <a:pt x="517414" y="103752"/>
                  <a:pt x="517601" y="231691"/>
                </a:cubicBezTo>
                <a:cubicBezTo>
                  <a:pt x="517601" y="299210"/>
                  <a:pt x="488607" y="360098"/>
                  <a:pt x="442403" y="402402"/>
                </a:cubicBezTo>
                <a:lnTo>
                  <a:pt x="442403" y="524924"/>
                </a:lnTo>
                <a:lnTo>
                  <a:pt x="442403" y="533516"/>
                </a:lnTo>
                <a:lnTo>
                  <a:pt x="442403" y="544162"/>
                </a:lnTo>
                <a:cubicBezTo>
                  <a:pt x="442403" y="553314"/>
                  <a:pt x="434921" y="562185"/>
                  <a:pt x="425755" y="563773"/>
                </a:cubicBezTo>
                <a:lnTo>
                  <a:pt x="184448" y="606357"/>
                </a:lnTo>
                <a:cubicBezTo>
                  <a:pt x="175469" y="607851"/>
                  <a:pt x="168267" y="602248"/>
                  <a:pt x="167893" y="593657"/>
                </a:cubicBezTo>
                <a:lnTo>
                  <a:pt x="167893" y="593190"/>
                </a:lnTo>
                <a:lnTo>
                  <a:pt x="167800" y="526325"/>
                </a:lnTo>
                <a:lnTo>
                  <a:pt x="100833" y="536317"/>
                </a:lnTo>
                <a:cubicBezTo>
                  <a:pt x="73990" y="536317"/>
                  <a:pt x="52010" y="514372"/>
                  <a:pt x="52010" y="487570"/>
                </a:cubicBezTo>
                <a:lnTo>
                  <a:pt x="52010" y="441624"/>
                </a:lnTo>
                <a:lnTo>
                  <a:pt x="52010" y="402402"/>
                </a:lnTo>
                <a:lnTo>
                  <a:pt x="52010" y="401935"/>
                </a:lnTo>
                <a:lnTo>
                  <a:pt x="29844" y="401935"/>
                </a:lnTo>
                <a:cubicBezTo>
                  <a:pt x="4123" y="401935"/>
                  <a:pt x="-7194" y="383351"/>
                  <a:pt x="4778" y="360564"/>
                </a:cubicBezTo>
                <a:lnTo>
                  <a:pt x="52010" y="270447"/>
                </a:lnTo>
                <a:lnTo>
                  <a:pt x="52010" y="262976"/>
                </a:lnTo>
                <a:lnTo>
                  <a:pt x="52010" y="231972"/>
                </a:lnTo>
                <a:cubicBezTo>
                  <a:pt x="52010" y="138958"/>
                  <a:pt x="106912" y="58926"/>
                  <a:pt x="186225" y="22132"/>
                </a:cubicBezTo>
                <a:cubicBezTo>
                  <a:pt x="216248" y="7938"/>
                  <a:pt x="249826" y="0"/>
                  <a:pt x="285367" y="0"/>
                </a:cubicBezTo>
                <a:close/>
              </a:path>
            </a:pathLst>
          </a:custGeom>
          <a:solidFill>
            <a:schemeClr val="accent1"/>
          </a:solidFill>
          <a:ln>
            <a:noFill/>
          </a:ln>
        </p:spPr>
      </p:sp>
      <p:cxnSp>
        <p:nvCxnSpPr>
          <p:cNvPr id="83" name="直接连接符 82">
            <a:extLst>
              <a:ext uri="{FF2B5EF4-FFF2-40B4-BE49-F238E27FC236}">
                <a16:creationId xmlns:a16="http://schemas.microsoft.com/office/drawing/2014/main" id="{C5268859-7C51-4123-9C7E-43C849B35BFF}"/>
              </a:ext>
            </a:extLst>
          </p:cNvPr>
          <p:cNvCxnSpPr/>
          <p:nvPr/>
        </p:nvCxnSpPr>
        <p:spPr>
          <a:xfrm>
            <a:off x="1038225" y="3342244"/>
            <a:ext cx="2346870"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84" name="直接连接符 83">
            <a:extLst>
              <a:ext uri="{FF2B5EF4-FFF2-40B4-BE49-F238E27FC236}">
                <a16:creationId xmlns:a16="http://schemas.microsoft.com/office/drawing/2014/main" id="{508C5E89-9AC8-459A-BBAD-70851FC4CC59}"/>
              </a:ext>
            </a:extLst>
          </p:cNvPr>
          <p:cNvCxnSpPr/>
          <p:nvPr/>
        </p:nvCxnSpPr>
        <p:spPr>
          <a:xfrm>
            <a:off x="4922565" y="3350738"/>
            <a:ext cx="2346870"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85" name="直接连接符 84">
            <a:extLst>
              <a:ext uri="{FF2B5EF4-FFF2-40B4-BE49-F238E27FC236}">
                <a16:creationId xmlns:a16="http://schemas.microsoft.com/office/drawing/2014/main" id="{23C5986E-1106-4692-BA85-56E101C133B4}"/>
              </a:ext>
            </a:extLst>
          </p:cNvPr>
          <p:cNvCxnSpPr/>
          <p:nvPr/>
        </p:nvCxnSpPr>
        <p:spPr>
          <a:xfrm>
            <a:off x="8816022" y="3359232"/>
            <a:ext cx="2346870" cy="0"/>
          </a:xfrm>
          <a:prstGeom prst="line">
            <a:avLst/>
          </a:prstGeom>
          <a:ln w="127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7023617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extLst>
              <a:ext uri="{FF2B5EF4-FFF2-40B4-BE49-F238E27FC236}">
                <a16:creationId xmlns:a16="http://schemas.microsoft.com/office/drawing/2014/main" id="{CB5EA5B7-8BA1-4453-B120-A9217EB1BC68}"/>
              </a:ext>
            </a:extLst>
          </p:cNvPr>
          <p:cNvSpPr/>
          <p:nvPr/>
        </p:nvSpPr>
        <p:spPr>
          <a:xfrm>
            <a:off x="4730751" y="3670300"/>
            <a:ext cx="2730499" cy="2463800"/>
          </a:xfrm>
          <a:prstGeom prst="rect">
            <a:avLst/>
          </a:prstGeom>
          <a:solidFill>
            <a:schemeClr val="bg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13F1C87F-4E69-4608-AA46-AACFDD4E3891}"/>
              </a:ext>
            </a:extLst>
          </p:cNvPr>
          <p:cNvSpPr/>
          <p:nvPr/>
        </p:nvSpPr>
        <p:spPr>
          <a:xfrm>
            <a:off x="8788401" y="1130300"/>
            <a:ext cx="2730499" cy="2463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占位符 1">
            <a:extLst>
              <a:ext uri="{FF2B5EF4-FFF2-40B4-BE49-F238E27FC236}">
                <a16:creationId xmlns:a16="http://schemas.microsoft.com/office/drawing/2014/main" id="{3387BE80-F687-447B-875A-724422916837}"/>
              </a:ext>
            </a:extLst>
          </p:cNvPr>
          <p:cNvSpPr>
            <a:spLocks noGrp="1"/>
          </p:cNvSpPr>
          <p:nvPr>
            <p:ph type="body" sz="quarter" idx="10"/>
          </p:nvPr>
        </p:nvSpPr>
        <p:spPr/>
        <p:txBody>
          <a:bodyPr/>
          <a:lstStyle/>
          <a:p>
            <a:r>
              <a:rPr lang="zh-CN" altLang="en-US" dirty="0"/>
              <a:t>图示页 </a:t>
            </a:r>
            <a:r>
              <a:rPr lang="en-US" altLang="zh-CN" dirty="0"/>
              <a:t>| </a:t>
            </a:r>
            <a:r>
              <a:rPr lang="zh-CN" altLang="en-US" dirty="0"/>
              <a:t>卡片布局</a:t>
            </a:r>
          </a:p>
        </p:txBody>
      </p:sp>
      <p:sp>
        <p:nvSpPr>
          <p:cNvPr id="3" name="灯片编号占位符 2">
            <a:extLst>
              <a:ext uri="{FF2B5EF4-FFF2-40B4-BE49-F238E27FC236}">
                <a16:creationId xmlns:a16="http://schemas.microsoft.com/office/drawing/2014/main" id="{F38AF944-9482-4E2A-BDEB-38F14BCB5565}"/>
              </a:ext>
            </a:extLst>
          </p:cNvPr>
          <p:cNvSpPr>
            <a:spLocks noGrp="1"/>
          </p:cNvSpPr>
          <p:nvPr>
            <p:ph type="sldNum" sz="quarter" idx="4"/>
          </p:nvPr>
        </p:nvSpPr>
        <p:spPr/>
        <p:txBody>
          <a:bodyPr/>
          <a:lstStyle/>
          <a:p>
            <a:fld id="{FCD414FB-FBA3-744C-9B73-3C070CB3E4AB}" type="slidenum">
              <a:rPr kumimoji="1" lang="zh-CN" altLang="en-US" smtClean="0"/>
              <a:pPr/>
              <a:t>25</a:t>
            </a:fld>
            <a:endParaRPr kumimoji="1" lang="zh-CN" altLang="en-US" dirty="0"/>
          </a:p>
        </p:txBody>
      </p:sp>
      <p:sp>
        <p:nvSpPr>
          <p:cNvPr id="4" name="矩形 3">
            <a:extLst>
              <a:ext uri="{FF2B5EF4-FFF2-40B4-BE49-F238E27FC236}">
                <a16:creationId xmlns:a16="http://schemas.microsoft.com/office/drawing/2014/main" id="{8529C439-B579-44E6-8EA6-998646E3C089}"/>
              </a:ext>
            </a:extLst>
          </p:cNvPr>
          <p:cNvSpPr/>
          <p:nvPr/>
        </p:nvSpPr>
        <p:spPr>
          <a:xfrm>
            <a:off x="673100" y="1130300"/>
            <a:ext cx="2730499" cy="2463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wifi_93158">
            <a:extLst>
              <a:ext uri="{FF2B5EF4-FFF2-40B4-BE49-F238E27FC236}">
                <a16:creationId xmlns:a16="http://schemas.microsoft.com/office/drawing/2014/main" id="{C93CC94E-75BF-4108-B281-D1880B4B101F}"/>
              </a:ext>
            </a:extLst>
          </p:cNvPr>
          <p:cNvSpPr>
            <a:spLocks noChangeAspect="1"/>
          </p:cNvSpPr>
          <p:nvPr/>
        </p:nvSpPr>
        <p:spPr bwMode="auto">
          <a:xfrm>
            <a:off x="5811019" y="1338322"/>
            <a:ext cx="569962" cy="444901"/>
          </a:xfrm>
          <a:custGeom>
            <a:avLst/>
            <a:gdLst>
              <a:gd name="connsiteX0" fmla="*/ 303444 w 606816"/>
              <a:gd name="connsiteY0" fmla="*/ 354415 h 473669"/>
              <a:gd name="connsiteX1" fmla="*/ 345650 w 606816"/>
              <a:gd name="connsiteY1" fmla="*/ 371882 h 473669"/>
              <a:gd name="connsiteX2" fmla="*/ 345650 w 606816"/>
              <a:gd name="connsiteY2" fmla="*/ 456203 h 473669"/>
              <a:gd name="connsiteX3" fmla="*/ 261238 w 606816"/>
              <a:gd name="connsiteY3" fmla="*/ 456203 h 473669"/>
              <a:gd name="connsiteX4" fmla="*/ 261238 w 606816"/>
              <a:gd name="connsiteY4" fmla="*/ 371882 h 473669"/>
              <a:gd name="connsiteX5" fmla="*/ 303444 w 606816"/>
              <a:gd name="connsiteY5" fmla="*/ 354415 h 473669"/>
              <a:gd name="connsiteX6" fmla="*/ 303444 w 606816"/>
              <a:gd name="connsiteY6" fmla="*/ 230043 h 473669"/>
              <a:gd name="connsiteX7" fmla="*/ 433717 w 606816"/>
              <a:gd name="connsiteY7" fmla="*/ 283962 h 473669"/>
              <a:gd name="connsiteX8" fmla="*/ 433717 w 606816"/>
              <a:gd name="connsiteY8" fmla="*/ 333281 h 473669"/>
              <a:gd name="connsiteX9" fmla="*/ 409008 w 606816"/>
              <a:gd name="connsiteY9" fmla="*/ 343495 h 473669"/>
              <a:gd name="connsiteX10" fmla="*/ 384300 w 606816"/>
              <a:gd name="connsiteY10" fmla="*/ 333281 h 473669"/>
              <a:gd name="connsiteX11" fmla="*/ 303444 w 606816"/>
              <a:gd name="connsiteY11" fmla="*/ 299881 h 473669"/>
              <a:gd name="connsiteX12" fmla="*/ 222588 w 606816"/>
              <a:gd name="connsiteY12" fmla="*/ 333281 h 473669"/>
              <a:gd name="connsiteX13" fmla="*/ 173171 w 606816"/>
              <a:gd name="connsiteY13" fmla="*/ 333281 h 473669"/>
              <a:gd name="connsiteX14" fmla="*/ 173171 w 606816"/>
              <a:gd name="connsiteY14" fmla="*/ 283962 h 473669"/>
              <a:gd name="connsiteX15" fmla="*/ 303444 w 606816"/>
              <a:gd name="connsiteY15" fmla="*/ 230043 h 473669"/>
              <a:gd name="connsiteX16" fmla="*/ 303444 w 606816"/>
              <a:gd name="connsiteY16" fmla="*/ 115163 h 473669"/>
              <a:gd name="connsiteX17" fmla="*/ 514990 w 606816"/>
              <a:gd name="connsiteY17" fmla="*/ 202670 h 473669"/>
              <a:gd name="connsiteX18" fmla="*/ 514990 w 606816"/>
              <a:gd name="connsiteY18" fmla="*/ 251990 h 473669"/>
              <a:gd name="connsiteX19" fmla="*/ 490286 w 606816"/>
              <a:gd name="connsiteY19" fmla="*/ 262203 h 473669"/>
              <a:gd name="connsiteX20" fmla="*/ 465583 w 606816"/>
              <a:gd name="connsiteY20" fmla="*/ 251990 h 473669"/>
              <a:gd name="connsiteX21" fmla="*/ 303444 w 606816"/>
              <a:gd name="connsiteY21" fmla="*/ 184911 h 473669"/>
              <a:gd name="connsiteX22" fmla="*/ 141213 w 606816"/>
              <a:gd name="connsiteY22" fmla="*/ 251990 h 473669"/>
              <a:gd name="connsiteX23" fmla="*/ 91806 w 606816"/>
              <a:gd name="connsiteY23" fmla="*/ 251990 h 473669"/>
              <a:gd name="connsiteX24" fmla="*/ 91806 w 606816"/>
              <a:gd name="connsiteY24" fmla="*/ 202670 h 473669"/>
              <a:gd name="connsiteX25" fmla="*/ 303444 w 606816"/>
              <a:gd name="connsiteY25" fmla="*/ 115163 h 473669"/>
              <a:gd name="connsiteX26" fmla="*/ 303455 w 606816"/>
              <a:gd name="connsiteY26" fmla="*/ 0 h 473669"/>
              <a:gd name="connsiteX27" fmla="*/ 596585 w 606816"/>
              <a:gd name="connsiteY27" fmla="*/ 121205 h 473669"/>
              <a:gd name="connsiteX28" fmla="*/ 596585 w 606816"/>
              <a:gd name="connsiteY28" fmla="*/ 170625 h 473669"/>
              <a:gd name="connsiteX29" fmla="*/ 547176 w 606816"/>
              <a:gd name="connsiteY29" fmla="*/ 170533 h 473669"/>
              <a:gd name="connsiteX30" fmla="*/ 303455 w 606816"/>
              <a:gd name="connsiteY30" fmla="*/ 69759 h 473669"/>
              <a:gd name="connsiteX31" fmla="*/ 59641 w 606816"/>
              <a:gd name="connsiteY31" fmla="*/ 170533 h 473669"/>
              <a:gd name="connsiteX32" fmla="*/ 34937 w 606816"/>
              <a:gd name="connsiteY32" fmla="*/ 180841 h 473669"/>
              <a:gd name="connsiteX33" fmla="*/ 10233 w 606816"/>
              <a:gd name="connsiteY33" fmla="*/ 170533 h 473669"/>
              <a:gd name="connsiteX34" fmla="*/ 10233 w 606816"/>
              <a:gd name="connsiteY34" fmla="*/ 121205 h 473669"/>
              <a:gd name="connsiteX35" fmla="*/ 303455 w 606816"/>
              <a:gd name="connsiteY35" fmla="*/ 0 h 473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6816" h="473669">
                <a:moveTo>
                  <a:pt x="303444" y="354415"/>
                </a:moveTo>
                <a:cubicBezTo>
                  <a:pt x="318718" y="354415"/>
                  <a:pt x="333993" y="360238"/>
                  <a:pt x="345650" y="371882"/>
                </a:cubicBezTo>
                <a:cubicBezTo>
                  <a:pt x="368964" y="395172"/>
                  <a:pt x="368964" y="432913"/>
                  <a:pt x="345650" y="456203"/>
                </a:cubicBezTo>
                <a:cubicBezTo>
                  <a:pt x="322335" y="479492"/>
                  <a:pt x="284553" y="479492"/>
                  <a:pt x="261238" y="456203"/>
                </a:cubicBezTo>
                <a:cubicBezTo>
                  <a:pt x="237924" y="432913"/>
                  <a:pt x="237924" y="395172"/>
                  <a:pt x="261238" y="371882"/>
                </a:cubicBezTo>
                <a:cubicBezTo>
                  <a:pt x="272896" y="360238"/>
                  <a:pt x="288170" y="354415"/>
                  <a:pt x="303444" y="354415"/>
                </a:cubicBezTo>
                <a:close/>
                <a:moveTo>
                  <a:pt x="303444" y="230043"/>
                </a:moveTo>
                <a:cubicBezTo>
                  <a:pt x="352584" y="230043"/>
                  <a:pt x="398959" y="249182"/>
                  <a:pt x="433717" y="283962"/>
                </a:cubicBezTo>
                <a:cubicBezTo>
                  <a:pt x="447362" y="297580"/>
                  <a:pt x="447362" y="319663"/>
                  <a:pt x="433717" y="333281"/>
                </a:cubicBezTo>
                <a:cubicBezTo>
                  <a:pt x="426894" y="340090"/>
                  <a:pt x="417951" y="343495"/>
                  <a:pt x="409008" y="343495"/>
                </a:cubicBezTo>
                <a:cubicBezTo>
                  <a:pt x="400065" y="343495"/>
                  <a:pt x="391122" y="340090"/>
                  <a:pt x="384300" y="333281"/>
                </a:cubicBezTo>
                <a:cubicBezTo>
                  <a:pt x="362726" y="311750"/>
                  <a:pt x="333961" y="299881"/>
                  <a:pt x="303444" y="299881"/>
                </a:cubicBezTo>
                <a:cubicBezTo>
                  <a:pt x="272835" y="299881"/>
                  <a:pt x="244162" y="311750"/>
                  <a:pt x="222588" y="333281"/>
                </a:cubicBezTo>
                <a:cubicBezTo>
                  <a:pt x="208943" y="346899"/>
                  <a:pt x="186816" y="346899"/>
                  <a:pt x="173171" y="333281"/>
                </a:cubicBezTo>
                <a:cubicBezTo>
                  <a:pt x="159526" y="319663"/>
                  <a:pt x="159526" y="297580"/>
                  <a:pt x="173171" y="283962"/>
                </a:cubicBezTo>
                <a:cubicBezTo>
                  <a:pt x="207929" y="249182"/>
                  <a:pt x="254211" y="230043"/>
                  <a:pt x="303444" y="230043"/>
                </a:cubicBezTo>
                <a:close/>
                <a:moveTo>
                  <a:pt x="303444" y="115163"/>
                </a:moveTo>
                <a:cubicBezTo>
                  <a:pt x="383361" y="115163"/>
                  <a:pt x="458485" y="146264"/>
                  <a:pt x="514990" y="202670"/>
                </a:cubicBezTo>
                <a:cubicBezTo>
                  <a:pt x="528724" y="216288"/>
                  <a:pt x="528724" y="238371"/>
                  <a:pt x="514990" y="251990"/>
                </a:cubicBezTo>
                <a:cubicBezTo>
                  <a:pt x="508169" y="258799"/>
                  <a:pt x="499320" y="262203"/>
                  <a:pt x="490286" y="262203"/>
                </a:cubicBezTo>
                <a:cubicBezTo>
                  <a:pt x="481437" y="262203"/>
                  <a:pt x="472404" y="258799"/>
                  <a:pt x="465583" y="251990"/>
                </a:cubicBezTo>
                <a:cubicBezTo>
                  <a:pt x="422260" y="208743"/>
                  <a:pt x="364649" y="184911"/>
                  <a:pt x="303444" y="184911"/>
                </a:cubicBezTo>
                <a:cubicBezTo>
                  <a:pt x="242146" y="184911"/>
                  <a:pt x="184536" y="208743"/>
                  <a:pt x="141213" y="251990"/>
                </a:cubicBezTo>
                <a:cubicBezTo>
                  <a:pt x="127571" y="265608"/>
                  <a:pt x="105448" y="265608"/>
                  <a:pt x="91806" y="251990"/>
                </a:cubicBezTo>
                <a:cubicBezTo>
                  <a:pt x="78164" y="238371"/>
                  <a:pt x="78164" y="216288"/>
                  <a:pt x="91806" y="202670"/>
                </a:cubicBezTo>
                <a:cubicBezTo>
                  <a:pt x="148311" y="146264"/>
                  <a:pt x="223435" y="115163"/>
                  <a:pt x="303444" y="115163"/>
                </a:cubicBezTo>
                <a:close/>
                <a:moveTo>
                  <a:pt x="303455" y="0"/>
                </a:moveTo>
                <a:cubicBezTo>
                  <a:pt x="414162" y="0"/>
                  <a:pt x="518324" y="43071"/>
                  <a:pt x="596585" y="121205"/>
                </a:cubicBezTo>
                <a:cubicBezTo>
                  <a:pt x="610227" y="134825"/>
                  <a:pt x="610227" y="156913"/>
                  <a:pt x="596585" y="170625"/>
                </a:cubicBezTo>
                <a:cubicBezTo>
                  <a:pt x="582942" y="184154"/>
                  <a:pt x="560819" y="184246"/>
                  <a:pt x="547176" y="170533"/>
                </a:cubicBezTo>
                <a:cubicBezTo>
                  <a:pt x="482098" y="105560"/>
                  <a:pt x="395542" y="69759"/>
                  <a:pt x="303455" y="69759"/>
                </a:cubicBezTo>
                <a:cubicBezTo>
                  <a:pt x="211368" y="69759"/>
                  <a:pt x="124719" y="105560"/>
                  <a:pt x="59641" y="170533"/>
                </a:cubicBezTo>
                <a:cubicBezTo>
                  <a:pt x="52819" y="177436"/>
                  <a:pt x="43878" y="180841"/>
                  <a:pt x="34937" y="180841"/>
                </a:cubicBezTo>
                <a:cubicBezTo>
                  <a:pt x="25995" y="180841"/>
                  <a:pt x="17054" y="177436"/>
                  <a:pt x="10233" y="170533"/>
                </a:cubicBezTo>
                <a:cubicBezTo>
                  <a:pt x="-3410" y="156913"/>
                  <a:pt x="-3410" y="134825"/>
                  <a:pt x="10233" y="121205"/>
                </a:cubicBezTo>
                <a:cubicBezTo>
                  <a:pt x="88585" y="43071"/>
                  <a:pt x="192655" y="0"/>
                  <a:pt x="303455" y="0"/>
                </a:cubicBezTo>
                <a:close/>
              </a:path>
            </a:pathLst>
          </a:custGeom>
          <a:solidFill>
            <a:schemeClr val="accent1"/>
          </a:solidFill>
          <a:ln>
            <a:noFill/>
          </a:ln>
        </p:spPr>
      </p:sp>
      <p:sp>
        <p:nvSpPr>
          <p:cNvPr id="11" name="link_3646">
            <a:extLst>
              <a:ext uri="{FF2B5EF4-FFF2-40B4-BE49-F238E27FC236}">
                <a16:creationId xmlns:a16="http://schemas.microsoft.com/office/drawing/2014/main" id="{1FA5DABF-8CB2-4566-A41F-0D4D13A3105F}"/>
              </a:ext>
            </a:extLst>
          </p:cNvPr>
          <p:cNvSpPr>
            <a:spLocks noChangeAspect="1"/>
          </p:cNvSpPr>
          <p:nvPr/>
        </p:nvSpPr>
        <p:spPr bwMode="auto">
          <a:xfrm>
            <a:off x="9931379" y="1339821"/>
            <a:ext cx="444543" cy="441903"/>
          </a:xfrm>
          <a:custGeom>
            <a:avLst/>
            <a:gdLst>
              <a:gd name="T0" fmla="*/ 422 w 432"/>
              <a:gd name="T1" fmla="*/ 11 h 430"/>
              <a:gd name="T2" fmla="*/ 384 w 432"/>
              <a:gd name="T3" fmla="*/ 11 h 430"/>
              <a:gd name="T4" fmla="*/ 330 w 432"/>
              <a:gd name="T5" fmla="*/ 65 h 430"/>
              <a:gd name="T6" fmla="*/ 256 w 432"/>
              <a:gd name="T7" fmla="*/ 43 h 430"/>
              <a:gd name="T8" fmla="*/ 162 w 432"/>
              <a:gd name="T9" fmla="*/ 82 h 430"/>
              <a:gd name="T10" fmla="*/ 82 w 432"/>
              <a:gd name="T11" fmla="*/ 162 h 430"/>
              <a:gd name="T12" fmla="*/ 65 w 432"/>
              <a:gd name="T13" fmla="*/ 330 h 430"/>
              <a:gd name="T14" fmla="*/ 11 w 432"/>
              <a:gd name="T15" fmla="*/ 384 h 430"/>
              <a:gd name="T16" fmla="*/ 11 w 432"/>
              <a:gd name="T17" fmla="*/ 422 h 430"/>
              <a:gd name="T18" fmla="*/ 30 w 432"/>
              <a:gd name="T19" fmla="*/ 430 h 430"/>
              <a:gd name="T20" fmla="*/ 49 w 432"/>
              <a:gd name="T21" fmla="*/ 422 h 430"/>
              <a:gd name="T22" fmla="*/ 103 w 432"/>
              <a:gd name="T23" fmla="*/ 368 h 430"/>
              <a:gd name="T24" fmla="*/ 176 w 432"/>
              <a:gd name="T25" fmla="*/ 390 h 430"/>
              <a:gd name="T26" fmla="*/ 271 w 432"/>
              <a:gd name="T27" fmla="*/ 351 h 430"/>
              <a:gd name="T28" fmla="*/ 350 w 432"/>
              <a:gd name="T29" fmla="*/ 271 h 430"/>
              <a:gd name="T30" fmla="*/ 367 w 432"/>
              <a:gd name="T31" fmla="*/ 103 h 430"/>
              <a:gd name="T32" fmla="*/ 422 w 432"/>
              <a:gd name="T33" fmla="*/ 49 h 430"/>
              <a:gd name="T34" fmla="*/ 422 w 432"/>
              <a:gd name="T35" fmla="*/ 11 h 430"/>
              <a:gd name="T36" fmla="*/ 336 w 432"/>
              <a:gd name="T37" fmla="*/ 176 h 430"/>
              <a:gd name="T38" fmla="*/ 313 w 432"/>
              <a:gd name="T39" fmla="*/ 233 h 430"/>
              <a:gd name="T40" fmla="*/ 233 w 432"/>
              <a:gd name="T41" fmla="*/ 313 h 430"/>
              <a:gd name="T42" fmla="*/ 176 w 432"/>
              <a:gd name="T43" fmla="*/ 336 h 430"/>
              <a:gd name="T44" fmla="*/ 142 w 432"/>
              <a:gd name="T45" fmla="*/ 328 h 430"/>
              <a:gd name="T46" fmla="*/ 181 w 432"/>
              <a:gd name="T47" fmla="*/ 289 h 430"/>
              <a:gd name="T48" fmla="*/ 181 w 432"/>
              <a:gd name="T49" fmla="*/ 251 h 430"/>
              <a:gd name="T50" fmla="*/ 144 w 432"/>
              <a:gd name="T51" fmla="*/ 251 h 430"/>
              <a:gd name="T52" fmla="*/ 104 w 432"/>
              <a:gd name="T53" fmla="*/ 291 h 430"/>
              <a:gd name="T54" fmla="*/ 96 w 432"/>
              <a:gd name="T55" fmla="*/ 256 h 430"/>
              <a:gd name="T56" fmla="*/ 120 w 432"/>
              <a:gd name="T57" fmla="*/ 200 h 430"/>
              <a:gd name="T58" fmla="*/ 199 w 432"/>
              <a:gd name="T59" fmla="*/ 120 h 430"/>
              <a:gd name="T60" fmla="*/ 256 w 432"/>
              <a:gd name="T61" fmla="*/ 96 h 430"/>
              <a:gd name="T62" fmla="*/ 291 w 432"/>
              <a:gd name="T63" fmla="*/ 104 h 430"/>
              <a:gd name="T64" fmla="*/ 250 w 432"/>
              <a:gd name="T65" fmla="*/ 145 h 430"/>
              <a:gd name="T66" fmla="*/ 250 w 432"/>
              <a:gd name="T67" fmla="*/ 183 h 430"/>
              <a:gd name="T68" fmla="*/ 269 w 432"/>
              <a:gd name="T69" fmla="*/ 191 h 430"/>
              <a:gd name="T70" fmla="*/ 288 w 432"/>
              <a:gd name="T71" fmla="*/ 183 h 430"/>
              <a:gd name="T72" fmla="*/ 328 w 432"/>
              <a:gd name="T73" fmla="*/ 142 h 430"/>
              <a:gd name="T74" fmla="*/ 336 w 432"/>
              <a:gd name="T75" fmla="*/ 176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32" h="430">
                <a:moveTo>
                  <a:pt x="422" y="11"/>
                </a:moveTo>
                <a:cubicBezTo>
                  <a:pt x="411" y="0"/>
                  <a:pt x="394" y="0"/>
                  <a:pt x="384" y="11"/>
                </a:cubicBezTo>
                <a:lnTo>
                  <a:pt x="330" y="65"/>
                </a:lnTo>
                <a:cubicBezTo>
                  <a:pt x="307" y="50"/>
                  <a:pt x="282" y="43"/>
                  <a:pt x="256" y="43"/>
                </a:cubicBezTo>
                <a:cubicBezTo>
                  <a:pt x="222" y="43"/>
                  <a:pt x="187" y="56"/>
                  <a:pt x="162" y="82"/>
                </a:cubicBezTo>
                <a:lnTo>
                  <a:pt x="82" y="162"/>
                </a:lnTo>
                <a:cubicBezTo>
                  <a:pt x="36" y="208"/>
                  <a:pt x="31" y="278"/>
                  <a:pt x="65" y="330"/>
                </a:cubicBezTo>
                <a:lnTo>
                  <a:pt x="11" y="384"/>
                </a:lnTo>
                <a:cubicBezTo>
                  <a:pt x="0" y="395"/>
                  <a:pt x="0" y="411"/>
                  <a:pt x="11" y="422"/>
                </a:cubicBezTo>
                <a:cubicBezTo>
                  <a:pt x="16" y="427"/>
                  <a:pt x="23" y="430"/>
                  <a:pt x="30" y="430"/>
                </a:cubicBezTo>
                <a:cubicBezTo>
                  <a:pt x="36" y="430"/>
                  <a:pt x="43" y="427"/>
                  <a:pt x="49" y="422"/>
                </a:cubicBezTo>
                <a:lnTo>
                  <a:pt x="103" y="368"/>
                </a:lnTo>
                <a:cubicBezTo>
                  <a:pt x="125" y="382"/>
                  <a:pt x="151" y="390"/>
                  <a:pt x="176" y="390"/>
                </a:cubicBezTo>
                <a:cubicBezTo>
                  <a:pt x="209" y="390"/>
                  <a:pt x="245" y="377"/>
                  <a:pt x="271" y="351"/>
                </a:cubicBezTo>
                <a:lnTo>
                  <a:pt x="350" y="271"/>
                </a:lnTo>
                <a:cubicBezTo>
                  <a:pt x="396" y="225"/>
                  <a:pt x="402" y="155"/>
                  <a:pt x="367" y="103"/>
                </a:cubicBezTo>
                <a:lnTo>
                  <a:pt x="422" y="49"/>
                </a:lnTo>
                <a:cubicBezTo>
                  <a:pt x="432" y="38"/>
                  <a:pt x="432" y="21"/>
                  <a:pt x="422" y="11"/>
                </a:cubicBezTo>
                <a:close/>
                <a:moveTo>
                  <a:pt x="336" y="176"/>
                </a:moveTo>
                <a:cubicBezTo>
                  <a:pt x="336" y="198"/>
                  <a:pt x="328" y="218"/>
                  <a:pt x="313" y="233"/>
                </a:cubicBezTo>
                <a:lnTo>
                  <a:pt x="233" y="313"/>
                </a:lnTo>
                <a:cubicBezTo>
                  <a:pt x="218" y="328"/>
                  <a:pt x="197" y="336"/>
                  <a:pt x="176" y="336"/>
                </a:cubicBezTo>
                <a:cubicBezTo>
                  <a:pt x="164" y="336"/>
                  <a:pt x="153" y="333"/>
                  <a:pt x="142" y="328"/>
                </a:cubicBezTo>
                <a:lnTo>
                  <a:pt x="181" y="289"/>
                </a:lnTo>
                <a:cubicBezTo>
                  <a:pt x="191" y="278"/>
                  <a:pt x="191" y="261"/>
                  <a:pt x="181" y="251"/>
                </a:cubicBezTo>
                <a:cubicBezTo>
                  <a:pt x="171" y="240"/>
                  <a:pt x="155" y="240"/>
                  <a:pt x="144" y="251"/>
                </a:cubicBezTo>
                <a:lnTo>
                  <a:pt x="104" y="291"/>
                </a:lnTo>
                <a:cubicBezTo>
                  <a:pt x="99" y="280"/>
                  <a:pt x="96" y="268"/>
                  <a:pt x="96" y="256"/>
                </a:cubicBezTo>
                <a:cubicBezTo>
                  <a:pt x="96" y="235"/>
                  <a:pt x="105" y="215"/>
                  <a:pt x="120" y="200"/>
                </a:cubicBezTo>
                <a:lnTo>
                  <a:pt x="199" y="120"/>
                </a:lnTo>
                <a:cubicBezTo>
                  <a:pt x="214" y="105"/>
                  <a:pt x="235" y="96"/>
                  <a:pt x="256" y="96"/>
                </a:cubicBezTo>
                <a:cubicBezTo>
                  <a:pt x="268" y="96"/>
                  <a:pt x="280" y="99"/>
                  <a:pt x="291" y="104"/>
                </a:cubicBezTo>
                <a:lnTo>
                  <a:pt x="250" y="145"/>
                </a:lnTo>
                <a:cubicBezTo>
                  <a:pt x="240" y="155"/>
                  <a:pt x="240" y="172"/>
                  <a:pt x="250" y="183"/>
                </a:cubicBezTo>
                <a:cubicBezTo>
                  <a:pt x="255" y="188"/>
                  <a:pt x="262" y="191"/>
                  <a:pt x="269" y="191"/>
                </a:cubicBezTo>
                <a:cubicBezTo>
                  <a:pt x="276" y="191"/>
                  <a:pt x="282" y="188"/>
                  <a:pt x="288" y="183"/>
                </a:cubicBezTo>
                <a:lnTo>
                  <a:pt x="328" y="142"/>
                </a:lnTo>
                <a:cubicBezTo>
                  <a:pt x="333" y="153"/>
                  <a:pt x="336" y="164"/>
                  <a:pt x="336" y="176"/>
                </a:cubicBezTo>
                <a:close/>
              </a:path>
            </a:pathLst>
          </a:custGeom>
          <a:solidFill>
            <a:schemeClr val="bg1"/>
          </a:solidFill>
          <a:ln>
            <a:noFill/>
          </a:ln>
        </p:spPr>
      </p:sp>
      <p:sp>
        <p:nvSpPr>
          <p:cNvPr id="9" name="infinite-mathematical-symbol_43410">
            <a:extLst>
              <a:ext uri="{FF2B5EF4-FFF2-40B4-BE49-F238E27FC236}">
                <a16:creationId xmlns:a16="http://schemas.microsoft.com/office/drawing/2014/main" id="{71645F9D-BD63-43ED-9516-3609733BDD24}"/>
              </a:ext>
            </a:extLst>
          </p:cNvPr>
          <p:cNvSpPr>
            <a:spLocks noChangeAspect="1"/>
          </p:cNvSpPr>
          <p:nvPr/>
        </p:nvSpPr>
        <p:spPr bwMode="auto">
          <a:xfrm>
            <a:off x="1771250" y="1431220"/>
            <a:ext cx="534198" cy="259105"/>
          </a:xfrm>
          <a:custGeom>
            <a:avLst/>
            <a:gdLst>
              <a:gd name="T0" fmla="*/ 1545 w 2003"/>
              <a:gd name="T1" fmla="*/ 0 h 973"/>
              <a:gd name="T2" fmla="*/ 907 w 2003"/>
              <a:gd name="T3" fmla="*/ 437 h 973"/>
              <a:gd name="T4" fmla="*/ 468 w 2003"/>
              <a:gd name="T5" fmla="*/ 778 h 973"/>
              <a:gd name="T6" fmla="*/ 195 w 2003"/>
              <a:gd name="T7" fmla="*/ 479 h 973"/>
              <a:gd name="T8" fmla="*/ 488 w 2003"/>
              <a:gd name="T9" fmla="*/ 195 h 973"/>
              <a:gd name="T10" fmla="*/ 756 w 2003"/>
              <a:gd name="T11" fmla="*/ 341 h 973"/>
              <a:gd name="T12" fmla="*/ 890 w 2003"/>
              <a:gd name="T13" fmla="*/ 373 h 973"/>
              <a:gd name="T14" fmla="*/ 923 w 2003"/>
              <a:gd name="T15" fmla="*/ 239 h 973"/>
              <a:gd name="T16" fmla="*/ 488 w 2003"/>
              <a:gd name="T17" fmla="*/ 0 h 973"/>
              <a:gd name="T18" fmla="*/ 0 w 2003"/>
              <a:gd name="T19" fmla="*/ 479 h 973"/>
              <a:gd name="T20" fmla="*/ 468 w 2003"/>
              <a:gd name="T21" fmla="*/ 973 h 973"/>
              <a:gd name="T22" fmla="*/ 1058 w 2003"/>
              <a:gd name="T23" fmla="*/ 560 h 973"/>
              <a:gd name="T24" fmla="*/ 1545 w 2003"/>
              <a:gd name="T25" fmla="*/ 195 h 973"/>
              <a:gd name="T26" fmla="*/ 1774 w 2003"/>
              <a:gd name="T27" fmla="*/ 313 h 973"/>
              <a:gd name="T28" fmla="*/ 1808 w 2003"/>
              <a:gd name="T29" fmla="*/ 486 h 973"/>
              <a:gd name="T30" fmla="*/ 1762 w 2003"/>
              <a:gd name="T31" fmla="*/ 649 h 973"/>
              <a:gd name="T32" fmla="*/ 1569 w 2003"/>
              <a:gd name="T33" fmla="*/ 766 h 973"/>
              <a:gd name="T34" fmla="*/ 1258 w 2003"/>
              <a:gd name="T35" fmla="*/ 606 h 973"/>
              <a:gd name="T36" fmla="*/ 1233 w 2003"/>
              <a:gd name="T37" fmla="*/ 579 h 973"/>
              <a:gd name="T38" fmla="*/ 1096 w 2003"/>
              <a:gd name="T39" fmla="*/ 590 h 973"/>
              <a:gd name="T40" fmla="*/ 1102 w 2003"/>
              <a:gd name="T41" fmla="*/ 723 h 973"/>
              <a:gd name="T42" fmla="*/ 1108 w 2003"/>
              <a:gd name="T43" fmla="*/ 731 h 973"/>
              <a:gd name="T44" fmla="*/ 1569 w 2003"/>
              <a:gd name="T45" fmla="*/ 961 h 973"/>
              <a:gd name="T46" fmla="*/ 2003 w 2003"/>
              <a:gd name="T47" fmla="*/ 485 h 973"/>
              <a:gd name="T48" fmla="*/ 1948 w 2003"/>
              <a:gd name="T49" fmla="*/ 225 h 973"/>
              <a:gd name="T50" fmla="*/ 1545 w 2003"/>
              <a:gd name="T51" fmla="*/ 0 h 9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003" h="973">
                <a:moveTo>
                  <a:pt x="1545" y="0"/>
                </a:moveTo>
                <a:cubicBezTo>
                  <a:pt x="1261" y="0"/>
                  <a:pt x="1073" y="232"/>
                  <a:pt x="907" y="437"/>
                </a:cubicBezTo>
                <a:cubicBezTo>
                  <a:pt x="765" y="613"/>
                  <a:pt x="631" y="778"/>
                  <a:pt x="468" y="778"/>
                </a:cubicBezTo>
                <a:cubicBezTo>
                  <a:pt x="299" y="778"/>
                  <a:pt x="195" y="604"/>
                  <a:pt x="195" y="479"/>
                </a:cubicBezTo>
                <a:cubicBezTo>
                  <a:pt x="195" y="363"/>
                  <a:pt x="309" y="195"/>
                  <a:pt x="488" y="195"/>
                </a:cubicBezTo>
                <a:cubicBezTo>
                  <a:pt x="661" y="195"/>
                  <a:pt x="752" y="334"/>
                  <a:pt x="756" y="341"/>
                </a:cubicBezTo>
                <a:cubicBezTo>
                  <a:pt x="785" y="387"/>
                  <a:pt x="844" y="401"/>
                  <a:pt x="890" y="373"/>
                </a:cubicBezTo>
                <a:cubicBezTo>
                  <a:pt x="936" y="345"/>
                  <a:pt x="951" y="285"/>
                  <a:pt x="923" y="239"/>
                </a:cubicBezTo>
                <a:cubicBezTo>
                  <a:pt x="917" y="229"/>
                  <a:pt x="774" y="0"/>
                  <a:pt x="488" y="0"/>
                </a:cubicBezTo>
                <a:cubicBezTo>
                  <a:pt x="200" y="0"/>
                  <a:pt x="0" y="252"/>
                  <a:pt x="0" y="479"/>
                </a:cubicBezTo>
                <a:cubicBezTo>
                  <a:pt x="0" y="713"/>
                  <a:pt x="192" y="973"/>
                  <a:pt x="468" y="973"/>
                </a:cubicBezTo>
                <a:cubicBezTo>
                  <a:pt x="724" y="973"/>
                  <a:pt x="894" y="763"/>
                  <a:pt x="1058" y="560"/>
                </a:cubicBezTo>
                <a:cubicBezTo>
                  <a:pt x="1210" y="372"/>
                  <a:pt x="1354" y="195"/>
                  <a:pt x="1545" y="195"/>
                </a:cubicBezTo>
                <a:cubicBezTo>
                  <a:pt x="1659" y="195"/>
                  <a:pt x="1734" y="234"/>
                  <a:pt x="1774" y="313"/>
                </a:cubicBezTo>
                <a:cubicBezTo>
                  <a:pt x="1808" y="382"/>
                  <a:pt x="1808" y="460"/>
                  <a:pt x="1808" y="486"/>
                </a:cubicBezTo>
                <a:cubicBezTo>
                  <a:pt x="1808" y="502"/>
                  <a:pt x="1800" y="580"/>
                  <a:pt x="1762" y="649"/>
                </a:cubicBezTo>
                <a:cubicBezTo>
                  <a:pt x="1719" y="729"/>
                  <a:pt x="1658" y="766"/>
                  <a:pt x="1569" y="766"/>
                </a:cubicBezTo>
                <a:cubicBezTo>
                  <a:pt x="1391" y="766"/>
                  <a:pt x="1295" y="650"/>
                  <a:pt x="1258" y="606"/>
                </a:cubicBezTo>
                <a:cubicBezTo>
                  <a:pt x="1249" y="595"/>
                  <a:pt x="1242" y="587"/>
                  <a:pt x="1233" y="579"/>
                </a:cubicBezTo>
                <a:cubicBezTo>
                  <a:pt x="1192" y="544"/>
                  <a:pt x="1131" y="549"/>
                  <a:pt x="1096" y="590"/>
                </a:cubicBezTo>
                <a:cubicBezTo>
                  <a:pt x="1062" y="629"/>
                  <a:pt x="1065" y="688"/>
                  <a:pt x="1102" y="723"/>
                </a:cubicBezTo>
                <a:cubicBezTo>
                  <a:pt x="1104" y="725"/>
                  <a:pt x="1106" y="728"/>
                  <a:pt x="1108" y="731"/>
                </a:cubicBezTo>
                <a:cubicBezTo>
                  <a:pt x="1156" y="788"/>
                  <a:pt x="1299" y="961"/>
                  <a:pt x="1569" y="961"/>
                </a:cubicBezTo>
                <a:cubicBezTo>
                  <a:pt x="1897" y="961"/>
                  <a:pt x="2003" y="641"/>
                  <a:pt x="2003" y="485"/>
                </a:cubicBezTo>
                <a:cubicBezTo>
                  <a:pt x="2003" y="386"/>
                  <a:pt x="1984" y="298"/>
                  <a:pt x="1948" y="225"/>
                </a:cubicBezTo>
                <a:cubicBezTo>
                  <a:pt x="1896" y="123"/>
                  <a:pt x="1784" y="0"/>
                  <a:pt x="1545" y="0"/>
                </a:cubicBezTo>
                <a:close/>
              </a:path>
            </a:pathLst>
          </a:custGeom>
          <a:solidFill>
            <a:schemeClr val="bg1"/>
          </a:solidFill>
          <a:ln>
            <a:noFill/>
          </a:ln>
        </p:spPr>
      </p:sp>
      <p:grpSp>
        <p:nvGrpSpPr>
          <p:cNvPr id="22" name="组合 21">
            <a:extLst>
              <a:ext uri="{FF2B5EF4-FFF2-40B4-BE49-F238E27FC236}">
                <a16:creationId xmlns:a16="http://schemas.microsoft.com/office/drawing/2014/main" id="{A728D306-5166-4B9E-A8CB-F514B1E8D60D}"/>
              </a:ext>
            </a:extLst>
          </p:cNvPr>
          <p:cNvGrpSpPr/>
          <p:nvPr/>
        </p:nvGrpSpPr>
        <p:grpSpPr>
          <a:xfrm>
            <a:off x="791854" y="2012254"/>
            <a:ext cx="2492990" cy="1397225"/>
            <a:chOff x="791854" y="1950760"/>
            <a:chExt cx="2492990" cy="1397225"/>
          </a:xfrm>
        </p:grpSpPr>
        <p:sp>
          <p:nvSpPr>
            <p:cNvPr id="12" name="文本框 11">
              <a:extLst>
                <a:ext uri="{FF2B5EF4-FFF2-40B4-BE49-F238E27FC236}">
                  <a16:creationId xmlns:a16="http://schemas.microsoft.com/office/drawing/2014/main" id="{2E853DC8-279E-41B7-9B52-551DB904C0D7}"/>
                </a:ext>
              </a:extLst>
            </p:cNvPr>
            <p:cNvSpPr txBox="1"/>
            <p:nvPr/>
          </p:nvSpPr>
          <p:spPr>
            <a:xfrm>
              <a:off x="1176574" y="1950760"/>
              <a:ext cx="1723550" cy="461665"/>
            </a:xfrm>
            <a:prstGeom prst="rect">
              <a:avLst/>
            </a:prstGeom>
            <a:noFill/>
          </p:spPr>
          <p:txBody>
            <a:bodyPr wrap="none" rtlCol="0">
              <a:spAutoFit/>
            </a:bodyPr>
            <a:lstStyle/>
            <a:p>
              <a:pPr algn="ctr"/>
              <a:r>
                <a:rPr lang="zh-CN" altLang="en-US" sz="2400" b="1" dirty="0">
                  <a:solidFill>
                    <a:schemeClr val="bg1"/>
                  </a:solidFill>
                  <a:latin typeface="+mn-ea"/>
                </a:rPr>
                <a:t>添加小标题</a:t>
              </a:r>
            </a:p>
          </p:txBody>
        </p:sp>
        <p:sp>
          <p:nvSpPr>
            <p:cNvPr id="13" name="文本框 12">
              <a:extLst>
                <a:ext uri="{FF2B5EF4-FFF2-40B4-BE49-F238E27FC236}">
                  <a16:creationId xmlns:a16="http://schemas.microsoft.com/office/drawing/2014/main" id="{EEA3B238-92B4-489A-A3D4-8718A513E21C}"/>
                </a:ext>
              </a:extLst>
            </p:cNvPr>
            <p:cNvSpPr txBox="1"/>
            <p:nvPr/>
          </p:nvSpPr>
          <p:spPr>
            <a:xfrm>
              <a:off x="791854" y="2424655"/>
              <a:ext cx="2492990" cy="923330"/>
            </a:xfrm>
            <a:prstGeom prst="rect">
              <a:avLst/>
            </a:prstGeom>
            <a:noFill/>
          </p:spPr>
          <p:txBody>
            <a:bodyPr wrap="none" rtlCol="0">
              <a:spAutoFit/>
            </a:bodyPr>
            <a:lstStyle/>
            <a:p>
              <a:pPr algn="ctr"/>
              <a:r>
                <a:rPr lang="zh-CN" altLang="en-US" dirty="0">
                  <a:solidFill>
                    <a:schemeClr val="bg1"/>
                  </a:solidFill>
                  <a:latin typeface="+mn-ea"/>
                </a:rPr>
                <a:t>请在此处添加具体内容</a:t>
              </a:r>
              <a:endParaRPr lang="en-US" altLang="zh-CN" dirty="0">
                <a:solidFill>
                  <a:schemeClr val="bg1"/>
                </a:solidFill>
                <a:latin typeface="+mn-ea"/>
              </a:endParaRPr>
            </a:p>
            <a:p>
              <a:pPr algn="ctr"/>
              <a:r>
                <a:rPr lang="zh-CN" altLang="en-US" dirty="0">
                  <a:solidFill>
                    <a:schemeClr val="bg1"/>
                  </a:solidFill>
                  <a:latin typeface="+mn-ea"/>
                </a:rPr>
                <a:t>请在此处添加具体内容</a:t>
              </a:r>
            </a:p>
            <a:p>
              <a:pPr algn="ctr"/>
              <a:r>
                <a:rPr lang="zh-CN" altLang="en-US" dirty="0">
                  <a:solidFill>
                    <a:schemeClr val="bg1"/>
                  </a:solidFill>
                  <a:latin typeface="+mn-ea"/>
                </a:rPr>
                <a:t>请在此处添加具体内容</a:t>
              </a:r>
            </a:p>
          </p:txBody>
        </p:sp>
      </p:grpSp>
      <p:grpSp>
        <p:nvGrpSpPr>
          <p:cNvPr id="23" name="组合 22">
            <a:extLst>
              <a:ext uri="{FF2B5EF4-FFF2-40B4-BE49-F238E27FC236}">
                <a16:creationId xmlns:a16="http://schemas.microsoft.com/office/drawing/2014/main" id="{30641415-F00F-4EBD-964C-C6A701427EDE}"/>
              </a:ext>
            </a:extLst>
          </p:cNvPr>
          <p:cNvGrpSpPr/>
          <p:nvPr/>
        </p:nvGrpSpPr>
        <p:grpSpPr>
          <a:xfrm>
            <a:off x="8907155" y="2012254"/>
            <a:ext cx="2492990" cy="1397225"/>
            <a:chOff x="791854" y="1950760"/>
            <a:chExt cx="2492990" cy="1397225"/>
          </a:xfrm>
        </p:grpSpPr>
        <p:sp>
          <p:nvSpPr>
            <p:cNvPr id="24" name="文本框 23">
              <a:extLst>
                <a:ext uri="{FF2B5EF4-FFF2-40B4-BE49-F238E27FC236}">
                  <a16:creationId xmlns:a16="http://schemas.microsoft.com/office/drawing/2014/main" id="{A9305C8D-C64B-4E35-9850-0E6BD64C4350}"/>
                </a:ext>
              </a:extLst>
            </p:cNvPr>
            <p:cNvSpPr txBox="1"/>
            <p:nvPr/>
          </p:nvSpPr>
          <p:spPr>
            <a:xfrm>
              <a:off x="1176574" y="1950760"/>
              <a:ext cx="1723550" cy="461665"/>
            </a:xfrm>
            <a:prstGeom prst="rect">
              <a:avLst/>
            </a:prstGeom>
            <a:noFill/>
          </p:spPr>
          <p:txBody>
            <a:bodyPr wrap="none" rtlCol="0">
              <a:spAutoFit/>
            </a:bodyPr>
            <a:lstStyle/>
            <a:p>
              <a:pPr algn="ctr"/>
              <a:r>
                <a:rPr lang="zh-CN" altLang="en-US" sz="2400" b="1" dirty="0">
                  <a:solidFill>
                    <a:schemeClr val="bg1"/>
                  </a:solidFill>
                  <a:latin typeface="+mn-ea"/>
                </a:rPr>
                <a:t>添加小标题</a:t>
              </a:r>
            </a:p>
          </p:txBody>
        </p:sp>
        <p:sp>
          <p:nvSpPr>
            <p:cNvPr id="25" name="文本框 24">
              <a:extLst>
                <a:ext uri="{FF2B5EF4-FFF2-40B4-BE49-F238E27FC236}">
                  <a16:creationId xmlns:a16="http://schemas.microsoft.com/office/drawing/2014/main" id="{3E0EDC04-0B48-45CD-B238-34D7E6864740}"/>
                </a:ext>
              </a:extLst>
            </p:cNvPr>
            <p:cNvSpPr txBox="1"/>
            <p:nvPr/>
          </p:nvSpPr>
          <p:spPr>
            <a:xfrm>
              <a:off x="791854" y="2424655"/>
              <a:ext cx="2492990" cy="923330"/>
            </a:xfrm>
            <a:prstGeom prst="rect">
              <a:avLst/>
            </a:prstGeom>
            <a:noFill/>
          </p:spPr>
          <p:txBody>
            <a:bodyPr wrap="none" rtlCol="0">
              <a:spAutoFit/>
            </a:bodyPr>
            <a:lstStyle/>
            <a:p>
              <a:pPr algn="ctr"/>
              <a:r>
                <a:rPr lang="zh-CN" altLang="en-US" dirty="0">
                  <a:solidFill>
                    <a:schemeClr val="bg1"/>
                  </a:solidFill>
                  <a:latin typeface="+mn-ea"/>
                </a:rPr>
                <a:t>请在此处添加具体内容</a:t>
              </a:r>
              <a:endParaRPr lang="en-US" altLang="zh-CN" dirty="0">
                <a:solidFill>
                  <a:schemeClr val="bg1"/>
                </a:solidFill>
                <a:latin typeface="+mn-ea"/>
              </a:endParaRPr>
            </a:p>
            <a:p>
              <a:pPr algn="ctr"/>
              <a:r>
                <a:rPr lang="zh-CN" altLang="en-US" dirty="0">
                  <a:solidFill>
                    <a:schemeClr val="bg1"/>
                  </a:solidFill>
                  <a:latin typeface="+mn-ea"/>
                </a:rPr>
                <a:t>请在此处添加具体内容</a:t>
              </a:r>
            </a:p>
            <a:p>
              <a:pPr algn="ctr"/>
              <a:r>
                <a:rPr lang="zh-CN" altLang="en-US" dirty="0">
                  <a:solidFill>
                    <a:schemeClr val="bg1"/>
                  </a:solidFill>
                  <a:latin typeface="+mn-ea"/>
                </a:rPr>
                <a:t>请在此处添加具体内容</a:t>
              </a:r>
            </a:p>
          </p:txBody>
        </p:sp>
      </p:grpSp>
      <p:grpSp>
        <p:nvGrpSpPr>
          <p:cNvPr id="26" name="组合 25">
            <a:extLst>
              <a:ext uri="{FF2B5EF4-FFF2-40B4-BE49-F238E27FC236}">
                <a16:creationId xmlns:a16="http://schemas.microsoft.com/office/drawing/2014/main" id="{0A16334D-EB57-4B79-976F-342583EB70DA}"/>
              </a:ext>
            </a:extLst>
          </p:cNvPr>
          <p:cNvGrpSpPr/>
          <p:nvPr/>
        </p:nvGrpSpPr>
        <p:grpSpPr>
          <a:xfrm>
            <a:off x="4849505" y="4591392"/>
            <a:ext cx="2492990" cy="1397225"/>
            <a:chOff x="791854" y="1950760"/>
            <a:chExt cx="2492990" cy="1397225"/>
          </a:xfrm>
        </p:grpSpPr>
        <p:sp>
          <p:nvSpPr>
            <p:cNvPr id="27" name="文本框 26">
              <a:extLst>
                <a:ext uri="{FF2B5EF4-FFF2-40B4-BE49-F238E27FC236}">
                  <a16:creationId xmlns:a16="http://schemas.microsoft.com/office/drawing/2014/main" id="{982F4542-2262-4D98-8336-538E16FCC1A9}"/>
                </a:ext>
              </a:extLst>
            </p:cNvPr>
            <p:cNvSpPr txBox="1"/>
            <p:nvPr/>
          </p:nvSpPr>
          <p:spPr>
            <a:xfrm>
              <a:off x="1176575" y="1950760"/>
              <a:ext cx="1723550" cy="461665"/>
            </a:xfrm>
            <a:prstGeom prst="rect">
              <a:avLst/>
            </a:prstGeom>
            <a:noFill/>
          </p:spPr>
          <p:txBody>
            <a:bodyPr wrap="none" rtlCol="0">
              <a:spAutoFit/>
            </a:bodyPr>
            <a:lstStyle/>
            <a:p>
              <a:pPr algn="ctr"/>
              <a:r>
                <a:rPr lang="zh-CN" altLang="en-US" sz="2400" b="1" dirty="0">
                  <a:latin typeface="+mn-ea"/>
                </a:rPr>
                <a:t>添加小标题</a:t>
              </a:r>
            </a:p>
          </p:txBody>
        </p:sp>
        <p:sp>
          <p:nvSpPr>
            <p:cNvPr id="28" name="文本框 27">
              <a:extLst>
                <a:ext uri="{FF2B5EF4-FFF2-40B4-BE49-F238E27FC236}">
                  <a16:creationId xmlns:a16="http://schemas.microsoft.com/office/drawing/2014/main" id="{FC0A9557-D35A-42C5-8142-26538125C8F9}"/>
                </a:ext>
              </a:extLst>
            </p:cNvPr>
            <p:cNvSpPr txBox="1"/>
            <p:nvPr/>
          </p:nvSpPr>
          <p:spPr>
            <a:xfrm>
              <a:off x="791854" y="2424655"/>
              <a:ext cx="2492990" cy="923330"/>
            </a:xfrm>
            <a:prstGeom prst="rect">
              <a:avLst/>
            </a:prstGeom>
            <a:noFill/>
          </p:spPr>
          <p:txBody>
            <a:bodyPr wrap="none" rtlCol="0">
              <a:spAutoFit/>
            </a:bodyPr>
            <a:lstStyle/>
            <a:p>
              <a:pPr algn="ctr"/>
              <a:r>
                <a:rPr lang="zh-CN" altLang="en-US" dirty="0">
                  <a:solidFill>
                    <a:schemeClr val="tx1">
                      <a:lumMod val="75000"/>
                      <a:lumOff val="25000"/>
                    </a:schemeClr>
                  </a:solidFill>
                  <a:latin typeface="+mn-ea"/>
                </a:rPr>
                <a:t>请在此处添加具体内容</a:t>
              </a:r>
              <a:endParaRPr lang="en-US" altLang="zh-CN" dirty="0">
                <a:solidFill>
                  <a:schemeClr val="tx1">
                    <a:lumMod val="75000"/>
                    <a:lumOff val="25000"/>
                  </a:schemeClr>
                </a:solidFill>
                <a:latin typeface="+mn-ea"/>
              </a:endParaRPr>
            </a:p>
            <a:p>
              <a:pPr algn="ctr"/>
              <a:r>
                <a:rPr lang="zh-CN" altLang="en-US" dirty="0">
                  <a:solidFill>
                    <a:schemeClr val="tx1">
                      <a:lumMod val="75000"/>
                      <a:lumOff val="25000"/>
                    </a:schemeClr>
                  </a:solidFill>
                  <a:latin typeface="+mn-ea"/>
                </a:rPr>
                <a:t>请在此处添加具体内容</a:t>
              </a:r>
            </a:p>
            <a:p>
              <a:pPr algn="ctr"/>
              <a:r>
                <a:rPr lang="zh-CN" altLang="en-US" dirty="0">
                  <a:solidFill>
                    <a:schemeClr val="tx1">
                      <a:lumMod val="75000"/>
                      <a:lumOff val="25000"/>
                    </a:schemeClr>
                  </a:solidFill>
                  <a:latin typeface="+mn-ea"/>
                </a:rPr>
                <a:t>请在此处添加具体内容</a:t>
              </a:r>
            </a:p>
          </p:txBody>
        </p:sp>
      </p:grpSp>
      <p:grpSp>
        <p:nvGrpSpPr>
          <p:cNvPr id="29" name="组合 28">
            <a:extLst>
              <a:ext uri="{FF2B5EF4-FFF2-40B4-BE49-F238E27FC236}">
                <a16:creationId xmlns:a16="http://schemas.microsoft.com/office/drawing/2014/main" id="{85BB3382-ABC6-4E2B-8046-358E55A63B28}"/>
              </a:ext>
            </a:extLst>
          </p:cNvPr>
          <p:cNvGrpSpPr/>
          <p:nvPr/>
        </p:nvGrpSpPr>
        <p:grpSpPr>
          <a:xfrm>
            <a:off x="4849504" y="2012254"/>
            <a:ext cx="2492990" cy="1397225"/>
            <a:chOff x="791854" y="1950760"/>
            <a:chExt cx="2492990" cy="1397225"/>
          </a:xfrm>
        </p:grpSpPr>
        <p:sp>
          <p:nvSpPr>
            <p:cNvPr id="30" name="文本框 29">
              <a:extLst>
                <a:ext uri="{FF2B5EF4-FFF2-40B4-BE49-F238E27FC236}">
                  <a16:creationId xmlns:a16="http://schemas.microsoft.com/office/drawing/2014/main" id="{230211FA-E7C5-4D7E-9355-6DED35B51228}"/>
                </a:ext>
              </a:extLst>
            </p:cNvPr>
            <p:cNvSpPr txBox="1"/>
            <p:nvPr/>
          </p:nvSpPr>
          <p:spPr>
            <a:xfrm>
              <a:off x="1176574" y="1950760"/>
              <a:ext cx="1723550" cy="461665"/>
            </a:xfrm>
            <a:prstGeom prst="rect">
              <a:avLst/>
            </a:prstGeom>
            <a:noFill/>
          </p:spPr>
          <p:txBody>
            <a:bodyPr wrap="none" rtlCol="0">
              <a:spAutoFit/>
            </a:bodyPr>
            <a:lstStyle/>
            <a:p>
              <a:pPr algn="ctr"/>
              <a:r>
                <a:rPr lang="zh-CN" altLang="en-US" sz="2400" b="1" dirty="0">
                  <a:latin typeface="+mn-ea"/>
                </a:rPr>
                <a:t>添加小标题</a:t>
              </a:r>
            </a:p>
          </p:txBody>
        </p:sp>
        <p:sp>
          <p:nvSpPr>
            <p:cNvPr id="31" name="文本框 30">
              <a:extLst>
                <a:ext uri="{FF2B5EF4-FFF2-40B4-BE49-F238E27FC236}">
                  <a16:creationId xmlns:a16="http://schemas.microsoft.com/office/drawing/2014/main" id="{B87C691E-0B97-47FB-B64E-DACAA5AE97B1}"/>
                </a:ext>
              </a:extLst>
            </p:cNvPr>
            <p:cNvSpPr txBox="1"/>
            <p:nvPr/>
          </p:nvSpPr>
          <p:spPr>
            <a:xfrm>
              <a:off x="791854" y="2424655"/>
              <a:ext cx="2492990" cy="923330"/>
            </a:xfrm>
            <a:prstGeom prst="rect">
              <a:avLst/>
            </a:prstGeom>
            <a:noFill/>
          </p:spPr>
          <p:txBody>
            <a:bodyPr wrap="none" rtlCol="0">
              <a:spAutoFit/>
            </a:bodyPr>
            <a:lstStyle/>
            <a:p>
              <a:pPr algn="ctr"/>
              <a:r>
                <a:rPr lang="zh-CN" altLang="en-US" dirty="0">
                  <a:solidFill>
                    <a:schemeClr val="tx1">
                      <a:lumMod val="75000"/>
                      <a:lumOff val="25000"/>
                    </a:schemeClr>
                  </a:solidFill>
                  <a:latin typeface="+mn-ea"/>
                </a:rPr>
                <a:t>请在此处添加具体内容</a:t>
              </a:r>
              <a:endParaRPr lang="en-US" altLang="zh-CN" dirty="0">
                <a:solidFill>
                  <a:schemeClr val="tx1">
                    <a:lumMod val="75000"/>
                    <a:lumOff val="25000"/>
                  </a:schemeClr>
                </a:solidFill>
                <a:latin typeface="+mn-ea"/>
              </a:endParaRPr>
            </a:p>
            <a:p>
              <a:pPr algn="ctr"/>
              <a:r>
                <a:rPr lang="zh-CN" altLang="en-US" dirty="0">
                  <a:solidFill>
                    <a:schemeClr val="tx1">
                      <a:lumMod val="75000"/>
                      <a:lumOff val="25000"/>
                    </a:schemeClr>
                  </a:solidFill>
                  <a:latin typeface="+mn-ea"/>
                </a:rPr>
                <a:t>请在此处添加具体内容</a:t>
              </a:r>
            </a:p>
            <a:p>
              <a:pPr algn="ctr"/>
              <a:r>
                <a:rPr lang="zh-CN" altLang="en-US" dirty="0">
                  <a:solidFill>
                    <a:schemeClr val="tx1">
                      <a:lumMod val="75000"/>
                      <a:lumOff val="25000"/>
                    </a:schemeClr>
                  </a:solidFill>
                  <a:latin typeface="+mn-ea"/>
                </a:rPr>
                <a:t>请在此处添加具体内容</a:t>
              </a:r>
            </a:p>
          </p:txBody>
        </p:sp>
      </p:grpSp>
      <p:grpSp>
        <p:nvGrpSpPr>
          <p:cNvPr id="32" name="组合 31">
            <a:extLst>
              <a:ext uri="{FF2B5EF4-FFF2-40B4-BE49-F238E27FC236}">
                <a16:creationId xmlns:a16="http://schemas.microsoft.com/office/drawing/2014/main" id="{4B0D619B-7AA0-4DC8-8970-419926E497C7}"/>
              </a:ext>
            </a:extLst>
          </p:cNvPr>
          <p:cNvGrpSpPr/>
          <p:nvPr/>
        </p:nvGrpSpPr>
        <p:grpSpPr>
          <a:xfrm>
            <a:off x="791854" y="4591392"/>
            <a:ext cx="2492990" cy="1397225"/>
            <a:chOff x="791854" y="1950760"/>
            <a:chExt cx="2492990" cy="1397225"/>
          </a:xfrm>
        </p:grpSpPr>
        <p:sp>
          <p:nvSpPr>
            <p:cNvPr id="33" name="文本框 32">
              <a:extLst>
                <a:ext uri="{FF2B5EF4-FFF2-40B4-BE49-F238E27FC236}">
                  <a16:creationId xmlns:a16="http://schemas.microsoft.com/office/drawing/2014/main" id="{46A1175D-E95F-4F61-99E0-56E18558064E}"/>
                </a:ext>
              </a:extLst>
            </p:cNvPr>
            <p:cNvSpPr txBox="1"/>
            <p:nvPr/>
          </p:nvSpPr>
          <p:spPr>
            <a:xfrm>
              <a:off x="1176574" y="1950760"/>
              <a:ext cx="1723550" cy="461665"/>
            </a:xfrm>
            <a:prstGeom prst="rect">
              <a:avLst/>
            </a:prstGeom>
            <a:noFill/>
          </p:spPr>
          <p:txBody>
            <a:bodyPr wrap="none" rtlCol="0">
              <a:spAutoFit/>
            </a:bodyPr>
            <a:lstStyle/>
            <a:p>
              <a:pPr algn="ctr"/>
              <a:r>
                <a:rPr lang="zh-CN" altLang="en-US" sz="2400" b="1" dirty="0">
                  <a:latin typeface="+mn-ea"/>
                </a:rPr>
                <a:t>添加小标题</a:t>
              </a:r>
            </a:p>
          </p:txBody>
        </p:sp>
        <p:sp>
          <p:nvSpPr>
            <p:cNvPr id="34" name="文本框 33">
              <a:extLst>
                <a:ext uri="{FF2B5EF4-FFF2-40B4-BE49-F238E27FC236}">
                  <a16:creationId xmlns:a16="http://schemas.microsoft.com/office/drawing/2014/main" id="{D3AE9992-A39A-481C-B204-5678A6665247}"/>
                </a:ext>
              </a:extLst>
            </p:cNvPr>
            <p:cNvSpPr txBox="1"/>
            <p:nvPr/>
          </p:nvSpPr>
          <p:spPr>
            <a:xfrm>
              <a:off x="791854" y="2424655"/>
              <a:ext cx="2492990" cy="923330"/>
            </a:xfrm>
            <a:prstGeom prst="rect">
              <a:avLst/>
            </a:prstGeom>
            <a:noFill/>
          </p:spPr>
          <p:txBody>
            <a:bodyPr wrap="none" rtlCol="0">
              <a:spAutoFit/>
            </a:bodyPr>
            <a:lstStyle/>
            <a:p>
              <a:pPr algn="ctr"/>
              <a:r>
                <a:rPr lang="zh-CN" altLang="en-US" dirty="0">
                  <a:solidFill>
                    <a:schemeClr val="tx1">
                      <a:lumMod val="75000"/>
                      <a:lumOff val="25000"/>
                    </a:schemeClr>
                  </a:solidFill>
                  <a:latin typeface="+mn-ea"/>
                </a:rPr>
                <a:t>请在此处添加具体内容</a:t>
              </a:r>
              <a:endParaRPr lang="en-US" altLang="zh-CN" dirty="0">
                <a:solidFill>
                  <a:schemeClr val="tx1">
                    <a:lumMod val="75000"/>
                    <a:lumOff val="25000"/>
                  </a:schemeClr>
                </a:solidFill>
                <a:latin typeface="+mn-ea"/>
              </a:endParaRPr>
            </a:p>
            <a:p>
              <a:pPr algn="ctr"/>
              <a:r>
                <a:rPr lang="zh-CN" altLang="en-US" dirty="0">
                  <a:solidFill>
                    <a:schemeClr val="tx1">
                      <a:lumMod val="75000"/>
                      <a:lumOff val="25000"/>
                    </a:schemeClr>
                  </a:solidFill>
                  <a:latin typeface="+mn-ea"/>
                </a:rPr>
                <a:t>请在此处添加具体内容</a:t>
              </a:r>
            </a:p>
            <a:p>
              <a:pPr algn="ctr"/>
              <a:r>
                <a:rPr lang="zh-CN" altLang="en-US" dirty="0">
                  <a:solidFill>
                    <a:schemeClr val="tx1">
                      <a:lumMod val="75000"/>
                      <a:lumOff val="25000"/>
                    </a:schemeClr>
                  </a:solidFill>
                  <a:latin typeface="+mn-ea"/>
                </a:rPr>
                <a:t>请在此处添加具体内容</a:t>
              </a:r>
            </a:p>
          </p:txBody>
        </p:sp>
      </p:grpSp>
      <p:grpSp>
        <p:nvGrpSpPr>
          <p:cNvPr id="35" name="组合 34">
            <a:extLst>
              <a:ext uri="{FF2B5EF4-FFF2-40B4-BE49-F238E27FC236}">
                <a16:creationId xmlns:a16="http://schemas.microsoft.com/office/drawing/2014/main" id="{5A3C22CF-93D9-400C-9C61-96DF99E1BB35}"/>
              </a:ext>
            </a:extLst>
          </p:cNvPr>
          <p:cNvGrpSpPr/>
          <p:nvPr/>
        </p:nvGrpSpPr>
        <p:grpSpPr>
          <a:xfrm>
            <a:off x="8907155" y="4591392"/>
            <a:ext cx="2492990" cy="1397225"/>
            <a:chOff x="791854" y="1950760"/>
            <a:chExt cx="2492990" cy="1397225"/>
          </a:xfrm>
        </p:grpSpPr>
        <p:sp>
          <p:nvSpPr>
            <p:cNvPr id="36" name="文本框 35">
              <a:extLst>
                <a:ext uri="{FF2B5EF4-FFF2-40B4-BE49-F238E27FC236}">
                  <a16:creationId xmlns:a16="http://schemas.microsoft.com/office/drawing/2014/main" id="{C64680FD-4F54-47C9-B543-595B1C62AA4D}"/>
                </a:ext>
              </a:extLst>
            </p:cNvPr>
            <p:cNvSpPr txBox="1"/>
            <p:nvPr/>
          </p:nvSpPr>
          <p:spPr>
            <a:xfrm>
              <a:off x="1176574" y="1950760"/>
              <a:ext cx="1723550" cy="461665"/>
            </a:xfrm>
            <a:prstGeom prst="rect">
              <a:avLst/>
            </a:prstGeom>
            <a:noFill/>
          </p:spPr>
          <p:txBody>
            <a:bodyPr wrap="none" rtlCol="0">
              <a:spAutoFit/>
            </a:bodyPr>
            <a:lstStyle/>
            <a:p>
              <a:pPr algn="ctr"/>
              <a:r>
                <a:rPr lang="zh-CN" altLang="en-US" sz="2400" b="1" dirty="0">
                  <a:latin typeface="+mn-ea"/>
                </a:rPr>
                <a:t>添加小标题</a:t>
              </a:r>
            </a:p>
          </p:txBody>
        </p:sp>
        <p:sp>
          <p:nvSpPr>
            <p:cNvPr id="37" name="文本框 36">
              <a:extLst>
                <a:ext uri="{FF2B5EF4-FFF2-40B4-BE49-F238E27FC236}">
                  <a16:creationId xmlns:a16="http://schemas.microsoft.com/office/drawing/2014/main" id="{D7F71DF5-51C8-4BEA-8E39-5E7C1C3DA0C3}"/>
                </a:ext>
              </a:extLst>
            </p:cNvPr>
            <p:cNvSpPr txBox="1"/>
            <p:nvPr/>
          </p:nvSpPr>
          <p:spPr>
            <a:xfrm>
              <a:off x="791854" y="2424655"/>
              <a:ext cx="2492990" cy="923330"/>
            </a:xfrm>
            <a:prstGeom prst="rect">
              <a:avLst/>
            </a:prstGeom>
            <a:noFill/>
          </p:spPr>
          <p:txBody>
            <a:bodyPr wrap="none" rtlCol="0">
              <a:spAutoFit/>
            </a:bodyPr>
            <a:lstStyle/>
            <a:p>
              <a:pPr algn="ctr"/>
              <a:r>
                <a:rPr lang="zh-CN" altLang="en-US" dirty="0">
                  <a:solidFill>
                    <a:schemeClr val="tx1">
                      <a:lumMod val="75000"/>
                      <a:lumOff val="25000"/>
                    </a:schemeClr>
                  </a:solidFill>
                  <a:latin typeface="+mn-ea"/>
                </a:rPr>
                <a:t>请在此处添加具体内容</a:t>
              </a:r>
              <a:endParaRPr lang="en-US" altLang="zh-CN" dirty="0">
                <a:solidFill>
                  <a:schemeClr val="tx1">
                    <a:lumMod val="75000"/>
                    <a:lumOff val="25000"/>
                  </a:schemeClr>
                </a:solidFill>
                <a:latin typeface="+mn-ea"/>
              </a:endParaRPr>
            </a:p>
            <a:p>
              <a:pPr algn="ctr"/>
              <a:r>
                <a:rPr lang="zh-CN" altLang="en-US" dirty="0">
                  <a:solidFill>
                    <a:schemeClr val="tx1">
                      <a:lumMod val="75000"/>
                      <a:lumOff val="25000"/>
                    </a:schemeClr>
                  </a:solidFill>
                  <a:latin typeface="+mn-ea"/>
                </a:rPr>
                <a:t>请在此处添加具体内容</a:t>
              </a:r>
            </a:p>
            <a:p>
              <a:pPr algn="ctr"/>
              <a:r>
                <a:rPr lang="zh-CN" altLang="en-US" dirty="0">
                  <a:solidFill>
                    <a:schemeClr val="tx1">
                      <a:lumMod val="75000"/>
                      <a:lumOff val="25000"/>
                    </a:schemeClr>
                  </a:solidFill>
                  <a:latin typeface="+mn-ea"/>
                </a:rPr>
                <a:t>请在此处添加具体内容</a:t>
              </a:r>
            </a:p>
          </p:txBody>
        </p:sp>
      </p:grpSp>
      <p:pic>
        <p:nvPicPr>
          <p:cNvPr id="39" name="图形 38">
            <a:extLst>
              <a:ext uri="{FF2B5EF4-FFF2-40B4-BE49-F238E27FC236}">
                <a16:creationId xmlns:a16="http://schemas.microsoft.com/office/drawing/2014/main" id="{99DB5D25-F51C-445C-8A80-F8686C43607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790699" y="3927557"/>
            <a:ext cx="495301" cy="495301"/>
          </a:xfrm>
          <a:prstGeom prst="rect">
            <a:avLst/>
          </a:prstGeom>
        </p:spPr>
      </p:pic>
      <p:pic>
        <p:nvPicPr>
          <p:cNvPr id="41" name="图形 40">
            <a:extLst>
              <a:ext uri="{FF2B5EF4-FFF2-40B4-BE49-F238E27FC236}">
                <a16:creationId xmlns:a16="http://schemas.microsoft.com/office/drawing/2014/main" id="{A6272485-C6EB-44E8-8254-303AD6512FD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841615" y="3920823"/>
            <a:ext cx="508769" cy="508769"/>
          </a:xfrm>
          <a:prstGeom prst="rect">
            <a:avLst/>
          </a:prstGeom>
        </p:spPr>
      </p:pic>
      <p:pic>
        <p:nvPicPr>
          <p:cNvPr id="45" name="图形 44">
            <a:extLst>
              <a:ext uri="{FF2B5EF4-FFF2-40B4-BE49-F238E27FC236}">
                <a16:creationId xmlns:a16="http://schemas.microsoft.com/office/drawing/2014/main" id="{B52167D4-657F-46A6-AB37-468497AF0AAD}"/>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881240" y="3902797"/>
            <a:ext cx="544820" cy="544820"/>
          </a:xfrm>
          <a:prstGeom prst="rect">
            <a:avLst/>
          </a:prstGeom>
        </p:spPr>
      </p:pic>
    </p:spTree>
    <p:extLst>
      <p:ext uri="{BB962C8B-B14F-4D97-AF65-F5344CB8AC3E}">
        <p14:creationId xmlns:p14="http://schemas.microsoft.com/office/powerpoint/2010/main" val="263444578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占位符 14">
            <a:extLst>
              <a:ext uri="{FF2B5EF4-FFF2-40B4-BE49-F238E27FC236}">
                <a16:creationId xmlns:a16="http://schemas.microsoft.com/office/drawing/2014/main" id="{88829A05-CA09-4DBB-9EC1-4D1C9AB798C8}"/>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36" b="36"/>
          <a:stretch>
            <a:fillRect/>
          </a:stretch>
        </p:blipFill>
        <p:spPr/>
      </p:pic>
      <p:pic>
        <p:nvPicPr>
          <p:cNvPr id="19" name="图片占位符 18">
            <a:extLst>
              <a:ext uri="{FF2B5EF4-FFF2-40B4-BE49-F238E27FC236}">
                <a16:creationId xmlns:a16="http://schemas.microsoft.com/office/drawing/2014/main" id="{51C3664C-B811-4B74-B68B-A1EAE2F08045}"/>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t="74" b="74"/>
          <a:stretch>
            <a:fillRect/>
          </a:stretch>
        </p:blipFill>
        <p:spPr/>
      </p:pic>
      <p:pic>
        <p:nvPicPr>
          <p:cNvPr id="17" name="图片占位符 16">
            <a:extLst>
              <a:ext uri="{FF2B5EF4-FFF2-40B4-BE49-F238E27FC236}">
                <a16:creationId xmlns:a16="http://schemas.microsoft.com/office/drawing/2014/main" id="{A645D8E3-69A1-4C66-996D-43DFB76B4684}"/>
              </a:ext>
            </a:extLst>
          </p:cNvPr>
          <p:cNvPicPr>
            <a:picLocks noGrp="1" noChangeAspect="1"/>
          </p:cNvPicPr>
          <p:nvPr>
            <p:ph type="pic" sz="quarter" idx="12"/>
          </p:nvPr>
        </p:nvPicPr>
        <p:blipFill>
          <a:blip r:embed="rId4">
            <a:extLst>
              <a:ext uri="{28A0092B-C50C-407E-A947-70E740481C1C}">
                <a14:useLocalDpi xmlns:a14="http://schemas.microsoft.com/office/drawing/2010/main" val="0"/>
              </a:ext>
            </a:extLst>
          </a:blip>
          <a:srcRect t="36" b="36"/>
          <a:stretch>
            <a:fillRect/>
          </a:stretch>
        </p:blipFill>
        <p:spPr/>
      </p:pic>
      <p:sp>
        <p:nvSpPr>
          <p:cNvPr id="2" name="幻灯片编号占位符 1"/>
          <p:cNvSpPr>
            <a:spLocks noGrp="1"/>
          </p:cNvSpPr>
          <p:nvPr>
            <p:ph type="sldNum" sz="quarter" idx="4"/>
          </p:nvPr>
        </p:nvSpPr>
        <p:spPr/>
        <p:txBody>
          <a:bodyPr/>
          <a:lstStyle/>
          <a:p>
            <a:fld id="{FCD414FB-FBA3-744C-9B73-3C070CB3E4AB}" type="slidenum">
              <a:rPr kumimoji="1" lang="zh-CN" altLang="en-US" smtClean="0"/>
              <a:pPr/>
              <a:t>26</a:t>
            </a:fld>
            <a:endParaRPr kumimoji="1" lang="zh-CN" altLang="en-US" dirty="0"/>
          </a:p>
        </p:txBody>
      </p:sp>
      <p:sp>
        <p:nvSpPr>
          <p:cNvPr id="12" name="文本占位符 11">
            <a:extLst>
              <a:ext uri="{FF2B5EF4-FFF2-40B4-BE49-F238E27FC236}">
                <a16:creationId xmlns:a16="http://schemas.microsoft.com/office/drawing/2014/main" id="{41AF7C3B-16DA-4287-A055-20DEB6D16806}"/>
              </a:ext>
            </a:extLst>
          </p:cNvPr>
          <p:cNvSpPr>
            <a:spLocks noGrp="1"/>
          </p:cNvSpPr>
          <p:nvPr>
            <p:ph type="body" sz="quarter" idx="13"/>
          </p:nvPr>
        </p:nvSpPr>
        <p:spPr>
          <a:prstGeom prst="rect">
            <a:avLst/>
          </a:prstGeom>
        </p:spPr>
        <p:txBody>
          <a:bodyPr/>
          <a:lstStyle/>
          <a:p>
            <a:r>
              <a:rPr lang="zh-CN" altLang="en-US" dirty="0">
                <a:latin typeface="+mj-ea"/>
              </a:rPr>
              <a:t>图示页 </a:t>
            </a:r>
            <a:r>
              <a:rPr lang="en-US" altLang="zh-CN" dirty="0">
                <a:latin typeface="+mj-ea"/>
              </a:rPr>
              <a:t>| </a:t>
            </a:r>
            <a:r>
              <a:rPr lang="zh-CN" altLang="en-US" dirty="0">
                <a:latin typeface="+mj-ea"/>
              </a:rPr>
              <a:t>图文展示</a:t>
            </a:r>
            <a:endParaRPr lang="en-US" altLang="zh-CN" sz="2800" dirty="0">
              <a:solidFill>
                <a:schemeClr val="bg1">
                  <a:lumMod val="85000"/>
                </a:schemeClr>
              </a:solidFill>
            </a:endParaRPr>
          </a:p>
        </p:txBody>
      </p:sp>
      <p:grpSp>
        <p:nvGrpSpPr>
          <p:cNvPr id="6" name="组合 5">
            <a:extLst>
              <a:ext uri="{FF2B5EF4-FFF2-40B4-BE49-F238E27FC236}">
                <a16:creationId xmlns:a16="http://schemas.microsoft.com/office/drawing/2014/main" id="{AFBAC7DB-3BD4-4950-B07C-3FEE9C12E9B9}"/>
              </a:ext>
            </a:extLst>
          </p:cNvPr>
          <p:cNvGrpSpPr/>
          <p:nvPr/>
        </p:nvGrpSpPr>
        <p:grpSpPr>
          <a:xfrm>
            <a:off x="667195" y="3598412"/>
            <a:ext cx="592231" cy="1271973"/>
            <a:chOff x="717734" y="4113213"/>
            <a:chExt cx="754838" cy="1621214"/>
          </a:xfrm>
        </p:grpSpPr>
        <p:cxnSp>
          <p:nvCxnSpPr>
            <p:cNvPr id="3" name="直接箭头连接符 2">
              <a:extLst>
                <a:ext uri="{FF2B5EF4-FFF2-40B4-BE49-F238E27FC236}">
                  <a16:creationId xmlns:a16="http://schemas.microsoft.com/office/drawing/2014/main" id="{4A230445-496E-40FB-B5E6-2E7ECD0CCF92}"/>
                </a:ext>
              </a:extLst>
            </p:cNvPr>
            <p:cNvCxnSpPr/>
            <p:nvPr/>
          </p:nvCxnSpPr>
          <p:spPr>
            <a:xfrm flipV="1">
              <a:off x="1095153" y="4113213"/>
              <a:ext cx="0" cy="1054854"/>
            </a:xfrm>
            <a:prstGeom prst="straightConnector1">
              <a:avLst/>
            </a:prstGeom>
            <a:ln w="12700">
              <a:tailEnd type="oval"/>
            </a:ln>
          </p:spPr>
          <p:style>
            <a:lnRef idx="1">
              <a:schemeClr val="accent1"/>
            </a:lnRef>
            <a:fillRef idx="0">
              <a:schemeClr val="accent1"/>
            </a:fillRef>
            <a:effectRef idx="0">
              <a:schemeClr val="accent1"/>
            </a:effectRef>
            <a:fontRef idx="minor">
              <a:schemeClr val="tx1"/>
            </a:fontRef>
          </p:style>
        </p:cxnSp>
        <p:sp>
          <p:nvSpPr>
            <p:cNvPr id="4" name="椭圆 3">
              <a:extLst>
                <a:ext uri="{FF2B5EF4-FFF2-40B4-BE49-F238E27FC236}">
                  <a16:creationId xmlns:a16="http://schemas.microsoft.com/office/drawing/2014/main" id="{41BACEEE-C32A-4B10-9688-88CBA428C72A}"/>
                </a:ext>
              </a:extLst>
            </p:cNvPr>
            <p:cNvSpPr/>
            <p:nvPr/>
          </p:nvSpPr>
          <p:spPr>
            <a:xfrm>
              <a:off x="717734" y="4979589"/>
              <a:ext cx="754838" cy="75483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壹</a:t>
              </a:r>
            </a:p>
          </p:txBody>
        </p:sp>
      </p:grpSp>
      <p:grpSp>
        <p:nvGrpSpPr>
          <p:cNvPr id="46" name="组合 45">
            <a:extLst>
              <a:ext uri="{FF2B5EF4-FFF2-40B4-BE49-F238E27FC236}">
                <a16:creationId xmlns:a16="http://schemas.microsoft.com/office/drawing/2014/main" id="{9FD17597-F1E6-4C72-B34C-B71F9F60C7C5}"/>
              </a:ext>
            </a:extLst>
          </p:cNvPr>
          <p:cNvGrpSpPr/>
          <p:nvPr/>
        </p:nvGrpSpPr>
        <p:grpSpPr>
          <a:xfrm>
            <a:off x="4413242" y="3598412"/>
            <a:ext cx="592231" cy="1271973"/>
            <a:chOff x="717734" y="4113213"/>
            <a:chExt cx="754838" cy="1621214"/>
          </a:xfrm>
        </p:grpSpPr>
        <p:cxnSp>
          <p:nvCxnSpPr>
            <p:cNvPr id="48" name="直接箭头连接符 47">
              <a:extLst>
                <a:ext uri="{FF2B5EF4-FFF2-40B4-BE49-F238E27FC236}">
                  <a16:creationId xmlns:a16="http://schemas.microsoft.com/office/drawing/2014/main" id="{06A8073B-1334-4A5D-8A83-B29FEA0BD438}"/>
                </a:ext>
              </a:extLst>
            </p:cNvPr>
            <p:cNvCxnSpPr/>
            <p:nvPr/>
          </p:nvCxnSpPr>
          <p:spPr>
            <a:xfrm flipV="1">
              <a:off x="1095153" y="4113213"/>
              <a:ext cx="0" cy="1054854"/>
            </a:xfrm>
            <a:prstGeom prst="straightConnector1">
              <a:avLst/>
            </a:prstGeom>
            <a:ln w="12700">
              <a:solidFill>
                <a:schemeClr val="accent1"/>
              </a:solidFill>
              <a:tailEnd type="oval"/>
            </a:ln>
          </p:spPr>
          <p:style>
            <a:lnRef idx="1">
              <a:schemeClr val="accent1"/>
            </a:lnRef>
            <a:fillRef idx="0">
              <a:schemeClr val="accent1"/>
            </a:fillRef>
            <a:effectRef idx="0">
              <a:schemeClr val="accent1"/>
            </a:effectRef>
            <a:fontRef idx="minor">
              <a:schemeClr val="tx1"/>
            </a:fontRef>
          </p:style>
        </p:cxnSp>
        <p:sp>
          <p:nvSpPr>
            <p:cNvPr id="49" name="椭圆 48">
              <a:extLst>
                <a:ext uri="{FF2B5EF4-FFF2-40B4-BE49-F238E27FC236}">
                  <a16:creationId xmlns:a16="http://schemas.microsoft.com/office/drawing/2014/main" id="{1D9ABF0C-DD39-4C98-9339-A869CD6F515A}"/>
                </a:ext>
              </a:extLst>
            </p:cNvPr>
            <p:cNvSpPr/>
            <p:nvPr/>
          </p:nvSpPr>
          <p:spPr>
            <a:xfrm>
              <a:off x="717734" y="4979589"/>
              <a:ext cx="754838" cy="75483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贰</a:t>
              </a:r>
            </a:p>
          </p:txBody>
        </p:sp>
      </p:grpSp>
      <p:grpSp>
        <p:nvGrpSpPr>
          <p:cNvPr id="52" name="组合 51">
            <a:extLst>
              <a:ext uri="{FF2B5EF4-FFF2-40B4-BE49-F238E27FC236}">
                <a16:creationId xmlns:a16="http://schemas.microsoft.com/office/drawing/2014/main" id="{C7315AB1-DEC5-48C8-BC43-3E26DAD058EE}"/>
              </a:ext>
            </a:extLst>
          </p:cNvPr>
          <p:cNvGrpSpPr/>
          <p:nvPr/>
        </p:nvGrpSpPr>
        <p:grpSpPr>
          <a:xfrm>
            <a:off x="8159286" y="3598412"/>
            <a:ext cx="592231" cy="1271973"/>
            <a:chOff x="717734" y="4113213"/>
            <a:chExt cx="754838" cy="1621214"/>
          </a:xfrm>
        </p:grpSpPr>
        <p:cxnSp>
          <p:nvCxnSpPr>
            <p:cNvPr id="54" name="直接箭头连接符 53">
              <a:extLst>
                <a:ext uri="{FF2B5EF4-FFF2-40B4-BE49-F238E27FC236}">
                  <a16:creationId xmlns:a16="http://schemas.microsoft.com/office/drawing/2014/main" id="{DBBB4ACF-9790-445F-A8B4-F8D4CAAEA090}"/>
                </a:ext>
              </a:extLst>
            </p:cNvPr>
            <p:cNvCxnSpPr/>
            <p:nvPr/>
          </p:nvCxnSpPr>
          <p:spPr>
            <a:xfrm flipV="1">
              <a:off x="1095153" y="4113213"/>
              <a:ext cx="0" cy="1054854"/>
            </a:xfrm>
            <a:prstGeom prst="straightConnector1">
              <a:avLst/>
            </a:prstGeom>
            <a:ln w="12700">
              <a:solidFill>
                <a:schemeClr val="accent1"/>
              </a:solidFill>
              <a:tailEnd type="oval"/>
            </a:ln>
          </p:spPr>
          <p:style>
            <a:lnRef idx="1">
              <a:schemeClr val="accent1"/>
            </a:lnRef>
            <a:fillRef idx="0">
              <a:schemeClr val="accent1"/>
            </a:fillRef>
            <a:effectRef idx="0">
              <a:schemeClr val="accent1"/>
            </a:effectRef>
            <a:fontRef idx="minor">
              <a:schemeClr val="tx1"/>
            </a:fontRef>
          </p:style>
        </p:cxnSp>
        <p:sp>
          <p:nvSpPr>
            <p:cNvPr id="55" name="椭圆 54">
              <a:extLst>
                <a:ext uri="{FF2B5EF4-FFF2-40B4-BE49-F238E27FC236}">
                  <a16:creationId xmlns:a16="http://schemas.microsoft.com/office/drawing/2014/main" id="{B7E89FEE-ED9F-4687-A5F5-9C9433636B6A}"/>
                </a:ext>
              </a:extLst>
            </p:cNvPr>
            <p:cNvSpPr/>
            <p:nvPr/>
          </p:nvSpPr>
          <p:spPr>
            <a:xfrm>
              <a:off x="717734" y="4979589"/>
              <a:ext cx="754838" cy="75483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叁</a:t>
              </a:r>
            </a:p>
          </p:txBody>
        </p:sp>
      </p:grpSp>
      <p:grpSp>
        <p:nvGrpSpPr>
          <p:cNvPr id="9" name="组合 8">
            <a:extLst>
              <a:ext uri="{FF2B5EF4-FFF2-40B4-BE49-F238E27FC236}">
                <a16:creationId xmlns:a16="http://schemas.microsoft.com/office/drawing/2014/main" id="{712ED4B6-4751-40C8-ABBA-A7FDDE83A34D}"/>
              </a:ext>
            </a:extLst>
          </p:cNvPr>
          <p:cNvGrpSpPr/>
          <p:nvPr/>
        </p:nvGrpSpPr>
        <p:grpSpPr>
          <a:xfrm>
            <a:off x="1386947" y="4074781"/>
            <a:ext cx="2483303" cy="1428438"/>
            <a:chOff x="1386947" y="4191927"/>
            <a:chExt cx="2483303" cy="1428438"/>
          </a:xfrm>
        </p:grpSpPr>
        <p:grpSp>
          <p:nvGrpSpPr>
            <p:cNvPr id="23" name="组合 22">
              <a:extLst>
                <a:ext uri="{FF2B5EF4-FFF2-40B4-BE49-F238E27FC236}">
                  <a16:creationId xmlns:a16="http://schemas.microsoft.com/office/drawing/2014/main" id="{BDEC23D3-0CC2-4F38-A811-AF3244524A66}"/>
                </a:ext>
              </a:extLst>
            </p:cNvPr>
            <p:cNvGrpSpPr/>
            <p:nvPr/>
          </p:nvGrpSpPr>
          <p:grpSpPr>
            <a:xfrm>
              <a:off x="1386947" y="4191927"/>
              <a:ext cx="2483303" cy="1428438"/>
              <a:chOff x="2825832" y="1956614"/>
              <a:chExt cx="2569753" cy="1478166"/>
            </a:xfrm>
          </p:grpSpPr>
          <p:sp>
            <p:nvSpPr>
              <p:cNvPr id="25" name="文本框 24">
                <a:extLst>
                  <a:ext uri="{FF2B5EF4-FFF2-40B4-BE49-F238E27FC236}">
                    <a16:creationId xmlns:a16="http://schemas.microsoft.com/office/drawing/2014/main" id="{4F68021E-7767-41BB-AB84-235D2E64F182}"/>
                  </a:ext>
                </a:extLst>
              </p:cNvPr>
              <p:cNvSpPr txBox="1"/>
              <p:nvPr/>
            </p:nvSpPr>
            <p:spPr>
              <a:xfrm>
                <a:off x="2825833" y="1956614"/>
                <a:ext cx="1783550" cy="477737"/>
              </a:xfrm>
              <a:prstGeom prst="rect">
                <a:avLst/>
              </a:prstGeom>
              <a:noFill/>
            </p:spPr>
            <p:txBody>
              <a:bodyPr wrap="none" rtlCol="0">
                <a:spAutoFit/>
              </a:bodyPr>
              <a:lstStyle/>
              <a:p>
                <a:r>
                  <a:rPr lang="zh-CN" altLang="en-US" sz="2400" b="1" dirty="0">
                    <a:latin typeface="+mj-ea"/>
                    <a:ea typeface="+mj-ea"/>
                  </a:rPr>
                  <a:t>添加小标题</a:t>
                </a:r>
              </a:p>
            </p:txBody>
          </p:sp>
          <p:sp>
            <p:nvSpPr>
              <p:cNvPr id="27" name="文本框 26">
                <a:extLst>
                  <a:ext uri="{FF2B5EF4-FFF2-40B4-BE49-F238E27FC236}">
                    <a16:creationId xmlns:a16="http://schemas.microsoft.com/office/drawing/2014/main" id="{B8A1F81A-426A-4D6F-B0E4-F5BA4104984B}"/>
                  </a:ext>
                </a:extLst>
              </p:cNvPr>
              <p:cNvSpPr txBox="1"/>
              <p:nvPr/>
            </p:nvSpPr>
            <p:spPr>
              <a:xfrm>
                <a:off x="2825832" y="2680420"/>
                <a:ext cx="2569753" cy="754360"/>
              </a:xfrm>
              <a:prstGeom prst="rect">
                <a:avLst/>
              </a:prstGeom>
              <a:noFill/>
            </p:spPr>
            <p:txBody>
              <a:bodyPr wrap="square" rtlCol="0">
                <a:spAutoFit/>
              </a:bodyPr>
              <a:lstStyle/>
              <a:p>
                <a:pPr>
                  <a:lnSpc>
                    <a:spcPct val="120000"/>
                  </a:lnSpc>
                </a:pPr>
                <a:r>
                  <a:rPr lang="zh-CN" altLang="en-US" dirty="0">
                    <a:solidFill>
                      <a:schemeClr val="tx1">
                        <a:lumMod val="75000"/>
                        <a:lumOff val="25000"/>
                      </a:schemeClr>
                    </a:solidFill>
                    <a:latin typeface="+mn-ea"/>
                  </a:rPr>
                  <a:t>请在此处添加具体内容</a:t>
                </a:r>
                <a:endParaRPr lang="en-US" altLang="zh-CN" dirty="0">
                  <a:solidFill>
                    <a:schemeClr val="tx1">
                      <a:lumMod val="75000"/>
                      <a:lumOff val="25000"/>
                    </a:schemeClr>
                  </a:solidFill>
                  <a:latin typeface="+mn-ea"/>
                </a:endParaRPr>
              </a:p>
              <a:p>
                <a:pPr>
                  <a:lnSpc>
                    <a:spcPct val="120000"/>
                  </a:lnSpc>
                </a:pPr>
                <a:r>
                  <a:rPr lang="zh-CN" altLang="en-US" dirty="0">
                    <a:solidFill>
                      <a:schemeClr val="tx1">
                        <a:lumMod val="75000"/>
                        <a:lumOff val="25000"/>
                      </a:schemeClr>
                    </a:solidFill>
                    <a:latin typeface="+mn-ea"/>
                  </a:rPr>
                  <a:t>请在此处添加具体内容</a:t>
                </a:r>
              </a:p>
            </p:txBody>
          </p:sp>
        </p:grpSp>
        <p:cxnSp>
          <p:nvCxnSpPr>
            <p:cNvPr id="7" name="直接连接符 6">
              <a:extLst>
                <a:ext uri="{FF2B5EF4-FFF2-40B4-BE49-F238E27FC236}">
                  <a16:creationId xmlns:a16="http://schemas.microsoft.com/office/drawing/2014/main" id="{D4C35A21-6B02-4B4B-931F-C8525B33E51B}"/>
                </a:ext>
              </a:extLst>
            </p:cNvPr>
            <p:cNvCxnSpPr>
              <a:cxnSpLocks/>
            </p:cNvCxnSpPr>
            <p:nvPr/>
          </p:nvCxnSpPr>
          <p:spPr>
            <a:xfrm>
              <a:off x="1489435" y="4765361"/>
              <a:ext cx="452487" cy="0"/>
            </a:xfrm>
            <a:prstGeom prst="line">
              <a:avLst/>
            </a:prstGeom>
            <a:ln w="28575">
              <a:solidFill>
                <a:schemeClr val="accent3"/>
              </a:solidFill>
            </a:ln>
          </p:spPr>
          <p:style>
            <a:lnRef idx="1">
              <a:schemeClr val="accent6"/>
            </a:lnRef>
            <a:fillRef idx="0">
              <a:schemeClr val="accent6"/>
            </a:fillRef>
            <a:effectRef idx="0">
              <a:schemeClr val="accent6"/>
            </a:effectRef>
            <a:fontRef idx="minor">
              <a:schemeClr val="tx1"/>
            </a:fontRef>
          </p:style>
        </p:cxnSp>
      </p:grpSp>
      <p:grpSp>
        <p:nvGrpSpPr>
          <p:cNvPr id="38" name="组合 37">
            <a:extLst>
              <a:ext uri="{FF2B5EF4-FFF2-40B4-BE49-F238E27FC236}">
                <a16:creationId xmlns:a16="http://schemas.microsoft.com/office/drawing/2014/main" id="{557CB961-0F9A-4C1A-8424-97A933F7B77C}"/>
              </a:ext>
            </a:extLst>
          </p:cNvPr>
          <p:cNvGrpSpPr/>
          <p:nvPr/>
        </p:nvGrpSpPr>
        <p:grpSpPr>
          <a:xfrm>
            <a:off x="5132990" y="4074781"/>
            <a:ext cx="2483303" cy="1428438"/>
            <a:chOff x="1386947" y="4191927"/>
            <a:chExt cx="2483303" cy="1428438"/>
          </a:xfrm>
        </p:grpSpPr>
        <p:grpSp>
          <p:nvGrpSpPr>
            <p:cNvPr id="39" name="组合 38">
              <a:extLst>
                <a:ext uri="{FF2B5EF4-FFF2-40B4-BE49-F238E27FC236}">
                  <a16:creationId xmlns:a16="http://schemas.microsoft.com/office/drawing/2014/main" id="{0D5810AB-F4CC-4B6E-9185-8CD45DE4BE5B}"/>
                </a:ext>
              </a:extLst>
            </p:cNvPr>
            <p:cNvGrpSpPr/>
            <p:nvPr/>
          </p:nvGrpSpPr>
          <p:grpSpPr>
            <a:xfrm>
              <a:off x="1386947" y="4191927"/>
              <a:ext cx="2483303" cy="1428438"/>
              <a:chOff x="2825832" y="1956614"/>
              <a:chExt cx="2569753" cy="1478166"/>
            </a:xfrm>
          </p:grpSpPr>
          <p:sp>
            <p:nvSpPr>
              <p:cNvPr id="41" name="文本框 40">
                <a:extLst>
                  <a:ext uri="{FF2B5EF4-FFF2-40B4-BE49-F238E27FC236}">
                    <a16:creationId xmlns:a16="http://schemas.microsoft.com/office/drawing/2014/main" id="{0374C8C1-45CC-431A-A691-EC4FEE2EF33F}"/>
                  </a:ext>
                </a:extLst>
              </p:cNvPr>
              <p:cNvSpPr txBox="1"/>
              <p:nvPr/>
            </p:nvSpPr>
            <p:spPr>
              <a:xfrm>
                <a:off x="2825833" y="1956614"/>
                <a:ext cx="1783550" cy="477737"/>
              </a:xfrm>
              <a:prstGeom prst="rect">
                <a:avLst/>
              </a:prstGeom>
              <a:noFill/>
            </p:spPr>
            <p:txBody>
              <a:bodyPr wrap="none" rtlCol="0">
                <a:spAutoFit/>
              </a:bodyPr>
              <a:lstStyle/>
              <a:p>
                <a:r>
                  <a:rPr lang="zh-CN" altLang="en-US" sz="2400" b="1" dirty="0">
                    <a:latin typeface="+mj-ea"/>
                    <a:ea typeface="+mj-ea"/>
                  </a:rPr>
                  <a:t>添加小标题</a:t>
                </a:r>
              </a:p>
            </p:txBody>
          </p:sp>
          <p:sp>
            <p:nvSpPr>
              <p:cNvPr id="45" name="文本框 44">
                <a:extLst>
                  <a:ext uri="{FF2B5EF4-FFF2-40B4-BE49-F238E27FC236}">
                    <a16:creationId xmlns:a16="http://schemas.microsoft.com/office/drawing/2014/main" id="{5382D23D-9F44-4DE1-84C2-4A728887E7E9}"/>
                  </a:ext>
                </a:extLst>
              </p:cNvPr>
              <p:cNvSpPr txBox="1"/>
              <p:nvPr/>
            </p:nvSpPr>
            <p:spPr>
              <a:xfrm>
                <a:off x="2825832" y="2680420"/>
                <a:ext cx="2569753" cy="754360"/>
              </a:xfrm>
              <a:prstGeom prst="rect">
                <a:avLst/>
              </a:prstGeom>
              <a:noFill/>
            </p:spPr>
            <p:txBody>
              <a:bodyPr wrap="square" rtlCol="0">
                <a:spAutoFit/>
              </a:bodyPr>
              <a:lstStyle/>
              <a:p>
                <a:pPr>
                  <a:lnSpc>
                    <a:spcPct val="120000"/>
                  </a:lnSpc>
                </a:pPr>
                <a:r>
                  <a:rPr lang="zh-CN" altLang="en-US" dirty="0">
                    <a:solidFill>
                      <a:schemeClr val="tx1">
                        <a:lumMod val="75000"/>
                        <a:lumOff val="25000"/>
                      </a:schemeClr>
                    </a:solidFill>
                    <a:latin typeface="+mn-ea"/>
                  </a:rPr>
                  <a:t>请在此处添加具体内容</a:t>
                </a:r>
                <a:endParaRPr lang="en-US" altLang="zh-CN" dirty="0">
                  <a:solidFill>
                    <a:schemeClr val="tx1">
                      <a:lumMod val="75000"/>
                      <a:lumOff val="25000"/>
                    </a:schemeClr>
                  </a:solidFill>
                  <a:latin typeface="+mn-ea"/>
                </a:endParaRPr>
              </a:p>
              <a:p>
                <a:pPr>
                  <a:lnSpc>
                    <a:spcPct val="120000"/>
                  </a:lnSpc>
                </a:pPr>
                <a:r>
                  <a:rPr lang="zh-CN" altLang="en-US" dirty="0">
                    <a:solidFill>
                      <a:schemeClr val="tx1">
                        <a:lumMod val="75000"/>
                        <a:lumOff val="25000"/>
                      </a:schemeClr>
                    </a:solidFill>
                    <a:latin typeface="+mn-ea"/>
                  </a:rPr>
                  <a:t>请在此处添加具体内容</a:t>
                </a:r>
              </a:p>
            </p:txBody>
          </p:sp>
        </p:grpSp>
        <p:cxnSp>
          <p:nvCxnSpPr>
            <p:cNvPr id="40" name="直接连接符 39">
              <a:extLst>
                <a:ext uri="{FF2B5EF4-FFF2-40B4-BE49-F238E27FC236}">
                  <a16:creationId xmlns:a16="http://schemas.microsoft.com/office/drawing/2014/main" id="{507C0D54-D35C-4520-A27B-EB9909A559C7}"/>
                </a:ext>
              </a:extLst>
            </p:cNvPr>
            <p:cNvCxnSpPr>
              <a:cxnSpLocks/>
            </p:cNvCxnSpPr>
            <p:nvPr/>
          </p:nvCxnSpPr>
          <p:spPr>
            <a:xfrm>
              <a:off x="1489435" y="4765361"/>
              <a:ext cx="452487" cy="0"/>
            </a:xfrm>
            <a:prstGeom prst="line">
              <a:avLst/>
            </a:prstGeom>
            <a:ln w="28575">
              <a:solidFill>
                <a:schemeClr val="accent3"/>
              </a:solidFill>
            </a:ln>
          </p:spPr>
          <p:style>
            <a:lnRef idx="1">
              <a:schemeClr val="accent6"/>
            </a:lnRef>
            <a:fillRef idx="0">
              <a:schemeClr val="accent6"/>
            </a:fillRef>
            <a:effectRef idx="0">
              <a:schemeClr val="accent6"/>
            </a:effectRef>
            <a:fontRef idx="minor">
              <a:schemeClr val="tx1"/>
            </a:fontRef>
          </p:style>
        </p:cxnSp>
      </p:grpSp>
      <p:grpSp>
        <p:nvGrpSpPr>
          <p:cNvPr id="47" name="组合 46">
            <a:extLst>
              <a:ext uri="{FF2B5EF4-FFF2-40B4-BE49-F238E27FC236}">
                <a16:creationId xmlns:a16="http://schemas.microsoft.com/office/drawing/2014/main" id="{4972DA59-1878-407C-9456-B06B1FCA928B}"/>
              </a:ext>
            </a:extLst>
          </p:cNvPr>
          <p:cNvGrpSpPr/>
          <p:nvPr/>
        </p:nvGrpSpPr>
        <p:grpSpPr>
          <a:xfrm>
            <a:off x="8879033" y="4074781"/>
            <a:ext cx="2483303" cy="1428438"/>
            <a:chOff x="1386947" y="4191927"/>
            <a:chExt cx="2483303" cy="1428438"/>
          </a:xfrm>
        </p:grpSpPr>
        <p:grpSp>
          <p:nvGrpSpPr>
            <p:cNvPr id="53" name="组合 52">
              <a:extLst>
                <a:ext uri="{FF2B5EF4-FFF2-40B4-BE49-F238E27FC236}">
                  <a16:creationId xmlns:a16="http://schemas.microsoft.com/office/drawing/2014/main" id="{306B3F6E-7A54-4B49-9583-C027E667B8C4}"/>
                </a:ext>
              </a:extLst>
            </p:cNvPr>
            <p:cNvGrpSpPr/>
            <p:nvPr/>
          </p:nvGrpSpPr>
          <p:grpSpPr>
            <a:xfrm>
              <a:off x="1386947" y="4191927"/>
              <a:ext cx="2483303" cy="1428438"/>
              <a:chOff x="2825832" y="1956614"/>
              <a:chExt cx="2569753" cy="1478166"/>
            </a:xfrm>
          </p:grpSpPr>
          <p:sp>
            <p:nvSpPr>
              <p:cNvPr id="59" name="文本框 58">
                <a:extLst>
                  <a:ext uri="{FF2B5EF4-FFF2-40B4-BE49-F238E27FC236}">
                    <a16:creationId xmlns:a16="http://schemas.microsoft.com/office/drawing/2014/main" id="{B14CAD6B-A9A5-4A99-BC48-5CADB0C222CF}"/>
                  </a:ext>
                </a:extLst>
              </p:cNvPr>
              <p:cNvSpPr txBox="1"/>
              <p:nvPr/>
            </p:nvSpPr>
            <p:spPr>
              <a:xfrm>
                <a:off x="2825833" y="1956614"/>
                <a:ext cx="1783550" cy="477737"/>
              </a:xfrm>
              <a:prstGeom prst="rect">
                <a:avLst/>
              </a:prstGeom>
              <a:noFill/>
            </p:spPr>
            <p:txBody>
              <a:bodyPr wrap="none" rtlCol="0">
                <a:spAutoFit/>
              </a:bodyPr>
              <a:lstStyle/>
              <a:p>
                <a:r>
                  <a:rPr lang="zh-CN" altLang="en-US" sz="2400" b="1" dirty="0">
                    <a:latin typeface="+mj-ea"/>
                    <a:ea typeface="+mj-ea"/>
                  </a:rPr>
                  <a:t>添加小标题</a:t>
                </a:r>
              </a:p>
            </p:txBody>
          </p:sp>
          <p:sp>
            <p:nvSpPr>
              <p:cNvPr id="60" name="文本框 59">
                <a:extLst>
                  <a:ext uri="{FF2B5EF4-FFF2-40B4-BE49-F238E27FC236}">
                    <a16:creationId xmlns:a16="http://schemas.microsoft.com/office/drawing/2014/main" id="{7E28431A-DFE3-4246-BB03-3962D3867353}"/>
                  </a:ext>
                </a:extLst>
              </p:cNvPr>
              <p:cNvSpPr txBox="1"/>
              <p:nvPr/>
            </p:nvSpPr>
            <p:spPr>
              <a:xfrm>
                <a:off x="2825832" y="2680420"/>
                <a:ext cx="2569753" cy="754360"/>
              </a:xfrm>
              <a:prstGeom prst="rect">
                <a:avLst/>
              </a:prstGeom>
              <a:noFill/>
            </p:spPr>
            <p:txBody>
              <a:bodyPr wrap="square" rtlCol="0">
                <a:spAutoFit/>
              </a:bodyPr>
              <a:lstStyle/>
              <a:p>
                <a:pPr>
                  <a:lnSpc>
                    <a:spcPct val="120000"/>
                  </a:lnSpc>
                </a:pPr>
                <a:r>
                  <a:rPr lang="zh-CN" altLang="en-US" dirty="0">
                    <a:solidFill>
                      <a:schemeClr val="tx1">
                        <a:lumMod val="75000"/>
                        <a:lumOff val="25000"/>
                      </a:schemeClr>
                    </a:solidFill>
                    <a:latin typeface="+mn-ea"/>
                  </a:rPr>
                  <a:t>请在此处添加具体内容</a:t>
                </a:r>
                <a:endParaRPr lang="en-US" altLang="zh-CN" dirty="0">
                  <a:solidFill>
                    <a:schemeClr val="tx1">
                      <a:lumMod val="75000"/>
                      <a:lumOff val="25000"/>
                    </a:schemeClr>
                  </a:solidFill>
                  <a:latin typeface="+mn-ea"/>
                </a:endParaRPr>
              </a:p>
              <a:p>
                <a:pPr>
                  <a:lnSpc>
                    <a:spcPct val="120000"/>
                  </a:lnSpc>
                </a:pPr>
                <a:r>
                  <a:rPr lang="zh-CN" altLang="en-US" dirty="0">
                    <a:solidFill>
                      <a:schemeClr val="tx1">
                        <a:lumMod val="75000"/>
                        <a:lumOff val="25000"/>
                      </a:schemeClr>
                    </a:solidFill>
                    <a:latin typeface="+mn-ea"/>
                  </a:rPr>
                  <a:t>请在此处添加具体内容</a:t>
                </a:r>
              </a:p>
            </p:txBody>
          </p:sp>
        </p:grpSp>
        <p:cxnSp>
          <p:nvCxnSpPr>
            <p:cNvPr id="58" name="直接连接符 57">
              <a:extLst>
                <a:ext uri="{FF2B5EF4-FFF2-40B4-BE49-F238E27FC236}">
                  <a16:creationId xmlns:a16="http://schemas.microsoft.com/office/drawing/2014/main" id="{B2702EEE-E738-4CED-99A0-3F72B2E19B6C}"/>
                </a:ext>
              </a:extLst>
            </p:cNvPr>
            <p:cNvCxnSpPr>
              <a:cxnSpLocks/>
            </p:cNvCxnSpPr>
            <p:nvPr/>
          </p:nvCxnSpPr>
          <p:spPr>
            <a:xfrm>
              <a:off x="1489435" y="4765361"/>
              <a:ext cx="452487" cy="0"/>
            </a:xfrm>
            <a:prstGeom prst="line">
              <a:avLst/>
            </a:prstGeom>
            <a:ln w="28575">
              <a:solidFill>
                <a:schemeClr val="accent3"/>
              </a:solidFill>
            </a:ln>
          </p:spPr>
          <p:style>
            <a:lnRef idx="1">
              <a:schemeClr val="accent6"/>
            </a:lnRef>
            <a:fillRef idx="0">
              <a:schemeClr val="accent6"/>
            </a:fillRef>
            <a:effectRef idx="0">
              <a:schemeClr val="accent6"/>
            </a:effectRef>
            <a:fontRef idx="minor">
              <a:schemeClr val="tx1"/>
            </a:fontRef>
          </p:style>
        </p:cxnSp>
      </p:grpSp>
    </p:spTree>
    <p:extLst>
      <p:ext uri="{BB962C8B-B14F-4D97-AF65-F5344CB8AC3E}">
        <p14:creationId xmlns:p14="http://schemas.microsoft.com/office/powerpoint/2010/main" val="424162065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占位符 25">
            <a:extLst>
              <a:ext uri="{FF2B5EF4-FFF2-40B4-BE49-F238E27FC236}">
                <a16:creationId xmlns:a16="http://schemas.microsoft.com/office/drawing/2014/main" id="{20484090-A5B9-4D0B-A7B5-1D63A61F25C0}"/>
              </a:ext>
            </a:extLst>
          </p:cNvPr>
          <p:cNvPicPr>
            <a:picLocks noGrp="1" noChangeAspect="1"/>
          </p:cNvPicPr>
          <p:nvPr>
            <p:ph type="pic" sz="quarter" idx="14"/>
          </p:nvPr>
        </p:nvPicPr>
        <p:blipFill>
          <a:blip r:embed="rId2">
            <a:duotone>
              <a:schemeClr val="accent2">
                <a:shade val="45000"/>
                <a:satMod val="135000"/>
              </a:schemeClr>
              <a:prstClr val="white"/>
            </a:duotone>
            <a:extLst>
              <a:ext uri="{28A0092B-C50C-407E-A947-70E740481C1C}">
                <a14:useLocalDpi xmlns:a14="http://schemas.microsoft.com/office/drawing/2010/main" val="0"/>
              </a:ext>
            </a:extLst>
          </a:blip>
          <a:srcRect l="23" r="23"/>
          <a:stretch>
            <a:fillRect/>
          </a:stretch>
        </p:blipFill>
        <p:spPr>
          <a:ln>
            <a:solidFill>
              <a:schemeClr val="accent1"/>
            </a:solidFill>
          </a:ln>
        </p:spPr>
      </p:pic>
      <p:pic>
        <p:nvPicPr>
          <p:cNvPr id="22" name="图片占位符 21">
            <a:extLst>
              <a:ext uri="{FF2B5EF4-FFF2-40B4-BE49-F238E27FC236}">
                <a16:creationId xmlns:a16="http://schemas.microsoft.com/office/drawing/2014/main" id="{EDD9375D-7D1A-4018-89F9-2CBF09141E71}"/>
              </a:ext>
            </a:extLst>
          </p:cNvPr>
          <p:cNvPicPr>
            <a:picLocks noGrp="1" noChangeAspect="1"/>
          </p:cNvPicPr>
          <p:nvPr>
            <p:ph type="pic" sz="quarter" idx="11"/>
          </p:nvPr>
        </p:nvPicPr>
        <p:blipFill>
          <a:blip r:embed="rId2">
            <a:duotone>
              <a:schemeClr val="accent2">
                <a:shade val="45000"/>
                <a:satMod val="135000"/>
              </a:schemeClr>
              <a:prstClr val="white"/>
            </a:duotone>
            <a:extLst>
              <a:ext uri="{28A0092B-C50C-407E-A947-70E740481C1C}">
                <a14:useLocalDpi xmlns:a14="http://schemas.microsoft.com/office/drawing/2010/main" val="0"/>
              </a:ext>
            </a:extLst>
          </a:blip>
          <a:srcRect t="8" b="8"/>
          <a:stretch>
            <a:fillRect/>
          </a:stretch>
        </p:blipFill>
        <p:spPr>
          <a:ln>
            <a:solidFill>
              <a:schemeClr val="accent1"/>
            </a:solidFill>
          </a:ln>
        </p:spPr>
      </p:pic>
      <p:sp>
        <p:nvSpPr>
          <p:cNvPr id="3" name="幻灯片编号占位符 2"/>
          <p:cNvSpPr>
            <a:spLocks noGrp="1"/>
          </p:cNvSpPr>
          <p:nvPr>
            <p:ph type="sldNum" sz="quarter" idx="4"/>
          </p:nvPr>
        </p:nvSpPr>
        <p:spPr/>
        <p:txBody>
          <a:bodyPr/>
          <a:lstStyle/>
          <a:p>
            <a:fld id="{FCD414FB-FBA3-744C-9B73-3C070CB3E4AB}" type="slidenum">
              <a:rPr kumimoji="1" lang="zh-CN" altLang="en-US" smtClean="0"/>
              <a:pPr/>
              <a:t>27</a:t>
            </a:fld>
            <a:endParaRPr kumimoji="1" lang="zh-CN" altLang="en-US" dirty="0"/>
          </a:p>
        </p:txBody>
      </p:sp>
      <p:sp>
        <p:nvSpPr>
          <p:cNvPr id="2" name="文本占位符 1">
            <a:extLst>
              <a:ext uri="{FF2B5EF4-FFF2-40B4-BE49-F238E27FC236}">
                <a16:creationId xmlns:a16="http://schemas.microsoft.com/office/drawing/2014/main" id="{89BCEC92-F580-4BFD-9675-893E614D673C}"/>
              </a:ext>
            </a:extLst>
          </p:cNvPr>
          <p:cNvSpPr>
            <a:spLocks noGrp="1"/>
          </p:cNvSpPr>
          <p:nvPr>
            <p:ph type="body" sz="quarter" idx="13"/>
          </p:nvPr>
        </p:nvSpPr>
        <p:spPr>
          <a:prstGeom prst="rect">
            <a:avLst/>
          </a:prstGeom>
        </p:spPr>
        <p:txBody>
          <a:bodyPr/>
          <a:lstStyle/>
          <a:p>
            <a:r>
              <a:rPr lang="zh-CN" altLang="en-US" dirty="0">
                <a:latin typeface="+mj-ea"/>
              </a:rPr>
              <a:t>图示页</a:t>
            </a:r>
            <a:r>
              <a:rPr lang="en-US" altLang="zh-CN" dirty="0">
                <a:latin typeface="+mj-ea"/>
              </a:rPr>
              <a:t>-</a:t>
            </a:r>
            <a:r>
              <a:rPr lang="zh-CN" altLang="en-US" dirty="0">
                <a:latin typeface="+mj-ea"/>
              </a:rPr>
              <a:t>图文展示</a:t>
            </a:r>
            <a:endParaRPr lang="en-US" altLang="zh-CN" sz="2800" dirty="0">
              <a:solidFill>
                <a:schemeClr val="bg1">
                  <a:lumMod val="85000"/>
                </a:schemeClr>
              </a:solidFill>
            </a:endParaRPr>
          </a:p>
          <a:p>
            <a:endParaRPr lang="zh-CN" altLang="en-US" dirty="0"/>
          </a:p>
        </p:txBody>
      </p:sp>
      <p:pic>
        <p:nvPicPr>
          <p:cNvPr id="28" name="图片占位符 27">
            <a:extLst>
              <a:ext uri="{FF2B5EF4-FFF2-40B4-BE49-F238E27FC236}">
                <a16:creationId xmlns:a16="http://schemas.microsoft.com/office/drawing/2014/main" id="{05B93867-E8DD-434C-A339-2F38C3790742}"/>
              </a:ext>
            </a:extLst>
          </p:cNvPr>
          <p:cNvPicPr>
            <a:picLocks noGrp="1" noChangeAspect="1"/>
          </p:cNvPicPr>
          <p:nvPr>
            <p:ph type="pic" sz="quarter" idx="15"/>
          </p:nvPr>
        </p:nvPicPr>
        <p:blipFill>
          <a:blip r:embed="rId2">
            <a:duotone>
              <a:schemeClr val="accent2">
                <a:shade val="45000"/>
                <a:satMod val="135000"/>
              </a:schemeClr>
              <a:prstClr val="white"/>
            </a:duotone>
            <a:extLst>
              <a:ext uri="{28A0092B-C50C-407E-A947-70E740481C1C}">
                <a14:useLocalDpi xmlns:a14="http://schemas.microsoft.com/office/drawing/2010/main" val="0"/>
              </a:ext>
            </a:extLst>
          </a:blip>
          <a:srcRect t="8" b="8"/>
          <a:stretch>
            <a:fillRect/>
          </a:stretch>
        </p:blipFill>
        <p:spPr>
          <a:ln>
            <a:solidFill>
              <a:schemeClr val="accent1"/>
            </a:solidFill>
          </a:ln>
        </p:spPr>
      </p:pic>
      <p:pic>
        <p:nvPicPr>
          <p:cNvPr id="24" name="图片占位符 23">
            <a:extLst>
              <a:ext uri="{FF2B5EF4-FFF2-40B4-BE49-F238E27FC236}">
                <a16:creationId xmlns:a16="http://schemas.microsoft.com/office/drawing/2014/main" id="{C77C9DE6-C13E-4006-80DF-ABA169BDA51F}"/>
              </a:ext>
            </a:extLst>
          </p:cNvPr>
          <p:cNvPicPr>
            <a:picLocks noGrp="1" noChangeAspect="1"/>
          </p:cNvPicPr>
          <p:nvPr>
            <p:ph type="pic" sz="quarter" idx="16"/>
          </p:nvPr>
        </p:nvPicPr>
        <p:blipFill>
          <a:blip r:embed="rId2">
            <a:extLst>
              <a:ext uri="{28A0092B-C50C-407E-A947-70E740481C1C}">
                <a14:useLocalDpi xmlns:a14="http://schemas.microsoft.com/office/drawing/2010/main" val="0"/>
              </a:ext>
            </a:extLst>
          </a:blip>
          <a:srcRect l="86" r="86"/>
          <a:stretch>
            <a:fillRect/>
          </a:stretch>
        </p:blipFill>
        <p:spPr>
          <a:ln>
            <a:solidFill>
              <a:schemeClr val="accent1"/>
            </a:solidFill>
          </a:ln>
        </p:spPr>
      </p:pic>
      <p:sp>
        <p:nvSpPr>
          <p:cNvPr id="42" name="矩形: 对角圆角 41">
            <a:extLst>
              <a:ext uri="{FF2B5EF4-FFF2-40B4-BE49-F238E27FC236}">
                <a16:creationId xmlns:a16="http://schemas.microsoft.com/office/drawing/2014/main" id="{EAE6252A-4C9B-4DCE-98FC-65A5BF7C3CE9}"/>
              </a:ext>
            </a:extLst>
          </p:cNvPr>
          <p:cNvSpPr/>
          <p:nvPr/>
        </p:nvSpPr>
        <p:spPr>
          <a:xfrm>
            <a:off x="300038" y="1138072"/>
            <a:ext cx="3195766" cy="495783"/>
          </a:xfrm>
          <a:prstGeom prst="round2Diag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mj-ea"/>
              </a:rPr>
              <a:t>请在此处添加标题</a:t>
            </a:r>
          </a:p>
        </p:txBody>
      </p:sp>
      <p:sp>
        <p:nvSpPr>
          <p:cNvPr id="43" name="矩形 42">
            <a:extLst>
              <a:ext uri="{FF2B5EF4-FFF2-40B4-BE49-F238E27FC236}">
                <a16:creationId xmlns:a16="http://schemas.microsoft.com/office/drawing/2014/main" id="{DE7A9C5A-2976-4044-B6CA-6BA62383D287}"/>
              </a:ext>
            </a:extLst>
          </p:cNvPr>
          <p:cNvSpPr/>
          <p:nvPr/>
        </p:nvSpPr>
        <p:spPr>
          <a:xfrm>
            <a:off x="576084" y="1968446"/>
            <a:ext cx="11032820" cy="1061381"/>
          </a:xfrm>
          <a:prstGeom prst="rect">
            <a:avLst/>
          </a:prstGeom>
        </p:spPr>
        <p:txBody>
          <a:bodyPr wrap="square">
            <a:spAutoFit/>
          </a:bodyPr>
          <a:lstStyle/>
          <a:p>
            <a:pPr algn="just">
              <a:lnSpc>
                <a:spcPct val="120000"/>
              </a:lnSpc>
            </a:pPr>
            <a:r>
              <a:rPr lang="zh-CN" altLang="en-US" dirty="0">
                <a:solidFill>
                  <a:schemeClr val="tx1">
                    <a:lumMod val="75000"/>
                    <a:lumOff val="25000"/>
                  </a:schemeClr>
                </a:solidFill>
                <a:latin typeface="+mn-ea"/>
              </a:rPr>
              <a:t>湖南工业大学是一所具有</a:t>
            </a:r>
            <a:r>
              <a:rPr lang="en-US" altLang="zh-CN" dirty="0">
                <a:solidFill>
                  <a:schemeClr val="tx1">
                    <a:lumMod val="75000"/>
                    <a:lumOff val="25000"/>
                  </a:schemeClr>
                </a:solidFill>
                <a:latin typeface="+mn-ea"/>
              </a:rPr>
              <a:t>60</a:t>
            </a:r>
            <a:r>
              <a:rPr lang="zh-CN" altLang="en-US" dirty="0">
                <a:solidFill>
                  <a:schemeClr val="tx1">
                    <a:lumMod val="75000"/>
                    <a:lumOff val="25000"/>
                  </a:schemeClr>
                </a:solidFill>
                <a:latin typeface="+mn-ea"/>
              </a:rPr>
              <a:t>年办学历史的综合性大学，是</a:t>
            </a:r>
            <a:r>
              <a:rPr lang="en-US" altLang="zh-CN" dirty="0">
                <a:solidFill>
                  <a:schemeClr val="tx1">
                    <a:lumMod val="75000"/>
                    <a:lumOff val="25000"/>
                  </a:schemeClr>
                </a:solidFill>
                <a:latin typeface="+mn-ea"/>
              </a:rPr>
              <a:t>"</a:t>
            </a:r>
            <a:r>
              <a:rPr lang="zh-CN" altLang="en-US" dirty="0">
                <a:solidFill>
                  <a:schemeClr val="tx1">
                    <a:lumMod val="75000"/>
                    <a:lumOff val="25000"/>
                  </a:schemeClr>
                </a:solidFill>
                <a:latin typeface="+mn-ea"/>
              </a:rPr>
              <a:t>服务国家特殊需求博士人才培养项目</a:t>
            </a:r>
            <a:r>
              <a:rPr lang="en-US" altLang="zh-CN" dirty="0">
                <a:solidFill>
                  <a:schemeClr val="tx1">
                    <a:lumMod val="75000"/>
                    <a:lumOff val="25000"/>
                  </a:schemeClr>
                </a:solidFill>
                <a:latin typeface="+mn-ea"/>
              </a:rPr>
              <a:t>"</a:t>
            </a:r>
            <a:r>
              <a:rPr lang="zh-CN" altLang="en-US" dirty="0">
                <a:solidFill>
                  <a:schemeClr val="tx1">
                    <a:lumMod val="75000"/>
                    <a:lumOff val="25000"/>
                  </a:schemeClr>
                </a:solidFill>
                <a:latin typeface="+mn-ea"/>
              </a:rPr>
              <a:t>高校。学校以包装教育为特色，是我国第一个被国际包装协会（</a:t>
            </a:r>
            <a:r>
              <a:rPr lang="en-US" altLang="zh-CN" dirty="0">
                <a:solidFill>
                  <a:schemeClr val="tx1">
                    <a:lumMod val="75000"/>
                    <a:lumOff val="25000"/>
                  </a:schemeClr>
                </a:solidFill>
                <a:latin typeface="+mn-ea"/>
              </a:rPr>
              <a:t>IAPRI</a:t>
            </a:r>
            <a:r>
              <a:rPr lang="zh-CN" altLang="en-US" dirty="0">
                <a:solidFill>
                  <a:schemeClr val="tx1">
                    <a:lumMod val="75000"/>
                    <a:lumOff val="25000"/>
                  </a:schemeClr>
                </a:solidFill>
                <a:latin typeface="+mn-ea"/>
              </a:rPr>
              <a:t>）接纳的会员单位，是中国包装联合会包装教育委员会的主任单位，也是全国高校中惟一的中国包装联合会副会长单位和中国包装技术培训中心。</a:t>
            </a:r>
          </a:p>
        </p:txBody>
      </p:sp>
      <p:cxnSp>
        <p:nvCxnSpPr>
          <p:cNvPr id="60" name="直接连接符 59">
            <a:extLst>
              <a:ext uri="{FF2B5EF4-FFF2-40B4-BE49-F238E27FC236}">
                <a16:creationId xmlns:a16="http://schemas.microsoft.com/office/drawing/2014/main" id="{19B8F37D-93C1-412C-B359-1F47A6BF4003}"/>
              </a:ext>
            </a:extLst>
          </p:cNvPr>
          <p:cNvCxnSpPr>
            <a:cxnSpLocks/>
          </p:cNvCxnSpPr>
          <p:nvPr/>
        </p:nvCxnSpPr>
        <p:spPr>
          <a:xfrm>
            <a:off x="660400" y="1777425"/>
            <a:ext cx="562344" cy="0"/>
          </a:xfrm>
          <a:prstGeom prst="line">
            <a:avLst/>
          </a:prstGeom>
          <a:ln w="28575">
            <a:solidFill>
              <a:schemeClr val="accent3"/>
            </a:solidFill>
          </a:ln>
        </p:spPr>
        <p:style>
          <a:lnRef idx="1">
            <a:schemeClr val="accent6"/>
          </a:lnRef>
          <a:fillRef idx="0">
            <a:schemeClr val="accent6"/>
          </a:fillRef>
          <a:effectRef idx="0">
            <a:schemeClr val="accent6"/>
          </a:effectRef>
          <a:fontRef idx="minor">
            <a:schemeClr val="tx1"/>
          </a:fontRef>
        </p:style>
      </p:cxnSp>
      <p:sp>
        <p:nvSpPr>
          <p:cNvPr id="61" name="矩形: 对角圆角 60">
            <a:extLst>
              <a:ext uri="{FF2B5EF4-FFF2-40B4-BE49-F238E27FC236}">
                <a16:creationId xmlns:a16="http://schemas.microsoft.com/office/drawing/2014/main" id="{9287AF4A-880D-4D93-8F8F-7413E5B20155}"/>
              </a:ext>
            </a:extLst>
          </p:cNvPr>
          <p:cNvSpPr/>
          <p:nvPr/>
        </p:nvSpPr>
        <p:spPr>
          <a:xfrm>
            <a:off x="1101748" y="5212747"/>
            <a:ext cx="1760096" cy="400110"/>
          </a:xfrm>
          <a:prstGeom prst="round2Diag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bg1"/>
                </a:solidFill>
                <a:latin typeface="+mj-ea"/>
              </a:rPr>
              <a:t>添加小标题</a:t>
            </a:r>
          </a:p>
        </p:txBody>
      </p:sp>
      <p:sp>
        <p:nvSpPr>
          <p:cNvPr id="62" name="矩形: 对角圆角 61">
            <a:extLst>
              <a:ext uri="{FF2B5EF4-FFF2-40B4-BE49-F238E27FC236}">
                <a16:creationId xmlns:a16="http://schemas.microsoft.com/office/drawing/2014/main" id="{EB09C816-45D1-42E8-8929-B4F22C770AB4}"/>
              </a:ext>
            </a:extLst>
          </p:cNvPr>
          <p:cNvSpPr/>
          <p:nvPr/>
        </p:nvSpPr>
        <p:spPr>
          <a:xfrm>
            <a:off x="6634675" y="5212747"/>
            <a:ext cx="1760096" cy="400110"/>
          </a:xfrm>
          <a:prstGeom prst="round2Diag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bg1"/>
                </a:solidFill>
                <a:latin typeface="+mj-ea"/>
              </a:rPr>
              <a:t>添加小标题</a:t>
            </a:r>
          </a:p>
        </p:txBody>
      </p:sp>
      <p:sp>
        <p:nvSpPr>
          <p:cNvPr id="63" name="矩形: 对角圆角 62">
            <a:extLst>
              <a:ext uri="{FF2B5EF4-FFF2-40B4-BE49-F238E27FC236}">
                <a16:creationId xmlns:a16="http://schemas.microsoft.com/office/drawing/2014/main" id="{901300AC-057A-4872-A147-58EB25A8A5E4}"/>
              </a:ext>
            </a:extLst>
          </p:cNvPr>
          <p:cNvSpPr/>
          <p:nvPr/>
        </p:nvSpPr>
        <p:spPr>
          <a:xfrm>
            <a:off x="9330155" y="5212747"/>
            <a:ext cx="1760096" cy="400110"/>
          </a:xfrm>
          <a:prstGeom prst="round2Diag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bg1"/>
                </a:solidFill>
                <a:latin typeface="+mj-ea"/>
              </a:rPr>
              <a:t>添加小标题</a:t>
            </a:r>
          </a:p>
        </p:txBody>
      </p:sp>
      <p:sp>
        <p:nvSpPr>
          <p:cNvPr id="64" name="矩形: 对角圆角 63">
            <a:extLst>
              <a:ext uri="{FF2B5EF4-FFF2-40B4-BE49-F238E27FC236}">
                <a16:creationId xmlns:a16="http://schemas.microsoft.com/office/drawing/2014/main" id="{9D13FA32-636D-4D0E-B477-1FB6F30D2179}"/>
              </a:ext>
            </a:extLst>
          </p:cNvPr>
          <p:cNvSpPr/>
          <p:nvPr/>
        </p:nvSpPr>
        <p:spPr>
          <a:xfrm>
            <a:off x="3868212" y="5387948"/>
            <a:ext cx="1760096" cy="400110"/>
          </a:xfrm>
          <a:prstGeom prst="round2Diag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bg1"/>
                </a:solidFill>
                <a:latin typeface="+mj-ea"/>
              </a:rPr>
              <a:t>添加小标题</a:t>
            </a:r>
          </a:p>
        </p:txBody>
      </p:sp>
    </p:spTree>
    <p:extLst>
      <p:ext uri="{BB962C8B-B14F-4D97-AF65-F5344CB8AC3E}">
        <p14:creationId xmlns:p14="http://schemas.microsoft.com/office/powerpoint/2010/main" val="179298542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 name="文本框 160">
            <a:extLst>
              <a:ext uri="{FF2B5EF4-FFF2-40B4-BE49-F238E27FC236}">
                <a16:creationId xmlns:a16="http://schemas.microsoft.com/office/drawing/2014/main" id="{962907DB-4394-45AD-8548-D5FE3756C9A8}"/>
              </a:ext>
            </a:extLst>
          </p:cNvPr>
          <p:cNvSpPr txBox="1"/>
          <p:nvPr/>
        </p:nvSpPr>
        <p:spPr>
          <a:xfrm>
            <a:off x="578714" y="3253710"/>
            <a:ext cx="2492990" cy="1726178"/>
          </a:xfrm>
          <a:prstGeom prst="rect">
            <a:avLst/>
          </a:prstGeom>
          <a:noFill/>
        </p:spPr>
        <p:txBody>
          <a:bodyPr wrap="square" rtlCol="0">
            <a:spAutoFit/>
          </a:bodyPr>
          <a:lstStyle/>
          <a:p>
            <a:pPr algn="just">
              <a:lnSpc>
                <a:spcPct val="120000"/>
              </a:lnSpc>
            </a:pPr>
            <a:r>
              <a:rPr lang="zh-CN" altLang="en-US" dirty="0">
                <a:solidFill>
                  <a:schemeClr val="tx1">
                    <a:lumMod val="75000"/>
                    <a:lumOff val="25000"/>
                  </a:schemeClr>
                </a:solidFill>
                <a:latin typeface="+mn-ea"/>
              </a:rPr>
              <a:t>湖南工业大学是一所具有</a:t>
            </a:r>
            <a:r>
              <a:rPr lang="en-US" altLang="zh-CN" dirty="0">
                <a:solidFill>
                  <a:schemeClr val="tx1">
                    <a:lumMod val="75000"/>
                    <a:lumOff val="25000"/>
                  </a:schemeClr>
                </a:solidFill>
                <a:latin typeface="+mn-ea"/>
              </a:rPr>
              <a:t>60</a:t>
            </a:r>
            <a:r>
              <a:rPr lang="zh-CN" altLang="en-US" dirty="0">
                <a:solidFill>
                  <a:schemeClr val="tx1">
                    <a:lumMod val="75000"/>
                    <a:lumOff val="25000"/>
                  </a:schemeClr>
                </a:solidFill>
                <a:latin typeface="+mn-ea"/>
              </a:rPr>
              <a:t>年办学历史的综合性大学，是</a:t>
            </a:r>
            <a:r>
              <a:rPr lang="en-US" altLang="zh-CN" dirty="0">
                <a:solidFill>
                  <a:schemeClr val="tx1">
                    <a:lumMod val="75000"/>
                    <a:lumOff val="25000"/>
                  </a:schemeClr>
                </a:solidFill>
                <a:latin typeface="+mn-ea"/>
              </a:rPr>
              <a:t>"</a:t>
            </a:r>
            <a:r>
              <a:rPr lang="zh-CN" altLang="en-US" dirty="0">
                <a:solidFill>
                  <a:schemeClr val="tx1">
                    <a:lumMod val="75000"/>
                    <a:lumOff val="25000"/>
                  </a:schemeClr>
                </a:solidFill>
                <a:latin typeface="+mn-ea"/>
              </a:rPr>
              <a:t>服务国家特殊需求博士人才培养项目</a:t>
            </a:r>
            <a:r>
              <a:rPr lang="en-US" altLang="zh-CN" dirty="0">
                <a:solidFill>
                  <a:schemeClr val="tx1">
                    <a:lumMod val="75000"/>
                    <a:lumOff val="25000"/>
                  </a:schemeClr>
                </a:solidFill>
                <a:latin typeface="+mn-ea"/>
              </a:rPr>
              <a:t>"</a:t>
            </a:r>
            <a:r>
              <a:rPr lang="zh-CN" altLang="en-US" dirty="0">
                <a:solidFill>
                  <a:schemeClr val="tx1">
                    <a:lumMod val="75000"/>
                    <a:lumOff val="25000"/>
                  </a:schemeClr>
                </a:solidFill>
                <a:latin typeface="+mn-ea"/>
              </a:rPr>
              <a:t>高校。</a:t>
            </a:r>
          </a:p>
        </p:txBody>
      </p:sp>
      <p:cxnSp>
        <p:nvCxnSpPr>
          <p:cNvPr id="4" name="直接连接符 3">
            <a:extLst>
              <a:ext uri="{FF2B5EF4-FFF2-40B4-BE49-F238E27FC236}">
                <a16:creationId xmlns:a16="http://schemas.microsoft.com/office/drawing/2014/main" id="{9B33702B-4D29-4027-9446-507F0FAAE380}"/>
              </a:ext>
            </a:extLst>
          </p:cNvPr>
          <p:cNvCxnSpPr/>
          <p:nvPr/>
        </p:nvCxnSpPr>
        <p:spPr>
          <a:xfrm>
            <a:off x="1500916" y="5445964"/>
            <a:ext cx="648586" cy="0"/>
          </a:xfrm>
          <a:prstGeom prst="line">
            <a:avLst/>
          </a:prstGeom>
          <a:ln w="28575"/>
        </p:spPr>
        <p:style>
          <a:lnRef idx="1">
            <a:schemeClr val="accent3"/>
          </a:lnRef>
          <a:fillRef idx="0">
            <a:schemeClr val="accent3"/>
          </a:fillRef>
          <a:effectRef idx="0">
            <a:schemeClr val="accent3"/>
          </a:effectRef>
          <a:fontRef idx="minor">
            <a:schemeClr val="tx1"/>
          </a:fontRef>
        </p:style>
      </p:cxnSp>
      <p:cxnSp>
        <p:nvCxnSpPr>
          <p:cNvPr id="164" name="直接连接符 163">
            <a:extLst>
              <a:ext uri="{FF2B5EF4-FFF2-40B4-BE49-F238E27FC236}">
                <a16:creationId xmlns:a16="http://schemas.microsoft.com/office/drawing/2014/main" id="{23E6B463-EA85-46DF-922C-4AC84547F305}"/>
              </a:ext>
            </a:extLst>
          </p:cNvPr>
          <p:cNvCxnSpPr/>
          <p:nvPr/>
        </p:nvCxnSpPr>
        <p:spPr>
          <a:xfrm>
            <a:off x="4344030" y="5400902"/>
            <a:ext cx="648586" cy="0"/>
          </a:xfrm>
          <a:prstGeom prst="line">
            <a:avLst/>
          </a:prstGeom>
          <a:ln w="28575"/>
        </p:spPr>
        <p:style>
          <a:lnRef idx="1">
            <a:schemeClr val="accent3"/>
          </a:lnRef>
          <a:fillRef idx="0">
            <a:schemeClr val="accent3"/>
          </a:fillRef>
          <a:effectRef idx="0">
            <a:schemeClr val="accent3"/>
          </a:effectRef>
          <a:fontRef idx="minor">
            <a:schemeClr val="tx1"/>
          </a:fontRef>
        </p:style>
      </p:cxnSp>
      <p:cxnSp>
        <p:nvCxnSpPr>
          <p:cNvPr id="165" name="直接连接符 164">
            <a:extLst>
              <a:ext uri="{FF2B5EF4-FFF2-40B4-BE49-F238E27FC236}">
                <a16:creationId xmlns:a16="http://schemas.microsoft.com/office/drawing/2014/main" id="{922ECAE3-2937-4199-8D86-4BFCB091A85B}"/>
              </a:ext>
            </a:extLst>
          </p:cNvPr>
          <p:cNvCxnSpPr/>
          <p:nvPr/>
        </p:nvCxnSpPr>
        <p:spPr>
          <a:xfrm>
            <a:off x="7187144" y="5355840"/>
            <a:ext cx="648586" cy="0"/>
          </a:xfrm>
          <a:prstGeom prst="line">
            <a:avLst/>
          </a:prstGeom>
          <a:ln w="28575"/>
        </p:spPr>
        <p:style>
          <a:lnRef idx="1">
            <a:schemeClr val="accent3"/>
          </a:lnRef>
          <a:fillRef idx="0">
            <a:schemeClr val="accent3"/>
          </a:fillRef>
          <a:effectRef idx="0">
            <a:schemeClr val="accent3"/>
          </a:effectRef>
          <a:fontRef idx="minor">
            <a:schemeClr val="tx1"/>
          </a:fontRef>
        </p:style>
      </p:cxnSp>
      <p:cxnSp>
        <p:nvCxnSpPr>
          <p:cNvPr id="217" name="直接连接符 216">
            <a:extLst>
              <a:ext uri="{FF2B5EF4-FFF2-40B4-BE49-F238E27FC236}">
                <a16:creationId xmlns:a16="http://schemas.microsoft.com/office/drawing/2014/main" id="{99434B5A-98ED-437B-8A07-589AFD554413}"/>
              </a:ext>
            </a:extLst>
          </p:cNvPr>
          <p:cNvCxnSpPr/>
          <p:nvPr/>
        </p:nvCxnSpPr>
        <p:spPr>
          <a:xfrm>
            <a:off x="10030258" y="5310778"/>
            <a:ext cx="648586" cy="0"/>
          </a:xfrm>
          <a:prstGeom prst="line">
            <a:avLst/>
          </a:prstGeom>
          <a:ln w="28575"/>
        </p:spPr>
        <p:style>
          <a:lnRef idx="1">
            <a:schemeClr val="accent3"/>
          </a:lnRef>
          <a:fillRef idx="0">
            <a:schemeClr val="accent3"/>
          </a:fillRef>
          <a:effectRef idx="0">
            <a:schemeClr val="accent3"/>
          </a:effectRef>
          <a:fontRef idx="minor">
            <a:schemeClr val="tx1"/>
          </a:fontRef>
        </p:style>
      </p:cxnSp>
      <p:sp>
        <p:nvSpPr>
          <p:cNvPr id="220" name="文本框 219">
            <a:extLst>
              <a:ext uri="{FF2B5EF4-FFF2-40B4-BE49-F238E27FC236}">
                <a16:creationId xmlns:a16="http://schemas.microsoft.com/office/drawing/2014/main" id="{E0D48301-9B7C-4B75-85C1-8ED867F90B26}"/>
              </a:ext>
            </a:extLst>
          </p:cNvPr>
          <p:cNvSpPr txBox="1"/>
          <p:nvPr/>
        </p:nvSpPr>
        <p:spPr>
          <a:xfrm>
            <a:off x="3421828" y="3257824"/>
            <a:ext cx="2492990" cy="1726178"/>
          </a:xfrm>
          <a:prstGeom prst="rect">
            <a:avLst/>
          </a:prstGeom>
          <a:noFill/>
        </p:spPr>
        <p:txBody>
          <a:bodyPr wrap="square" rtlCol="0">
            <a:spAutoFit/>
          </a:bodyPr>
          <a:lstStyle/>
          <a:p>
            <a:pPr algn="just">
              <a:lnSpc>
                <a:spcPct val="120000"/>
              </a:lnSpc>
            </a:pPr>
            <a:r>
              <a:rPr lang="zh-CN" altLang="en-US" dirty="0">
                <a:solidFill>
                  <a:schemeClr val="tx1">
                    <a:lumMod val="75000"/>
                    <a:lumOff val="25000"/>
                  </a:schemeClr>
                </a:solidFill>
                <a:latin typeface="+mn-ea"/>
              </a:rPr>
              <a:t>湖南工业大学是一所具有</a:t>
            </a:r>
            <a:r>
              <a:rPr lang="en-US" altLang="zh-CN" dirty="0">
                <a:solidFill>
                  <a:schemeClr val="tx1">
                    <a:lumMod val="75000"/>
                    <a:lumOff val="25000"/>
                  </a:schemeClr>
                </a:solidFill>
                <a:latin typeface="+mn-ea"/>
              </a:rPr>
              <a:t>60</a:t>
            </a:r>
            <a:r>
              <a:rPr lang="zh-CN" altLang="en-US" dirty="0">
                <a:solidFill>
                  <a:schemeClr val="tx1">
                    <a:lumMod val="75000"/>
                    <a:lumOff val="25000"/>
                  </a:schemeClr>
                </a:solidFill>
                <a:latin typeface="+mn-ea"/>
              </a:rPr>
              <a:t>年办学历史的综合性大学，是</a:t>
            </a:r>
            <a:r>
              <a:rPr lang="en-US" altLang="zh-CN" dirty="0">
                <a:solidFill>
                  <a:schemeClr val="tx1">
                    <a:lumMod val="75000"/>
                    <a:lumOff val="25000"/>
                  </a:schemeClr>
                </a:solidFill>
                <a:latin typeface="+mn-ea"/>
              </a:rPr>
              <a:t>"</a:t>
            </a:r>
            <a:r>
              <a:rPr lang="zh-CN" altLang="en-US" dirty="0">
                <a:solidFill>
                  <a:schemeClr val="tx1">
                    <a:lumMod val="75000"/>
                    <a:lumOff val="25000"/>
                  </a:schemeClr>
                </a:solidFill>
                <a:latin typeface="+mn-ea"/>
              </a:rPr>
              <a:t>服务国家特殊需求博士人才培养项目</a:t>
            </a:r>
            <a:r>
              <a:rPr lang="en-US" altLang="zh-CN" dirty="0">
                <a:solidFill>
                  <a:schemeClr val="tx1">
                    <a:lumMod val="75000"/>
                    <a:lumOff val="25000"/>
                  </a:schemeClr>
                </a:solidFill>
                <a:latin typeface="+mn-ea"/>
              </a:rPr>
              <a:t>"</a:t>
            </a:r>
            <a:r>
              <a:rPr lang="zh-CN" altLang="en-US" dirty="0">
                <a:solidFill>
                  <a:schemeClr val="tx1">
                    <a:lumMod val="75000"/>
                    <a:lumOff val="25000"/>
                  </a:schemeClr>
                </a:solidFill>
                <a:latin typeface="+mn-ea"/>
              </a:rPr>
              <a:t>高校。</a:t>
            </a:r>
          </a:p>
        </p:txBody>
      </p:sp>
      <p:sp>
        <p:nvSpPr>
          <p:cNvPr id="224" name="文本框 223">
            <a:extLst>
              <a:ext uri="{FF2B5EF4-FFF2-40B4-BE49-F238E27FC236}">
                <a16:creationId xmlns:a16="http://schemas.microsoft.com/office/drawing/2014/main" id="{B2297034-4294-472E-843C-E62B2328CDD5}"/>
              </a:ext>
            </a:extLst>
          </p:cNvPr>
          <p:cNvSpPr txBox="1"/>
          <p:nvPr/>
        </p:nvSpPr>
        <p:spPr>
          <a:xfrm>
            <a:off x="6264942" y="3261938"/>
            <a:ext cx="2492990" cy="1726178"/>
          </a:xfrm>
          <a:prstGeom prst="rect">
            <a:avLst/>
          </a:prstGeom>
          <a:noFill/>
        </p:spPr>
        <p:txBody>
          <a:bodyPr wrap="square" rtlCol="0">
            <a:spAutoFit/>
          </a:bodyPr>
          <a:lstStyle/>
          <a:p>
            <a:pPr algn="just">
              <a:lnSpc>
                <a:spcPct val="120000"/>
              </a:lnSpc>
            </a:pPr>
            <a:r>
              <a:rPr lang="zh-CN" altLang="en-US" dirty="0">
                <a:solidFill>
                  <a:schemeClr val="tx1">
                    <a:lumMod val="75000"/>
                    <a:lumOff val="25000"/>
                  </a:schemeClr>
                </a:solidFill>
                <a:latin typeface="+mn-ea"/>
              </a:rPr>
              <a:t>湖南工业大学是一所具有</a:t>
            </a:r>
            <a:r>
              <a:rPr lang="en-US" altLang="zh-CN" dirty="0">
                <a:solidFill>
                  <a:schemeClr val="tx1">
                    <a:lumMod val="75000"/>
                    <a:lumOff val="25000"/>
                  </a:schemeClr>
                </a:solidFill>
                <a:latin typeface="+mn-ea"/>
              </a:rPr>
              <a:t>60</a:t>
            </a:r>
            <a:r>
              <a:rPr lang="zh-CN" altLang="en-US" dirty="0">
                <a:solidFill>
                  <a:schemeClr val="tx1">
                    <a:lumMod val="75000"/>
                    <a:lumOff val="25000"/>
                  </a:schemeClr>
                </a:solidFill>
                <a:latin typeface="+mn-ea"/>
              </a:rPr>
              <a:t>年办学历史的综合性大学，是</a:t>
            </a:r>
            <a:r>
              <a:rPr lang="en-US" altLang="zh-CN" dirty="0">
                <a:solidFill>
                  <a:schemeClr val="tx1">
                    <a:lumMod val="75000"/>
                    <a:lumOff val="25000"/>
                  </a:schemeClr>
                </a:solidFill>
                <a:latin typeface="+mn-ea"/>
              </a:rPr>
              <a:t>"</a:t>
            </a:r>
            <a:r>
              <a:rPr lang="zh-CN" altLang="en-US" dirty="0">
                <a:solidFill>
                  <a:schemeClr val="tx1">
                    <a:lumMod val="75000"/>
                    <a:lumOff val="25000"/>
                  </a:schemeClr>
                </a:solidFill>
                <a:latin typeface="+mn-ea"/>
              </a:rPr>
              <a:t>服务国家特殊需求博士人才培养项目</a:t>
            </a:r>
            <a:r>
              <a:rPr lang="en-US" altLang="zh-CN" dirty="0">
                <a:solidFill>
                  <a:schemeClr val="tx1">
                    <a:lumMod val="75000"/>
                    <a:lumOff val="25000"/>
                  </a:schemeClr>
                </a:solidFill>
                <a:latin typeface="+mn-ea"/>
              </a:rPr>
              <a:t>"</a:t>
            </a:r>
            <a:r>
              <a:rPr lang="zh-CN" altLang="en-US" dirty="0">
                <a:solidFill>
                  <a:schemeClr val="tx1">
                    <a:lumMod val="75000"/>
                    <a:lumOff val="25000"/>
                  </a:schemeClr>
                </a:solidFill>
                <a:latin typeface="+mn-ea"/>
              </a:rPr>
              <a:t>高校。</a:t>
            </a:r>
          </a:p>
        </p:txBody>
      </p:sp>
      <p:sp>
        <p:nvSpPr>
          <p:cNvPr id="229" name="文本框 228">
            <a:extLst>
              <a:ext uri="{FF2B5EF4-FFF2-40B4-BE49-F238E27FC236}">
                <a16:creationId xmlns:a16="http://schemas.microsoft.com/office/drawing/2014/main" id="{BAB4FA20-8712-49F0-8F07-8D87C83621D0}"/>
              </a:ext>
            </a:extLst>
          </p:cNvPr>
          <p:cNvSpPr txBox="1"/>
          <p:nvPr/>
        </p:nvSpPr>
        <p:spPr>
          <a:xfrm>
            <a:off x="9108056" y="3266052"/>
            <a:ext cx="2492990" cy="1726178"/>
          </a:xfrm>
          <a:prstGeom prst="rect">
            <a:avLst/>
          </a:prstGeom>
          <a:noFill/>
        </p:spPr>
        <p:txBody>
          <a:bodyPr wrap="square" rtlCol="0">
            <a:spAutoFit/>
          </a:bodyPr>
          <a:lstStyle/>
          <a:p>
            <a:pPr algn="just">
              <a:lnSpc>
                <a:spcPct val="120000"/>
              </a:lnSpc>
            </a:pPr>
            <a:r>
              <a:rPr lang="zh-CN" altLang="en-US" dirty="0">
                <a:solidFill>
                  <a:schemeClr val="tx1">
                    <a:lumMod val="75000"/>
                    <a:lumOff val="25000"/>
                  </a:schemeClr>
                </a:solidFill>
                <a:latin typeface="+mn-ea"/>
              </a:rPr>
              <a:t>湖南工业大学是一所具有</a:t>
            </a:r>
            <a:r>
              <a:rPr lang="en-US" altLang="zh-CN" dirty="0">
                <a:solidFill>
                  <a:schemeClr val="tx1">
                    <a:lumMod val="75000"/>
                    <a:lumOff val="25000"/>
                  </a:schemeClr>
                </a:solidFill>
                <a:latin typeface="+mn-ea"/>
              </a:rPr>
              <a:t>60</a:t>
            </a:r>
            <a:r>
              <a:rPr lang="zh-CN" altLang="en-US" dirty="0">
                <a:solidFill>
                  <a:schemeClr val="tx1">
                    <a:lumMod val="75000"/>
                    <a:lumOff val="25000"/>
                  </a:schemeClr>
                </a:solidFill>
                <a:latin typeface="+mn-ea"/>
              </a:rPr>
              <a:t>年办学历史的综合性大学，是</a:t>
            </a:r>
            <a:r>
              <a:rPr lang="en-US" altLang="zh-CN" dirty="0">
                <a:solidFill>
                  <a:schemeClr val="tx1">
                    <a:lumMod val="75000"/>
                    <a:lumOff val="25000"/>
                  </a:schemeClr>
                </a:solidFill>
                <a:latin typeface="+mn-ea"/>
              </a:rPr>
              <a:t>"</a:t>
            </a:r>
            <a:r>
              <a:rPr lang="zh-CN" altLang="en-US" dirty="0">
                <a:solidFill>
                  <a:schemeClr val="tx1">
                    <a:lumMod val="75000"/>
                    <a:lumOff val="25000"/>
                  </a:schemeClr>
                </a:solidFill>
                <a:latin typeface="+mn-ea"/>
              </a:rPr>
              <a:t>服务国家特殊需求博士人才培养项目</a:t>
            </a:r>
            <a:r>
              <a:rPr lang="en-US" altLang="zh-CN" dirty="0">
                <a:solidFill>
                  <a:schemeClr val="tx1">
                    <a:lumMod val="75000"/>
                    <a:lumOff val="25000"/>
                  </a:schemeClr>
                </a:solidFill>
                <a:latin typeface="+mn-ea"/>
              </a:rPr>
              <a:t>"</a:t>
            </a:r>
            <a:r>
              <a:rPr lang="zh-CN" altLang="en-US" dirty="0">
                <a:solidFill>
                  <a:schemeClr val="tx1">
                    <a:lumMod val="75000"/>
                    <a:lumOff val="25000"/>
                  </a:schemeClr>
                </a:solidFill>
                <a:latin typeface="+mn-ea"/>
              </a:rPr>
              <a:t>高校。</a:t>
            </a:r>
          </a:p>
        </p:txBody>
      </p:sp>
      <p:sp>
        <p:nvSpPr>
          <p:cNvPr id="231" name="文本框 230">
            <a:extLst>
              <a:ext uri="{FF2B5EF4-FFF2-40B4-BE49-F238E27FC236}">
                <a16:creationId xmlns:a16="http://schemas.microsoft.com/office/drawing/2014/main" id="{E65A0CBF-E71A-4F19-A748-2F5BF5C75860}"/>
              </a:ext>
            </a:extLst>
          </p:cNvPr>
          <p:cNvSpPr txBox="1"/>
          <p:nvPr/>
        </p:nvSpPr>
        <p:spPr>
          <a:xfrm>
            <a:off x="1175031" y="1412036"/>
            <a:ext cx="1300356" cy="1015663"/>
          </a:xfrm>
          <a:prstGeom prst="rect">
            <a:avLst/>
          </a:prstGeom>
          <a:noFill/>
        </p:spPr>
        <p:txBody>
          <a:bodyPr wrap="none" rtlCol="0">
            <a:spAutoFit/>
          </a:bodyPr>
          <a:lstStyle/>
          <a:p>
            <a:r>
              <a:rPr lang="en-US" altLang="zh-CN" sz="6000" b="1" dirty="0">
                <a:solidFill>
                  <a:schemeClr val="accent1"/>
                </a:solidFill>
              </a:rPr>
              <a:t>10</a:t>
            </a:r>
            <a:r>
              <a:rPr lang="en-US" altLang="zh-CN" sz="2800" b="1" dirty="0">
                <a:solidFill>
                  <a:schemeClr val="accent1"/>
                </a:solidFill>
              </a:rPr>
              <a:t>K</a:t>
            </a:r>
            <a:endParaRPr lang="zh-CN" altLang="en-US" sz="6000" b="1" dirty="0">
              <a:solidFill>
                <a:schemeClr val="accent1"/>
              </a:solidFill>
            </a:endParaRPr>
          </a:p>
        </p:txBody>
      </p:sp>
      <p:sp>
        <p:nvSpPr>
          <p:cNvPr id="232" name="文本框 231">
            <a:extLst>
              <a:ext uri="{FF2B5EF4-FFF2-40B4-BE49-F238E27FC236}">
                <a16:creationId xmlns:a16="http://schemas.microsoft.com/office/drawing/2014/main" id="{7CBA42B0-A54B-49EA-99F5-4B56AFC7EC85}"/>
              </a:ext>
            </a:extLst>
          </p:cNvPr>
          <p:cNvSpPr txBox="1"/>
          <p:nvPr/>
        </p:nvSpPr>
        <p:spPr>
          <a:xfrm>
            <a:off x="4192872" y="1414455"/>
            <a:ext cx="950901" cy="1015663"/>
          </a:xfrm>
          <a:prstGeom prst="rect">
            <a:avLst/>
          </a:prstGeom>
          <a:noFill/>
        </p:spPr>
        <p:txBody>
          <a:bodyPr wrap="none" rtlCol="0">
            <a:spAutoFit/>
          </a:bodyPr>
          <a:lstStyle/>
          <a:p>
            <a:r>
              <a:rPr lang="en-US" altLang="zh-CN" sz="6000" b="1" dirty="0">
                <a:solidFill>
                  <a:schemeClr val="accent1"/>
                </a:solidFill>
              </a:rPr>
              <a:t>3</a:t>
            </a:r>
            <a:r>
              <a:rPr lang="en-US" altLang="zh-CN" sz="2800" b="1" dirty="0">
                <a:solidFill>
                  <a:schemeClr val="accent1"/>
                </a:solidFill>
              </a:rPr>
              <a:t>W</a:t>
            </a:r>
            <a:endParaRPr lang="zh-CN" altLang="en-US" sz="6000" b="1" dirty="0">
              <a:solidFill>
                <a:schemeClr val="accent1"/>
              </a:solidFill>
            </a:endParaRPr>
          </a:p>
        </p:txBody>
      </p:sp>
      <p:sp>
        <p:nvSpPr>
          <p:cNvPr id="243" name="文本框 242">
            <a:extLst>
              <a:ext uri="{FF2B5EF4-FFF2-40B4-BE49-F238E27FC236}">
                <a16:creationId xmlns:a16="http://schemas.microsoft.com/office/drawing/2014/main" id="{942911FB-8C68-4641-B7A3-6101432E436C}"/>
              </a:ext>
            </a:extLst>
          </p:cNvPr>
          <p:cNvSpPr txBox="1"/>
          <p:nvPr/>
        </p:nvSpPr>
        <p:spPr>
          <a:xfrm>
            <a:off x="6672104" y="1416874"/>
            <a:ext cx="1678665" cy="1015663"/>
          </a:xfrm>
          <a:prstGeom prst="rect">
            <a:avLst/>
          </a:prstGeom>
          <a:noFill/>
        </p:spPr>
        <p:txBody>
          <a:bodyPr wrap="none" rtlCol="0">
            <a:spAutoFit/>
          </a:bodyPr>
          <a:lstStyle/>
          <a:p>
            <a:r>
              <a:rPr lang="en-US" altLang="zh-CN" sz="6000" b="1" dirty="0">
                <a:solidFill>
                  <a:schemeClr val="accent1"/>
                </a:solidFill>
              </a:rPr>
              <a:t>500</a:t>
            </a:r>
            <a:r>
              <a:rPr lang="en-US" altLang="zh-CN" sz="2800" b="1" dirty="0">
                <a:solidFill>
                  <a:schemeClr val="accent1"/>
                </a:solidFill>
              </a:rPr>
              <a:t>+</a:t>
            </a:r>
            <a:endParaRPr lang="zh-CN" altLang="en-US" sz="2800" b="1" dirty="0">
              <a:solidFill>
                <a:schemeClr val="accent1"/>
              </a:solidFill>
            </a:endParaRPr>
          </a:p>
        </p:txBody>
      </p:sp>
      <p:sp>
        <p:nvSpPr>
          <p:cNvPr id="244" name="文本框 243">
            <a:extLst>
              <a:ext uri="{FF2B5EF4-FFF2-40B4-BE49-F238E27FC236}">
                <a16:creationId xmlns:a16="http://schemas.microsoft.com/office/drawing/2014/main" id="{4220FFD2-2D44-4408-B861-B6AC6237670A}"/>
              </a:ext>
            </a:extLst>
          </p:cNvPr>
          <p:cNvSpPr txBox="1"/>
          <p:nvPr/>
        </p:nvSpPr>
        <p:spPr>
          <a:xfrm>
            <a:off x="9674717" y="1419293"/>
            <a:ext cx="1359668" cy="1015663"/>
          </a:xfrm>
          <a:prstGeom prst="rect">
            <a:avLst/>
          </a:prstGeom>
          <a:noFill/>
        </p:spPr>
        <p:txBody>
          <a:bodyPr wrap="none" rtlCol="0">
            <a:spAutoFit/>
          </a:bodyPr>
          <a:lstStyle/>
          <a:p>
            <a:r>
              <a:rPr lang="en-US" altLang="zh-CN" sz="6000" b="1" dirty="0">
                <a:solidFill>
                  <a:schemeClr val="accent1"/>
                </a:solidFill>
              </a:rPr>
              <a:t>90</a:t>
            </a:r>
            <a:r>
              <a:rPr lang="en-US" altLang="zh-CN" sz="2800" b="1" dirty="0">
                <a:solidFill>
                  <a:schemeClr val="accent1"/>
                </a:solidFill>
              </a:rPr>
              <a:t>%</a:t>
            </a:r>
            <a:endParaRPr lang="zh-CN" altLang="en-US" sz="6000" b="1" dirty="0">
              <a:solidFill>
                <a:schemeClr val="accent1"/>
              </a:solidFill>
            </a:endParaRPr>
          </a:p>
        </p:txBody>
      </p:sp>
      <p:sp>
        <p:nvSpPr>
          <p:cNvPr id="2" name="文本占位符 1">
            <a:extLst>
              <a:ext uri="{FF2B5EF4-FFF2-40B4-BE49-F238E27FC236}">
                <a16:creationId xmlns:a16="http://schemas.microsoft.com/office/drawing/2014/main" id="{3FFD6CA0-F4A4-48BB-BEA1-0707C1EC8DAA}"/>
              </a:ext>
            </a:extLst>
          </p:cNvPr>
          <p:cNvSpPr>
            <a:spLocks noGrp="1"/>
          </p:cNvSpPr>
          <p:nvPr>
            <p:ph type="body" sz="quarter" idx="10"/>
          </p:nvPr>
        </p:nvSpPr>
        <p:spPr/>
        <p:txBody>
          <a:bodyPr/>
          <a:lstStyle/>
          <a:p>
            <a:r>
              <a:rPr lang="zh-CN" altLang="en-US" dirty="0">
                <a:latin typeface="+mj-ea"/>
              </a:rPr>
              <a:t>图示页 </a:t>
            </a:r>
            <a:r>
              <a:rPr lang="en-US" altLang="zh-CN" dirty="0">
                <a:latin typeface="+mj-ea"/>
              </a:rPr>
              <a:t>| </a:t>
            </a:r>
            <a:r>
              <a:rPr lang="zh-CN" altLang="en-US" dirty="0">
                <a:latin typeface="+mj-ea"/>
              </a:rPr>
              <a:t>数据及文本</a:t>
            </a:r>
            <a:endParaRPr lang="en-US" altLang="zh-CN" sz="2800" dirty="0">
              <a:solidFill>
                <a:schemeClr val="bg1">
                  <a:lumMod val="85000"/>
                </a:schemeClr>
              </a:solidFill>
            </a:endParaRPr>
          </a:p>
        </p:txBody>
      </p:sp>
      <p:sp>
        <p:nvSpPr>
          <p:cNvPr id="3" name="幻灯片编号占位符 2"/>
          <p:cNvSpPr>
            <a:spLocks noGrp="1"/>
          </p:cNvSpPr>
          <p:nvPr>
            <p:ph type="sldNum" sz="quarter" idx="4"/>
          </p:nvPr>
        </p:nvSpPr>
        <p:spPr>
          <a:xfrm>
            <a:off x="4724400" y="6378575"/>
            <a:ext cx="2743200" cy="365125"/>
          </a:xfrm>
        </p:spPr>
        <p:txBody>
          <a:bodyPr/>
          <a:lstStyle/>
          <a:p>
            <a:fld id="{FCD414FB-FBA3-744C-9B73-3C070CB3E4AB}" type="slidenum">
              <a:rPr kumimoji="1" lang="zh-CN" altLang="en-US" smtClean="0"/>
              <a:pPr/>
              <a:t>28</a:t>
            </a:fld>
            <a:endParaRPr kumimoji="1" lang="zh-CN" altLang="en-US" dirty="0"/>
          </a:p>
        </p:txBody>
      </p:sp>
      <p:sp>
        <p:nvSpPr>
          <p:cNvPr id="24" name="矩形: 对角圆角 23">
            <a:extLst>
              <a:ext uri="{FF2B5EF4-FFF2-40B4-BE49-F238E27FC236}">
                <a16:creationId xmlns:a16="http://schemas.microsoft.com/office/drawing/2014/main" id="{66C97B0D-CE95-49D2-95D4-6729C065A324}"/>
              </a:ext>
            </a:extLst>
          </p:cNvPr>
          <p:cNvSpPr/>
          <p:nvPr/>
        </p:nvSpPr>
        <p:spPr>
          <a:xfrm>
            <a:off x="664127" y="2522856"/>
            <a:ext cx="2322164" cy="400110"/>
          </a:xfrm>
          <a:prstGeom prst="round2Diag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bg1"/>
                </a:solidFill>
                <a:latin typeface="+mj-ea"/>
              </a:rPr>
              <a:t>添加小标题</a:t>
            </a:r>
          </a:p>
        </p:txBody>
      </p:sp>
      <p:sp>
        <p:nvSpPr>
          <p:cNvPr id="25" name="矩形: 对角圆角 24">
            <a:extLst>
              <a:ext uri="{FF2B5EF4-FFF2-40B4-BE49-F238E27FC236}">
                <a16:creationId xmlns:a16="http://schemas.microsoft.com/office/drawing/2014/main" id="{3DABBEA7-E482-442B-84EF-FD0990589CA2}"/>
              </a:ext>
            </a:extLst>
          </p:cNvPr>
          <p:cNvSpPr/>
          <p:nvPr/>
        </p:nvSpPr>
        <p:spPr>
          <a:xfrm>
            <a:off x="9196736" y="2522856"/>
            <a:ext cx="2322164" cy="400110"/>
          </a:xfrm>
          <a:prstGeom prst="round2Diag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bg1"/>
                </a:solidFill>
                <a:latin typeface="+mj-ea"/>
              </a:rPr>
              <a:t>添加小标题</a:t>
            </a:r>
          </a:p>
        </p:txBody>
      </p:sp>
      <p:sp>
        <p:nvSpPr>
          <p:cNvPr id="26" name="矩形: 对角圆角 25">
            <a:extLst>
              <a:ext uri="{FF2B5EF4-FFF2-40B4-BE49-F238E27FC236}">
                <a16:creationId xmlns:a16="http://schemas.microsoft.com/office/drawing/2014/main" id="{863AC717-506A-400E-8881-64A6FD8BFFEA}"/>
              </a:ext>
            </a:extLst>
          </p:cNvPr>
          <p:cNvSpPr/>
          <p:nvPr/>
        </p:nvSpPr>
        <p:spPr>
          <a:xfrm>
            <a:off x="3508331" y="2522856"/>
            <a:ext cx="2322164" cy="400110"/>
          </a:xfrm>
          <a:prstGeom prst="round2Diag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bg1"/>
                </a:solidFill>
                <a:latin typeface="+mj-ea"/>
              </a:rPr>
              <a:t>添加小标题</a:t>
            </a:r>
          </a:p>
        </p:txBody>
      </p:sp>
      <p:sp>
        <p:nvSpPr>
          <p:cNvPr id="27" name="矩形: 对角圆角 26">
            <a:extLst>
              <a:ext uri="{FF2B5EF4-FFF2-40B4-BE49-F238E27FC236}">
                <a16:creationId xmlns:a16="http://schemas.microsoft.com/office/drawing/2014/main" id="{DC199CD7-4D5E-49AB-94EB-4F47E3292B3A}"/>
              </a:ext>
            </a:extLst>
          </p:cNvPr>
          <p:cNvSpPr/>
          <p:nvPr/>
        </p:nvSpPr>
        <p:spPr>
          <a:xfrm>
            <a:off x="6352535" y="2522856"/>
            <a:ext cx="2322164" cy="400110"/>
          </a:xfrm>
          <a:prstGeom prst="round2Diag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bg1"/>
                </a:solidFill>
                <a:latin typeface="+mj-ea"/>
              </a:rPr>
              <a:t>添加小标题</a:t>
            </a:r>
          </a:p>
        </p:txBody>
      </p:sp>
      <p:grpSp>
        <p:nvGrpSpPr>
          <p:cNvPr id="8" name="组合 7">
            <a:extLst>
              <a:ext uri="{FF2B5EF4-FFF2-40B4-BE49-F238E27FC236}">
                <a16:creationId xmlns:a16="http://schemas.microsoft.com/office/drawing/2014/main" id="{C97EC90C-438F-49C7-B173-FB9AAE5E91D0}"/>
              </a:ext>
            </a:extLst>
          </p:cNvPr>
          <p:cNvGrpSpPr/>
          <p:nvPr/>
        </p:nvGrpSpPr>
        <p:grpSpPr>
          <a:xfrm>
            <a:off x="3247311" y="2522855"/>
            <a:ext cx="5688408" cy="3133223"/>
            <a:chOff x="3247311" y="2522856"/>
            <a:chExt cx="5688408" cy="2700000"/>
          </a:xfrm>
        </p:grpSpPr>
        <p:cxnSp>
          <p:nvCxnSpPr>
            <p:cNvPr id="154" name="直接连接符 153">
              <a:extLst>
                <a:ext uri="{FF2B5EF4-FFF2-40B4-BE49-F238E27FC236}">
                  <a16:creationId xmlns:a16="http://schemas.microsoft.com/office/drawing/2014/main" id="{3BD08A8E-06A0-4B1D-ABF9-3DEEB7E69FAD}"/>
                </a:ext>
              </a:extLst>
            </p:cNvPr>
            <p:cNvCxnSpPr>
              <a:cxnSpLocks/>
            </p:cNvCxnSpPr>
            <p:nvPr/>
          </p:nvCxnSpPr>
          <p:spPr>
            <a:xfrm>
              <a:off x="3247311" y="2522856"/>
              <a:ext cx="0" cy="2700000"/>
            </a:xfrm>
            <a:prstGeom prst="line">
              <a:avLst/>
            </a:prstGeom>
            <a:ln w="3175" cap="rnd">
              <a:solidFill>
                <a:schemeClr val="accent1"/>
              </a:solidFill>
              <a:prstDash val="dash"/>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553CC13F-B747-4714-8729-C3D5975D3F6D}"/>
                </a:ext>
              </a:extLst>
            </p:cNvPr>
            <p:cNvCxnSpPr>
              <a:cxnSpLocks/>
            </p:cNvCxnSpPr>
            <p:nvPr/>
          </p:nvCxnSpPr>
          <p:spPr>
            <a:xfrm>
              <a:off x="6091515" y="2522856"/>
              <a:ext cx="0" cy="2700000"/>
            </a:xfrm>
            <a:prstGeom prst="line">
              <a:avLst/>
            </a:prstGeom>
            <a:ln w="3175" cap="rnd">
              <a:solidFill>
                <a:schemeClr val="accent1"/>
              </a:solidFill>
              <a:prstDash val="dash"/>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id="{975E60F9-8940-419C-B8EB-4556D8D23045}"/>
                </a:ext>
              </a:extLst>
            </p:cNvPr>
            <p:cNvCxnSpPr>
              <a:cxnSpLocks/>
            </p:cNvCxnSpPr>
            <p:nvPr/>
          </p:nvCxnSpPr>
          <p:spPr>
            <a:xfrm>
              <a:off x="8935719" y="2522856"/>
              <a:ext cx="0" cy="2700000"/>
            </a:xfrm>
            <a:prstGeom prst="line">
              <a:avLst/>
            </a:prstGeom>
            <a:ln w="3175" cap="rnd">
              <a:solidFill>
                <a:schemeClr val="accent1"/>
              </a:solidFill>
              <a:prstDash val="dash"/>
              <a:round/>
              <a:headEnd type="none"/>
              <a:tailEnd type="none" w="med" len="me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614024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对角圆角 36">
            <a:extLst>
              <a:ext uri="{FF2B5EF4-FFF2-40B4-BE49-F238E27FC236}">
                <a16:creationId xmlns:a16="http://schemas.microsoft.com/office/drawing/2014/main" id="{8A3B4AEE-7099-4773-96DF-3C89686BCC30}"/>
              </a:ext>
            </a:extLst>
          </p:cNvPr>
          <p:cNvSpPr/>
          <p:nvPr/>
        </p:nvSpPr>
        <p:spPr>
          <a:xfrm>
            <a:off x="660399" y="1431459"/>
            <a:ext cx="5256213" cy="495783"/>
          </a:xfrm>
          <a:prstGeom prst="round2Diag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mj-ea"/>
              </a:rPr>
              <a:t>请在此处添加标题</a:t>
            </a:r>
          </a:p>
        </p:txBody>
      </p:sp>
      <p:grpSp>
        <p:nvGrpSpPr>
          <p:cNvPr id="7" name="îsḻidé">
            <a:extLst>
              <a:ext uri="{FF2B5EF4-FFF2-40B4-BE49-F238E27FC236}">
                <a16:creationId xmlns:a16="http://schemas.microsoft.com/office/drawing/2014/main" id="{A6B81E9E-AE8F-409F-8B0B-67F39E706F25}"/>
              </a:ext>
            </a:extLst>
          </p:cNvPr>
          <p:cNvGrpSpPr/>
          <p:nvPr/>
        </p:nvGrpSpPr>
        <p:grpSpPr>
          <a:xfrm>
            <a:off x="6096000" y="1829346"/>
            <a:ext cx="6096000" cy="3918758"/>
            <a:chOff x="6096000" y="1233923"/>
            <a:chExt cx="6096000" cy="3918758"/>
          </a:xfrm>
        </p:grpSpPr>
        <p:sp>
          <p:nvSpPr>
            <p:cNvPr id="16" name="îṡḻîḍê">
              <a:extLst>
                <a:ext uri="{FF2B5EF4-FFF2-40B4-BE49-F238E27FC236}">
                  <a16:creationId xmlns:a16="http://schemas.microsoft.com/office/drawing/2014/main" id="{0E157731-569D-43A7-9063-40D078FBFD39}"/>
                </a:ext>
              </a:extLst>
            </p:cNvPr>
            <p:cNvSpPr/>
            <p:nvPr/>
          </p:nvSpPr>
          <p:spPr>
            <a:xfrm>
              <a:off x="6806470" y="1233923"/>
              <a:ext cx="5385530" cy="3560534"/>
            </a:xfrm>
            <a:custGeom>
              <a:avLst/>
              <a:gdLst>
                <a:gd name="connsiteX0" fmla="*/ 312516 w 5385530"/>
                <a:gd name="connsiteY0" fmla="*/ 0 h 3708952"/>
                <a:gd name="connsiteX1" fmla="*/ 5385530 w 5385530"/>
                <a:gd name="connsiteY1" fmla="*/ 0 h 3708952"/>
                <a:gd name="connsiteX2" fmla="*/ 5385530 w 5385530"/>
                <a:gd name="connsiteY2" fmla="*/ 3708952 h 3708952"/>
                <a:gd name="connsiteX3" fmla="*/ 0 w 5385530"/>
                <a:gd name="connsiteY3" fmla="*/ 3708952 h 3708952"/>
                <a:gd name="connsiteX4" fmla="*/ 0 w 5385530"/>
                <a:gd name="connsiteY4" fmla="*/ 312516 h 3708952"/>
                <a:gd name="connsiteX5" fmla="*/ 312516 w 5385530"/>
                <a:gd name="connsiteY5" fmla="*/ 0 h 3708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85530" h="3708952">
                  <a:moveTo>
                    <a:pt x="312516" y="0"/>
                  </a:moveTo>
                  <a:lnTo>
                    <a:pt x="5385530" y="0"/>
                  </a:lnTo>
                  <a:lnTo>
                    <a:pt x="5385530" y="3708952"/>
                  </a:lnTo>
                  <a:lnTo>
                    <a:pt x="0" y="3708952"/>
                  </a:lnTo>
                  <a:lnTo>
                    <a:pt x="0" y="312516"/>
                  </a:lnTo>
                  <a:cubicBezTo>
                    <a:pt x="0" y="139918"/>
                    <a:pt x="139918" y="0"/>
                    <a:pt x="312516"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18" name="íślíḓê">
              <a:extLst>
                <a:ext uri="{FF2B5EF4-FFF2-40B4-BE49-F238E27FC236}">
                  <a16:creationId xmlns:a16="http://schemas.microsoft.com/office/drawing/2014/main" id="{39590F7A-B0BD-4A72-B428-C50154A9393F}"/>
                </a:ext>
              </a:extLst>
            </p:cNvPr>
            <p:cNvSpPr/>
            <p:nvPr/>
          </p:nvSpPr>
          <p:spPr>
            <a:xfrm>
              <a:off x="6160593" y="4794461"/>
              <a:ext cx="6031406" cy="358220"/>
            </a:xfrm>
            <a:custGeom>
              <a:avLst/>
              <a:gdLst>
                <a:gd name="connsiteX0" fmla="*/ 0 w 6031406"/>
                <a:gd name="connsiteY0" fmla="*/ 0 h 358220"/>
                <a:gd name="connsiteX1" fmla="*/ 6031406 w 6031406"/>
                <a:gd name="connsiteY1" fmla="*/ 0 h 358220"/>
                <a:gd name="connsiteX2" fmla="*/ 6031406 w 6031406"/>
                <a:gd name="connsiteY2" fmla="*/ 358220 h 358220"/>
                <a:gd name="connsiteX3" fmla="*/ 179110 w 6031406"/>
                <a:gd name="connsiteY3" fmla="*/ 358220 h 358220"/>
                <a:gd name="connsiteX4" fmla="*/ 0 w 6031406"/>
                <a:gd name="connsiteY4" fmla="*/ 179110 h 358220"/>
                <a:gd name="connsiteX5" fmla="*/ 0 w 6031406"/>
                <a:gd name="connsiteY5" fmla="*/ 0 h 358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31406" h="358220">
                  <a:moveTo>
                    <a:pt x="0" y="0"/>
                  </a:moveTo>
                  <a:lnTo>
                    <a:pt x="6031406" y="0"/>
                  </a:lnTo>
                  <a:lnTo>
                    <a:pt x="6031406" y="358220"/>
                  </a:lnTo>
                  <a:lnTo>
                    <a:pt x="179110" y="358220"/>
                  </a:lnTo>
                  <a:cubicBezTo>
                    <a:pt x="80190" y="358220"/>
                    <a:pt x="0" y="278030"/>
                    <a:pt x="0" y="179110"/>
                  </a:cubicBezTo>
                  <a:lnTo>
                    <a:pt x="0" y="0"/>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lnSpcReduction="10000"/>
            </a:bodyPr>
            <a:lstStyle/>
            <a:p>
              <a:pPr algn="ctr"/>
              <a:endParaRPr/>
            </a:p>
          </p:txBody>
        </p:sp>
        <p:sp>
          <p:nvSpPr>
            <p:cNvPr id="19" name="iṩḻîḋe">
              <a:extLst>
                <a:ext uri="{FF2B5EF4-FFF2-40B4-BE49-F238E27FC236}">
                  <a16:creationId xmlns:a16="http://schemas.microsoft.com/office/drawing/2014/main" id="{E6D741AB-9717-4152-8DF0-5F061FBAD48C}"/>
                </a:ext>
              </a:extLst>
            </p:cNvPr>
            <p:cNvSpPr/>
            <p:nvPr/>
          </p:nvSpPr>
          <p:spPr>
            <a:xfrm>
              <a:off x="9575436" y="1282949"/>
              <a:ext cx="68628" cy="68628"/>
            </a:xfrm>
            <a:prstGeom prst="ellipse">
              <a:avLst/>
            </a:prstGeom>
            <a:solidFill>
              <a:schemeClr val="tx1">
                <a:lumMod val="65000"/>
                <a:lumOff val="3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25000" lnSpcReduction="20000"/>
            </a:bodyPr>
            <a:lstStyle/>
            <a:p>
              <a:pPr algn="ctr"/>
              <a:endParaRPr/>
            </a:p>
          </p:txBody>
        </p:sp>
        <p:sp>
          <p:nvSpPr>
            <p:cNvPr id="20" name="íşļîḓé">
              <a:extLst>
                <a:ext uri="{FF2B5EF4-FFF2-40B4-BE49-F238E27FC236}">
                  <a16:creationId xmlns:a16="http://schemas.microsoft.com/office/drawing/2014/main" id="{B2E50F77-5DCF-49C0-BFB8-D3036ECE8D56}"/>
                </a:ext>
              </a:extLst>
            </p:cNvPr>
            <p:cNvSpPr/>
            <p:nvPr/>
          </p:nvSpPr>
          <p:spPr>
            <a:xfrm>
              <a:off x="6096000" y="4794466"/>
              <a:ext cx="6096000" cy="247434"/>
            </a:xfrm>
            <a:custGeom>
              <a:avLst/>
              <a:gdLst>
                <a:gd name="connsiteX0" fmla="*/ 0 w 6096000"/>
                <a:gd name="connsiteY0" fmla="*/ 0 h 247434"/>
                <a:gd name="connsiteX1" fmla="*/ 6096000 w 6096000"/>
                <a:gd name="connsiteY1" fmla="*/ 0 h 247434"/>
                <a:gd name="connsiteX2" fmla="*/ 6096000 w 6096000"/>
                <a:gd name="connsiteY2" fmla="*/ 247434 h 247434"/>
                <a:gd name="connsiteX3" fmla="*/ 123717 w 6096000"/>
                <a:gd name="connsiteY3" fmla="*/ 247434 h 247434"/>
                <a:gd name="connsiteX4" fmla="*/ 0 w 6096000"/>
                <a:gd name="connsiteY4" fmla="*/ 123717 h 247434"/>
                <a:gd name="connsiteX5" fmla="*/ 0 w 6096000"/>
                <a:gd name="connsiteY5" fmla="*/ 0 h 247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0" h="247434">
                  <a:moveTo>
                    <a:pt x="0" y="0"/>
                  </a:moveTo>
                  <a:lnTo>
                    <a:pt x="6096000" y="0"/>
                  </a:lnTo>
                  <a:lnTo>
                    <a:pt x="6096000" y="247434"/>
                  </a:lnTo>
                  <a:lnTo>
                    <a:pt x="123717" y="247434"/>
                  </a:lnTo>
                  <a:cubicBezTo>
                    <a:pt x="55390" y="247434"/>
                    <a:pt x="0" y="192044"/>
                    <a:pt x="0" y="123717"/>
                  </a:cubicBezTo>
                  <a:lnTo>
                    <a:pt x="0" y="0"/>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62500" lnSpcReduction="20000"/>
            </a:bodyPr>
            <a:lstStyle/>
            <a:p>
              <a:pPr algn="ctr"/>
              <a:endParaRPr/>
            </a:p>
          </p:txBody>
        </p:sp>
        <p:sp>
          <p:nvSpPr>
            <p:cNvPr id="21" name="iṣḷïďé">
              <a:extLst>
                <a:ext uri="{FF2B5EF4-FFF2-40B4-BE49-F238E27FC236}">
                  <a16:creationId xmlns:a16="http://schemas.microsoft.com/office/drawing/2014/main" id="{E3304B28-DA51-4DCB-ADEE-CEBD3BB47F89}"/>
                </a:ext>
              </a:extLst>
            </p:cNvPr>
            <p:cNvSpPr/>
            <p:nvPr/>
          </p:nvSpPr>
          <p:spPr>
            <a:xfrm flipV="1">
              <a:off x="8996693" y="4794457"/>
              <a:ext cx="1432978" cy="148417"/>
            </a:xfrm>
            <a:prstGeom prst="round2SameRect">
              <a:avLst>
                <a:gd name="adj1" fmla="val 50000"/>
                <a:gd name="adj2" fmla="val 0"/>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25000" lnSpcReduction="20000"/>
            </a:bodyPr>
            <a:lstStyle/>
            <a:p>
              <a:pPr algn="ctr"/>
              <a:endParaRPr/>
            </a:p>
          </p:txBody>
        </p:sp>
      </p:grpSp>
      <p:sp>
        <p:nvSpPr>
          <p:cNvPr id="23" name="矩形 22">
            <a:extLst>
              <a:ext uri="{FF2B5EF4-FFF2-40B4-BE49-F238E27FC236}">
                <a16:creationId xmlns:a16="http://schemas.microsoft.com/office/drawing/2014/main" id="{EDA8174D-9AB5-4C82-A1B8-987CB3619DA7}"/>
              </a:ext>
            </a:extLst>
          </p:cNvPr>
          <p:cNvSpPr/>
          <p:nvPr/>
        </p:nvSpPr>
        <p:spPr>
          <a:xfrm>
            <a:off x="574502" y="2078004"/>
            <a:ext cx="5454824" cy="728982"/>
          </a:xfrm>
          <a:prstGeom prst="rect">
            <a:avLst/>
          </a:prstGeom>
        </p:spPr>
        <p:txBody>
          <a:bodyPr wrap="square">
            <a:spAutoFit/>
          </a:bodyPr>
          <a:lstStyle/>
          <a:p>
            <a:pPr algn="just">
              <a:lnSpc>
                <a:spcPct val="120000"/>
              </a:lnSpc>
              <a:spcAft>
                <a:spcPts val="1800"/>
              </a:spcAft>
            </a:pPr>
            <a:r>
              <a:rPr lang="zh-CN" altLang="en-US" dirty="0">
                <a:solidFill>
                  <a:schemeClr val="tx1">
                    <a:lumMod val="75000"/>
                    <a:lumOff val="25000"/>
                  </a:schemeClr>
                </a:solidFill>
                <a:latin typeface="+mn-ea"/>
              </a:rPr>
              <a:t>湖南工业大学是一所具有</a:t>
            </a:r>
            <a:r>
              <a:rPr lang="en-US" altLang="zh-CN" dirty="0">
                <a:solidFill>
                  <a:schemeClr val="tx1">
                    <a:lumMod val="75000"/>
                    <a:lumOff val="25000"/>
                  </a:schemeClr>
                </a:solidFill>
                <a:latin typeface="+mn-ea"/>
              </a:rPr>
              <a:t>60</a:t>
            </a:r>
            <a:r>
              <a:rPr lang="zh-CN" altLang="en-US" dirty="0">
                <a:solidFill>
                  <a:schemeClr val="tx1">
                    <a:lumMod val="75000"/>
                    <a:lumOff val="25000"/>
                  </a:schemeClr>
                </a:solidFill>
                <a:latin typeface="+mn-ea"/>
              </a:rPr>
              <a:t>年办学历史的综合性大学，是</a:t>
            </a:r>
            <a:r>
              <a:rPr lang="en-US" altLang="zh-CN" dirty="0">
                <a:solidFill>
                  <a:schemeClr val="tx1">
                    <a:lumMod val="75000"/>
                    <a:lumOff val="25000"/>
                  </a:schemeClr>
                </a:solidFill>
                <a:latin typeface="+mn-ea"/>
              </a:rPr>
              <a:t>"</a:t>
            </a:r>
            <a:r>
              <a:rPr lang="zh-CN" altLang="en-US" dirty="0">
                <a:solidFill>
                  <a:schemeClr val="tx1">
                    <a:lumMod val="75000"/>
                    <a:lumOff val="25000"/>
                  </a:schemeClr>
                </a:solidFill>
                <a:latin typeface="+mn-ea"/>
              </a:rPr>
              <a:t>服务国家特殊需求博士人才培养项目</a:t>
            </a:r>
            <a:r>
              <a:rPr lang="en-US" altLang="zh-CN" dirty="0">
                <a:solidFill>
                  <a:schemeClr val="tx1">
                    <a:lumMod val="75000"/>
                    <a:lumOff val="25000"/>
                  </a:schemeClr>
                </a:solidFill>
                <a:latin typeface="+mn-ea"/>
              </a:rPr>
              <a:t>"</a:t>
            </a:r>
            <a:r>
              <a:rPr lang="zh-CN" altLang="en-US" dirty="0">
                <a:solidFill>
                  <a:schemeClr val="tx1">
                    <a:lumMod val="75000"/>
                    <a:lumOff val="25000"/>
                  </a:schemeClr>
                </a:solidFill>
                <a:latin typeface="+mn-ea"/>
              </a:rPr>
              <a:t>高校。</a:t>
            </a:r>
            <a:endParaRPr lang="en-US" altLang="zh-CN" dirty="0">
              <a:solidFill>
                <a:schemeClr val="tx1">
                  <a:lumMod val="75000"/>
                  <a:lumOff val="25000"/>
                </a:schemeClr>
              </a:solidFill>
              <a:latin typeface="+mn-ea"/>
            </a:endParaRPr>
          </a:p>
        </p:txBody>
      </p:sp>
      <p:cxnSp>
        <p:nvCxnSpPr>
          <p:cNvPr id="8" name="直接连接符 7">
            <a:extLst>
              <a:ext uri="{FF2B5EF4-FFF2-40B4-BE49-F238E27FC236}">
                <a16:creationId xmlns:a16="http://schemas.microsoft.com/office/drawing/2014/main" id="{39136C3D-AD06-458B-8876-95EDEAA75038}"/>
              </a:ext>
            </a:extLst>
          </p:cNvPr>
          <p:cNvCxnSpPr>
            <a:cxnSpLocks/>
          </p:cNvCxnSpPr>
          <p:nvPr/>
        </p:nvCxnSpPr>
        <p:spPr>
          <a:xfrm>
            <a:off x="663052" y="3054969"/>
            <a:ext cx="5253561" cy="0"/>
          </a:xfrm>
          <a:prstGeom prst="line">
            <a:avLst/>
          </a:prstGeom>
          <a:ln w="9525" cap="rnd">
            <a:solidFill>
              <a:schemeClr val="accent1"/>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26" name="组合 25">
            <a:extLst>
              <a:ext uri="{FF2B5EF4-FFF2-40B4-BE49-F238E27FC236}">
                <a16:creationId xmlns:a16="http://schemas.microsoft.com/office/drawing/2014/main" id="{A947E2A4-5061-4D96-8DF6-B139D6F5CB7A}"/>
              </a:ext>
            </a:extLst>
          </p:cNvPr>
          <p:cNvGrpSpPr/>
          <p:nvPr/>
        </p:nvGrpSpPr>
        <p:grpSpPr>
          <a:xfrm>
            <a:off x="1348410" y="3337990"/>
            <a:ext cx="4356117" cy="793203"/>
            <a:chOff x="384224" y="3114758"/>
            <a:chExt cx="2492990" cy="793203"/>
          </a:xfrm>
        </p:grpSpPr>
        <p:sp>
          <p:nvSpPr>
            <p:cNvPr id="24" name="文本框 23">
              <a:extLst>
                <a:ext uri="{FF2B5EF4-FFF2-40B4-BE49-F238E27FC236}">
                  <a16:creationId xmlns:a16="http://schemas.microsoft.com/office/drawing/2014/main" id="{49EDF222-4A77-4268-BC66-A96B85939133}"/>
                </a:ext>
              </a:extLst>
            </p:cNvPr>
            <p:cNvSpPr txBox="1"/>
            <p:nvPr/>
          </p:nvSpPr>
          <p:spPr>
            <a:xfrm>
              <a:off x="384224" y="3114758"/>
              <a:ext cx="703725" cy="400110"/>
            </a:xfrm>
            <a:prstGeom prst="rect">
              <a:avLst/>
            </a:prstGeom>
            <a:noFill/>
          </p:spPr>
          <p:txBody>
            <a:bodyPr wrap="none" rtlCol="0">
              <a:spAutoFit/>
            </a:bodyPr>
            <a:lstStyle/>
            <a:p>
              <a:r>
                <a:rPr lang="zh-CN" altLang="en-US" sz="2000" b="1" dirty="0">
                  <a:solidFill>
                    <a:schemeClr val="accent1"/>
                  </a:solidFill>
                  <a:latin typeface="+mj-ea"/>
                  <a:ea typeface="+mj-ea"/>
                </a:rPr>
                <a:t>添加小标题</a:t>
              </a:r>
            </a:p>
          </p:txBody>
        </p:sp>
        <p:sp>
          <p:nvSpPr>
            <p:cNvPr id="25" name="文本框 24">
              <a:extLst>
                <a:ext uri="{FF2B5EF4-FFF2-40B4-BE49-F238E27FC236}">
                  <a16:creationId xmlns:a16="http://schemas.microsoft.com/office/drawing/2014/main" id="{52EA224A-D291-4087-BF30-66EE0FEF0C2B}"/>
                </a:ext>
              </a:extLst>
            </p:cNvPr>
            <p:cNvSpPr txBox="1"/>
            <p:nvPr/>
          </p:nvSpPr>
          <p:spPr>
            <a:xfrm>
              <a:off x="384224" y="3545169"/>
              <a:ext cx="2492990" cy="362792"/>
            </a:xfrm>
            <a:prstGeom prst="rect">
              <a:avLst/>
            </a:prstGeom>
            <a:noFill/>
          </p:spPr>
          <p:txBody>
            <a:bodyPr wrap="square" rtlCol="0">
              <a:spAutoFit/>
            </a:bodyPr>
            <a:lstStyle/>
            <a:p>
              <a:pPr>
                <a:lnSpc>
                  <a:spcPct val="120000"/>
                </a:lnSpc>
              </a:pPr>
              <a:r>
                <a:rPr lang="zh-CN" altLang="en-US" sz="1600" dirty="0">
                  <a:solidFill>
                    <a:schemeClr val="tx1">
                      <a:lumMod val="75000"/>
                      <a:lumOff val="25000"/>
                    </a:schemeClr>
                  </a:solidFill>
                  <a:latin typeface="+mn-ea"/>
                </a:rPr>
                <a:t>请在此处添加具体内容 请在此处添加具体内容</a:t>
              </a:r>
              <a:endParaRPr lang="en-US" altLang="zh-CN" sz="1600" dirty="0">
                <a:solidFill>
                  <a:schemeClr val="tx1">
                    <a:lumMod val="75000"/>
                    <a:lumOff val="25000"/>
                  </a:schemeClr>
                </a:solidFill>
                <a:latin typeface="+mn-ea"/>
              </a:endParaRPr>
            </a:p>
          </p:txBody>
        </p:sp>
      </p:grpSp>
      <p:sp>
        <p:nvSpPr>
          <p:cNvPr id="33" name="文本框 32">
            <a:extLst>
              <a:ext uri="{FF2B5EF4-FFF2-40B4-BE49-F238E27FC236}">
                <a16:creationId xmlns:a16="http://schemas.microsoft.com/office/drawing/2014/main" id="{B1F626AA-B316-4E0C-80C6-F26878350CFF}"/>
              </a:ext>
            </a:extLst>
          </p:cNvPr>
          <p:cNvSpPr txBox="1"/>
          <p:nvPr/>
        </p:nvSpPr>
        <p:spPr>
          <a:xfrm>
            <a:off x="1348410" y="249999"/>
            <a:ext cx="2250988" cy="461665"/>
          </a:xfrm>
          <a:prstGeom prst="rect">
            <a:avLst/>
          </a:prstGeom>
          <a:noFill/>
        </p:spPr>
        <p:txBody>
          <a:bodyPr wrap="square" lIns="0" rtlCol="0">
            <a:spAutoFit/>
          </a:bodyPr>
          <a:lstStyle/>
          <a:p>
            <a:r>
              <a:rPr lang="zh-CN" altLang="en-US" sz="2400" b="1" dirty="0">
                <a:solidFill>
                  <a:schemeClr val="bg1"/>
                </a:solidFill>
                <a:latin typeface="+mj-ea"/>
                <a:ea typeface="+mj-ea"/>
              </a:rPr>
              <a:t>研究思路及方法</a:t>
            </a:r>
            <a:endParaRPr lang="en-US" altLang="zh-CN" sz="2400" b="1" dirty="0">
              <a:solidFill>
                <a:schemeClr val="bg1"/>
              </a:solidFill>
              <a:latin typeface="+mj-ea"/>
              <a:ea typeface="+mj-ea"/>
            </a:endParaRPr>
          </a:p>
        </p:txBody>
      </p:sp>
      <p:pic>
        <p:nvPicPr>
          <p:cNvPr id="5" name="图片占位符 4">
            <a:extLst>
              <a:ext uri="{FF2B5EF4-FFF2-40B4-BE49-F238E27FC236}">
                <a16:creationId xmlns:a16="http://schemas.microsoft.com/office/drawing/2014/main" id="{3C269255-A4FE-48EE-9586-C0B5AEE0E267}"/>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t="2473" b="2473"/>
          <a:stretch>
            <a:fillRect/>
          </a:stretch>
        </p:blipFill>
        <p:spPr/>
      </p:pic>
      <p:sp>
        <p:nvSpPr>
          <p:cNvPr id="3" name="幻灯片编号占位符 2"/>
          <p:cNvSpPr>
            <a:spLocks noGrp="1"/>
          </p:cNvSpPr>
          <p:nvPr>
            <p:ph type="sldNum" sz="quarter" idx="4"/>
          </p:nvPr>
        </p:nvSpPr>
        <p:spPr/>
        <p:txBody>
          <a:bodyPr/>
          <a:lstStyle/>
          <a:p>
            <a:fld id="{FCD414FB-FBA3-744C-9B73-3C070CB3E4AB}" type="slidenum">
              <a:rPr kumimoji="1" lang="zh-CN" altLang="en-US" smtClean="0"/>
              <a:pPr/>
              <a:t>29</a:t>
            </a:fld>
            <a:endParaRPr kumimoji="1" lang="zh-CN" altLang="en-US" dirty="0"/>
          </a:p>
        </p:txBody>
      </p:sp>
      <p:sp>
        <p:nvSpPr>
          <p:cNvPr id="2" name="文本占位符 1">
            <a:extLst>
              <a:ext uri="{FF2B5EF4-FFF2-40B4-BE49-F238E27FC236}">
                <a16:creationId xmlns:a16="http://schemas.microsoft.com/office/drawing/2014/main" id="{834C3CD8-CE75-40A4-BF9B-CBA0A460F5EC}"/>
              </a:ext>
            </a:extLst>
          </p:cNvPr>
          <p:cNvSpPr>
            <a:spLocks noGrp="1"/>
          </p:cNvSpPr>
          <p:nvPr>
            <p:ph type="body" sz="quarter" idx="10"/>
          </p:nvPr>
        </p:nvSpPr>
        <p:spPr>
          <a:prstGeom prst="rect">
            <a:avLst/>
          </a:prstGeom>
        </p:spPr>
        <p:txBody>
          <a:bodyPr/>
          <a:lstStyle/>
          <a:p>
            <a:r>
              <a:rPr lang="zh-CN" altLang="en-US" dirty="0"/>
              <a:t>图示页 </a:t>
            </a:r>
            <a:r>
              <a:rPr lang="en-US" altLang="zh-CN" dirty="0"/>
              <a:t>| </a:t>
            </a:r>
            <a:r>
              <a:rPr lang="zh-CN" altLang="en-US" dirty="0"/>
              <a:t>样机素材</a:t>
            </a:r>
          </a:p>
        </p:txBody>
      </p:sp>
      <p:grpSp>
        <p:nvGrpSpPr>
          <p:cNvPr id="30" name="组合 29">
            <a:extLst>
              <a:ext uri="{FF2B5EF4-FFF2-40B4-BE49-F238E27FC236}">
                <a16:creationId xmlns:a16="http://schemas.microsoft.com/office/drawing/2014/main" id="{52B0C849-651C-4825-9466-3AF62F37182A}"/>
              </a:ext>
            </a:extLst>
          </p:cNvPr>
          <p:cNvGrpSpPr/>
          <p:nvPr/>
        </p:nvGrpSpPr>
        <p:grpSpPr>
          <a:xfrm>
            <a:off x="1348410" y="4593679"/>
            <a:ext cx="4356117" cy="793203"/>
            <a:chOff x="384224" y="3114758"/>
            <a:chExt cx="2492990" cy="793203"/>
          </a:xfrm>
        </p:grpSpPr>
        <p:sp>
          <p:nvSpPr>
            <p:cNvPr id="31" name="文本框 30">
              <a:extLst>
                <a:ext uri="{FF2B5EF4-FFF2-40B4-BE49-F238E27FC236}">
                  <a16:creationId xmlns:a16="http://schemas.microsoft.com/office/drawing/2014/main" id="{87B220D2-279A-4EF7-9CAD-FEF6D22FDECA}"/>
                </a:ext>
              </a:extLst>
            </p:cNvPr>
            <p:cNvSpPr txBox="1"/>
            <p:nvPr/>
          </p:nvSpPr>
          <p:spPr>
            <a:xfrm>
              <a:off x="384224" y="3114758"/>
              <a:ext cx="703725" cy="400110"/>
            </a:xfrm>
            <a:prstGeom prst="rect">
              <a:avLst/>
            </a:prstGeom>
            <a:noFill/>
          </p:spPr>
          <p:txBody>
            <a:bodyPr wrap="none" rtlCol="0">
              <a:spAutoFit/>
            </a:bodyPr>
            <a:lstStyle/>
            <a:p>
              <a:r>
                <a:rPr lang="zh-CN" altLang="en-US" sz="2000" b="1" dirty="0">
                  <a:solidFill>
                    <a:schemeClr val="accent1"/>
                  </a:solidFill>
                  <a:latin typeface="+mj-ea"/>
                  <a:ea typeface="+mj-ea"/>
                </a:rPr>
                <a:t>添加小标题</a:t>
              </a:r>
            </a:p>
          </p:txBody>
        </p:sp>
        <p:sp>
          <p:nvSpPr>
            <p:cNvPr id="32" name="文本框 31">
              <a:extLst>
                <a:ext uri="{FF2B5EF4-FFF2-40B4-BE49-F238E27FC236}">
                  <a16:creationId xmlns:a16="http://schemas.microsoft.com/office/drawing/2014/main" id="{DD2BEEFA-F7B2-4C33-BC79-98666B555F7C}"/>
                </a:ext>
              </a:extLst>
            </p:cNvPr>
            <p:cNvSpPr txBox="1"/>
            <p:nvPr/>
          </p:nvSpPr>
          <p:spPr>
            <a:xfrm>
              <a:off x="384224" y="3545169"/>
              <a:ext cx="2492990" cy="362792"/>
            </a:xfrm>
            <a:prstGeom prst="rect">
              <a:avLst/>
            </a:prstGeom>
            <a:noFill/>
          </p:spPr>
          <p:txBody>
            <a:bodyPr wrap="square" rtlCol="0">
              <a:spAutoFit/>
            </a:bodyPr>
            <a:lstStyle/>
            <a:p>
              <a:pPr>
                <a:lnSpc>
                  <a:spcPct val="120000"/>
                </a:lnSpc>
              </a:pPr>
              <a:r>
                <a:rPr lang="zh-CN" altLang="en-US" sz="1600" dirty="0">
                  <a:solidFill>
                    <a:schemeClr val="tx1">
                      <a:lumMod val="75000"/>
                      <a:lumOff val="25000"/>
                    </a:schemeClr>
                  </a:solidFill>
                  <a:latin typeface="+mn-ea"/>
                </a:rPr>
                <a:t>请在此处添加具体内容 请在此处添加具体内容</a:t>
              </a:r>
              <a:endParaRPr lang="en-US" altLang="zh-CN" sz="1600" dirty="0">
                <a:solidFill>
                  <a:schemeClr val="tx1">
                    <a:lumMod val="75000"/>
                    <a:lumOff val="25000"/>
                  </a:schemeClr>
                </a:solidFill>
                <a:latin typeface="+mn-ea"/>
              </a:endParaRPr>
            </a:p>
          </p:txBody>
        </p:sp>
      </p:grpSp>
      <p:sp>
        <p:nvSpPr>
          <p:cNvPr id="35" name="opened-book_46024">
            <a:extLst>
              <a:ext uri="{FF2B5EF4-FFF2-40B4-BE49-F238E27FC236}">
                <a16:creationId xmlns:a16="http://schemas.microsoft.com/office/drawing/2014/main" id="{6BBCFF76-ECCF-4B8B-B465-88B94CB9D67E}"/>
              </a:ext>
            </a:extLst>
          </p:cNvPr>
          <p:cNvSpPr>
            <a:spLocks noChangeAspect="1"/>
          </p:cNvSpPr>
          <p:nvPr/>
        </p:nvSpPr>
        <p:spPr bwMode="auto">
          <a:xfrm>
            <a:off x="661990" y="3417217"/>
            <a:ext cx="506934" cy="441258"/>
          </a:xfrm>
          <a:custGeom>
            <a:avLst/>
            <a:gdLst>
              <a:gd name="connsiteX0" fmla="*/ 18082 w 551492"/>
              <a:gd name="connsiteY0" fmla="*/ 442560 h 480044"/>
              <a:gd name="connsiteX1" fmla="*/ 532119 w 551492"/>
              <a:gd name="connsiteY1" fmla="*/ 442560 h 480044"/>
              <a:gd name="connsiteX2" fmla="*/ 551492 w 551492"/>
              <a:gd name="connsiteY2" fmla="*/ 460656 h 480044"/>
              <a:gd name="connsiteX3" fmla="*/ 551492 w 551492"/>
              <a:gd name="connsiteY3" fmla="*/ 480044 h 480044"/>
              <a:gd name="connsiteX4" fmla="*/ 0 w 551492"/>
              <a:gd name="connsiteY4" fmla="*/ 480044 h 480044"/>
              <a:gd name="connsiteX5" fmla="*/ 0 w 551492"/>
              <a:gd name="connsiteY5" fmla="*/ 460656 h 480044"/>
              <a:gd name="connsiteX6" fmla="*/ 5166 w 551492"/>
              <a:gd name="connsiteY6" fmla="*/ 447730 h 480044"/>
              <a:gd name="connsiteX7" fmla="*/ 18082 w 551492"/>
              <a:gd name="connsiteY7" fmla="*/ 442560 h 480044"/>
              <a:gd name="connsiteX8" fmla="*/ 402999 w 551492"/>
              <a:gd name="connsiteY8" fmla="*/ 36131 h 480044"/>
              <a:gd name="connsiteX9" fmla="*/ 302249 w 551492"/>
              <a:gd name="connsiteY9" fmla="*/ 67101 h 480044"/>
              <a:gd name="connsiteX10" fmla="*/ 302249 w 551492"/>
              <a:gd name="connsiteY10" fmla="*/ 384541 h 480044"/>
              <a:gd name="connsiteX11" fmla="*/ 401708 w 551492"/>
              <a:gd name="connsiteY11" fmla="*/ 362604 h 480044"/>
              <a:gd name="connsiteX12" fmla="*/ 498582 w 551492"/>
              <a:gd name="connsiteY12" fmla="*/ 383250 h 480044"/>
              <a:gd name="connsiteX13" fmla="*/ 498582 w 551492"/>
              <a:gd name="connsiteY13" fmla="*/ 69682 h 480044"/>
              <a:gd name="connsiteX14" fmla="*/ 402999 w 551492"/>
              <a:gd name="connsiteY14" fmla="*/ 36131 h 480044"/>
              <a:gd name="connsiteX15" fmla="*/ 153708 w 551492"/>
              <a:gd name="connsiteY15" fmla="*/ 36131 h 480044"/>
              <a:gd name="connsiteX16" fmla="*/ 58125 w 551492"/>
              <a:gd name="connsiteY16" fmla="*/ 69682 h 480044"/>
              <a:gd name="connsiteX17" fmla="*/ 58125 w 551492"/>
              <a:gd name="connsiteY17" fmla="*/ 383250 h 480044"/>
              <a:gd name="connsiteX18" fmla="*/ 155000 w 551492"/>
              <a:gd name="connsiteY18" fmla="*/ 362604 h 480044"/>
              <a:gd name="connsiteX19" fmla="*/ 254458 w 551492"/>
              <a:gd name="connsiteY19" fmla="*/ 384541 h 480044"/>
              <a:gd name="connsiteX20" fmla="*/ 254458 w 551492"/>
              <a:gd name="connsiteY20" fmla="*/ 67101 h 480044"/>
              <a:gd name="connsiteX21" fmla="*/ 153708 w 551492"/>
              <a:gd name="connsiteY21" fmla="*/ 36131 h 480044"/>
              <a:gd name="connsiteX22" fmla="*/ 153708 w 551492"/>
              <a:gd name="connsiteY22" fmla="*/ 0 h 480044"/>
              <a:gd name="connsiteX23" fmla="*/ 277708 w 551492"/>
              <a:gd name="connsiteY23" fmla="*/ 41293 h 480044"/>
              <a:gd name="connsiteX24" fmla="*/ 402999 w 551492"/>
              <a:gd name="connsiteY24" fmla="*/ 0 h 480044"/>
              <a:gd name="connsiteX25" fmla="*/ 526999 w 551492"/>
              <a:gd name="connsiteY25" fmla="*/ 46455 h 480044"/>
              <a:gd name="connsiteX26" fmla="*/ 532166 w 551492"/>
              <a:gd name="connsiteY26" fmla="*/ 55488 h 480044"/>
              <a:gd name="connsiteX27" fmla="*/ 550249 w 551492"/>
              <a:gd name="connsiteY27" fmla="*/ 403897 h 480044"/>
              <a:gd name="connsiteX28" fmla="*/ 545082 w 551492"/>
              <a:gd name="connsiteY28" fmla="*/ 416801 h 480044"/>
              <a:gd name="connsiteX29" fmla="*/ 532166 w 551492"/>
              <a:gd name="connsiteY29" fmla="*/ 423253 h 480044"/>
              <a:gd name="connsiteX30" fmla="*/ 19375 w 551492"/>
              <a:gd name="connsiteY30" fmla="*/ 424543 h 480044"/>
              <a:gd name="connsiteX31" fmla="*/ 6458 w 551492"/>
              <a:gd name="connsiteY31" fmla="*/ 419382 h 480044"/>
              <a:gd name="connsiteX32" fmla="*/ 1292 w 551492"/>
              <a:gd name="connsiteY32" fmla="*/ 405187 h 480044"/>
              <a:gd name="connsiteX33" fmla="*/ 21958 w 551492"/>
              <a:gd name="connsiteY33" fmla="*/ 60649 h 480044"/>
              <a:gd name="connsiteX34" fmla="*/ 28417 w 551492"/>
              <a:gd name="connsiteY34" fmla="*/ 46455 h 480044"/>
              <a:gd name="connsiteX35" fmla="*/ 153708 w 551492"/>
              <a:gd name="connsiteY35" fmla="*/ 0 h 480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51492" h="480044">
                <a:moveTo>
                  <a:pt x="18082" y="442560"/>
                </a:moveTo>
                <a:lnTo>
                  <a:pt x="532119" y="442560"/>
                </a:lnTo>
                <a:cubicBezTo>
                  <a:pt x="542451" y="442560"/>
                  <a:pt x="551492" y="450315"/>
                  <a:pt x="551492" y="460656"/>
                </a:cubicBezTo>
                <a:lnTo>
                  <a:pt x="551492" y="480044"/>
                </a:lnTo>
                <a:lnTo>
                  <a:pt x="0" y="480044"/>
                </a:lnTo>
                <a:cubicBezTo>
                  <a:pt x="0" y="480044"/>
                  <a:pt x="0" y="470996"/>
                  <a:pt x="0" y="460656"/>
                </a:cubicBezTo>
                <a:cubicBezTo>
                  <a:pt x="0" y="456778"/>
                  <a:pt x="2583" y="451608"/>
                  <a:pt x="5166" y="447730"/>
                </a:cubicBezTo>
                <a:cubicBezTo>
                  <a:pt x="9041" y="443853"/>
                  <a:pt x="14207" y="442560"/>
                  <a:pt x="18082" y="442560"/>
                </a:cubicBezTo>
                <a:close/>
                <a:moveTo>
                  <a:pt x="402999" y="36131"/>
                </a:moveTo>
                <a:cubicBezTo>
                  <a:pt x="355208" y="36131"/>
                  <a:pt x="316458" y="58068"/>
                  <a:pt x="302249" y="67101"/>
                </a:cubicBezTo>
                <a:lnTo>
                  <a:pt x="302249" y="384541"/>
                </a:lnTo>
                <a:cubicBezTo>
                  <a:pt x="334541" y="370346"/>
                  <a:pt x="368124" y="362604"/>
                  <a:pt x="401708" y="362604"/>
                </a:cubicBezTo>
                <a:cubicBezTo>
                  <a:pt x="443041" y="362604"/>
                  <a:pt x="475332" y="374217"/>
                  <a:pt x="498582" y="383250"/>
                </a:cubicBezTo>
                <a:lnTo>
                  <a:pt x="498582" y="69682"/>
                </a:lnTo>
                <a:cubicBezTo>
                  <a:pt x="468874" y="47745"/>
                  <a:pt x="436583" y="36131"/>
                  <a:pt x="402999" y="36131"/>
                </a:cubicBezTo>
                <a:close/>
                <a:moveTo>
                  <a:pt x="153708" y="36131"/>
                </a:moveTo>
                <a:cubicBezTo>
                  <a:pt x="120125" y="36131"/>
                  <a:pt x="87833" y="47745"/>
                  <a:pt x="58125" y="69682"/>
                </a:cubicBezTo>
                <a:lnTo>
                  <a:pt x="58125" y="383250"/>
                </a:lnTo>
                <a:cubicBezTo>
                  <a:pt x="78792" y="374217"/>
                  <a:pt x="113666" y="362604"/>
                  <a:pt x="155000" y="362604"/>
                </a:cubicBezTo>
                <a:cubicBezTo>
                  <a:pt x="188583" y="362604"/>
                  <a:pt x="219583" y="370346"/>
                  <a:pt x="254458" y="384541"/>
                </a:cubicBezTo>
                <a:lnTo>
                  <a:pt x="254458" y="67101"/>
                </a:lnTo>
                <a:cubicBezTo>
                  <a:pt x="237666" y="58068"/>
                  <a:pt x="200208" y="36131"/>
                  <a:pt x="153708" y="36131"/>
                </a:cubicBezTo>
                <a:close/>
                <a:moveTo>
                  <a:pt x="153708" y="0"/>
                </a:moveTo>
                <a:cubicBezTo>
                  <a:pt x="214416" y="0"/>
                  <a:pt x="263500" y="30970"/>
                  <a:pt x="277708" y="41293"/>
                </a:cubicBezTo>
                <a:cubicBezTo>
                  <a:pt x="291916" y="30970"/>
                  <a:pt x="340999" y="0"/>
                  <a:pt x="402999" y="0"/>
                </a:cubicBezTo>
                <a:cubicBezTo>
                  <a:pt x="446916" y="0"/>
                  <a:pt x="489541" y="15485"/>
                  <a:pt x="526999" y="46455"/>
                </a:cubicBezTo>
                <a:cubicBezTo>
                  <a:pt x="529582" y="49035"/>
                  <a:pt x="532166" y="52907"/>
                  <a:pt x="532166" y="55488"/>
                </a:cubicBezTo>
                <a:lnTo>
                  <a:pt x="550249" y="403897"/>
                </a:lnTo>
                <a:cubicBezTo>
                  <a:pt x="550249" y="409058"/>
                  <a:pt x="548957" y="412930"/>
                  <a:pt x="545082" y="416801"/>
                </a:cubicBezTo>
                <a:cubicBezTo>
                  <a:pt x="541207" y="420672"/>
                  <a:pt x="537332" y="423253"/>
                  <a:pt x="532166" y="423253"/>
                </a:cubicBezTo>
                <a:cubicBezTo>
                  <a:pt x="445624" y="423253"/>
                  <a:pt x="105916" y="424543"/>
                  <a:pt x="19375" y="424543"/>
                </a:cubicBezTo>
                <a:cubicBezTo>
                  <a:pt x="14208" y="424543"/>
                  <a:pt x="9042" y="423253"/>
                  <a:pt x="6458" y="419382"/>
                </a:cubicBezTo>
                <a:cubicBezTo>
                  <a:pt x="2583" y="415510"/>
                  <a:pt x="0" y="410349"/>
                  <a:pt x="1292" y="405187"/>
                </a:cubicBezTo>
                <a:lnTo>
                  <a:pt x="21958" y="60649"/>
                </a:lnTo>
                <a:cubicBezTo>
                  <a:pt x="21958" y="59359"/>
                  <a:pt x="21958" y="51616"/>
                  <a:pt x="28417" y="46455"/>
                </a:cubicBezTo>
                <a:cubicBezTo>
                  <a:pt x="67167" y="15485"/>
                  <a:pt x="108500" y="0"/>
                  <a:pt x="153708" y="0"/>
                </a:cubicBezTo>
                <a:close/>
              </a:path>
            </a:pathLst>
          </a:custGeom>
          <a:solidFill>
            <a:schemeClr val="accent1"/>
          </a:solidFill>
          <a:ln>
            <a:noFill/>
          </a:ln>
        </p:spPr>
      </p:sp>
      <p:sp>
        <p:nvSpPr>
          <p:cNvPr id="36" name="analysis_295050">
            <a:extLst>
              <a:ext uri="{FF2B5EF4-FFF2-40B4-BE49-F238E27FC236}">
                <a16:creationId xmlns:a16="http://schemas.microsoft.com/office/drawing/2014/main" id="{2BBD161E-FAD6-4B2A-942C-7D279830603B}"/>
              </a:ext>
            </a:extLst>
          </p:cNvPr>
          <p:cNvSpPr>
            <a:spLocks noChangeAspect="1"/>
          </p:cNvSpPr>
          <p:nvPr/>
        </p:nvSpPr>
        <p:spPr bwMode="auto">
          <a:xfrm>
            <a:off x="662712" y="4684498"/>
            <a:ext cx="542815" cy="349416"/>
          </a:xfrm>
          <a:custGeom>
            <a:avLst/>
            <a:gdLst>
              <a:gd name="connsiteX0" fmla="*/ 143953 w 607639"/>
              <a:gd name="connsiteY0" fmla="*/ 239428 h 391144"/>
              <a:gd name="connsiteX1" fmla="*/ 223838 w 607639"/>
              <a:gd name="connsiteY1" fmla="*/ 239428 h 391144"/>
              <a:gd name="connsiteX2" fmla="*/ 239851 w 607639"/>
              <a:gd name="connsiteY2" fmla="*/ 239428 h 391144"/>
              <a:gd name="connsiteX3" fmla="*/ 239851 w 607639"/>
              <a:gd name="connsiteY3" fmla="*/ 287271 h 391144"/>
              <a:gd name="connsiteX4" fmla="*/ 223838 w 607639"/>
              <a:gd name="connsiteY4" fmla="*/ 287271 h 391144"/>
              <a:gd name="connsiteX5" fmla="*/ 143953 w 607639"/>
              <a:gd name="connsiteY5" fmla="*/ 287271 h 391144"/>
              <a:gd name="connsiteX6" fmla="*/ 143953 w 607639"/>
              <a:gd name="connsiteY6" fmla="*/ 167593 h 391144"/>
              <a:gd name="connsiteX7" fmla="*/ 239851 w 607639"/>
              <a:gd name="connsiteY7" fmla="*/ 167593 h 391144"/>
              <a:gd name="connsiteX8" fmla="*/ 239851 w 607639"/>
              <a:gd name="connsiteY8" fmla="*/ 215507 h 391144"/>
              <a:gd name="connsiteX9" fmla="*/ 143953 w 607639"/>
              <a:gd name="connsiteY9" fmla="*/ 215507 h 391144"/>
              <a:gd name="connsiteX10" fmla="*/ 415772 w 607639"/>
              <a:gd name="connsiteY10" fmla="*/ 143601 h 391144"/>
              <a:gd name="connsiteX11" fmla="*/ 463686 w 607639"/>
              <a:gd name="connsiteY11" fmla="*/ 143601 h 391144"/>
              <a:gd name="connsiteX12" fmla="*/ 463686 w 607639"/>
              <a:gd name="connsiteY12" fmla="*/ 287272 h 391144"/>
              <a:gd name="connsiteX13" fmla="*/ 415772 w 607639"/>
              <a:gd name="connsiteY13" fmla="*/ 287272 h 391144"/>
              <a:gd name="connsiteX14" fmla="*/ 287836 w 607639"/>
              <a:gd name="connsiteY14" fmla="*/ 143601 h 391144"/>
              <a:gd name="connsiteX15" fmla="*/ 335820 w 607639"/>
              <a:gd name="connsiteY15" fmla="*/ 143601 h 391144"/>
              <a:gd name="connsiteX16" fmla="*/ 335820 w 607639"/>
              <a:gd name="connsiteY16" fmla="*/ 287272 h 391144"/>
              <a:gd name="connsiteX17" fmla="*/ 287836 w 607639"/>
              <a:gd name="connsiteY17" fmla="*/ 287272 h 391144"/>
              <a:gd name="connsiteX18" fmla="*/ 351769 w 607639"/>
              <a:gd name="connsiteY18" fmla="*/ 95757 h 391144"/>
              <a:gd name="connsiteX19" fmla="*/ 399683 w 607639"/>
              <a:gd name="connsiteY19" fmla="*/ 95757 h 391144"/>
              <a:gd name="connsiteX20" fmla="*/ 399683 w 607639"/>
              <a:gd name="connsiteY20" fmla="*/ 287271 h 391144"/>
              <a:gd name="connsiteX21" fmla="*/ 351769 w 607639"/>
              <a:gd name="connsiteY21" fmla="*/ 287271 h 391144"/>
              <a:gd name="connsiteX22" fmla="*/ 95948 w 607639"/>
              <a:gd name="connsiteY22" fmla="*/ 47904 h 391144"/>
              <a:gd name="connsiteX23" fmla="*/ 95948 w 607639"/>
              <a:gd name="connsiteY23" fmla="*/ 343240 h 391144"/>
              <a:gd name="connsiteX24" fmla="*/ 511691 w 607639"/>
              <a:gd name="connsiteY24" fmla="*/ 343240 h 391144"/>
              <a:gd name="connsiteX25" fmla="*/ 511691 w 607639"/>
              <a:gd name="connsiteY25" fmla="*/ 47904 h 391144"/>
              <a:gd name="connsiteX26" fmla="*/ 47974 w 607639"/>
              <a:gd name="connsiteY26" fmla="*/ 0 h 391144"/>
              <a:gd name="connsiteX27" fmla="*/ 559665 w 607639"/>
              <a:gd name="connsiteY27" fmla="*/ 0 h 391144"/>
              <a:gd name="connsiteX28" fmla="*/ 559665 w 607639"/>
              <a:gd name="connsiteY28" fmla="*/ 343240 h 391144"/>
              <a:gd name="connsiteX29" fmla="*/ 607639 w 607639"/>
              <a:gd name="connsiteY29" fmla="*/ 343240 h 391144"/>
              <a:gd name="connsiteX30" fmla="*/ 607639 w 607639"/>
              <a:gd name="connsiteY30" fmla="*/ 391144 h 391144"/>
              <a:gd name="connsiteX31" fmla="*/ 0 w 607639"/>
              <a:gd name="connsiteY31" fmla="*/ 391144 h 391144"/>
              <a:gd name="connsiteX32" fmla="*/ 0 w 607639"/>
              <a:gd name="connsiteY32" fmla="*/ 343240 h 391144"/>
              <a:gd name="connsiteX33" fmla="*/ 47974 w 607639"/>
              <a:gd name="connsiteY33" fmla="*/ 343240 h 39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07639" h="391144">
                <a:moveTo>
                  <a:pt x="143953" y="239428"/>
                </a:moveTo>
                <a:lnTo>
                  <a:pt x="223838" y="239428"/>
                </a:lnTo>
                <a:lnTo>
                  <a:pt x="239851" y="239428"/>
                </a:lnTo>
                <a:lnTo>
                  <a:pt x="239851" y="287271"/>
                </a:lnTo>
                <a:lnTo>
                  <a:pt x="223838" y="287271"/>
                </a:lnTo>
                <a:lnTo>
                  <a:pt x="143953" y="287271"/>
                </a:lnTo>
                <a:close/>
                <a:moveTo>
                  <a:pt x="143953" y="167593"/>
                </a:moveTo>
                <a:lnTo>
                  <a:pt x="239851" y="167593"/>
                </a:lnTo>
                <a:lnTo>
                  <a:pt x="239851" y="215507"/>
                </a:lnTo>
                <a:lnTo>
                  <a:pt x="143953" y="215507"/>
                </a:lnTo>
                <a:close/>
                <a:moveTo>
                  <a:pt x="415772" y="143601"/>
                </a:moveTo>
                <a:lnTo>
                  <a:pt x="463686" y="143601"/>
                </a:lnTo>
                <a:lnTo>
                  <a:pt x="463686" y="287272"/>
                </a:lnTo>
                <a:lnTo>
                  <a:pt x="415772" y="287272"/>
                </a:lnTo>
                <a:close/>
                <a:moveTo>
                  <a:pt x="287836" y="143601"/>
                </a:moveTo>
                <a:lnTo>
                  <a:pt x="335820" y="143601"/>
                </a:lnTo>
                <a:lnTo>
                  <a:pt x="335820" y="287272"/>
                </a:lnTo>
                <a:lnTo>
                  <a:pt x="287836" y="287272"/>
                </a:lnTo>
                <a:close/>
                <a:moveTo>
                  <a:pt x="351769" y="95757"/>
                </a:moveTo>
                <a:lnTo>
                  <a:pt x="399683" y="95757"/>
                </a:lnTo>
                <a:lnTo>
                  <a:pt x="399683" y="287271"/>
                </a:lnTo>
                <a:lnTo>
                  <a:pt x="351769" y="287271"/>
                </a:lnTo>
                <a:close/>
                <a:moveTo>
                  <a:pt x="95948" y="47904"/>
                </a:moveTo>
                <a:lnTo>
                  <a:pt x="95948" y="343240"/>
                </a:lnTo>
                <a:lnTo>
                  <a:pt x="511691" y="343240"/>
                </a:lnTo>
                <a:lnTo>
                  <a:pt x="511691" y="47904"/>
                </a:lnTo>
                <a:close/>
                <a:moveTo>
                  <a:pt x="47974" y="0"/>
                </a:moveTo>
                <a:lnTo>
                  <a:pt x="559665" y="0"/>
                </a:lnTo>
                <a:lnTo>
                  <a:pt x="559665" y="343240"/>
                </a:lnTo>
                <a:lnTo>
                  <a:pt x="607639" y="343240"/>
                </a:lnTo>
                <a:lnTo>
                  <a:pt x="607639" y="391144"/>
                </a:lnTo>
                <a:lnTo>
                  <a:pt x="0" y="391144"/>
                </a:lnTo>
                <a:lnTo>
                  <a:pt x="0" y="343240"/>
                </a:lnTo>
                <a:lnTo>
                  <a:pt x="47974" y="343240"/>
                </a:lnTo>
                <a:close/>
              </a:path>
            </a:pathLst>
          </a:custGeom>
          <a:solidFill>
            <a:schemeClr val="accent1"/>
          </a:solidFill>
          <a:ln>
            <a:noFill/>
          </a:ln>
        </p:spPr>
      </p:sp>
    </p:spTree>
    <p:extLst>
      <p:ext uri="{BB962C8B-B14F-4D97-AF65-F5344CB8AC3E}">
        <p14:creationId xmlns:p14="http://schemas.microsoft.com/office/powerpoint/2010/main" val="1090411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FF947EE4-843E-4103-807B-61A4497F284F}"/>
              </a:ext>
            </a:extLst>
          </p:cNvPr>
          <p:cNvSpPr txBox="1"/>
          <p:nvPr/>
        </p:nvSpPr>
        <p:spPr>
          <a:xfrm>
            <a:off x="5201369" y="2011105"/>
            <a:ext cx="1826141" cy="1862048"/>
          </a:xfrm>
          <a:prstGeom prst="rect">
            <a:avLst/>
          </a:prstGeom>
          <a:noFill/>
        </p:spPr>
        <p:txBody>
          <a:bodyPr wrap="none" rtlCol="0">
            <a:spAutoFit/>
          </a:bodyPr>
          <a:lstStyle/>
          <a:p>
            <a:r>
              <a:rPr lang="en-US" altLang="zh-CN" sz="11500" b="1" dirty="0">
                <a:gradFill>
                  <a:gsLst>
                    <a:gs pos="0">
                      <a:schemeClr val="accent1"/>
                    </a:gs>
                    <a:gs pos="60000">
                      <a:schemeClr val="accent1"/>
                    </a:gs>
                    <a:gs pos="60000">
                      <a:schemeClr val="bg1">
                        <a:alpha val="0"/>
                      </a:schemeClr>
                    </a:gs>
                  </a:gsLst>
                  <a:lin ang="5400000" scaled="1"/>
                </a:gradFill>
                <a:latin typeface="+mj-lt"/>
              </a:rPr>
              <a:t>01</a:t>
            </a:r>
            <a:endParaRPr lang="zh-CN" altLang="en-US" sz="11500" b="1" dirty="0">
              <a:gradFill>
                <a:gsLst>
                  <a:gs pos="0">
                    <a:schemeClr val="accent1"/>
                  </a:gs>
                  <a:gs pos="60000">
                    <a:schemeClr val="accent1"/>
                  </a:gs>
                  <a:gs pos="60000">
                    <a:schemeClr val="bg1">
                      <a:alpha val="0"/>
                    </a:schemeClr>
                  </a:gs>
                </a:gsLst>
                <a:lin ang="5400000" scaled="1"/>
              </a:gradFill>
              <a:latin typeface="+mj-lt"/>
            </a:endParaRPr>
          </a:p>
        </p:txBody>
      </p:sp>
      <p:cxnSp>
        <p:nvCxnSpPr>
          <p:cNvPr id="26" name="直接连接符 25">
            <a:extLst>
              <a:ext uri="{FF2B5EF4-FFF2-40B4-BE49-F238E27FC236}">
                <a16:creationId xmlns:a16="http://schemas.microsoft.com/office/drawing/2014/main" id="{5245D935-BFA8-4970-B0EF-C32D459675BD}"/>
              </a:ext>
            </a:extLst>
          </p:cNvPr>
          <p:cNvCxnSpPr>
            <a:cxnSpLocks/>
          </p:cNvCxnSpPr>
          <p:nvPr/>
        </p:nvCxnSpPr>
        <p:spPr>
          <a:xfrm>
            <a:off x="7205865" y="2764434"/>
            <a:ext cx="747227"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sp>
        <p:nvSpPr>
          <p:cNvPr id="14" name="文本占位符 13">
            <a:extLst>
              <a:ext uri="{FF2B5EF4-FFF2-40B4-BE49-F238E27FC236}">
                <a16:creationId xmlns:a16="http://schemas.microsoft.com/office/drawing/2014/main" id="{80C6CDAE-E32B-4B37-865D-548024F4A6B7}"/>
              </a:ext>
            </a:extLst>
          </p:cNvPr>
          <p:cNvSpPr>
            <a:spLocks noGrp="1"/>
          </p:cNvSpPr>
          <p:nvPr>
            <p:ph type="body" sz="quarter" idx="10"/>
          </p:nvPr>
        </p:nvSpPr>
        <p:spPr>
          <a:noFill/>
        </p:spPr>
        <p:txBody>
          <a:bodyPr/>
          <a:lstStyle/>
          <a:p>
            <a:r>
              <a:rPr lang="zh-CN" altLang="en-US" dirty="0"/>
              <a:t>课题背景及内容</a:t>
            </a:r>
          </a:p>
        </p:txBody>
      </p:sp>
      <p:sp>
        <p:nvSpPr>
          <p:cNvPr id="15" name="文本占位符 14">
            <a:extLst>
              <a:ext uri="{FF2B5EF4-FFF2-40B4-BE49-F238E27FC236}">
                <a16:creationId xmlns:a16="http://schemas.microsoft.com/office/drawing/2014/main" id="{2FC8CA58-35EB-4765-8DE3-F017C86956A2}"/>
              </a:ext>
            </a:extLst>
          </p:cNvPr>
          <p:cNvSpPr>
            <a:spLocks noGrp="1"/>
          </p:cNvSpPr>
          <p:nvPr>
            <p:ph type="body" sz="quarter" idx="11"/>
          </p:nvPr>
        </p:nvSpPr>
        <p:spPr/>
        <p:txBody>
          <a:bodyPr/>
          <a:lstStyle/>
          <a:p>
            <a:r>
              <a:rPr lang="en-US" altLang="zh-CN" dirty="0"/>
              <a:t>Topic background and content</a:t>
            </a:r>
            <a:endParaRPr lang="en-US" altLang="zh-CN" sz="1400" dirty="0">
              <a:latin typeface="+mn-ea"/>
            </a:endParaRPr>
          </a:p>
        </p:txBody>
      </p:sp>
      <p:sp>
        <p:nvSpPr>
          <p:cNvPr id="2" name="幻灯片编号占位符 1"/>
          <p:cNvSpPr>
            <a:spLocks noGrp="1"/>
          </p:cNvSpPr>
          <p:nvPr>
            <p:ph type="sldNum" sz="quarter" idx="4294967295"/>
          </p:nvPr>
        </p:nvSpPr>
        <p:spPr>
          <a:xfrm>
            <a:off x="8431530" y="6492875"/>
            <a:ext cx="2743200" cy="365125"/>
          </a:xfrm>
          <a:prstGeom prst="rect">
            <a:avLst/>
          </a:prstGeom>
        </p:spPr>
        <p:txBody>
          <a:bodyPr/>
          <a:lstStyle/>
          <a:p>
            <a:fld id="{FCD414FB-FBA3-744C-9B73-3C070CB3E4AB}" type="slidenum">
              <a:rPr kumimoji="1" lang="zh-CN" altLang="en-US" smtClean="0"/>
              <a:t>3</a:t>
            </a:fld>
            <a:endParaRPr kumimoji="1" lang="zh-CN" altLang="en-US"/>
          </a:p>
        </p:txBody>
      </p:sp>
    </p:spTree>
    <p:extLst>
      <p:ext uri="{BB962C8B-B14F-4D97-AF65-F5344CB8AC3E}">
        <p14:creationId xmlns:p14="http://schemas.microsoft.com/office/powerpoint/2010/main" val="53360333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C1858177-A7AB-4207-B74D-B4FDFA9540C7}"/>
              </a:ext>
            </a:extLst>
          </p:cNvPr>
          <p:cNvSpPr>
            <a:spLocks noGrp="1"/>
          </p:cNvSpPr>
          <p:nvPr>
            <p:ph type="body" sz="quarter" idx="10"/>
          </p:nvPr>
        </p:nvSpPr>
        <p:spPr/>
        <p:txBody>
          <a:bodyPr/>
          <a:lstStyle/>
          <a:p>
            <a:r>
              <a:rPr lang="zh-CN" altLang="en-US" dirty="0"/>
              <a:t>图示页 </a:t>
            </a:r>
            <a:r>
              <a:rPr lang="en-US" altLang="zh-CN" dirty="0"/>
              <a:t>| </a:t>
            </a:r>
            <a:r>
              <a:rPr lang="zh-CN" altLang="en-US" dirty="0"/>
              <a:t>获奖及成果</a:t>
            </a:r>
          </a:p>
        </p:txBody>
      </p:sp>
      <p:sp>
        <p:nvSpPr>
          <p:cNvPr id="3" name="灯片编号占位符 2">
            <a:extLst>
              <a:ext uri="{FF2B5EF4-FFF2-40B4-BE49-F238E27FC236}">
                <a16:creationId xmlns:a16="http://schemas.microsoft.com/office/drawing/2014/main" id="{55F5CB1B-5FB6-49C1-8187-D3EAB302868F}"/>
              </a:ext>
            </a:extLst>
          </p:cNvPr>
          <p:cNvSpPr>
            <a:spLocks noGrp="1"/>
          </p:cNvSpPr>
          <p:nvPr>
            <p:ph type="sldNum" sz="quarter" idx="4"/>
          </p:nvPr>
        </p:nvSpPr>
        <p:spPr/>
        <p:txBody>
          <a:bodyPr/>
          <a:lstStyle/>
          <a:p>
            <a:fld id="{FCD414FB-FBA3-744C-9B73-3C070CB3E4AB}" type="slidenum">
              <a:rPr kumimoji="1" lang="zh-CN" altLang="en-US" smtClean="0"/>
              <a:pPr/>
              <a:t>30</a:t>
            </a:fld>
            <a:endParaRPr kumimoji="1" lang="zh-CN" altLang="en-US" dirty="0"/>
          </a:p>
        </p:txBody>
      </p:sp>
      <p:grpSp>
        <p:nvGrpSpPr>
          <p:cNvPr id="8" name="组合 7">
            <a:extLst>
              <a:ext uri="{FF2B5EF4-FFF2-40B4-BE49-F238E27FC236}">
                <a16:creationId xmlns:a16="http://schemas.microsoft.com/office/drawing/2014/main" id="{C42A4C4F-387B-43EC-A223-4E8F068C6B98}"/>
              </a:ext>
            </a:extLst>
          </p:cNvPr>
          <p:cNvGrpSpPr/>
          <p:nvPr/>
        </p:nvGrpSpPr>
        <p:grpSpPr>
          <a:xfrm>
            <a:off x="679859" y="1392860"/>
            <a:ext cx="2565268" cy="1969575"/>
            <a:chOff x="677874" y="1378796"/>
            <a:chExt cx="2565268" cy="1969575"/>
          </a:xfrm>
        </p:grpSpPr>
        <p:grpSp>
          <p:nvGrpSpPr>
            <p:cNvPr id="392" name="组合 391">
              <a:extLst>
                <a:ext uri="{FF2B5EF4-FFF2-40B4-BE49-F238E27FC236}">
                  <a16:creationId xmlns:a16="http://schemas.microsoft.com/office/drawing/2014/main" id="{22719066-3BBD-4AD1-901C-EBE1897E9DF6}"/>
                </a:ext>
              </a:extLst>
            </p:cNvPr>
            <p:cNvGrpSpPr/>
            <p:nvPr/>
          </p:nvGrpSpPr>
          <p:grpSpPr>
            <a:xfrm>
              <a:off x="677874" y="1916901"/>
              <a:ext cx="2565268" cy="1252861"/>
              <a:chOff x="7030816" y="2287871"/>
              <a:chExt cx="2339969" cy="1142828"/>
            </a:xfrm>
            <a:solidFill>
              <a:schemeClr val="accent3"/>
            </a:solidFill>
          </p:grpSpPr>
          <p:sp>
            <p:nvSpPr>
              <p:cNvPr id="396" name="isḻïḓè">
                <a:extLst>
                  <a:ext uri="{FF2B5EF4-FFF2-40B4-BE49-F238E27FC236}">
                    <a16:creationId xmlns:a16="http://schemas.microsoft.com/office/drawing/2014/main" id="{9F6E9BEE-AC2E-4EAF-A6E9-F0B2343D3CF3}"/>
                  </a:ext>
                </a:extLst>
              </p:cNvPr>
              <p:cNvSpPr/>
              <p:nvPr/>
            </p:nvSpPr>
            <p:spPr bwMode="auto">
              <a:xfrm>
                <a:off x="9202183" y="2495274"/>
                <a:ext cx="168602" cy="169308"/>
              </a:xfrm>
              <a:custGeom>
                <a:avLst/>
                <a:gdLst>
                  <a:gd name="T0" fmla="*/ 262 w 262"/>
                  <a:gd name="T1" fmla="*/ 17 h 263"/>
                  <a:gd name="T2" fmla="*/ 228 w 262"/>
                  <a:gd name="T3" fmla="*/ 122 h 263"/>
                  <a:gd name="T4" fmla="*/ 157 w 262"/>
                  <a:gd name="T5" fmla="*/ 210 h 263"/>
                  <a:gd name="T6" fmla="*/ 0 w 262"/>
                  <a:gd name="T7" fmla="*/ 240 h 263"/>
                  <a:gd name="T8" fmla="*/ 43 w 262"/>
                  <a:gd name="T9" fmla="*/ 150 h 263"/>
                  <a:gd name="T10" fmla="*/ 110 w 262"/>
                  <a:gd name="T11" fmla="*/ 68 h 263"/>
                  <a:gd name="T12" fmla="*/ 262 w 262"/>
                  <a:gd name="T13" fmla="*/ 17 h 263"/>
                </a:gdLst>
                <a:ahLst/>
                <a:cxnLst>
                  <a:cxn ang="0">
                    <a:pos x="T0" y="T1"/>
                  </a:cxn>
                  <a:cxn ang="0">
                    <a:pos x="T2" y="T3"/>
                  </a:cxn>
                  <a:cxn ang="0">
                    <a:pos x="T4" y="T5"/>
                  </a:cxn>
                  <a:cxn ang="0">
                    <a:pos x="T6" y="T7"/>
                  </a:cxn>
                  <a:cxn ang="0">
                    <a:pos x="T8" y="T9"/>
                  </a:cxn>
                  <a:cxn ang="0">
                    <a:pos x="T10" y="T11"/>
                  </a:cxn>
                  <a:cxn ang="0">
                    <a:pos x="T12" y="T13"/>
                  </a:cxn>
                </a:cxnLst>
                <a:rect l="0" t="0" r="r" b="b"/>
                <a:pathLst>
                  <a:path w="262" h="263">
                    <a:moveTo>
                      <a:pt x="262" y="17"/>
                    </a:moveTo>
                    <a:cubicBezTo>
                      <a:pt x="261" y="52"/>
                      <a:pt x="245" y="88"/>
                      <a:pt x="228" y="122"/>
                    </a:cubicBezTo>
                    <a:cubicBezTo>
                      <a:pt x="209" y="155"/>
                      <a:pt x="188" y="187"/>
                      <a:pt x="157" y="210"/>
                    </a:cubicBezTo>
                    <a:cubicBezTo>
                      <a:pt x="97" y="257"/>
                      <a:pt x="39" y="263"/>
                      <a:pt x="0" y="240"/>
                    </a:cubicBezTo>
                    <a:cubicBezTo>
                      <a:pt x="8" y="210"/>
                      <a:pt x="24" y="179"/>
                      <a:pt x="43" y="150"/>
                    </a:cubicBezTo>
                    <a:cubicBezTo>
                      <a:pt x="60" y="120"/>
                      <a:pt x="83" y="92"/>
                      <a:pt x="110" y="68"/>
                    </a:cubicBezTo>
                    <a:cubicBezTo>
                      <a:pt x="166" y="20"/>
                      <a:pt x="221" y="0"/>
                      <a:pt x="262"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7" name="iSľidé">
                <a:extLst>
                  <a:ext uri="{FF2B5EF4-FFF2-40B4-BE49-F238E27FC236}">
                    <a16:creationId xmlns:a16="http://schemas.microsoft.com/office/drawing/2014/main" id="{BE7E8498-5820-4170-9584-79482F560620}"/>
                  </a:ext>
                </a:extLst>
              </p:cNvPr>
              <p:cNvSpPr/>
              <p:nvPr/>
            </p:nvSpPr>
            <p:spPr bwMode="auto">
              <a:xfrm>
                <a:off x="9125290" y="2682217"/>
                <a:ext cx="190471" cy="149555"/>
              </a:xfrm>
              <a:custGeom>
                <a:avLst/>
                <a:gdLst>
                  <a:gd name="T0" fmla="*/ 296 w 296"/>
                  <a:gd name="T1" fmla="*/ 24 h 233"/>
                  <a:gd name="T2" fmla="*/ 160 w 296"/>
                  <a:gd name="T3" fmla="*/ 197 h 233"/>
                  <a:gd name="T4" fmla="*/ 0 w 296"/>
                  <a:gd name="T5" fmla="*/ 199 h 233"/>
                  <a:gd name="T6" fmla="*/ 25 w 296"/>
                  <a:gd name="T7" fmla="*/ 158 h 233"/>
                  <a:gd name="T8" fmla="*/ 56 w 296"/>
                  <a:gd name="T9" fmla="*/ 117 h 233"/>
                  <a:gd name="T10" fmla="*/ 139 w 296"/>
                  <a:gd name="T11" fmla="*/ 49 h 233"/>
                  <a:gd name="T12" fmla="*/ 296 w 296"/>
                  <a:gd name="T13" fmla="*/ 24 h 233"/>
                </a:gdLst>
                <a:ahLst/>
                <a:cxnLst>
                  <a:cxn ang="0">
                    <a:pos x="T0" y="T1"/>
                  </a:cxn>
                  <a:cxn ang="0">
                    <a:pos x="T2" y="T3"/>
                  </a:cxn>
                  <a:cxn ang="0">
                    <a:pos x="T4" y="T5"/>
                  </a:cxn>
                  <a:cxn ang="0">
                    <a:pos x="T6" y="T7"/>
                  </a:cxn>
                  <a:cxn ang="0">
                    <a:pos x="T8" y="T9"/>
                  </a:cxn>
                  <a:cxn ang="0">
                    <a:pos x="T10" y="T11"/>
                  </a:cxn>
                  <a:cxn ang="0">
                    <a:pos x="T12" y="T13"/>
                  </a:cxn>
                </a:cxnLst>
                <a:rect l="0" t="0" r="r" b="b"/>
                <a:pathLst>
                  <a:path w="296" h="233">
                    <a:moveTo>
                      <a:pt x="296" y="24"/>
                    </a:moveTo>
                    <a:cubicBezTo>
                      <a:pt x="280" y="93"/>
                      <a:pt x="222" y="159"/>
                      <a:pt x="160" y="197"/>
                    </a:cubicBezTo>
                    <a:cubicBezTo>
                      <a:pt x="94" y="233"/>
                      <a:pt x="33" y="228"/>
                      <a:pt x="0" y="199"/>
                    </a:cubicBezTo>
                    <a:cubicBezTo>
                      <a:pt x="7" y="185"/>
                      <a:pt x="15" y="171"/>
                      <a:pt x="25" y="158"/>
                    </a:cubicBezTo>
                    <a:cubicBezTo>
                      <a:pt x="36" y="145"/>
                      <a:pt x="45" y="130"/>
                      <a:pt x="56" y="117"/>
                    </a:cubicBezTo>
                    <a:cubicBezTo>
                      <a:pt x="79" y="91"/>
                      <a:pt x="107" y="68"/>
                      <a:pt x="139" y="49"/>
                    </a:cubicBezTo>
                    <a:cubicBezTo>
                      <a:pt x="200" y="11"/>
                      <a:pt x="257" y="0"/>
                      <a:pt x="296"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8" name="iślîďé">
                <a:extLst>
                  <a:ext uri="{FF2B5EF4-FFF2-40B4-BE49-F238E27FC236}">
                    <a16:creationId xmlns:a16="http://schemas.microsoft.com/office/drawing/2014/main" id="{ACDEDE43-6B91-4DD5-9F9C-51683698A857}"/>
                  </a:ext>
                </a:extLst>
              </p:cNvPr>
              <p:cNvSpPr/>
              <p:nvPr/>
            </p:nvSpPr>
            <p:spPr bwMode="auto">
              <a:xfrm>
                <a:off x="9022294" y="2857168"/>
                <a:ext cx="206697" cy="130508"/>
              </a:xfrm>
              <a:custGeom>
                <a:avLst/>
                <a:gdLst>
                  <a:gd name="T0" fmla="*/ 321 w 321"/>
                  <a:gd name="T1" fmla="*/ 31 h 203"/>
                  <a:gd name="T2" fmla="*/ 255 w 321"/>
                  <a:gd name="T3" fmla="*/ 119 h 203"/>
                  <a:gd name="T4" fmla="*/ 157 w 321"/>
                  <a:gd name="T5" fmla="*/ 177 h 203"/>
                  <a:gd name="T6" fmla="*/ 0 w 321"/>
                  <a:gd name="T7" fmla="*/ 152 h 203"/>
                  <a:gd name="T8" fmla="*/ 69 w 321"/>
                  <a:gd name="T9" fmla="*/ 81 h 203"/>
                  <a:gd name="T10" fmla="*/ 162 w 321"/>
                  <a:gd name="T11" fmla="*/ 28 h 203"/>
                  <a:gd name="T12" fmla="*/ 321 w 321"/>
                  <a:gd name="T13" fmla="*/ 31 h 203"/>
                </a:gdLst>
                <a:ahLst/>
                <a:cxnLst>
                  <a:cxn ang="0">
                    <a:pos x="T0" y="T1"/>
                  </a:cxn>
                  <a:cxn ang="0">
                    <a:pos x="T2" y="T3"/>
                  </a:cxn>
                  <a:cxn ang="0">
                    <a:pos x="T4" y="T5"/>
                  </a:cxn>
                  <a:cxn ang="0">
                    <a:pos x="T6" y="T7"/>
                  </a:cxn>
                  <a:cxn ang="0">
                    <a:pos x="T8" y="T9"/>
                  </a:cxn>
                  <a:cxn ang="0">
                    <a:pos x="T10" y="T11"/>
                  </a:cxn>
                  <a:cxn ang="0">
                    <a:pos x="T12" y="T13"/>
                  </a:cxn>
                </a:cxnLst>
                <a:rect l="0" t="0" r="r" b="b"/>
                <a:pathLst>
                  <a:path w="321" h="203">
                    <a:moveTo>
                      <a:pt x="321" y="31"/>
                    </a:moveTo>
                    <a:cubicBezTo>
                      <a:pt x="306" y="62"/>
                      <a:pt x="284" y="93"/>
                      <a:pt x="255" y="119"/>
                    </a:cubicBezTo>
                    <a:cubicBezTo>
                      <a:pt x="226" y="144"/>
                      <a:pt x="192" y="164"/>
                      <a:pt x="157" y="177"/>
                    </a:cubicBezTo>
                    <a:cubicBezTo>
                      <a:pt x="88" y="203"/>
                      <a:pt x="28" y="187"/>
                      <a:pt x="0" y="152"/>
                    </a:cubicBezTo>
                    <a:cubicBezTo>
                      <a:pt x="20" y="129"/>
                      <a:pt x="41" y="102"/>
                      <a:pt x="69" y="81"/>
                    </a:cubicBezTo>
                    <a:cubicBezTo>
                      <a:pt x="96" y="59"/>
                      <a:pt x="130" y="42"/>
                      <a:pt x="162" y="28"/>
                    </a:cubicBezTo>
                    <a:cubicBezTo>
                      <a:pt x="227" y="0"/>
                      <a:pt x="288" y="1"/>
                      <a:pt x="321"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9" name="íṡḻíďè">
                <a:extLst>
                  <a:ext uri="{FF2B5EF4-FFF2-40B4-BE49-F238E27FC236}">
                    <a16:creationId xmlns:a16="http://schemas.microsoft.com/office/drawing/2014/main" id="{1CDAB953-327A-4DF7-A04C-C1EA3FBA1FBF}"/>
                  </a:ext>
                </a:extLst>
              </p:cNvPr>
              <p:cNvSpPr/>
              <p:nvPr/>
            </p:nvSpPr>
            <p:spPr bwMode="auto">
              <a:xfrm>
                <a:off x="8896019" y="3008134"/>
                <a:ext cx="216573" cy="112166"/>
              </a:xfrm>
              <a:custGeom>
                <a:avLst/>
                <a:gdLst>
                  <a:gd name="T0" fmla="*/ 337 w 337"/>
                  <a:gd name="T1" fmla="*/ 47 h 174"/>
                  <a:gd name="T2" fmla="*/ 256 w 337"/>
                  <a:gd name="T3" fmla="*/ 122 h 174"/>
                  <a:gd name="T4" fmla="*/ 205 w 337"/>
                  <a:gd name="T5" fmla="*/ 148 h 174"/>
                  <a:gd name="T6" fmla="*/ 149 w 337"/>
                  <a:gd name="T7" fmla="*/ 162 h 174"/>
                  <a:gd name="T8" fmla="*/ 0 w 337"/>
                  <a:gd name="T9" fmla="*/ 112 h 174"/>
                  <a:gd name="T10" fmla="*/ 80 w 337"/>
                  <a:gd name="T11" fmla="*/ 53 h 174"/>
                  <a:gd name="T12" fmla="*/ 129 w 337"/>
                  <a:gd name="T13" fmla="*/ 32 h 174"/>
                  <a:gd name="T14" fmla="*/ 180 w 337"/>
                  <a:gd name="T15" fmla="*/ 16 h 174"/>
                  <a:gd name="T16" fmla="*/ 337 w 337"/>
                  <a:gd name="T17" fmla="*/ 47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7" h="174">
                    <a:moveTo>
                      <a:pt x="337" y="47"/>
                    </a:moveTo>
                    <a:cubicBezTo>
                      <a:pt x="316" y="75"/>
                      <a:pt x="288" y="101"/>
                      <a:pt x="256" y="122"/>
                    </a:cubicBezTo>
                    <a:cubicBezTo>
                      <a:pt x="241" y="133"/>
                      <a:pt x="223" y="141"/>
                      <a:pt x="205" y="148"/>
                    </a:cubicBezTo>
                    <a:cubicBezTo>
                      <a:pt x="187" y="154"/>
                      <a:pt x="168" y="159"/>
                      <a:pt x="149" y="162"/>
                    </a:cubicBezTo>
                    <a:cubicBezTo>
                      <a:pt x="75" y="174"/>
                      <a:pt x="22" y="151"/>
                      <a:pt x="0" y="112"/>
                    </a:cubicBezTo>
                    <a:cubicBezTo>
                      <a:pt x="21" y="89"/>
                      <a:pt x="48" y="69"/>
                      <a:pt x="80" y="53"/>
                    </a:cubicBezTo>
                    <a:cubicBezTo>
                      <a:pt x="95" y="45"/>
                      <a:pt x="112" y="38"/>
                      <a:pt x="129" y="32"/>
                    </a:cubicBezTo>
                    <a:cubicBezTo>
                      <a:pt x="145" y="26"/>
                      <a:pt x="162" y="20"/>
                      <a:pt x="180" y="16"/>
                    </a:cubicBezTo>
                    <a:cubicBezTo>
                      <a:pt x="250" y="0"/>
                      <a:pt x="310" y="12"/>
                      <a:pt x="337"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0" name="işlidè">
                <a:extLst>
                  <a:ext uri="{FF2B5EF4-FFF2-40B4-BE49-F238E27FC236}">
                    <a16:creationId xmlns:a16="http://schemas.microsoft.com/office/drawing/2014/main" id="{A7B53964-576F-4BB7-88CE-9C4CDA3E095B}"/>
                  </a:ext>
                </a:extLst>
              </p:cNvPr>
              <p:cNvSpPr/>
              <p:nvPr/>
            </p:nvSpPr>
            <p:spPr bwMode="auto">
              <a:xfrm>
                <a:off x="8748581" y="3138643"/>
                <a:ext cx="222216" cy="91708"/>
              </a:xfrm>
              <a:custGeom>
                <a:avLst/>
                <a:gdLst>
                  <a:gd name="T0" fmla="*/ 345 w 345"/>
                  <a:gd name="T1" fmla="*/ 61 h 142"/>
                  <a:gd name="T2" fmla="*/ 251 w 345"/>
                  <a:gd name="T3" fmla="*/ 120 h 142"/>
                  <a:gd name="T4" fmla="*/ 197 w 345"/>
                  <a:gd name="T5" fmla="*/ 138 h 142"/>
                  <a:gd name="T6" fmla="*/ 140 w 345"/>
                  <a:gd name="T7" fmla="*/ 142 h 142"/>
                  <a:gd name="T8" fmla="*/ 0 w 345"/>
                  <a:gd name="T9" fmla="*/ 66 h 142"/>
                  <a:gd name="T10" fmla="*/ 90 w 345"/>
                  <a:gd name="T11" fmla="*/ 23 h 142"/>
                  <a:gd name="T12" fmla="*/ 194 w 345"/>
                  <a:gd name="T13" fmla="*/ 3 h 142"/>
                  <a:gd name="T14" fmla="*/ 345 w 345"/>
                  <a:gd name="T15" fmla="*/ 61 h 1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5" h="142">
                    <a:moveTo>
                      <a:pt x="345" y="61"/>
                    </a:moveTo>
                    <a:cubicBezTo>
                      <a:pt x="319" y="84"/>
                      <a:pt x="287" y="105"/>
                      <a:pt x="251" y="120"/>
                    </a:cubicBezTo>
                    <a:cubicBezTo>
                      <a:pt x="234" y="127"/>
                      <a:pt x="215" y="133"/>
                      <a:pt x="197" y="138"/>
                    </a:cubicBezTo>
                    <a:cubicBezTo>
                      <a:pt x="178" y="141"/>
                      <a:pt x="159" y="142"/>
                      <a:pt x="140" y="142"/>
                    </a:cubicBezTo>
                    <a:cubicBezTo>
                      <a:pt x="64" y="140"/>
                      <a:pt x="15" y="108"/>
                      <a:pt x="0" y="66"/>
                    </a:cubicBezTo>
                    <a:cubicBezTo>
                      <a:pt x="26" y="47"/>
                      <a:pt x="56" y="33"/>
                      <a:pt x="90" y="23"/>
                    </a:cubicBezTo>
                    <a:cubicBezTo>
                      <a:pt x="124" y="13"/>
                      <a:pt x="158" y="4"/>
                      <a:pt x="194" y="3"/>
                    </a:cubicBezTo>
                    <a:cubicBezTo>
                      <a:pt x="267" y="0"/>
                      <a:pt x="324" y="22"/>
                      <a:pt x="345"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1" name="îśľiďe">
                <a:extLst>
                  <a:ext uri="{FF2B5EF4-FFF2-40B4-BE49-F238E27FC236}">
                    <a16:creationId xmlns:a16="http://schemas.microsoft.com/office/drawing/2014/main" id="{AE7E02C8-ECDC-4097-B1C2-C85711025DFC}"/>
                  </a:ext>
                </a:extLst>
              </p:cNvPr>
              <p:cNvSpPr/>
              <p:nvPr/>
            </p:nvSpPr>
            <p:spPr bwMode="auto">
              <a:xfrm>
                <a:off x="8587738" y="3233878"/>
                <a:ext cx="219394" cy="91003"/>
              </a:xfrm>
              <a:custGeom>
                <a:avLst/>
                <a:gdLst>
                  <a:gd name="T0" fmla="*/ 340 w 340"/>
                  <a:gd name="T1" fmla="*/ 88 h 141"/>
                  <a:gd name="T2" fmla="*/ 238 w 340"/>
                  <a:gd name="T3" fmla="*/ 130 h 141"/>
                  <a:gd name="T4" fmla="*/ 124 w 340"/>
                  <a:gd name="T5" fmla="*/ 134 h 141"/>
                  <a:gd name="T6" fmla="*/ 0 w 340"/>
                  <a:gd name="T7" fmla="*/ 34 h 141"/>
                  <a:gd name="T8" fmla="*/ 95 w 340"/>
                  <a:gd name="T9" fmla="*/ 7 h 141"/>
                  <a:gd name="T10" fmla="*/ 202 w 340"/>
                  <a:gd name="T11" fmla="*/ 6 h 141"/>
                  <a:gd name="T12" fmla="*/ 340 w 340"/>
                  <a:gd name="T13" fmla="*/ 88 h 141"/>
                </a:gdLst>
                <a:ahLst/>
                <a:cxnLst>
                  <a:cxn ang="0">
                    <a:pos x="T0" y="T1"/>
                  </a:cxn>
                  <a:cxn ang="0">
                    <a:pos x="T2" y="T3"/>
                  </a:cxn>
                  <a:cxn ang="0">
                    <a:pos x="T4" y="T5"/>
                  </a:cxn>
                  <a:cxn ang="0">
                    <a:pos x="T6" y="T7"/>
                  </a:cxn>
                  <a:cxn ang="0">
                    <a:pos x="T8" y="T9"/>
                  </a:cxn>
                  <a:cxn ang="0">
                    <a:pos x="T10" y="T11"/>
                  </a:cxn>
                  <a:cxn ang="0">
                    <a:pos x="T12" y="T13"/>
                  </a:cxn>
                </a:cxnLst>
                <a:rect l="0" t="0" r="r" b="b"/>
                <a:pathLst>
                  <a:path w="340" h="141">
                    <a:moveTo>
                      <a:pt x="340" y="88"/>
                    </a:moveTo>
                    <a:cubicBezTo>
                      <a:pt x="312" y="110"/>
                      <a:pt x="275" y="122"/>
                      <a:pt x="238" y="130"/>
                    </a:cubicBezTo>
                    <a:cubicBezTo>
                      <a:pt x="200" y="138"/>
                      <a:pt x="161" y="141"/>
                      <a:pt x="124" y="134"/>
                    </a:cubicBezTo>
                    <a:cubicBezTo>
                      <a:pt x="50" y="118"/>
                      <a:pt x="7" y="78"/>
                      <a:pt x="0" y="34"/>
                    </a:cubicBezTo>
                    <a:cubicBezTo>
                      <a:pt x="28" y="20"/>
                      <a:pt x="61" y="13"/>
                      <a:pt x="95" y="7"/>
                    </a:cubicBezTo>
                    <a:cubicBezTo>
                      <a:pt x="129" y="1"/>
                      <a:pt x="166" y="0"/>
                      <a:pt x="202" y="6"/>
                    </a:cubicBezTo>
                    <a:cubicBezTo>
                      <a:pt x="275" y="17"/>
                      <a:pt x="325" y="44"/>
                      <a:pt x="340"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2" name="îšľïde">
                <a:extLst>
                  <a:ext uri="{FF2B5EF4-FFF2-40B4-BE49-F238E27FC236}">
                    <a16:creationId xmlns:a16="http://schemas.microsoft.com/office/drawing/2014/main" id="{5F9321AC-A8C5-42CC-A941-9B4860ED5315}"/>
                  </a:ext>
                </a:extLst>
              </p:cNvPr>
              <p:cNvSpPr/>
              <p:nvPr/>
            </p:nvSpPr>
            <p:spPr bwMode="auto">
              <a:xfrm>
                <a:off x="8415609" y="3294546"/>
                <a:ext cx="209519" cy="99469"/>
              </a:xfrm>
              <a:custGeom>
                <a:avLst/>
                <a:gdLst>
                  <a:gd name="T0" fmla="*/ 325 w 325"/>
                  <a:gd name="T1" fmla="*/ 122 h 154"/>
                  <a:gd name="T2" fmla="*/ 105 w 325"/>
                  <a:gd name="T3" fmla="*/ 130 h 154"/>
                  <a:gd name="T4" fmla="*/ 26 w 325"/>
                  <a:gd name="T5" fmla="*/ 77 h 154"/>
                  <a:gd name="T6" fmla="*/ 0 w 325"/>
                  <a:gd name="T7" fmla="*/ 11 h 154"/>
                  <a:gd name="T8" fmla="*/ 48 w 325"/>
                  <a:gd name="T9" fmla="*/ 4 h 154"/>
                  <a:gd name="T10" fmla="*/ 98 w 325"/>
                  <a:gd name="T11" fmla="*/ 0 h 154"/>
                  <a:gd name="T12" fmla="*/ 204 w 325"/>
                  <a:gd name="T13" fmla="*/ 19 h 154"/>
                  <a:gd name="T14" fmla="*/ 325 w 325"/>
                  <a:gd name="T15" fmla="*/ 122 h 1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5" h="154">
                    <a:moveTo>
                      <a:pt x="325" y="122"/>
                    </a:moveTo>
                    <a:cubicBezTo>
                      <a:pt x="262" y="154"/>
                      <a:pt x="175" y="154"/>
                      <a:pt x="105" y="130"/>
                    </a:cubicBezTo>
                    <a:cubicBezTo>
                      <a:pt x="70" y="119"/>
                      <a:pt x="43" y="99"/>
                      <a:pt x="26" y="77"/>
                    </a:cubicBezTo>
                    <a:cubicBezTo>
                      <a:pt x="8" y="56"/>
                      <a:pt x="0" y="33"/>
                      <a:pt x="0" y="11"/>
                    </a:cubicBezTo>
                    <a:cubicBezTo>
                      <a:pt x="15" y="7"/>
                      <a:pt x="31" y="5"/>
                      <a:pt x="48" y="4"/>
                    </a:cubicBezTo>
                    <a:cubicBezTo>
                      <a:pt x="64" y="1"/>
                      <a:pt x="81" y="0"/>
                      <a:pt x="98" y="0"/>
                    </a:cubicBezTo>
                    <a:cubicBezTo>
                      <a:pt x="133" y="1"/>
                      <a:pt x="169" y="7"/>
                      <a:pt x="204" y="19"/>
                    </a:cubicBezTo>
                    <a:cubicBezTo>
                      <a:pt x="273" y="40"/>
                      <a:pt x="318" y="77"/>
                      <a:pt x="325" y="1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3" name="íśľîḍê">
                <a:extLst>
                  <a:ext uri="{FF2B5EF4-FFF2-40B4-BE49-F238E27FC236}">
                    <a16:creationId xmlns:a16="http://schemas.microsoft.com/office/drawing/2014/main" id="{F379DE95-0395-41B8-8D5B-1CF56132ADE8}"/>
                  </a:ext>
                </a:extLst>
              </p:cNvPr>
              <p:cNvSpPr/>
              <p:nvPr/>
            </p:nvSpPr>
            <p:spPr bwMode="auto">
              <a:xfrm>
                <a:off x="8233604" y="3315004"/>
                <a:ext cx="199642" cy="115694"/>
              </a:xfrm>
              <a:custGeom>
                <a:avLst/>
                <a:gdLst>
                  <a:gd name="T0" fmla="*/ 309 w 310"/>
                  <a:gd name="T1" fmla="*/ 169 h 179"/>
                  <a:gd name="T2" fmla="*/ 199 w 310"/>
                  <a:gd name="T3" fmla="*/ 175 h 179"/>
                  <a:gd name="T4" fmla="*/ 91 w 310"/>
                  <a:gd name="T5" fmla="*/ 137 h 179"/>
                  <a:gd name="T6" fmla="*/ 8 w 310"/>
                  <a:gd name="T7" fmla="*/ 4 h 179"/>
                  <a:gd name="T8" fmla="*/ 106 w 310"/>
                  <a:gd name="T9" fmla="*/ 9 h 179"/>
                  <a:gd name="T10" fmla="*/ 207 w 310"/>
                  <a:gd name="T11" fmla="*/ 45 h 179"/>
                  <a:gd name="T12" fmla="*/ 309 w 310"/>
                  <a:gd name="T13" fmla="*/ 169 h 179"/>
                </a:gdLst>
                <a:ahLst/>
                <a:cxnLst>
                  <a:cxn ang="0">
                    <a:pos x="T0" y="T1"/>
                  </a:cxn>
                  <a:cxn ang="0">
                    <a:pos x="T2" y="T3"/>
                  </a:cxn>
                  <a:cxn ang="0">
                    <a:pos x="T4" y="T5"/>
                  </a:cxn>
                  <a:cxn ang="0">
                    <a:pos x="T6" y="T7"/>
                  </a:cxn>
                  <a:cxn ang="0">
                    <a:pos x="T8" y="T9"/>
                  </a:cxn>
                  <a:cxn ang="0">
                    <a:pos x="T10" y="T11"/>
                  </a:cxn>
                  <a:cxn ang="0">
                    <a:pos x="T12" y="T13"/>
                  </a:cxn>
                </a:cxnLst>
                <a:rect l="0" t="0" r="r" b="b"/>
                <a:pathLst>
                  <a:path w="310" h="179">
                    <a:moveTo>
                      <a:pt x="309" y="169"/>
                    </a:moveTo>
                    <a:cubicBezTo>
                      <a:pt x="275" y="177"/>
                      <a:pt x="236" y="179"/>
                      <a:pt x="199" y="175"/>
                    </a:cubicBezTo>
                    <a:cubicBezTo>
                      <a:pt x="161" y="170"/>
                      <a:pt x="123" y="156"/>
                      <a:pt x="91" y="137"/>
                    </a:cubicBezTo>
                    <a:cubicBezTo>
                      <a:pt x="26" y="100"/>
                      <a:pt x="0" y="48"/>
                      <a:pt x="8" y="4"/>
                    </a:cubicBezTo>
                    <a:cubicBezTo>
                      <a:pt x="39" y="0"/>
                      <a:pt x="72" y="1"/>
                      <a:pt x="106" y="9"/>
                    </a:cubicBezTo>
                    <a:cubicBezTo>
                      <a:pt x="141" y="16"/>
                      <a:pt x="175" y="31"/>
                      <a:pt x="207" y="45"/>
                    </a:cubicBezTo>
                    <a:cubicBezTo>
                      <a:pt x="271" y="77"/>
                      <a:pt x="310" y="124"/>
                      <a:pt x="309" y="1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16" name="iṣľiďê">
                <a:extLst>
                  <a:ext uri="{FF2B5EF4-FFF2-40B4-BE49-F238E27FC236}">
                    <a16:creationId xmlns:a16="http://schemas.microsoft.com/office/drawing/2014/main" id="{E5EACC97-4600-4043-83CF-9B79351DAF2C}"/>
                  </a:ext>
                </a:extLst>
              </p:cNvPr>
              <p:cNvSpPr/>
              <p:nvPr/>
            </p:nvSpPr>
            <p:spPr bwMode="auto">
              <a:xfrm>
                <a:off x="9118939" y="2459295"/>
                <a:ext cx="97352" cy="189766"/>
              </a:xfrm>
              <a:custGeom>
                <a:avLst/>
                <a:gdLst>
                  <a:gd name="T0" fmla="*/ 127 w 151"/>
                  <a:gd name="T1" fmla="*/ 295 h 295"/>
                  <a:gd name="T2" fmla="*/ 23 w 151"/>
                  <a:gd name="T3" fmla="*/ 181 h 295"/>
                  <a:gd name="T4" fmla="*/ 3 w 151"/>
                  <a:gd name="T5" fmla="*/ 87 h 295"/>
                  <a:gd name="T6" fmla="*/ 13 w 151"/>
                  <a:gd name="T7" fmla="*/ 0 h 295"/>
                  <a:gd name="T8" fmla="*/ 131 w 151"/>
                  <a:gd name="T9" fmla="*/ 98 h 295"/>
                  <a:gd name="T10" fmla="*/ 151 w 151"/>
                  <a:gd name="T11" fmla="*/ 200 h 295"/>
                  <a:gd name="T12" fmla="*/ 127 w 151"/>
                  <a:gd name="T13" fmla="*/ 295 h 295"/>
                </a:gdLst>
                <a:ahLst/>
                <a:cxnLst>
                  <a:cxn ang="0">
                    <a:pos x="T0" y="T1"/>
                  </a:cxn>
                  <a:cxn ang="0">
                    <a:pos x="T2" y="T3"/>
                  </a:cxn>
                  <a:cxn ang="0">
                    <a:pos x="T4" y="T5"/>
                  </a:cxn>
                  <a:cxn ang="0">
                    <a:pos x="T6" y="T7"/>
                  </a:cxn>
                  <a:cxn ang="0">
                    <a:pos x="T8" y="T9"/>
                  </a:cxn>
                  <a:cxn ang="0">
                    <a:pos x="T10" y="T11"/>
                  </a:cxn>
                  <a:cxn ang="0">
                    <a:pos x="T12" y="T13"/>
                  </a:cxn>
                </a:cxnLst>
                <a:rect l="0" t="0" r="r" b="b"/>
                <a:pathLst>
                  <a:path w="151" h="295">
                    <a:moveTo>
                      <a:pt x="127" y="295"/>
                    </a:moveTo>
                    <a:cubicBezTo>
                      <a:pt x="83" y="287"/>
                      <a:pt x="44" y="243"/>
                      <a:pt x="23" y="181"/>
                    </a:cubicBezTo>
                    <a:cubicBezTo>
                      <a:pt x="13" y="150"/>
                      <a:pt x="3" y="117"/>
                      <a:pt x="3" y="87"/>
                    </a:cubicBezTo>
                    <a:cubicBezTo>
                      <a:pt x="0" y="55"/>
                      <a:pt x="7" y="27"/>
                      <a:pt x="13" y="0"/>
                    </a:cubicBezTo>
                    <a:cubicBezTo>
                      <a:pt x="57" y="1"/>
                      <a:pt x="107" y="34"/>
                      <a:pt x="131" y="98"/>
                    </a:cubicBezTo>
                    <a:cubicBezTo>
                      <a:pt x="144" y="130"/>
                      <a:pt x="151" y="165"/>
                      <a:pt x="151" y="200"/>
                    </a:cubicBezTo>
                    <a:cubicBezTo>
                      <a:pt x="150" y="234"/>
                      <a:pt x="140" y="267"/>
                      <a:pt x="127" y="29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17" name="îŝlîďê">
                <a:extLst>
                  <a:ext uri="{FF2B5EF4-FFF2-40B4-BE49-F238E27FC236}">
                    <a16:creationId xmlns:a16="http://schemas.microsoft.com/office/drawing/2014/main" id="{0BF7A447-DC24-4FC8-9171-938BAFB2DAED}"/>
                  </a:ext>
                </a:extLst>
              </p:cNvPr>
              <p:cNvSpPr/>
              <p:nvPr/>
            </p:nvSpPr>
            <p:spPr bwMode="auto">
              <a:xfrm>
                <a:off x="9060388" y="2608851"/>
                <a:ext cx="93119" cy="200348"/>
              </a:xfrm>
              <a:custGeom>
                <a:avLst/>
                <a:gdLst>
                  <a:gd name="T0" fmla="*/ 137 w 144"/>
                  <a:gd name="T1" fmla="*/ 118 h 311"/>
                  <a:gd name="T2" fmla="*/ 137 w 144"/>
                  <a:gd name="T3" fmla="*/ 221 h 311"/>
                  <a:gd name="T4" fmla="*/ 123 w 144"/>
                  <a:gd name="T5" fmla="*/ 270 h 311"/>
                  <a:gd name="T6" fmla="*/ 98 w 144"/>
                  <a:gd name="T7" fmla="*/ 311 h 311"/>
                  <a:gd name="T8" fmla="*/ 15 w 144"/>
                  <a:gd name="T9" fmla="*/ 181 h 311"/>
                  <a:gd name="T10" fmla="*/ 36 w 144"/>
                  <a:gd name="T11" fmla="*/ 0 h 311"/>
                  <a:gd name="T12" fmla="*/ 137 w 144"/>
                  <a:gd name="T13" fmla="*/ 118 h 311"/>
                </a:gdLst>
                <a:ahLst/>
                <a:cxnLst>
                  <a:cxn ang="0">
                    <a:pos x="T0" y="T1"/>
                  </a:cxn>
                  <a:cxn ang="0">
                    <a:pos x="T2" y="T3"/>
                  </a:cxn>
                  <a:cxn ang="0">
                    <a:pos x="T4" y="T5"/>
                  </a:cxn>
                  <a:cxn ang="0">
                    <a:pos x="T6" y="T7"/>
                  </a:cxn>
                  <a:cxn ang="0">
                    <a:pos x="T8" y="T9"/>
                  </a:cxn>
                  <a:cxn ang="0">
                    <a:pos x="T10" y="T11"/>
                  </a:cxn>
                  <a:cxn ang="0">
                    <a:pos x="T12" y="T13"/>
                  </a:cxn>
                </a:cxnLst>
                <a:rect l="0" t="0" r="r" b="b"/>
                <a:pathLst>
                  <a:path w="144" h="311">
                    <a:moveTo>
                      <a:pt x="137" y="118"/>
                    </a:moveTo>
                    <a:cubicBezTo>
                      <a:pt x="144" y="151"/>
                      <a:pt x="144" y="187"/>
                      <a:pt x="137" y="221"/>
                    </a:cubicBezTo>
                    <a:cubicBezTo>
                      <a:pt x="134" y="238"/>
                      <a:pt x="130" y="255"/>
                      <a:pt x="123" y="270"/>
                    </a:cubicBezTo>
                    <a:cubicBezTo>
                      <a:pt x="116" y="285"/>
                      <a:pt x="108" y="299"/>
                      <a:pt x="98" y="311"/>
                    </a:cubicBezTo>
                    <a:cubicBezTo>
                      <a:pt x="56" y="295"/>
                      <a:pt x="27" y="247"/>
                      <a:pt x="15" y="181"/>
                    </a:cubicBezTo>
                    <a:cubicBezTo>
                      <a:pt x="0" y="113"/>
                      <a:pt x="15" y="50"/>
                      <a:pt x="36" y="0"/>
                    </a:cubicBezTo>
                    <a:cubicBezTo>
                      <a:pt x="79" y="9"/>
                      <a:pt x="122" y="50"/>
                      <a:pt x="137" y="1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18" name="iš1iḍé">
                <a:extLst>
                  <a:ext uri="{FF2B5EF4-FFF2-40B4-BE49-F238E27FC236}">
                    <a16:creationId xmlns:a16="http://schemas.microsoft.com/office/drawing/2014/main" id="{2A237E25-5F5D-43DC-AF9D-28960555DF34}"/>
                  </a:ext>
                </a:extLst>
              </p:cNvPr>
              <p:cNvSpPr/>
              <p:nvPr/>
            </p:nvSpPr>
            <p:spPr bwMode="auto">
              <a:xfrm>
                <a:off x="8981378" y="2749939"/>
                <a:ext cx="87476" cy="204580"/>
              </a:xfrm>
              <a:custGeom>
                <a:avLst/>
                <a:gdLst>
                  <a:gd name="T0" fmla="*/ 133 w 136"/>
                  <a:gd name="T1" fmla="*/ 133 h 317"/>
                  <a:gd name="T2" fmla="*/ 115 w 136"/>
                  <a:gd name="T3" fmla="*/ 234 h 317"/>
                  <a:gd name="T4" fmla="*/ 62 w 136"/>
                  <a:gd name="T5" fmla="*/ 317 h 317"/>
                  <a:gd name="T6" fmla="*/ 1 w 136"/>
                  <a:gd name="T7" fmla="*/ 173 h 317"/>
                  <a:gd name="T8" fmla="*/ 16 w 136"/>
                  <a:gd name="T9" fmla="*/ 79 h 317"/>
                  <a:gd name="T10" fmla="*/ 53 w 136"/>
                  <a:gd name="T11" fmla="*/ 0 h 317"/>
                  <a:gd name="T12" fmla="*/ 133 w 136"/>
                  <a:gd name="T13" fmla="*/ 133 h 317"/>
                </a:gdLst>
                <a:ahLst/>
                <a:cxnLst>
                  <a:cxn ang="0">
                    <a:pos x="T0" y="T1"/>
                  </a:cxn>
                  <a:cxn ang="0">
                    <a:pos x="T2" y="T3"/>
                  </a:cxn>
                  <a:cxn ang="0">
                    <a:pos x="T4" y="T5"/>
                  </a:cxn>
                  <a:cxn ang="0">
                    <a:pos x="T6" y="T7"/>
                  </a:cxn>
                  <a:cxn ang="0">
                    <a:pos x="T8" y="T9"/>
                  </a:cxn>
                  <a:cxn ang="0">
                    <a:pos x="T10" y="T11"/>
                  </a:cxn>
                  <a:cxn ang="0">
                    <a:pos x="T12" y="T13"/>
                  </a:cxn>
                </a:cxnLst>
                <a:rect l="0" t="0" r="r" b="b"/>
                <a:pathLst>
                  <a:path w="136" h="317">
                    <a:moveTo>
                      <a:pt x="133" y="133"/>
                    </a:moveTo>
                    <a:cubicBezTo>
                      <a:pt x="136" y="168"/>
                      <a:pt x="127" y="202"/>
                      <a:pt x="115" y="234"/>
                    </a:cubicBezTo>
                    <a:cubicBezTo>
                      <a:pt x="102" y="266"/>
                      <a:pt x="86" y="297"/>
                      <a:pt x="62" y="317"/>
                    </a:cubicBezTo>
                    <a:cubicBezTo>
                      <a:pt x="23" y="294"/>
                      <a:pt x="3" y="242"/>
                      <a:pt x="1" y="173"/>
                    </a:cubicBezTo>
                    <a:cubicBezTo>
                      <a:pt x="0" y="140"/>
                      <a:pt x="6" y="107"/>
                      <a:pt x="16" y="79"/>
                    </a:cubicBezTo>
                    <a:cubicBezTo>
                      <a:pt x="25" y="49"/>
                      <a:pt x="37" y="21"/>
                      <a:pt x="53" y="0"/>
                    </a:cubicBezTo>
                    <a:cubicBezTo>
                      <a:pt x="95" y="16"/>
                      <a:pt x="128" y="63"/>
                      <a:pt x="133"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19" name="isľiďê">
                <a:extLst>
                  <a:ext uri="{FF2B5EF4-FFF2-40B4-BE49-F238E27FC236}">
                    <a16:creationId xmlns:a16="http://schemas.microsoft.com/office/drawing/2014/main" id="{D71A2A56-D3F7-4BBD-85E8-2CA8C6F12780}"/>
                  </a:ext>
                </a:extLst>
              </p:cNvPr>
              <p:cNvSpPr/>
              <p:nvPr/>
            </p:nvSpPr>
            <p:spPr bwMode="auto">
              <a:xfrm>
                <a:off x="8864274" y="2876921"/>
                <a:ext cx="100174" cy="202464"/>
              </a:xfrm>
              <a:custGeom>
                <a:avLst/>
                <a:gdLst>
                  <a:gd name="T0" fmla="*/ 149 w 156"/>
                  <a:gd name="T1" fmla="*/ 144 h 315"/>
                  <a:gd name="T2" fmla="*/ 138 w 156"/>
                  <a:gd name="T3" fmla="*/ 196 h 315"/>
                  <a:gd name="T4" fmla="*/ 114 w 156"/>
                  <a:gd name="T5" fmla="*/ 242 h 315"/>
                  <a:gd name="T6" fmla="*/ 48 w 156"/>
                  <a:gd name="T7" fmla="*/ 315 h 315"/>
                  <a:gd name="T8" fmla="*/ 12 w 156"/>
                  <a:gd name="T9" fmla="*/ 162 h 315"/>
                  <a:gd name="T10" fmla="*/ 24 w 156"/>
                  <a:gd name="T11" fmla="*/ 115 h 315"/>
                  <a:gd name="T12" fmla="*/ 43 w 156"/>
                  <a:gd name="T13" fmla="*/ 71 h 315"/>
                  <a:gd name="T14" fmla="*/ 94 w 156"/>
                  <a:gd name="T15" fmla="*/ 0 h 315"/>
                  <a:gd name="T16" fmla="*/ 149 w 156"/>
                  <a:gd name="T17" fmla="*/ 144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315">
                    <a:moveTo>
                      <a:pt x="149" y="144"/>
                    </a:moveTo>
                    <a:cubicBezTo>
                      <a:pt x="147" y="162"/>
                      <a:pt x="143" y="179"/>
                      <a:pt x="138" y="196"/>
                    </a:cubicBezTo>
                    <a:cubicBezTo>
                      <a:pt x="131" y="212"/>
                      <a:pt x="123" y="227"/>
                      <a:pt x="114" y="242"/>
                    </a:cubicBezTo>
                    <a:cubicBezTo>
                      <a:pt x="96" y="271"/>
                      <a:pt x="73" y="296"/>
                      <a:pt x="48" y="315"/>
                    </a:cubicBezTo>
                    <a:cubicBezTo>
                      <a:pt x="14" y="286"/>
                      <a:pt x="0" y="228"/>
                      <a:pt x="12" y="162"/>
                    </a:cubicBezTo>
                    <a:cubicBezTo>
                      <a:pt x="15" y="145"/>
                      <a:pt x="19" y="130"/>
                      <a:pt x="24" y="115"/>
                    </a:cubicBezTo>
                    <a:cubicBezTo>
                      <a:pt x="30" y="100"/>
                      <a:pt x="37" y="85"/>
                      <a:pt x="43" y="71"/>
                    </a:cubicBezTo>
                    <a:cubicBezTo>
                      <a:pt x="56" y="42"/>
                      <a:pt x="73" y="18"/>
                      <a:pt x="94" y="0"/>
                    </a:cubicBezTo>
                    <a:cubicBezTo>
                      <a:pt x="132" y="23"/>
                      <a:pt x="156" y="75"/>
                      <a:pt x="149" y="1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20" name="iṩlïdé">
                <a:extLst>
                  <a:ext uri="{FF2B5EF4-FFF2-40B4-BE49-F238E27FC236}">
                    <a16:creationId xmlns:a16="http://schemas.microsoft.com/office/drawing/2014/main" id="{136C9053-B2E0-4D2E-8070-E02B820A708A}"/>
                  </a:ext>
                </a:extLst>
              </p:cNvPr>
              <p:cNvSpPr/>
              <p:nvPr/>
            </p:nvSpPr>
            <p:spPr bwMode="auto">
              <a:xfrm>
                <a:off x="8728122" y="2986971"/>
                <a:ext cx="116399" cy="193293"/>
              </a:xfrm>
              <a:custGeom>
                <a:avLst/>
                <a:gdLst>
                  <a:gd name="T0" fmla="*/ 160 w 181"/>
                  <a:gd name="T1" fmla="*/ 150 h 300"/>
                  <a:gd name="T2" fmla="*/ 110 w 181"/>
                  <a:gd name="T3" fmla="*/ 241 h 300"/>
                  <a:gd name="T4" fmla="*/ 31 w 181"/>
                  <a:gd name="T5" fmla="*/ 300 h 300"/>
                  <a:gd name="T6" fmla="*/ 23 w 181"/>
                  <a:gd name="T7" fmla="*/ 145 h 300"/>
                  <a:gd name="T8" fmla="*/ 44 w 181"/>
                  <a:gd name="T9" fmla="*/ 101 h 300"/>
                  <a:gd name="T10" fmla="*/ 68 w 181"/>
                  <a:gd name="T11" fmla="*/ 60 h 300"/>
                  <a:gd name="T12" fmla="*/ 132 w 181"/>
                  <a:gd name="T13" fmla="*/ 0 h 300"/>
                  <a:gd name="T14" fmla="*/ 160 w 181"/>
                  <a:gd name="T15" fmla="*/ 150 h 3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1" h="300">
                    <a:moveTo>
                      <a:pt x="160" y="150"/>
                    </a:moveTo>
                    <a:cubicBezTo>
                      <a:pt x="150" y="183"/>
                      <a:pt x="134" y="217"/>
                      <a:pt x="110" y="241"/>
                    </a:cubicBezTo>
                    <a:cubicBezTo>
                      <a:pt x="87" y="266"/>
                      <a:pt x="59" y="287"/>
                      <a:pt x="31" y="300"/>
                    </a:cubicBezTo>
                    <a:cubicBezTo>
                      <a:pt x="3" y="266"/>
                      <a:pt x="0" y="207"/>
                      <a:pt x="23" y="145"/>
                    </a:cubicBezTo>
                    <a:cubicBezTo>
                      <a:pt x="29" y="129"/>
                      <a:pt x="36" y="115"/>
                      <a:pt x="44" y="101"/>
                    </a:cubicBezTo>
                    <a:cubicBezTo>
                      <a:pt x="51" y="86"/>
                      <a:pt x="59" y="72"/>
                      <a:pt x="68" y="60"/>
                    </a:cubicBezTo>
                    <a:cubicBezTo>
                      <a:pt x="87" y="34"/>
                      <a:pt x="108" y="14"/>
                      <a:pt x="132" y="0"/>
                    </a:cubicBezTo>
                    <a:cubicBezTo>
                      <a:pt x="166" y="30"/>
                      <a:pt x="181" y="84"/>
                      <a:pt x="160" y="1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21" name="iṡļídè">
                <a:extLst>
                  <a:ext uri="{FF2B5EF4-FFF2-40B4-BE49-F238E27FC236}">
                    <a16:creationId xmlns:a16="http://schemas.microsoft.com/office/drawing/2014/main" id="{46A1BF88-B0BE-40DB-9BF8-371DAD416FFF}"/>
                  </a:ext>
                </a:extLst>
              </p:cNvPr>
              <p:cNvSpPr/>
              <p:nvPr/>
            </p:nvSpPr>
            <p:spPr bwMode="auto">
              <a:xfrm>
                <a:off x="8572924" y="3075152"/>
                <a:ext cx="134035" cy="179890"/>
              </a:xfrm>
              <a:custGeom>
                <a:avLst/>
                <a:gdLst>
                  <a:gd name="T0" fmla="*/ 175 w 208"/>
                  <a:gd name="T1" fmla="*/ 154 h 279"/>
                  <a:gd name="T2" fmla="*/ 110 w 208"/>
                  <a:gd name="T3" fmla="*/ 235 h 279"/>
                  <a:gd name="T4" fmla="*/ 22 w 208"/>
                  <a:gd name="T5" fmla="*/ 279 h 279"/>
                  <a:gd name="T6" fmla="*/ 41 w 208"/>
                  <a:gd name="T7" fmla="*/ 126 h 279"/>
                  <a:gd name="T8" fmla="*/ 100 w 208"/>
                  <a:gd name="T9" fmla="*/ 48 h 279"/>
                  <a:gd name="T10" fmla="*/ 172 w 208"/>
                  <a:gd name="T11" fmla="*/ 0 h 279"/>
                  <a:gd name="T12" fmla="*/ 175 w 208"/>
                  <a:gd name="T13" fmla="*/ 154 h 279"/>
                </a:gdLst>
                <a:ahLst/>
                <a:cxnLst>
                  <a:cxn ang="0">
                    <a:pos x="T0" y="T1"/>
                  </a:cxn>
                  <a:cxn ang="0">
                    <a:pos x="T2" y="T3"/>
                  </a:cxn>
                  <a:cxn ang="0">
                    <a:pos x="T4" y="T5"/>
                  </a:cxn>
                  <a:cxn ang="0">
                    <a:pos x="T6" y="T7"/>
                  </a:cxn>
                  <a:cxn ang="0">
                    <a:pos x="T8" y="T9"/>
                  </a:cxn>
                  <a:cxn ang="0">
                    <a:pos x="T10" y="T11"/>
                  </a:cxn>
                  <a:cxn ang="0">
                    <a:pos x="T12" y="T13"/>
                  </a:cxn>
                </a:cxnLst>
                <a:rect l="0" t="0" r="r" b="b"/>
                <a:pathLst>
                  <a:path w="208" h="279">
                    <a:moveTo>
                      <a:pt x="175" y="154"/>
                    </a:moveTo>
                    <a:cubicBezTo>
                      <a:pt x="159" y="184"/>
                      <a:pt x="136" y="212"/>
                      <a:pt x="110" y="235"/>
                    </a:cubicBezTo>
                    <a:cubicBezTo>
                      <a:pt x="83" y="257"/>
                      <a:pt x="52" y="270"/>
                      <a:pt x="22" y="279"/>
                    </a:cubicBezTo>
                    <a:cubicBezTo>
                      <a:pt x="0" y="240"/>
                      <a:pt x="7" y="181"/>
                      <a:pt x="41" y="126"/>
                    </a:cubicBezTo>
                    <a:cubicBezTo>
                      <a:pt x="57" y="97"/>
                      <a:pt x="77" y="69"/>
                      <a:pt x="100" y="48"/>
                    </a:cubicBezTo>
                    <a:cubicBezTo>
                      <a:pt x="122" y="27"/>
                      <a:pt x="148" y="13"/>
                      <a:pt x="172" y="0"/>
                    </a:cubicBezTo>
                    <a:cubicBezTo>
                      <a:pt x="200" y="34"/>
                      <a:pt x="208" y="94"/>
                      <a:pt x="175" y="1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22" name="ïṥľíḍe">
                <a:extLst>
                  <a:ext uri="{FF2B5EF4-FFF2-40B4-BE49-F238E27FC236}">
                    <a16:creationId xmlns:a16="http://schemas.microsoft.com/office/drawing/2014/main" id="{C0B82327-B7C6-4DB8-AB60-9E7EC6FF8C6B}"/>
                  </a:ext>
                </a:extLst>
              </p:cNvPr>
              <p:cNvSpPr/>
              <p:nvPr/>
            </p:nvSpPr>
            <p:spPr bwMode="auto">
              <a:xfrm>
                <a:off x="8410672" y="3139348"/>
                <a:ext cx="144617" cy="160842"/>
              </a:xfrm>
              <a:custGeom>
                <a:avLst/>
                <a:gdLst>
                  <a:gd name="T0" fmla="*/ 180 w 225"/>
                  <a:gd name="T1" fmla="*/ 154 h 250"/>
                  <a:gd name="T2" fmla="*/ 101 w 225"/>
                  <a:gd name="T3" fmla="*/ 220 h 250"/>
                  <a:gd name="T4" fmla="*/ 55 w 225"/>
                  <a:gd name="T5" fmla="*/ 242 h 250"/>
                  <a:gd name="T6" fmla="*/ 7 w 225"/>
                  <a:gd name="T7" fmla="*/ 250 h 250"/>
                  <a:gd name="T8" fmla="*/ 8 w 225"/>
                  <a:gd name="T9" fmla="*/ 179 h 250"/>
                  <a:gd name="T10" fmla="*/ 52 w 225"/>
                  <a:gd name="T11" fmla="*/ 101 h 250"/>
                  <a:gd name="T12" fmla="*/ 204 w 225"/>
                  <a:gd name="T13" fmla="*/ 0 h 250"/>
                  <a:gd name="T14" fmla="*/ 180 w 225"/>
                  <a:gd name="T15" fmla="*/ 154 h 2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5" h="250">
                    <a:moveTo>
                      <a:pt x="180" y="154"/>
                    </a:moveTo>
                    <a:cubicBezTo>
                      <a:pt x="159" y="181"/>
                      <a:pt x="131" y="203"/>
                      <a:pt x="101" y="220"/>
                    </a:cubicBezTo>
                    <a:cubicBezTo>
                      <a:pt x="86" y="229"/>
                      <a:pt x="71" y="236"/>
                      <a:pt x="55" y="242"/>
                    </a:cubicBezTo>
                    <a:cubicBezTo>
                      <a:pt x="39" y="246"/>
                      <a:pt x="23" y="249"/>
                      <a:pt x="7" y="250"/>
                    </a:cubicBezTo>
                    <a:cubicBezTo>
                      <a:pt x="0" y="229"/>
                      <a:pt x="0" y="204"/>
                      <a:pt x="8" y="179"/>
                    </a:cubicBezTo>
                    <a:cubicBezTo>
                      <a:pt x="16" y="154"/>
                      <a:pt x="31" y="129"/>
                      <a:pt x="52" y="101"/>
                    </a:cubicBezTo>
                    <a:cubicBezTo>
                      <a:pt x="94" y="47"/>
                      <a:pt x="151" y="17"/>
                      <a:pt x="204" y="0"/>
                    </a:cubicBezTo>
                    <a:cubicBezTo>
                      <a:pt x="225" y="39"/>
                      <a:pt x="221" y="98"/>
                      <a:pt x="180" y="1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23" name="ïS1îďe">
                <a:extLst>
                  <a:ext uri="{FF2B5EF4-FFF2-40B4-BE49-F238E27FC236}">
                    <a16:creationId xmlns:a16="http://schemas.microsoft.com/office/drawing/2014/main" id="{67F8C4FF-8426-4CD0-B275-CD89A228901D}"/>
                  </a:ext>
                </a:extLst>
              </p:cNvPr>
              <p:cNvSpPr/>
              <p:nvPr/>
            </p:nvSpPr>
            <p:spPr bwMode="auto">
              <a:xfrm>
                <a:off x="8233604" y="3179558"/>
                <a:ext cx="165780" cy="137563"/>
              </a:xfrm>
              <a:custGeom>
                <a:avLst/>
                <a:gdLst>
                  <a:gd name="T0" fmla="*/ 194 w 258"/>
                  <a:gd name="T1" fmla="*/ 146 h 214"/>
                  <a:gd name="T2" fmla="*/ 105 w 258"/>
                  <a:gd name="T3" fmla="*/ 199 h 214"/>
                  <a:gd name="T4" fmla="*/ 8 w 258"/>
                  <a:gd name="T5" fmla="*/ 213 h 214"/>
                  <a:gd name="T6" fmla="*/ 77 w 258"/>
                  <a:gd name="T7" fmla="*/ 72 h 214"/>
                  <a:gd name="T8" fmla="*/ 159 w 258"/>
                  <a:gd name="T9" fmla="*/ 23 h 214"/>
                  <a:gd name="T10" fmla="*/ 244 w 258"/>
                  <a:gd name="T11" fmla="*/ 0 h 214"/>
                  <a:gd name="T12" fmla="*/ 194 w 258"/>
                  <a:gd name="T13" fmla="*/ 146 h 214"/>
                </a:gdLst>
                <a:ahLst/>
                <a:cxnLst>
                  <a:cxn ang="0">
                    <a:pos x="T0" y="T1"/>
                  </a:cxn>
                  <a:cxn ang="0">
                    <a:pos x="T2" y="T3"/>
                  </a:cxn>
                  <a:cxn ang="0">
                    <a:pos x="T4" y="T5"/>
                  </a:cxn>
                  <a:cxn ang="0">
                    <a:pos x="T6" y="T7"/>
                  </a:cxn>
                  <a:cxn ang="0">
                    <a:pos x="T8" y="T9"/>
                  </a:cxn>
                  <a:cxn ang="0">
                    <a:pos x="T10" y="T11"/>
                  </a:cxn>
                  <a:cxn ang="0">
                    <a:pos x="T12" y="T13"/>
                  </a:cxn>
                </a:cxnLst>
                <a:rect l="0" t="0" r="r" b="b"/>
                <a:pathLst>
                  <a:path w="258" h="214">
                    <a:moveTo>
                      <a:pt x="194" y="146"/>
                    </a:moveTo>
                    <a:cubicBezTo>
                      <a:pt x="169" y="172"/>
                      <a:pt x="138" y="188"/>
                      <a:pt x="105" y="199"/>
                    </a:cubicBezTo>
                    <a:cubicBezTo>
                      <a:pt x="73" y="209"/>
                      <a:pt x="38" y="214"/>
                      <a:pt x="8" y="213"/>
                    </a:cubicBezTo>
                    <a:cubicBezTo>
                      <a:pt x="0" y="170"/>
                      <a:pt x="27" y="116"/>
                      <a:pt x="77" y="72"/>
                    </a:cubicBezTo>
                    <a:cubicBezTo>
                      <a:pt x="103" y="50"/>
                      <a:pt x="131" y="35"/>
                      <a:pt x="159" y="23"/>
                    </a:cubicBezTo>
                    <a:cubicBezTo>
                      <a:pt x="188" y="9"/>
                      <a:pt x="217" y="1"/>
                      <a:pt x="244" y="0"/>
                    </a:cubicBezTo>
                    <a:cubicBezTo>
                      <a:pt x="258" y="42"/>
                      <a:pt x="244" y="97"/>
                      <a:pt x="194" y="1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24" name="iśḻîḑe">
                <a:extLst>
                  <a:ext uri="{FF2B5EF4-FFF2-40B4-BE49-F238E27FC236}">
                    <a16:creationId xmlns:a16="http://schemas.microsoft.com/office/drawing/2014/main" id="{7CC24EC5-9336-45A0-B8DE-951E159AF4D5}"/>
                  </a:ext>
                </a:extLst>
              </p:cNvPr>
              <p:cNvSpPr/>
              <p:nvPr/>
            </p:nvSpPr>
            <p:spPr bwMode="auto">
              <a:xfrm>
                <a:off x="9218410" y="2287871"/>
                <a:ext cx="81127" cy="243380"/>
              </a:xfrm>
              <a:custGeom>
                <a:avLst/>
                <a:gdLst>
                  <a:gd name="T0" fmla="*/ 30 w 126"/>
                  <a:gd name="T1" fmla="*/ 378 h 378"/>
                  <a:gd name="T2" fmla="*/ 15 w 126"/>
                  <a:gd name="T3" fmla="*/ 339 h 378"/>
                  <a:gd name="T4" fmla="*/ 6 w 126"/>
                  <a:gd name="T5" fmla="*/ 293 h 378"/>
                  <a:gd name="T6" fmla="*/ 6 w 126"/>
                  <a:gd name="T7" fmla="*/ 183 h 378"/>
                  <a:gd name="T8" fmla="*/ 11 w 126"/>
                  <a:gd name="T9" fmla="*/ 155 h 378"/>
                  <a:gd name="T10" fmla="*/ 16 w 126"/>
                  <a:gd name="T11" fmla="*/ 127 h 378"/>
                  <a:gd name="T12" fmla="*/ 30 w 126"/>
                  <a:gd name="T13" fmla="*/ 77 h 378"/>
                  <a:gd name="T14" fmla="*/ 77 w 126"/>
                  <a:gd name="T15" fmla="*/ 0 h 378"/>
                  <a:gd name="T16" fmla="*/ 115 w 126"/>
                  <a:gd name="T17" fmla="*/ 81 h 378"/>
                  <a:gd name="T18" fmla="*/ 124 w 126"/>
                  <a:gd name="T19" fmla="*/ 136 h 378"/>
                  <a:gd name="T20" fmla="*/ 126 w 126"/>
                  <a:gd name="T21" fmla="*/ 166 h 378"/>
                  <a:gd name="T22" fmla="*/ 123 w 126"/>
                  <a:gd name="T23" fmla="*/ 197 h 378"/>
                  <a:gd name="T24" fmla="*/ 89 w 126"/>
                  <a:gd name="T25" fmla="*/ 309 h 378"/>
                  <a:gd name="T26" fmla="*/ 62 w 126"/>
                  <a:gd name="T27" fmla="*/ 350 h 378"/>
                  <a:gd name="T28" fmla="*/ 30 w 126"/>
                  <a:gd name="T29" fmla="*/ 378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6" h="378">
                    <a:moveTo>
                      <a:pt x="30" y="378"/>
                    </a:moveTo>
                    <a:cubicBezTo>
                      <a:pt x="24" y="366"/>
                      <a:pt x="19" y="353"/>
                      <a:pt x="15" y="339"/>
                    </a:cubicBezTo>
                    <a:cubicBezTo>
                      <a:pt x="12" y="325"/>
                      <a:pt x="9" y="310"/>
                      <a:pt x="6" y="293"/>
                    </a:cubicBezTo>
                    <a:cubicBezTo>
                      <a:pt x="0" y="259"/>
                      <a:pt x="0" y="222"/>
                      <a:pt x="6" y="183"/>
                    </a:cubicBezTo>
                    <a:cubicBezTo>
                      <a:pt x="8" y="174"/>
                      <a:pt x="10" y="164"/>
                      <a:pt x="11" y="155"/>
                    </a:cubicBezTo>
                    <a:cubicBezTo>
                      <a:pt x="12" y="145"/>
                      <a:pt x="14" y="136"/>
                      <a:pt x="16" y="127"/>
                    </a:cubicBezTo>
                    <a:cubicBezTo>
                      <a:pt x="19" y="109"/>
                      <a:pt x="24" y="92"/>
                      <a:pt x="30" y="77"/>
                    </a:cubicBezTo>
                    <a:cubicBezTo>
                      <a:pt x="42" y="45"/>
                      <a:pt x="58" y="19"/>
                      <a:pt x="77" y="0"/>
                    </a:cubicBezTo>
                    <a:cubicBezTo>
                      <a:pt x="93" y="19"/>
                      <a:pt x="107" y="47"/>
                      <a:pt x="115" y="81"/>
                    </a:cubicBezTo>
                    <a:cubicBezTo>
                      <a:pt x="120" y="98"/>
                      <a:pt x="123" y="116"/>
                      <a:pt x="124" y="136"/>
                    </a:cubicBezTo>
                    <a:cubicBezTo>
                      <a:pt x="125" y="146"/>
                      <a:pt x="126" y="156"/>
                      <a:pt x="126" y="166"/>
                    </a:cubicBezTo>
                    <a:cubicBezTo>
                      <a:pt x="126" y="176"/>
                      <a:pt x="124" y="187"/>
                      <a:pt x="123" y="197"/>
                    </a:cubicBezTo>
                    <a:cubicBezTo>
                      <a:pt x="116" y="239"/>
                      <a:pt x="105" y="277"/>
                      <a:pt x="89" y="309"/>
                    </a:cubicBezTo>
                    <a:cubicBezTo>
                      <a:pt x="82" y="324"/>
                      <a:pt x="73" y="338"/>
                      <a:pt x="62" y="350"/>
                    </a:cubicBezTo>
                    <a:cubicBezTo>
                      <a:pt x="52" y="361"/>
                      <a:pt x="41" y="371"/>
                      <a:pt x="30" y="3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25" name="íSļíďè">
                <a:extLst>
                  <a:ext uri="{FF2B5EF4-FFF2-40B4-BE49-F238E27FC236}">
                    <a16:creationId xmlns:a16="http://schemas.microsoft.com/office/drawing/2014/main" id="{82B8F244-DCE4-412A-AD59-539B73664004}"/>
                  </a:ext>
                </a:extLst>
              </p:cNvPr>
              <p:cNvSpPr/>
              <p:nvPr/>
            </p:nvSpPr>
            <p:spPr bwMode="auto">
              <a:xfrm>
                <a:off x="7030816" y="2495273"/>
                <a:ext cx="168602" cy="169308"/>
              </a:xfrm>
              <a:custGeom>
                <a:avLst/>
                <a:gdLst>
                  <a:gd name="T0" fmla="*/ 0 w 262"/>
                  <a:gd name="T1" fmla="*/ 17 h 263"/>
                  <a:gd name="T2" fmla="*/ 34 w 262"/>
                  <a:gd name="T3" fmla="*/ 122 h 263"/>
                  <a:gd name="T4" fmla="*/ 105 w 262"/>
                  <a:gd name="T5" fmla="*/ 210 h 263"/>
                  <a:gd name="T6" fmla="*/ 262 w 262"/>
                  <a:gd name="T7" fmla="*/ 240 h 263"/>
                  <a:gd name="T8" fmla="*/ 220 w 262"/>
                  <a:gd name="T9" fmla="*/ 150 h 263"/>
                  <a:gd name="T10" fmla="*/ 152 w 262"/>
                  <a:gd name="T11" fmla="*/ 68 h 263"/>
                  <a:gd name="T12" fmla="*/ 0 w 262"/>
                  <a:gd name="T13" fmla="*/ 17 h 263"/>
                </a:gdLst>
                <a:ahLst/>
                <a:cxnLst>
                  <a:cxn ang="0">
                    <a:pos x="T0" y="T1"/>
                  </a:cxn>
                  <a:cxn ang="0">
                    <a:pos x="T2" y="T3"/>
                  </a:cxn>
                  <a:cxn ang="0">
                    <a:pos x="T4" y="T5"/>
                  </a:cxn>
                  <a:cxn ang="0">
                    <a:pos x="T6" y="T7"/>
                  </a:cxn>
                  <a:cxn ang="0">
                    <a:pos x="T8" y="T9"/>
                  </a:cxn>
                  <a:cxn ang="0">
                    <a:pos x="T10" y="T11"/>
                  </a:cxn>
                  <a:cxn ang="0">
                    <a:pos x="T12" y="T13"/>
                  </a:cxn>
                </a:cxnLst>
                <a:rect l="0" t="0" r="r" b="b"/>
                <a:pathLst>
                  <a:path w="262" h="263">
                    <a:moveTo>
                      <a:pt x="0" y="17"/>
                    </a:moveTo>
                    <a:cubicBezTo>
                      <a:pt x="2" y="52"/>
                      <a:pt x="17" y="88"/>
                      <a:pt x="34" y="122"/>
                    </a:cubicBezTo>
                    <a:cubicBezTo>
                      <a:pt x="53" y="155"/>
                      <a:pt x="75" y="187"/>
                      <a:pt x="105" y="210"/>
                    </a:cubicBezTo>
                    <a:cubicBezTo>
                      <a:pt x="166" y="257"/>
                      <a:pt x="224" y="263"/>
                      <a:pt x="262" y="240"/>
                    </a:cubicBezTo>
                    <a:cubicBezTo>
                      <a:pt x="254" y="210"/>
                      <a:pt x="239" y="179"/>
                      <a:pt x="220" y="150"/>
                    </a:cubicBezTo>
                    <a:cubicBezTo>
                      <a:pt x="202" y="120"/>
                      <a:pt x="180" y="92"/>
                      <a:pt x="152" y="68"/>
                    </a:cubicBezTo>
                    <a:cubicBezTo>
                      <a:pt x="96" y="20"/>
                      <a:pt x="42" y="0"/>
                      <a:pt x="0"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26" name="îṧļïḑé">
                <a:extLst>
                  <a:ext uri="{FF2B5EF4-FFF2-40B4-BE49-F238E27FC236}">
                    <a16:creationId xmlns:a16="http://schemas.microsoft.com/office/drawing/2014/main" id="{EB65A6B9-D682-442C-80C1-CEA383A84710}"/>
                  </a:ext>
                </a:extLst>
              </p:cNvPr>
              <p:cNvSpPr/>
              <p:nvPr/>
            </p:nvSpPr>
            <p:spPr bwMode="auto">
              <a:xfrm>
                <a:off x="7085843" y="2682216"/>
                <a:ext cx="190471" cy="149555"/>
              </a:xfrm>
              <a:custGeom>
                <a:avLst/>
                <a:gdLst>
                  <a:gd name="T0" fmla="*/ 0 w 296"/>
                  <a:gd name="T1" fmla="*/ 24 h 233"/>
                  <a:gd name="T2" fmla="*/ 137 w 296"/>
                  <a:gd name="T3" fmla="*/ 197 h 233"/>
                  <a:gd name="T4" fmla="*/ 296 w 296"/>
                  <a:gd name="T5" fmla="*/ 199 h 233"/>
                  <a:gd name="T6" fmla="*/ 271 w 296"/>
                  <a:gd name="T7" fmla="*/ 158 h 233"/>
                  <a:gd name="T8" fmla="*/ 240 w 296"/>
                  <a:gd name="T9" fmla="*/ 117 h 233"/>
                  <a:gd name="T10" fmla="*/ 158 w 296"/>
                  <a:gd name="T11" fmla="*/ 49 h 233"/>
                  <a:gd name="T12" fmla="*/ 0 w 296"/>
                  <a:gd name="T13" fmla="*/ 24 h 233"/>
                </a:gdLst>
                <a:ahLst/>
                <a:cxnLst>
                  <a:cxn ang="0">
                    <a:pos x="T0" y="T1"/>
                  </a:cxn>
                  <a:cxn ang="0">
                    <a:pos x="T2" y="T3"/>
                  </a:cxn>
                  <a:cxn ang="0">
                    <a:pos x="T4" y="T5"/>
                  </a:cxn>
                  <a:cxn ang="0">
                    <a:pos x="T6" y="T7"/>
                  </a:cxn>
                  <a:cxn ang="0">
                    <a:pos x="T8" y="T9"/>
                  </a:cxn>
                  <a:cxn ang="0">
                    <a:pos x="T10" y="T11"/>
                  </a:cxn>
                  <a:cxn ang="0">
                    <a:pos x="T12" y="T13"/>
                  </a:cxn>
                </a:cxnLst>
                <a:rect l="0" t="0" r="r" b="b"/>
                <a:pathLst>
                  <a:path w="296" h="233">
                    <a:moveTo>
                      <a:pt x="0" y="24"/>
                    </a:moveTo>
                    <a:cubicBezTo>
                      <a:pt x="16" y="93"/>
                      <a:pt x="74" y="159"/>
                      <a:pt x="137" y="197"/>
                    </a:cubicBezTo>
                    <a:cubicBezTo>
                      <a:pt x="202" y="233"/>
                      <a:pt x="263" y="228"/>
                      <a:pt x="296" y="199"/>
                    </a:cubicBezTo>
                    <a:cubicBezTo>
                      <a:pt x="289" y="185"/>
                      <a:pt x="281" y="171"/>
                      <a:pt x="271" y="158"/>
                    </a:cubicBezTo>
                    <a:cubicBezTo>
                      <a:pt x="261" y="145"/>
                      <a:pt x="252" y="130"/>
                      <a:pt x="240" y="117"/>
                    </a:cubicBezTo>
                    <a:cubicBezTo>
                      <a:pt x="217" y="91"/>
                      <a:pt x="189" y="68"/>
                      <a:pt x="158" y="49"/>
                    </a:cubicBezTo>
                    <a:cubicBezTo>
                      <a:pt x="96" y="11"/>
                      <a:pt x="39" y="0"/>
                      <a:pt x="0"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27" name="iṣḷîdê">
                <a:extLst>
                  <a:ext uri="{FF2B5EF4-FFF2-40B4-BE49-F238E27FC236}">
                    <a16:creationId xmlns:a16="http://schemas.microsoft.com/office/drawing/2014/main" id="{BE9DAA54-665E-4FDF-9427-ED24C1D342CD}"/>
                  </a:ext>
                </a:extLst>
              </p:cNvPr>
              <p:cNvSpPr/>
              <p:nvPr/>
            </p:nvSpPr>
            <p:spPr bwMode="auto">
              <a:xfrm>
                <a:off x="7172612" y="2857167"/>
                <a:ext cx="206697" cy="130508"/>
              </a:xfrm>
              <a:custGeom>
                <a:avLst/>
                <a:gdLst>
                  <a:gd name="T0" fmla="*/ 0 w 321"/>
                  <a:gd name="T1" fmla="*/ 31 h 203"/>
                  <a:gd name="T2" fmla="*/ 66 w 321"/>
                  <a:gd name="T3" fmla="*/ 119 h 203"/>
                  <a:gd name="T4" fmla="*/ 165 w 321"/>
                  <a:gd name="T5" fmla="*/ 177 h 203"/>
                  <a:gd name="T6" fmla="*/ 321 w 321"/>
                  <a:gd name="T7" fmla="*/ 152 h 203"/>
                  <a:gd name="T8" fmla="*/ 252 w 321"/>
                  <a:gd name="T9" fmla="*/ 81 h 203"/>
                  <a:gd name="T10" fmla="*/ 159 w 321"/>
                  <a:gd name="T11" fmla="*/ 28 h 203"/>
                  <a:gd name="T12" fmla="*/ 0 w 321"/>
                  <a:gd name="T13" fmla="*/ 31 h 203"/>
                </a:gdLst>
                <a:ahLst/>
                <a:cxnLst>
                  <a:cxn ang="0">
                    <a:pos x="T0" y="T1"/>
                  </a:cxn>
                  <a:cxn ang="0">
                    <a:pos x="T2" y="T3"/>
                  </a:cxn>
                  <a:cxn ang="0">
                    <a:pos x="T4" y="T5"/>
                  </a:cxn>
                  <a:cxn ang="0">
                    <a:pos x="T6" y="T7"/>
                  </a:cxn>
                  <a:cxn ang="0">
                    <a:pos x="T8" y="T9"/>
                  </a:cxn>
                  <a:cxn ang="0">
                    <a:pos x="T10" y="T11"/>
                  </a:cxn>
                  <a:cxn ang="0">
                    <a:pos x="T12" y="T13"/>
                  </a:cxn>
                </a:cxnLst>
                <a:rect l="0" t="0" r="r" b="b"/>
                <a:pathLst>
                  <a:path w="321" h="203">
                    <a:moveTo>
                      <a:pt x="0" y="31"/>
                    </a:moveTo>
                    <a:cubicBezTo>
                      <a:pt x="16" y="62"/>
                      <a:pt x="38" y="93"/>
                      <a:pt x="66" y="119"/>
                    </a:cubicBezTo>
                    <a:cubicBezTo>
                      <a:pt x="96" y="144"/>
                      <a:pt x="130" y="164"/>
                      <a:pt x="165" y="177"/>
                    </a:cubicBezTo>
                    <a:cubicBezTo>
                      <a:pt x="234" y="203"/>
                      <a:pt x="293" y="187"/>
                      <a:pt x="321" y="152"/>
                    </a:cubicBezTo>
                    <a:cubicBezTo>
                      <a:pt x="301" y="129"/>
                      <a:pt x="281" y="102"/>
                      <a:pt x="252" y="81"/>
                    </a:cubicBezTo>
                    <a:cubicBezTo>
                      <a:pt x="226" y="59"/>
                      <a:pt x="192" y="42"/>
                      <a:pt x="159" y="28"/>
                    </a:cubicBezTo>
                    <a:cubicBezTo>
                      <a:pt x="94" y="0"/>
                      <a:pt x="33" y="1"/>
                      <a:pt x="0"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28" name="íŝļiḋê">
                <a:extLst>
                  <a:ext uri="{FF2B5EF4-FFF2-40B4-BE49-F238E27FC236}">
                    <a16:creationId xmlns:a16="http://schemas.microsoft.com/office/drawing/2014/main" id="{F7EF8B83-509E-40EE-B60F-DCF6BC4CE75F}"/>
                  </a:ext>
                </a:extLst>
              </p:cNvPr>
              <p:cNvSpPr/>
              <p:nvPr/>
            </p:nvSpPr>
            <p:spPr bwMode="auto">
              <a:xfrm>
                <a:off x="7288306" y="3008133"/>
                <a:ext cx="217278" cy="112166"/>
              </a:xfrm>
              <a:custGeom>
                <a:avLst/>
                <a:gdLst>
                  <a:gd name="T0" fmla="*/ 0 w 337"/>
                  <a:gd name="T1" fmla="*/ 47 h 174"/>
                  <a:gd name="T2" fmla="*/ 81 w 337"/>
                  <a:gd name="T3" fmla="*/ 122 h 174"/>
                  <a:gd name="T4" fmla="*/ 132 w 337"/>
                  <a:gd name="T5" fmla="*/ 148 h 174"/>
                  <a:gd name="T6" fmla="*/ 188 w 337"/>
                  <a:gd name="T7" fmla="*/ 162 h 174"/>
                  <a:gd name="T8" fmla="*/ 337 w 337"/>
                  <a:gd name="T9" fmla="*/ 112 h 174"/>
                  <a:gd name="T10" fmla="*/ 258 w 337"/>
                  <a:gd name="T11" fmla="*/ 53 h 174"/>
                  <a:gd name="T12" fmla="*/ 208 w 337"/>
                  <a:gd name="T13" fmla="*/ 32 h 174"/>
                  <a:gd name="T14" fmla="*/ 157 w 337"/>
                  <a:gd name="T15" fmla="*/ 16 h 174"/>
                  <a:gd name="T16" fmla="*/ 0 w 337"/>
                  <a:gd name="T17" fmla="*/ 47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7" h="174">
                    <a:moveTo>
                      <a:pt x="0" y="47"/>
                    </a:moveTo>
                    <a:cubicBezTo>
                      <a:pt x="21" y="75"/>
                      <a:pt x="49" y="101"/>
                      <a:pt x="81" y="122"/>
                    </a:cubicBezTo>
                    <a:cubicBezTo>
                      <a:pt x="96" y="133"/>
                      <a:pt x="114" y="141"/>
                      <a:pt x="132" y="148"/>
                    </a:cubicBezTo>
                    <a:cubicBezTo>
                      <a:pt x="151" y="154"/>
                      <a:pt x="169" y="159"/>
                      <a:pt x="188" y="162"/>
                    </a:cubicBezTo>
                    <a:cubicBezTo>
                      <a:pt x="262" y="174"/>
                      <a:pt x="315" y="151"/>
                      <a:pt x="337" y="112"/>
                    </a:cubicBezTo>
                    <a:cubicBezTo>
                      <a:pt x="316" y="89"/>
                      <a:pt x="289" y="69"/>
                      <a:pt x="258" y="53"/>
                    </a:cubicBezTo>
                    <a:cubicBezTo>
                      <a:pt x="242" y="45"/>
                      <a:pt x="225" y="38"/>
                      <a:pt x="208" y="32"/>
                    </a:cubicBezTo>
                    <a:cubicBezTo>
                      <a:pt x="192" y="26"/>
                      <a:pt x="175" y="20"/>
                      <a:pt x="157" y="16"/>
                    </a:cubicBezTo>
                    <a:cubicBezTo>
                      <a:pt x="87" y="0"/>
                      <a:pt x="27" y="12"/>
                      <a:pt x="0"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29" name="ïṣļiḓê">
                <a:extLst>
                  <a:ext uri="{FF2B5EF4-FFF2-40B4-BE49-F238E27FC236}">
                    <a16:creationId xmlns:a16="http://schemas.microsoft.com/office/drawing/2014/main" id="{828C6770-6BB2-4BC8-9647-E8D2A18A3337}"/>
                  </a:ext>
                </a:extLst>
              </p:cNvPr>
              <p:cNvSpPr/>
              <p:nvPr/>
            </p:nvSpPr>
            <p:spPr bwMode="auto">
              <a:xfrm>
                <a:off x="7430101" y="3138642"/>
                <a:ext cx="222922" cy="91708"/>
              </a:xfrm>
              <a:custGeom>
                <a:avLst/>
                <a:gdLst>
                  <a:gd name="T0" fmla="*/ 0 w 345"/>
                  <a:gd name="T1" fmla="*/ 61 h 142"/>
                  <a:gd name="T2" fmla="*/ 94 w 345"/>
                  <a:gd name="T3" fmla="*/ 120 h 142"/>
                  <a:gd name="T4" fmla="*/ 148 w 345"/>
                  <a:gd name="T5" fmla="*/ 138 h 142"/>
                  <a:gd name="T6" fmla="*/ 205 w 345"/>
                  <a:gd name="T7" fmla="*/ 142 h 142"/>
                  <a:gd name="T8" fmla="*/ 345 w 345"/>
                  <a:gd name="T9" fmla="*/ 66 h 142"/>
                  <a:gd name="T10" fmla="*/ 255 w 345"/>
                  <a:gd name="T11" fmla="*/ 23 h 142"/>
                  <a:gd name="T12" fmla="*/ 151 w 345"/>
                  <a:gd name="T13" fmla="*/ 3 h 142"/>
                  <a:gd name="T14" fmla="*/ 0 w 345"/>
                  <a:gd name="T15" fmla="*/ 61 h 1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5" h="142">
                    <a:moveTo>
                      <a:pt x="0" y="61"/>
                    </a:moveTo>
                    <a:cubicBezTo>
                      <a:pt x="26" y="84"/>
                      <a:pt x="59" y="105"/>
                      <a:pt x="94" y="120"/>
                    </a:cubicBezTo>
                    <a:cubicBezTo>
                      <a:pt x="112" y="127"/>
                      <a:pt x="130" y="133"/>
                      <a:pt x="148" y="138"/>
                    </a:cubicBezTo>
                    <a:cubicBezTo>
                      <a:pt x="167" y="141"/>
                      <a:pt x="187" y="142"/>
                      <a:pt x="205" y="142"/>
                    </a:cubicBezTo>
                    <a:cubicBezTo>
                      <a:pt x="281" y="140"/>
                      <a:pt x="330" y="108"/>
                      <a:pt x="345" y="66"/>
                    </a:cubicBezTo>
                    <a:cubicBezTo>
                      <a:pt x="320" y="47"/>
                      <a:pt x="289" y="33"/>
                      <a:pt x="255" y="23"/>
                    </a:cubicBezTo>
                    <a:cubicBezTo>
                      <a:pt x="221" y="13"/>
                      <a:pt x="187" y="4"/>
                      <a:pt x="151" y="3"/>
                    </a:cubicBezTo>
                    <a:cubicBezTo>
                      <a:pt x="79" y="0"/>
                      <a:pt x="21" y="22"/>
                      <a:pt x="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0" name="îṡḷíďe">
                <a:extLst>
                  <a:ext uri="{FF2B5EF4-FFF2-40B4-BE49-F238E27FC236}">
                    <a16:creationId xmlns:a16="http://schemas.microsoft.com/office/drawing/2014/main" id="{A90E62A7-C9D6-437A-8522-A360ADD0368D}"/>
                  </a:ext>
                </a:extLst>
              </p:cNvPr>
              <p:cNvSpPr/>
              <p:nvPr/>
            </p:nvSpPr>
            <p:spPr bwMode="auto">
              <a:xfrm>
                <a:off x="7595176" y="3233877"/>
                <a:ext cx="219394" cy="91003"/>
              </a:xfrm>
              <a:custGeom>
                <a:avLst/>
                <a:gdLst>
                  <a:gd name="T0" fmla="*/ 0 w 340"/>
                  <a:gd name="T1" fmla="*/ 88 h 141"/>
                  <a:gd name="T2" fmla="*/ 102 w 340"/>
                  <a:gd name="T3" fmla="*/ 130 h 141"/>
                  <a:gd name="T4" fmla="*/ 215 w 340"/>
                  <a:gd name="T5" fmla="*/ 134 h 141"/>
                  <a:gd name="T6" fmla="*/ 340 w 340"/>
                  <a:gd name="T7" fmla="*/ 34 h 141"/>
                  <a:gd name="T8" fmla="*/ 244 w 340"/>
                  <a:gd name="T9" fmla="*/ 7 h 141"/>
                  <a:gd name="T10" fmla="*/ 137 w 340"/>
                  <a:gd name="T11" fmla="*/ 6 h 141"/>
                  <a:gd name="T12" fmla="*/ 0 w 340"/>
                  <a:gd name="T13" fmla="*/ 88 h 141"/>
                </a:gdLst>
                <a:ahLst/>
                <a:cxnLst>
                  <a:cxn ang="0">
                    <a:pos x="T0" y="T1"/>
                  </a:cxn>
                  <a:cxn ang="0">
                    <a:pos x="T2" y="T3"/>
                  </a:cxn>
                  <a:cxn ang="0">
                    <a:pos x="T4" y="T5"/>
                  </a:cxn>
                  <a:cxn ang="0">
                    <a:pos x="T6" y="T7"/>
                  </a:cxn>
                  <a:cxn ang="0">
                    <a:pos x="T8" y="T9"/>
                  </a:cxn>
                  <a:cxn ang="0">
                    <a:pos x="T10" y="T11"/>
                  </a:cxn>
                  <a:cxn ang="0">
                    <a:pos x="T12" y="T13"/>
                  </a:cxn>
                </a:cxnLst>
                <a:rect l="0" t="0" r="r" b="b"/>
                <a:pathLst>
                  <a:path w="340" h="141">
                    <a:moveTo>
                      <a:pt x="0" y="88"/>
                    </a:moveTo>
                    <a:cubicBezTo>
                      <a:pt x="27" y="110"/>
                      <a:pt x="64" y="122"/>
                      <a:pt x="102" y="130"/>
                    </a:cubicBezTo>
                    <a:cubicBezTo>
                      <a:pt x="139" y="138"/>
                      <a:pt x="178" y="141"/>
                      <a:pt x="215" y="134"/>
                    </a:cubicBezTo>
                    <a:cubicBezTo>
                      <a:pt x="290" y="118"/>
                      <a:pt x="332" y="78"/>
                      <a:pt x="340" y="34"/>
                    </a:cubicBezTo>
                    <a:cubicBezTo>
                      <a:pt x="312" y="20"/>
                      <a:pt x="278" y="13"/>
                      <a:pt x="244" y="7"/>
                    </a:cubicBezTo>
                    <a:cubicBezTo>
                      <a:pt x="210" y="1"/>
                      <a:pt x="174" y="0"/>
                      <a:pt x="137" y="6"/>
                    </a:cubicBezTo>
                    <a:cubicBezTo>
                      <a:pt x="64" y="17"/>
                      <a:pt x="14" y="44"/>
                      <a:pt x="0"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1" name="ïṥļïḓé">
                <a:extLst>
                  <a:ext uri="{FF2B5EF4-FFF2-40B4-BE49-F238E27FC236}">
                    <a16:creationId xmlns:a16="http://schemas.microsoft.com/office/drawing/2014/main" id="{95DF9990-5865-44FC-85CB-1D043127740E}"/>
                  </a:ext>
                </a:extLst>
              </p:cNvPr>
              <p:cNvSpPr/>
              <p:nvPr/>
            </p:nvSpPr>
            <p:spPr bwMode="auto">
              <a:xfrm>
                <a:off x="7776476" y="3294545"/>
                <a:ext cx="210223" cy="99469"/>
              </a:xfrm>
              <a:custGeom>
                <a:avLst/>
                <a:gdLst>
                  <a:gd name="T0" fmla="*/ 0 w 326"/>
                  <a:gd name="T1" fmla="*/ 122 h 154"/>
                  <a:gd name="T2" fmla="*/ 220 w 326"/>
                  <a:gd name="T3" fmla="*/ 130 h 154"/>
                  <a:gd name="T4" fmla="*/ 299 w 326"/>
                  <a:gd name="T5" fmla="*/ 77 h 154"/>
                  <a:gd name="T6" fmla="*/ 325 w 326"/>
                  <a:gd name="T7" fmla="*/ 11 h 154"/>
                  <a:gd name="T8" fmla="*/ 278 w 326"/>
                  <a:gd name="T9" fmla="*/ 4 h 154"/>
                  <a:gd name="T10" fmla="*/ 227 w 326"/>
                  <a:gd name="T11" fmla="*/ 0 h 154"/>
                  <a:gd name="T12" fmla="*/ 121 w 326"/>
                  <a:gd name="T13" fmla="*/ 19 h 154"/>
                  <a:gd name="T14" fmla="*/ 0 w 326"/>
                  <a:gd name="T15" fmla="*/ 122 h 1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6" h="154">
                    <a:moveTo>
                      <a:pt x="0" y="122"/>
                    </a:moveTo>
                    <a:cubicBezTo>
                      <a:pt x="63" y="154"/>
                      <a:pt x="151" y="154"/>
                      <a:pt x="220" y="130"/>
                    </a:cubicBezTo>
                    <a:cubicBezTo>
                      <a:pt x="255" y="119"/>
                      <a:pt x="282" y="99"/>
                      <a:pt x="299" y="77"/>
                    </a:cubicBezTo>
                    <a:cubicBezTo>
                      <a:pt x="317" y="56"/>
                      <a:pt x="326" y="33"/>
                      <a:pt x="325" y="11"/>
                    </a:cubicBezTo>
                    <a:cubicBezTo>
                      <a:pt x="310" y="7"/>
                      <a:pt x="294" y="5"/>
                      <a:pt x="278" y="4"/>
                    </a:cubicBezTo>
                    <a:cubicBezTo>
                      <a:pt x="261" y="1"/>
                      <a:pt x="244" y="0"/>
                      <a:pt x="227" y="0"/>
                    </a:cubicBezTo>
                    <a:cubicBezTo>
                      <a:pt x="192" y="1"/>
                      <a:pt x="156" y="7"/>
                      <a:pt x="121" y="19"/>
                    </a:cubicBezTo>
                    <a:cubicBezTo>
                      <a:pt x="53" y="40"/>
                      <a:pt x="7" y="77"/>
                      <a:pt x="0" y="1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2" name="îSļîḑè">
                <a:extLst>
                  <a:ext uri="{FF2B5EF4-FFF2-40B4-BE49-F238E27FC236}">
                    <a16:creationId xmlns:a16="http://schemas.microsoft.com/office/drawing/2014/main" id="{F8116696-5776-4F69-8DFD-5A88D87F4ED9}"/>
                  </a:ext>
                </a:extLst>
              </p:cNvPr>
              <p:cNvSpPr/>
              <p:nvPr/>
            </p:nvSpPr>
            <p:spPr bwMode="auto">
              <a:xfrm>
                <a:off x="7968357" y="3315005"/>
                <a:ext cx="200348" cy="115694"/>
              </a:xfrm>
              <a:custGeom>
                <a:avLst/>
                <a:gdLst>
                  <a:gd name="T0" fmla="*/ 2 w 311"/>
                  <a:gd name="T1" fmla="*/ 169 h 179"/>
                  <a:gd name="T2" fmla="*/ 112 w 311"/>
                  <a:gd name="T3" fmla="*/ 175 h 179"/>
                  <a:gd name="T4" fmla="*/ 220 w 311"/>
                  <a:gd name="T5" fmla="*/ 137 h 179"/>
                  <a:gd name="T6" fmla="*/ 303 w 311"/>
                  <a:gd name="T7" fmla="*/ 4 h 179"/>
                  <a:gd name="T8" fmla="*/ 204 w 311"/>
                  <a:gd name="T9" fmla="*/ 9 h 179"/>
                  <a:gd name="T10" fmla="*/ 103 w 311"/>
                  <a:gd name="T11" fmla="*/ 45 h 179"/>
                  <a:gd name="T12" fmla="*/ 2 w 311"/>
                  <a:gd name="T13" fmla="*/ 169 h 179"/>
                </a:gdLst>
                <a:ahLst/>
                <a:cxnLst>
                  <a:cxn ang="0">
                    <a:pos x="T0" y="T1"/>
                  </a:cxn>
                  <a:cxn ang="0">
                    <a:pos x="T2" y="T3"/>
                  </a:cxn>
                  <a:cxn ang="0">
                    <a:pos x="T4" y="T5"/>
                  </a:cxn>
                  <a:cxn ang="0">
                    <a:pos x="T6" y="T7"/>
                  </a:cxn>
                  <a:cxn ang="0">
                    <a:pos x="T8" y="T9"/>
                  </a:cxn>
                  <a:cxn ang="0">
                    <a:pos x="T10" y="T11"/>
                  </a:cxn>
                  <a:cxn ang="0">
                    <a:pos x="T12" y="T13"/>
                  </a:cxn>
                </a:cxnLst>
                <a:rect l="0" t="0" r="r" b="b"/>
                <a:pathLst>
                  <a:path w="311" h="179">
                    <a:moveTo>
                      <a:pt x="2" y="169"/>
                    </a:moveTo>
                    <a:cubicBezTo>
                      <a:pt x="35" y="177"/>
                      <a:pt x="74" y="179"/>
                      <a:pt x="112" y="175"/>
                    </a:cubicBezTo>
                    <a:cubicBezTo>
                      <a:pt x="150" y="170"/>
                      <a:pt x="187" y="156"/>
                      <a:pt x="220" y="137"/>
                    </a:cubicBezTo>
                    <a:cubicBezTo>
                      <a:pt x="284" y="100"/>
                      <a:pt x="311" y="48"/>
                      <a:pt x="303" y="4"/>
                    </a:cubicBezTo>
                    <a:cubicBezTo>
                      <a:pt x="272" y="0"/>
                      <a:pt x="238" y="1"/>
                      <a:pt x="204" y="9"/>
                    </a:cubicBezTo>
                    <a:cubicBezTo>
                      <a:pt x="170" y="16"/>
                      <a:pt x="135" y="31"/>
                      <a:pt x="103" y="45"/>
                    </a:cubicBezTo>
                    <a:cubicBezTo>
                      <a:pt x="39" y="77"/>
                      <a:pt x="0" y="124"/>
                      <a:pt x="2" y="1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3" name="íṩ1iḍê">
                <a:extLst>
                  <a:ext uri="{FF2B5EF4-FFF2-40B4-BE49-F238E27FC236}">
                    <a16:creationId xmlns:a16="http://schemas.microsoft.com/office/drawing/2014/main" id="{6ABFE6FA-C19B-4820-AEF2-5267F92E24C9}"/>
                  </a:ext>
                </a:extLst>
              </p:cNvPr>
              <p:cNvSpPr/>
              <p:nvPr/>
            </p:nvSpPr>
            <p:spPr bwMode="auto">
              <a:xfrm>
                <a:off x="7185311" y="2459295"/>
                <a:ext cx="97352" cy="189766"/>
              </a:xfrm>
              <a:custGeom>
                <a:avLst/>
                <a:gdLst>
                  <a:gd name="T0" fmla="*/ 24 w 151"/>
                  <a:gd name="T1" fmla="*/ 295 h 295"/>
                  <a:gd name="T2" fmla="*/ 128 w 151"/>
                  <a:gd name="T3" fmla="*/ 181 h 295"/>
                  <a:gd name="T4" fmla="*/ 149 w 151"/>
                  <a:gd name="T5" fmla="*/ 87 h 295"/>
                  <a:gd name="T6" fmla="*/ 138 w 151"/>
                  <a:gd name="T7" fmla="*/ 0 h 295"/>
                  <a:gd name="T8" fmla="*/ 20 w 151"/>
                  <a:gd name="T9" fmla="*/ 98 h 295"/>
                  <a:gd name="T10" fmla="*/ 0 w 151"/>
                  <a:gd name="T11" fmla="*/ 200 h 295"/>
                  <a:gd name="T12" fmla="*/ 24 w 151"/>
                  <a:gd name="T13" fmla="*/ 295 h 295"/>
                </a:gdLst>
                <a:ahLst/>
                <a:cxnLst>
                  <a:cxn ang="0">
                    <a:pos x="T0" y="T1"/>
                  </a:cxn>
                  <a:cxn ang="0">
                    <a:pos x="T2" y="T3"/>
                  </a:cxn>
                  <a:cxn ang="0">
                    <a:pos x="T4" y="T5"/>
                  </a:cxn>
                  <a:cxn ang="0">
                    <a:pos x="T6" y="T7"/>
                  </a:cxn>
                  <a:cxn ang="0">
                    <a:pos x="T8" y="T9"/>
                  </a:cxn>
                  <a:cxn ang="0">
                    <a:pos x="T10" y="T11"/>
                  </a:cxn>
                  <a:cxn ang="0">
                    <a:pos x="T12" y="T13"/>
                  </a:cxn>
                </a:cxnLst>
                <a:rect l="0" t="0" r="r" b="b"/>
                <a:pathLst>
                  <a:path w="151" h="295">
                    <a:moveTo>
                      <a:pt x="24" y="295"/>
                    </a:moveTo>
                    <a:cubicBezTo>
                      <a:pt x="68" y="287"/>
                      <a:pt x="108" y="243"/>
                      <a:pt x="128" y="181"/>
                    </a:cubicBezTo>
                    <a:cubicBezTo>
                      <a:pt x="139" y="150"/>
                      <a:pt x="148" y="117"/>
                      <a:pt x="149" y="87"/>
                    </a:cubicBezTo>
                    <a:cubicBezTo>
                      <a:pt x="151" y="55"/>
                      <a:pt x="144" y="27"/>
                      <a:pt x="138" y="0"/>
                    </a:cubicBezTo>
                    <a:cubicBezTo>
                      <a:pt x="94" y="1"/>
                      <a:pt x="44" y="34"/>
                      <a:pt x="20" y="98"/>
                    </a:cubicBezTo>
                    <a:cubicBezTo>
                      <a:pt x="7" y="130"/>
                      <a:pt x="0" y="165"/>
                      <a:pt x="0" y="200"/>
                    </a:cubicBezTo>
                    <a:cubicBezTo>
                      <a:pt x="1" y="234"/>
                      <a:pt x="11" y="267"/>
                      <a:pt x="24" y="29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4" name="î$ḷîḍè">
                <a:extLst>
                  <a:ext uri="{FF2B5EF4-FFF2-40B4-BE49-F238E27FC236}">
                    <a16:creationId xmlns:a16="http://schemas.microsoft.com/office/drawing/2014/main" id="{8C013D9A-1DBF-4CA2-9BAA-6FBB616A7DA7}"/>
                  </a:ext>
                </a:extLst>
              </p:cNvPr>
              <p:cNvSpPr/>
              <p:nvPr/>
            </p:nvSpPr>
            <p:spPr bwMode="auto">
              <a:xfrm>
                <a:off x="7248095" y="2608851"/>
                <a:ext cx="92414" cy="200348"/>
              </a:xfrm>
              <a:custGeom>
                <a:avLst/>
                <a:gdLst>
                  <a:gd name="T0" fmla="*/ 7 w 144"/>
                  <a:gd name="T1" fmla="*/ 118 h 311"/>
                  <a:gd name="T2" fmla="*/ 7 w 144"/>
                  <a:gd name="T3" fmla="*/ 221 h 311"/>
                  <a:gd name="T4" fmla="*/ 21 w 144"/>
                  <a:gd name="T5" fmla="*/ 270 h 311"/>
                  <a:gd name="T6" fmla="*/ 46 w 144"/>
                  <a:gd name="T7" fmla="*/ 311 h 311"/>
                  <a:gd name="T8" fmla="*/ 129 w 144"/>
                  <a:gd name="T9" fmla="*/ 181 h 311"/>
                  <a:gd name="T10" fmla="*/ 108 w 144"/>
                  <a:gd name="T11" fmla="*/ 0 h 311"/>
                  <a:gd name="T12" fmla="*/ 7 w 144"/>
                  <a:gd name="T13" fmla="*/ 118 h 311"/>
                </a:gdLst>
                <a:ahLst/>
                <a:cxnLst>
                  <a:cxn ang="0">
                    <a:pos x="T0" y="T1"/>
                  </a:cxn>
                  <a:cxn ang="0">
                    <a:pos x="T2" y="T3"/>
                  </a:cxn>
                  <a:cxn ang="0">
                    <a:pos x="T4" y="T5"/>
                  </a:cxn>
                  <a:cxn ang="0">
                    <a:pos x="T6" y="T7"/>
                  </a:cxn>
                  <a:cxn ang="0">
                    <a:pos x="T8" y="T9"/>
                  </a:cxn>
                  <a:cxn ang="0">
                    <a:pos x="T10" y="T11"/>
                  </a:cxn>
                  <a:cxn ang="0">
                    <a:pos x="T12" y="T13"/>
                  </a:cxn>
                </a:cxnLst>
                <a:rect l="0" t="0" r="r" b="b"/>
                <a:pathLst>
                  <a:path w="144" h="311">
                    <a:moveTo>
                      <a:pt x="7" y="118"/>
                    </a:moveTo>
                    <a:cubicBezTo>
                      <a:pt x="0" y="151"/>
                      <a:pt x="1" y="187"/>
                      <a:pt x="7" y="221"/>
                    </a:cubicBezTo>
                    <a:cubicBezTo>
                      <a:pt x="10" y="238"/>
                      <a:pt x="14" y="255"/>
                      <a:pt x="21" y="270"/>
                    </a:cubicBezTo>
                    <a:cubicBezTo>
                      <a:pt x="28" y="285"/>
                      <a:pt x="37" y="299"/>
                      <a:pt x="46" y="311"/>
                    </a:cubicBezTo>
                    <a:cubicBezTo>
                      <a:pt x="89" y="295"/>
                      <a:pt x="117" y="247"/>
                      <a:pt x="129" y="181"/>
                    </a:cubicBezTo>
                    <a:cubicBezTo>
                      <a:pt x="144" y="113"/>
                      <a:pt x="129" y="50"/>
                      <a:pt x="108" y="0"/>
                    </a:cubicBezTo>
                    <a:cubicBezTo>
                      <a:pt x="65" y="9"/>
                      <a:pt x="22" y="50"/>
                      <a:pt x="7" y="1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5" name="ïṥ1ïḋe">
                <a:extLst>
                  <a:ext uri="{FF2B5EF4-FFF2-40B4-BE49-F238E27FC236}">
                    <a16:creationId xmlns:a16="http://schemas.microsoft.com/office/drawing/2014/main" id="{2BE56D8D-AA30-43AB-8BC4-470DED488BA1}"/>
                  </a:ext>
                </a:extLst>
              </p:cNvPr>
              <p:cNvSpPr/>
              <p:nvPr/>
            </p:nvSpPr>
            <p:spPr bwMode="auto">
              <a:xfrm>
                <a:off x="7332748" y="2749940"/>
                <a:ext cx="87476" cy="204580"/>
              </a:xfrm>
              <a:custGeom>
                <a:avLst/>
                <a:gdLst>
                  <a:gd name="T0" fmla="*/ 3 w 136"/>
                  <a:gd name="T1" fmla="*/ 133 h 317"/>
                  <a:gd name="T2" fmla="*/ 21 w 136"/>
                  <a:gd name="T3" fmla="*/ 234 h 317"/>
                  <a:gd name="T4" fmla="*/ 75 w 136"/>
                  <a:gd name="T5" fmla="*/ 317 h 317"/>
                  <a:gd name="T6" fmla="*/ 136 w 136"/>
                  <a:gd name="T7" fmla="*/ 173 h 317"/>
                  <a:gd name="T8" fmla="*/ 120 w 136"/>
                  <a:gd name="T9" fmla="*/ 79 h 317"/>
                  <a:gd name="T10" fmla="*/ 83 w 136"/>
                  <a:gd name="T11" fmla="*/ 0 h 317"/>
                  <a:gd name="T12" fmla="*/ 3 w 136"/>
                  <a:gd name="T13" fmla="*/ 133 h 317"/>
                </a:gdLst>
                <a:ahLst/>
                <a:cxnLst>
                  <a:cxn ang="0">
                    <a:pos x="T0" y="T1"/>
                  </a:cxn>
                  <a:cxn ang="0">
                    <a:pos x="T2" y="T3"/>
                  </a:cxn>
                  <a:cxn ang="0">
                    <a:pos x="T4" y="T5"/>
                  </a:cxn>
                  <a:cxn ang="0">
                    <a:pos x="T6" y="T7"/>
                  </a:cxn>
                  <a:cxn ang="0">
                    <a:pos x="T8" y="T9"/>
                  </a:cxn>
                  <a:cxn ang="0">
                    <a:pos x="T10" y="T11"/>
                  </a:cxn>
                  <a:cxn ang="0">
                    <a:pos x="T12" y="T13"/>
                  </a:cxn>
                </a:cxnLst>
                <a:rect l="0" t="0" r="r" b="b"/>
                <a:pathLst>
                  <a:path w="136" h="317">
                    <a:moveTo>
                      <a:pt x="3" y="133"/>
                    </a:moveTo>
                    <a:cubicBezTo>
                      <a:pt x="0" y="168"/>
                      <a:pt x="9" y="202"/>
                      <a:pt x="21" y="234"/>
                    </a:cubicBezTo>
                    <a:cubicBezTo>
                      <a:pt x="35" y="266"/>
                      <a:pt x="50" y="297"/>
                      <a:pt x="75" y="317"/>
                    </a:cubicBezTo>
                    <a:cubicBezTo>
                      <a:pt x="114" y="294"/>
                      <a:pt x="134" y="242"/>
                      <a:pt x="136" y="173"/>
                    </a:cubicBezTo>
                    <a:cubicBezTo>
                      <a:pt x="136" y="140"/>
                      <a:pt x="131" y="107"/>
                      <a:pt x="120" y="79"/>
                    </a:cubicBezTo>
                    <a:cubicBezTo>
                      <a:pt x="111" y="49"/>
                      <a:pt x="100" y="21"/>
                      <a:pt x="83" y="0"/>
                    </a:cubicBezTo>
                    <a:cubicBezTo>
                      <a:pt x="41" y="16"/>
                      <a:pt x="8" y="63"/>
                      <a:pt x="3"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6" name="îŝḷïďé">
                <a:extLst>
                  <a:ext uri="{FF2B5EF4-FFF2-40B4-BE49-F238E27FC236}">
                    <a16:creationId xmlns:a16="http://schemas.microsoft.com/office/drawing/2014/main" id="{70F92BBD-07A6-4948-AC48-B213E0B3672D}"/>
                  </a:ext>
                </a:extLst>
              </p:cNvPr>
              <p:cNvSpPr/>
              <p:nvPr/>
            </p:nvSpPr>
            <p:spPr bwMode="auto">
              <a:xfrm>
                <a:off x="7436449" y="2876921"/>
                <a:ext cx="100879" cy="202464"/>
              </a:xfrm>
              <a:custGeom>
                <a:avLst/>
                <a:gdLst>
                  <a:gd name="T0" fmla="*/ 8 w 156"/>
                  <a:gd name="T1" fmla="*/ 144 h 315"/>
                  <a:gd name="T2" fmla="*/ 19 w 156"/>
                  <a:gd name="T3" fmla="*/ 196 h 315"/>
                  <a:gd name="T4" fmla="*/ 42 w 156"/>
                  <a:gd name="T5" fmla="*/ 242 h 315"/>
                  <a:gd name="T6" fmla="*/ 108 w 156"/>
                  <a:gd name="T7" fmla="*/ 315 h 315"/>
                  <a:gd name="T8" fmla="*/ 145 w 156"/>
                  <a:gd name="T9" fmla="*/ 162 h 315"/>
                  <a:gd name="T10" fmla="*/ 132 w 156"/>
                  <a:gd name="T11" fmla="*/ 115 h 315"/>
                  <a:gd name="T12" fmla="*/ 114 w 156"/>
                  <a:gd name="T13" fmla="*/ 71 h 315"/>
                  <a:gd name="T14" fmla="*/ 62 w 156"/>
                  <a:gd name="T15" fmla="*/ 0 h 315"/>
                  <a:gd name="T16" fmla="*/ 8 w 156"/>
                  <a:gd name="T17" fmla="*/ 144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315">
                    <a:moveTo>
                      <a:pt x="8" y="144"/>
                    </a:moveTo>
                    <a:cubicBezTo>
                      <a:pt x="10" y="162"/>
                      <a:pt x="13" y="179"/>
                      <a:pt x="19" y="196"/>
                    </a:cubicBezTo>
                    <a:cubicBezTo>
                      <a:pt x="25" y="212"/>
                      <a:pt x="33" y="227"/>
                      <a:pt x="42" y="242"/>
                    </a:cubicBezTo>
                    <a:cubicBezTo>
                      <a:pt x="61" y="271"/>
                      <a:pt x="84" y="296"/>
                      <a:pt x="108" y="315"/>
                    </a:cubicBezTo>
                    <a:cubicBezTo>
                      <a:pt x="142" y="286"/>
                      <a:pt x="156" y="228"/>
                      <a:pt x="145" y="162"/>
                    </a:cubicBezTo>
                    <a:cubicBezTo>
                      <a:pt x="142" y="145"/>
                      <a:pt x="137" y="130"/>
                      <a:pt x="132" y="115"/>
                    </a:cubicBezTo>
                    <a:cubicBezTo>
                      <a:pt x="126" y="100"/>
                      <a:pt x="120" y="85"/>
                      <a:pt x="114" y="71"/>
                    </a:cubicBezTo>
                    <a:cubicBezTo>
                      <a:pt x="100" y="42"/>
                      <a:pt x="83" y="18"/>
                      <a:pt x="62" y="0"/>
                    </a:cubicBezTo>
                    <a:cubicBezTo>
                      <a:pt x="24" y="23"/>
                      <a:pt x="0" y="75"/>
                      <a:pt x="8" y="1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7" name="íṩḻïḓe">
                <a:extLst>
                  <a:ext uri="{FF2B5EF4-FFF2-40B4-BE49-F238E27FC236}">
                    <a16:creationId xmlns:a16="http://schemas.microsoft.com/office/drawing/2014/main" id="{92FF4C87-5395-49E9-845B-5EBB136AA466}"/>
                  </a:ext>
                </a:extLst>
              </p:cNvPr>
              <p:cNvSpPr/>
              <p:nvPr/>
            </p:nvSpPr>
            <p:spPr bwMode="auto">
              <a:xfrm>
                <a:off x="7557081" y="2986971"/>
                <a:ext cx="116399" cy="193293"/>
              </a:xfrm>
              <a:custGeom>
                <a:avLst/>
                <a:gdLst>
                  <a:gd name="T0" fmla="*/ 20 w 180"/>
                  <a:gd name="T1" fmla="*/ 150 h 300"/>
                  <a:gd name="T2" fmla="*/ 70 w 180"/>
                  <a:gd name="T3" fmla="*/ 241 h 300"/>
                  <a:gd name="T4" fmla="*/ 149 w 180"/>
                  <a:gd name="T5" fmla="*/ 300 h 300"/>
                  <a:gd name="T6" fmla="*/ 157 w 180"/>
                  <a:gd name="T7" fmla="*/ 145 h 300"/>
                  <a:gd name="T8" fmla="*/ 137 w 180"/>
                  <a:gd name="T9" fmla="*/ 101 h 300"/>
                  <a:gd name="T10" fmla="*/ 112 w 180"/>
                  <a:gd name="T11" fmla="*/ 60 h 300"/>
                  <a:gd name="T12" fmla="*/ 48 w 180"/>
                  <a:gd name="T13" fmla="*/ 0 h 300"/>
                  <a:gd name="T14" fmla="*/ 20 w 180"/>
                  <a:gd name="T15" fmla="*/ 150 h 3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0" h="300">
                    <a:moveTo>
                      <a:pt x="20" y="150"/>
                    </a:moveTo>
                    <a:cubicBezTo>
                      <a:pt x="30" y="183"/>
                      <a:pt x="46" y="217"/>
                      <a:pt x="70" y="241"/>
                    </a:cubicBezTo>
                    <a:cubicBezTo>
                      <a:pt x="93" y="266"/>
                      <a:pt x="121" y="287"/>
                      <a:pt x="149" y="300"/>
                    </a:cubicBezTo>
                    <a:cubicBezTo>
                      <a:pt x="177" y="266"/>
                      <a:pt x="180" y="207"/>
                      <a:pt x="157" y="145"/>
                    </a:cubicBezTo>
                    <a:cubicBezTo>
                      <a:pt x="152" y="129"/>
                      <a:pt x="144" y="115"/>
                      <a:pt x="137" y="101"/>
                    </a:cubicBezTo>
                    <a:cubicBezTo>
                      <a:pt x="129" y="86"/>
                      <a:pt x="121" y="72"/>
                      <a:pt x="112" y="60"/>
                    </a:cubicBezTo>
                    <a:cubicBezTo>
                      <a:pt x="94" y="34"/>
                      <a:pt x="72" y="14"/>
                      <a:pt x="48" y="0"/>
                    </a:cubicBezTo>
                    <a:cubicBezTo>
                      <a:pt x="14" y="30"/>
                      <a:pt x="0" y="84"/>
                      <a:pt x="20" y="1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8" name="íṩ1íḓe">
                <a:extLst>
                  <a:ext uri="{FF2B5EF4-FFF2-40B4-BE49-F238E27FC236}">
                    <a16:creationId xmlns:a16="http://schemas.microsoft.com/office/drawing/2014/main" id="{04B422CD-08C8-4B89-8020-C62AC374AE46}"/>
                  </a:ext>
                </a:extLst>
              </p:cNvPr>
              <p:cNvSpPr/>
              <p:nvPr/>
            </p:nvSpPr>
            <p:spPr bwMode="auto">
              <a:xfrm>
                <a:off x="7695348" y="3075153"/>
                <a:ext cx="134035" cy="179890"/>
              </a:xfrm>
              <a:custGeom>
                <a:avLst/>
                <a:gdLst>
                  <a:gd name="T0" fmla="*/ 32 w 208"/>
                  <a:gd name="T1" fmla="*/ 154 h 279"/>
                  <a:gd name="T2" fmla="*/ 97 w 208"/>
                  <a:gd name="T3" fmla="*/ 235 h 279"/>
                  <a:gd name="T4" fmla="*/ 185 w 208"/>
                  <a:gd name="T5" fmla="*/ 279 h 279"/>
                  <a:gd name="T6" fmla="*/ 166 w 208"/>
                  <a:gd name="T7" fmla="*/ 126 h 279"/>
                  <a:gd name="T8" fmla="*/ 107 w 208"/>
                  <a:gd name="T9" fmla="*/ 48 h 279"/>
                  <a:gd name="T10" fmla="*/ 35 w 208"/>
                  <a:gd name="T11" fmla="*/ 0 h 279"/>
                  <a:gd name="T12" fmla="*/ 32 w 208"/>
                  <a:gd name="T13" fmla="*/ 154 h 279"/>
                </a:gdLst>
                <a:ahLst/>
                <a:cxnLst>
                  <a:cxn ang="0">
                    <a:pos x="T0" y="T1"/>
                  </a:cxn>
                  <a:cxn ang="0">
                    <a:pos x="T2" y="T3"/>
                  </a:cxn>
                  <a:cxn ang="0">
                    <a:pos x="T4" y="T5"/>
                  </a:cxn>
                  <a:cxn ang="0">
                    <a:pos x="T6" y="T7"/>
                  </a:cxn>
                  <a:cxn ang="0">
                    <a:pos x="T8" y="T9"/>
                  </a:cxn>
                  <a:cxn ang="0">
                    <a:pos x="T10" y="T11"/>
                  </a:cxn>
                  <a:cxn ang="0">
                    <a:pos x="T12" y="T13"/>
                  </a:cxn>
                </a:cxnLst>
                <a:rect l="0" t="0" r="r" b="b"/>
                <a:pathLst>
                  <a:path w="208" h="279">
                    <a:moveTo>
                      <a:pt x="32" y="154"/>
                    </a:moveTo>
                    <a:cubicBezTo>
                      <a:pt x="48" y="184"/>
                      <a:pt x="71" y="212"/>
                      <a:pt x="97" y="235"/>
                    </a:cubicBezTo>
                    <a:cubicBezTo>
                      <a:pt x="124" y="257"/>
                      <a:pt x="156" y="270"/>
                      <a:pt x="185" y="279"/>
                    </a:cubicBezTo>
                    <a:cubicBezTo>
                      <a:pt x="208" y="240"/>
                      <a:pt x="200" y="181"/>
                      <a:pt x="166" y="126"/>
                    </a:cubicBezTo>
                    <a:cubicBezTo>
                      <a:pt x="150" y="97"/>
                      <a:pt x="130" y="69"/>
                      <a:pt x="107" y="48"/>
                    </a:cubicBezTo>
                    <a:cubicBezTo>
                      <a:pt x="85" y="27"/>
                      <a:pt x="59" y="13"/>
                      <a:pt x="35" y="0"/>
                    </a:cubicBezTo>
                    <a:cubicBezTo>
                      <a:pt x="8" y="34"/>
                      <a:pt x="0" y="94"/>
                      <a:pt x="32" y="1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9" name="îṩḻïďé">
                <a:extLst>
                  <a:ext uri="{FF2B5EF4-FFF2-40B4-BE49-F238E27FC236}">
                    <a16:creationId xmlns:a16="http://schemas.microsoft.com/office/drawing/2014/main" id="{0750737B-02EA-40CF-807C-B66FDF497990}"/>
                  </a:ext>
                </a:extLst>
              </p:cNvPr>
              <p:cNvSpPr/>
              <p:nvPr/>
            </p:nvSpPr>
            <p:spPr bwMode="auto">
              <a:xfrm>
                <a:off x="7846314" y="3139348"/>
                <a:ext cx="145323" cy="160842"/>
              </a:xfrm>
              <a:custGeom>
                <a:avLst/>
                <a:gdLst>
                  <a:gd name="T0" fmla="*/ 45 w 226"/>
                  <a:gd name="T1" fmla="*/ 154 h 250"/>
                  <a:gd name="T2" fmla="*/ 124 w 226"/>
                  <a:gd name="T3" fmla="*/ 220 h 250"/>
                  <a:gd name="T4" fmla="*/ 170 w 226"/>
                  <a:gd name="T5" fmla="*/ 242 h 250"/>
                  <a:gd name="T6" fmla="*/ 218 w 226"/>
                  <a:gd name="T7" fmla="*/ 250 h 250"/>
                  <a:gd name="T8" fmla="*/ 217 w 226"/>
                  <a:gd name="T9" fmla="*/ 179 h 250"/>
                  <a:gd name="T10" fmla="*/ 173 w 226"/>
                  <a:gd name="T11" fmla="*/ 101 h 250"/>
                  <a:gd name="T12" fmla="*/ 22 w 226"/>
                  <a:gd name="T13" fmla="*/ 0 h 250"/>
                  <a:gd name="T14" fmla="*/ 45 w 226"/>
                  <a:gd name="T15" fmla="*/ 154 h 2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6" h="250">
                    <a:moveTo>
                      <a:pt x="45" y="154"/>
                    </a:moveTo>
                    <a:cubicBezTo>
                      <a:pt x="66" y="181"/>
                      <a:pt x="94" y="203"/>
                      <a:pt x="124" y="220"/>
                    </a:cubicBezTo>
                    <a:cubicBezTo>
                      <a:pt x="139" y="229"/>
                      <a:pt x="155" y="236"/>
                      <a:pt x="170" y="242"/>
                    </a:cubicBezTo>
                    <a:cubicBezTo>
                      <a:pt x="186" y="246"/>
                      <a:pt x="202" y="249"/>
                      <a:pt x="218" y="250"/>
                    </a:cubicBezTo>
                    <a:cubicBezTo>
                      <a:pt x="226" y="229"/>
                      <a:pt x="225" y="204"/>
                      <a:pt x="217" y="179"/>
                    </a:cubicBezTo>
                    <a:cubicBezTo>
                      <a:pt x="209" y="154"/>
                      <a:pt x="194" y="129"/>
                      <a:pt x="173" y="101"/>
                    </a:cubicBezTo>
                    <a:cubicBezTo>
                      <a:pt x="131" y="47"/>
                      <a:pt x="74" y="17"/>
                      <a:pt x="22" y="0"/>
                    </a:cubicBezTo>
                    <a:cubicBezTo>
                      <a:pt x="0" y="39"/>
                      <a:pt x="4" y="98"/>
                      <a:pt x="45" y="1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40" name="ís1ide">
                <a:extLst>
                  <a:ext uri="{FF2B5EF4-FFF2-40B4-BE49-F238E27FC236}">
                    <a16:creationId xmlns:a16="http://schemas.microsoft.com/office/drawing/2014/main" id="{5F50F487-48EC-4288-8A30-A1E2FA9A91CF}"/>
                  </a:ext>
                </a:extLst>
              </p:cNvPr>
              <p:cNvSpPr/>
              <p:nvPr/>
            </p:nvSpPr>
            <p:spPr bwMode="auto">
              <a:xfrm>
                <a:off x="8002219" y="3179557"/>
                <a:ext cx="166485" cy="137563"/>
              </a:xfrm>
              <a:custGeom>
                <a:avLst/>
                <a:gdLst>
                  <a:gd name="T0" fmla="*/ 64 w 259"/>
                  <a:gd name="T1" fmla="*/ 146 h 214"/>
                  <a:gd name="T2" fmla="*/ 153 w 259"/>
                  <a:gd name="T3" fmla="*/ 199 h 214"/>
                  <a:gd name="T4" fmla="*/ 251 w 259"/>
                  <a:gd name="T5" fmla="*/ 213 h 214"/>
                  <a:gd name="T6" fmla="*/ 181 w 259"/>
                  <a:gd name="T7" fmla="*/ 72 h 214"/>
                  <a:gd name="T8" fmla="*/ 99 w 259"/>
                  <a:gd name="T9" fmla="*/ 23 h 214"/>
                  <a:gd name="T10" fmla="*/ 14 w 259"/>
                  <a:gd name="T11" fmla="*/ 0 h 214"/>
                  <a:gd name="T12" fmla="*/ 64 w 259"/>
                  <a:gd name="T13" fmla="*/ 146 h 214"/>
                </a:gdLst>
                <a:ahLst/>
                <a:cxnLst>
                  <a:cxn ang="0">
                    <a:pos x="T0" y="T1"/>
                  </a:cxn>
                  <a:cxn ang="0">
                    <a:pos x="T2" y="T3"/>
                  </a:cxn>
                  <a:cxn ang="0">
                    <a:pos x="T4" y="T5"/>
                  </a:cxn>
                  <a:cxn ang="0">
                    <a:pos x="T6" y="T7"/>
                  </a:cxn>
                  <a:cxn ang="0">
                    <a:pos x="T8" y="T9"/>
                  </a:cxn>
                  <a:cxn ang="0">
                    <a:pos x="T10" y="T11"/>
                  </a:cxn>
                  <a:cxn ang="0">
                    <a:pos x="T12" y="T13"/>
                  </a:cxn>
                </a:cxnLst>
                <a:rect l="0" t="0" r="r" b="b"/>
                <a:pathLst>
                  <a:path w="259" h="214">
                    <a:moveTo>
                      <a:pt x="64" y="146"/>
                    </a:moveTo>
                    <a:cubicBezTo>
                      <a:pt x="89" y="172"/>
                      <a:pt x="120" y="188"/>
                      <a:pt x="153" y="199"/>
                    </a:cubicBezTo>
                    <a:cubicBezTo>
                      <a:pt x="186" y="209"/>
                      <a:pt x="220" y="214"/>
                      <a:pt x="251" y="213"/>
                    </a:cubicBezTo>
                    <a:cubicBezTo>
                      <a:pt x="259" y="170"/>
                      <a:pt x="232" y="116"/>
                      <a:pt x="181" y="72"/>
                    </a:cubicBezTo>
                    <a:cubicBezTo>
                      <a:pt x="156" y="50"/>
                      <a:pt x="127" y="35"/>
                      <a:pt x="99" y="23"/>
                    </a:cubicBezTo>
                    <a:cubicBezTo>
                      <a:pt x="71" y="9"/>
                      <a:pt x="42" y="1"/>
                      <a:pt x="14" y="0"/>
                    </a:cubicBezTo>
                    <a:cubicBezTo>
                      <a:pt x="0" y="42"/>
                      <a:pt x="14" y="97"/>
                      <a:pt x="64" y="1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41" name="îŝḻíḓê">
                <a:extLst>
                  <a:ext uri="{FF2B5EF4-FFF2-40B4-BE49-F238E27FC236}">
                    <a16:creationId xmlns:a16="http://schemas.microsoft.com/office/drawing/2014/main" id="{181344E5-98DA-4B4D-9622-E7E32A1F5769}"/>
                  </a:ext>
                </a:extLst>
              </p:cNvPr>
              <p:cNvSpPr/>
              <p:nvPr/>
            </p:nvSpPr>
            <p:spPr bwMode="auto">
              <a:xfrm>
                <a:off x="7101378" y="2287873"/>
                <a:ext cx="81832" cy="243380"/>
              </a:xfrm>
              <a:custGeom>
                <a:avLst/>
                <a:gdLst>
                  <a:gd name="T0" fmla="*/ 96 w 126"/>
                  <a:gd name="T1" fmla="*/ 378 h 378"/>
                  <a:gd name="T2" fmla="*/ 111 w 126"/>
                  <a:gd name="T3" fmla="*/ 339 h 378"/>
                  <a:gd name="T4" fmla="*/ 121 w 126"/>
                  <a:gd name="T5" fmla="*/ 293 h 378"/>
                  <a:gd name="T6" fmla="*/ 120 w 126"/>
                  <a:gd name="T7" fmla="*/ 183 h 378"/>
                  <a:gd name="T8" fmla="*/ 115 w 126"/>
                  <a:gd name="T9" fmla="*/ 155 h 378"/>
                  <a:gd name="T10" fmla="*/ 110 w 126"/>
                  <a:gd name="T11" fmla="*/ 127 h 378"/>
                  <a:gd name="T12" fmla="*/ 96 w 126"/>
                  <a:gd name="T13" fmla="*/ 77 h 378"/>
                  <a:gd name="T14" fmla="*/ 49 w 126"/>
                  <a:gd name="T15" fmla="*/ 0 h 378"/>
                  <a:gd name="T16" fmla="*/ 11 w 126"/>
                  <a:gd name="T17" fmla="*/ 81 h 378"/>
                  <a:gd name="T18" fmla="*/ 2 w 126"/>
                  <a:gd name="T19" fmla="*/ 136 h 378"/>
                  <a:gd name="T20" fmla="*/ 0 w 126"/>
                  <a:gd name="T21" fmla="*/ 166 h 378"/>
                  <a:gd name="T22" fmla="*/ 4 w 126"/>
                  <a:gd name="T23" fmla="*/ 197 h 378"/>
                  <a:gd name="T24" fmla="*/ 37 w 126"/>
                  <a:gd name="T25" fmla="*/ 309 h 378"/>
                  <a:gd name="T26" fmla="*/ 64 w 126"/>
                  <a:gd name="T27" fmla="*/ 350 h 378"/>
                  <a:gd name="T28" fmla="*/ 96 w 126"/>
                  <a:gd name="T29" fmla="*/ 378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6" h="378">
                    <a:moveTo>
                      <a:pt x="96" y="378"/>
                    </a:moveTo>
                    <a:cubicBezTo>
                      <a:pt x="102" y="366"/>
                      <a:pt x="107" y="353"/>
                      <a:pt x="111" y="339"/>
                    </a:cubicBezTo>
                    <a:cubicBezTo>
                      <a:pt x="115" y="325"/>
                      <a:pt x="117" y="310"/>
                      <a:pt x="121" y="293"/>
                    </a:cubicBezTo>
                    <a:cubicBezTo>
                      <a:pt x="126" y="259"/>
                      <a:pt x="126" y="222"/>
                      <a:pt x="120" y="183"/>
                    </a:cubicBezTo>
                    <a:cubicBezTo>
                      <a:pt x="118" y="174"/>
                      <a:pt x="117" y="164"/>
                      <a:pt x="115" y="155"/>
                    </a:cubicBezTo>
                    <a:cubicBezTo>
                      <a:pt x="114" y="145"/>
                      <a:pt x="112" y="136"/>
                      <a:pt x="110" y="127"/>
                    </a:cubicBezTo>
                    <a:cubicBezTo>
                      <a:pt x="107" y="109"/>
                      <a:pt x="102" y="92"/>
                      <a:pt x="96" y="77"/>
                    </a:cubicBezTo>
                    <a:cubicBezTo>
                      <a:pt x="84" y="45"/>
                      <a:pt x="68" y="19"/>
                      <a:pt x="49" y="0"/>
                    </a:cubicBezTo>
                    <a:cubicBezTo>
                      <a:pt x="33" y="19"/>
                      <a:pt x="20" y="47"/>
                      <a:pt x="11" y="81"/>
                    </a:cubicBezTo>
                    <a:cubicBezTo>
                      <a:pt x="7" y="98"/>
                      <a:pt x="4" y="116"/>
                      <a:pt x="2" y="136"/>
                    </a:cubicBezTo>
                    <a:cubicBezTo>
                      <a:pt x="1" y="146"/>
                      <a:pt x="0" y="156"/>
                      <a:pt x="0" y="166"/>
                    </a:cubicBezTo>
                    <a:cubicBezTo>
                      <a:pt x="0" y="176"/>
                      <a:pt x="2" y="187"/>
                      <a:pt x="4" y="197"/>
                    </a:cubicBezTo>
                    <a:cubicBezTo>
                      <a:pt x="10" y="239"/>
                      <a:pt x="22" y="277"/>
                      <a:pt x="37" y="309"/>
                    </a:cubicBezTo>
                    <a:cubicBezTo>
                      <a:pt x="44" y="324"/>
                      <a:pt x="54" y="338"/>
                      <a:pt x="64" y="350"/>
                    </a:cubicBezTo>
                    <a:cubicBezTo>
                      <a:pt x="75" y="361"/>
                      <a:pt x="85" y="371"/>
                      <a:pt x="96" y="3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393" name="文本框 392">
              <a:extLst>
                <a:ext uri="{FF2B5EF4-FFF2-40B4-BE49-F238E27FC236}">
                  <a16:creationId xmlns:a16="http://schemas.microsoft.com/office/drawing/2014/main" id="{C58FC2D7-82F8-43C8-B61C-40E377450A65}"/>
                </a:ext>
              </a:extLst>
            </p:cNvPr>
            <p:cNvSpPr txBox="1"/>
            <p:nvPr/>
          </p:nvSpPr>
          <p:spPr>
            <a:xfrm>
              <a:off x="1098733" y="1378796"/>
              <a:ext cx="1723550" cy="400110"/>
            </a:xfrm>
            <a:prstGeom prst="rect">
              <a:avLst/>
            </a:prstGeom>
            <a:noFill/>
          </p:spPr>
          <p:txBody>
            <a:bodyPr wrap="none" rtlCol="0">
              <a:spAutoFit/>
            </a:bodyPr>
            <a:lstStyle/>
            <a:p>
              <a:pPr algn="ctr"/>
              <a:r>
                <a:rPr lang="zh-CN" altLang="en-US" sz="2000" dirty="0">
                  <a:latin typeface="+mn-ea"/>
                </a:rPr>
                <a:t>输入奖项内容</a:t>
              </a:r>
            </a:p>
          </p:txBody>
        </p:sp>
        <p:sp>
          <p:nvSpPr>
            <p:cNvPr id="394" name="文本框 393">
              <a:extLst>
                <a:ext uri="{FF2B5EF4-FFF2-40B4-BE49-F238E27FC236}">
                  <a16:creationId xmlns:a16="http://schemas.microsoft.com/office/drawing/2014/main" id="{0EDF0459-D044-4DEB-AE3B-2415FF1C319B}"/>
                </a:ext>
              </a:extLst>
            </p:cNvPr>
            <p:cNvSpPr txBox="1"/>
            <p:nvPr/>
          </p:nvSpPr>
          <p:spPr>
            <a:xfrm>
              <a:off x="1316742" y="1852484"/>
              <a:ext cx="1287532" cy="707886"/>
            </a:xfrm>
            <a:prstGeom prst="rect">
              <a:avLst/>
            </a:prstGeom>
            <a:noFill/>
          </p:spPr>
          <p:txBody>
            <a:bodyPr wrap="none" rtlCol="0">
              <a:spAutoFit/>
            </a:bodyPr>
            <a:lstStyle/>
            <a:p>
              <a:pPr algn="ctr"/>
              <a:r>
                <a:rPr lang="zh-CN" altLang="en-US" sz="4000" b="1" spc="300" dirty="0">
                  <a:solidFill>
                    <a:schemeClr val="accent1"/>
                  </a:solidFill>
                  <a:latin typeface="+mn-ea"/>
                </a:rPr>
                <a:t>名次</a:t>
              </a:r>
              <a:endParaRPr lang="zh-CN" altLang="en-US" sz="4800" b="1" spc="300" dirty="0">
                <a:solidFill>
                  <a:schemeClr val="accent1"/>
                </a:solidFill>
                <a:latin typeface="+mn-ea"/>
              </a:endParaRPr>
            </a:p>
          </p:txBody>
        </p:sp>
        <p:sp>
          <p:nvSpPr>
            <p:cNvPr id="395" name="矩形: 圆角 394">
              <a:extLst>
                <a:ext uri="{FF2B5EF4-FFF2-40B4-BE49-F238E27FC236}">
                  <a16:creationId xmlns:a16="http://schemas.microsoft.com/office/drawing/2014/main" id="{F1F7A166-B3DB-42C3-8BD6-A1A92921663B}"/>
                </a:ext>
              </a:extLst>
            </p:cNvPr>
            <p:cNvSpPr/>
            <p:nvPr/>
          </p:nvSpPr>
          <p:spPr>
            <a:xfrm>
              <a:off x="1083506" y="2766061"/>
              <a:ext cx="1754004" cy="58231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t>获奖人姓名</a:t>
              </a:r>
            </a:p>
          </p:txBody>
        </p:sp>
      </p:grpSp>
      <p:grpSp>
        <p:nvGrpSpPr>
          <p:cNvPr id="660" name="组合 659">
            <a:extLst>
              <a:ext uri="{FF2B5EF4-FFF2-40B4-BE49-F238E27FC236}">
                <a16:creationId xmlns:a16="http://schemas.microsoft.com/office/drawing/2014/main" id="{6612ABC5-7898-44A4-BBB6-5CE72E45A582}"/>
              </a:ext>
            </a:extLst>
          </p:cNvPr>
          <p:cNvGrpSpPr/>
          <p:nvPr/>
        </p:nvGrpSpPr>
        <p:grpSpPr>
          <a:xfrm>
            <a:off x="8946874" y="1392860"/>
            <a:ext cx="2565268" cy="1969575"/>
            <a:chOff x="677874" y="1378796"/>
            <a:chExt cx="2565268" cy="1969575"/>
          </a:xfrm>
        </p:grpSpPr>
        <p:grpSp>
          <p:nvGrpSpPr>
            <p:cNvPr id="661" name="组合 660">
              <a:extLst>
                <a:ext uri="{FF2B5EF4-FFF2-40B4-BE49-F238E27FC236}">
                  <a16:creationId xmlns:a16="http://schemas.microsoft.com/office/drawing/2014/main" id="{981B606D-B1C9-4F16-B92C-AAC83FBA6590}"/>
                </a:ext>
              </a:extLst>
            </p:cNvPr>
            <p:cNvGrpSpPr/>
            <p:nvPr/>
          </p:nvGrpSpPr>
          <p:grpSpPr>
            <a:xfrm>
              <a:off x="677874" y="1916901"/>
              <a:ext cx="2565268" cy="1252861"/>
              <a:chOff x="7030816" y="2287871"/>
              <a:chExt cx="2339969" cy="1142828"/>
            </a:xfrm>
            <a:solidFill>
              <a:schemeClr val="accent3"/>
            </a:solidFill>
          </p:grpSpPr>
          <p:sp>
            <p:nvSpPr>
              <p:cNvPr id="665" name="isḻïḓè">
                <a:extLst>
                  <a:ext uri="{FF2B5EF4-FFF2-40B4-BE49-F238E27FC236}">
                    <a16:creationId xmlns:a16="http://schemas.microsoft.com/office/drawing/2014/main" id="{400F6C05-29D7-458A-B16C-3F28A67F0BCB}"/>
                  </a:ext>
                </a:extLst>
              </p:cNvPr>
              <p:cNvSpPr/>
              <p:nvPr/>
            </p:nvSpPr>
            <p:spPr bwMode="auto">
              <a:xfrm>
                <a:off x="9202183" y="2495274"/>
                <a:ext cx="168602" cy="169308"/>
              </a:xfrm>
              <a:custGeom>
                <a:avLst/>
                <a:gdLst>
                  <a:gd name="T0" fmla="*/ 262 w 262"/>
                  <a:gd name="T1" fmla="*/ 17 h 263"/>
                  <a:gd name="T2" fmla="*/ 228 w 262"/>
                  <a:gd name="T3" fmla="*/ 122 h 263"/>
                  <a:gd name="T4" fmla="*/ 157 w 262"/>
                  <a:gd name="T5" fmla="*/ 210 h 263"/>
                  <a:gd name="T6" fmla="*/ 0 w 262"/>
                  <a:gd name="T7" fmla="*/ 240 h 263"/>
                  <a:gd name="T8" fmla="*/ 43 w 262"/>
                  <a:gd name="T9" fmla="*/ 150 h 263"/>
                  <a:gd name="T10" fmla="*/ 110 w 262"/>
                  <a:gd name="T11" fmla="*/ 68 h 263"/>
                  <a:gd name="T12" fmla="*/ 262 w 262"/>
                  <a:gd name="T13" fmla="*/ 17 h 263"/>
                </a:gdLst>
                <a:ahLst/>
                <a:cxnLst>
                  <a:cxn ang="0">
                    <a:pos x="T0" y="T1"/>
                  </a:cxn>
                  <a:cxn ang="0">
                    <a:pos x="T2" y="T3"/>
                  </a:cxn>
                  <a:cxn ang="0">
                    <a:pos x="T4" y="T5"/>
                  </a:cxn>
                  <a:cxn ang="0">
                    <a:pos x="T6" y="T7"/>
                  </a:cxn>
                  <a:cxn ang="0">
                    <a:pos x="T8" y="T9"/>
                  </a:cxn>
                  <a:cxn ang="0">
                    <a:pos x="T10" y="T11"/>
                  </a:cxn>
                  <a:cxn ang="0">
                    <a:pos x="T12" y="T13"/>
                  </a:cxn>
                </a:cxnLst>
                <a:rect l="0" t="0" r="r" b="b"/>
                <a:pathLst>
                  <a:path w="262" h="263">
                    <a:moveTo>
                      <a:pt x="262" y="17"/>
                    </a:moveTo>
                    <a:cubicBezTo>
                      <a:pt x="261" y="52"/>
                      <a:pt x="245" y="88"/>
                      <a:pt x="228" y="122"/>
                    </a:cubicBezTo>
                    <a:cubicBezTo>
                      <a:pt x="209" y="155"/>
                      <a:pt x="188" y="187"/>
                      <a:pt x="157" y="210"/>
                    </a:cubicBezTo>
                    <a:cubicBezTo>
                      <a:pt x="97" y="257"/>
                      <a:pt x="39" y="263"/>
                      <a:pt x="0" y="240"/>
                    </a:cubicBezTo>
                    <a:cubicBezTo>
                      <a:pt x="8" y="210"/>
                      <a:pt x="24" y="179"/>
                      <a:pt x="43" y="150"/>
                    </a:cubicBezTo>
                    <a:cubicBezTo>
                      <a:pt x="60" y="120"/>
                      <a:pt x="83" y="92"/>
                      <a:pt x="110" y="68"/>
                    </a:cubicBezTo>
                    <a:cubicBezTo>
                      <a:pt x="166" y="20"/>
                      <a:pt x="221" y="0"/>
                      <a:pt x="262"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66" name="iSľidé">
                <a:extLst>
                  <a:ext uri="{FF2B5EF4-FFF2-40B4-BE49-F238E27FC236}">
                    <a16:creationId xmlns:a16="http://schemas.microsoft.com/office/drawing/2014/main" id="{C70C5668-B417-4A45-9F6F-C8E10F53B551}"/>
                  </a:ext>
                </a:extLst>
              </p:cNvPr>
              <p:cNvSpPr/>
              <p:nvPr/>
            </p:nvSpPr>
            <p:spPr bwMode="auto">
              <a:xfrm>
                <a:off x="9125290" y="2682217"/>
                <a:ext cx="190471" cy="149555"/>
              </a:xfrm>
              <a:custGeom>
                <a:avLst/>
                <a:gdLst>
                  <a:gd name="T0" fmla="*/ 296 w 296"/>
                  <a:gd name="T1" fmla="*/ 24 h 233"/>
                  <a:gd name="T2" fmla="*/ 160 w 296"/>
                  <a:gd name="T3" fmla="*/ 197 h 233"/>
                  <a:gd name="T4" fmla="*/ 0 w 296"/>
                  <a:gd name="T5" fmla="*/ 199 h 233"/>
                  <a:gd name="T6" fmla="*/ 25 w 296"/>
                  <a:gd name="T7" fmla="*/ 158 h 233"/>
                  <a:gd name="T8" fmla="*/ 56 w 296"/>
                  <a:gd name="T9" fmla="*/ 117 h 233"/>
                  <a:gd name="T10" fmla="*/ 139 w 296"/>
                  <a:gd name="T11" fmla="*/ 49 h 233"/>
                  <a:gd name="T12" fmla="*/ 296 w 296"/>
                  <a:gd name="T13" fmla="*/ 24 h 233"/>
                </a:gdLst>
                <a:ahLst/>
                <a:cxnLst>
                  <a:cxn ang="0">
                    <a:pos x="T0" y="T1"/>
                  </a:cxn>
                  <a:cxn ang="0">
                    <a:pos x="T2" y="T3"/>
                  </a:cxn>
                  <a:cxn ang="0">
                    <a:pos x="T4" y="T5"/>
                  </a:cxn>
                  <a:cxn ang="0">
                    <a:pos x="T6" y="T7"/>
                  </a:cxn>
                  <a:cxn ang="0">
                    <a:pos x="T8" y="T9"/>
                  </a:cxn>
                  <a:cxn ang="0">
                    <a:pos x="T10" y="T11"/>
                  </a:cxn>
                  <a:cxn ang="0">
                    <a:pos x="T12" y="T13"/>
                  </a:cxn>
                </a:cxnLst>
                <a:rect l="0" t="0" r="r" b="b"/>
                <a:pathLst>
                  <a:path w="296" h="233">
                    <a:moveTo>
                      <a:pt x="296" y="24"/>
                    </a:moveTo>
                    <a:cubicBezTo>
                      <a:pt x="280" y="93"/>
                      <a:pt x="222" y="159"/>
                      <a:pt x="160" y="197"/>
                    </a:cubicBezTo>
                    <a:cubicBezTo>
                      <a:pt x="94" y="233"/>
                      <a:pt x="33" y="228"/>
                      <a:pt x="0" y="199"/>
                    </a:cubicBezTo>
                    <a:cubicBezTo>
                      <a:pt x="7" y="185"/>
                      <a:pt x="15" y="171"/>
                      <a:pt x="25" y="158"/>
                    </a:cubicBezTo>
                    <a:cubicBezTo>
                      <a:pt x="36" y="145"/>
                      <a:pt x="45" y="130"/>
                      <a:pt x="56" y="117"/>
                    </a:cubicBezTo>
                    <a:cubicBezTo>
                      <a:pt x="79" y="91"/>
                      <a:pt x="107" y="68"/>
                      <a:pt x="139" y="49"/>
                    </a:cubicBezTo>
                    <a:cubicBezTo>
                      <a:pt x="200" y="11"/>
                      <a:pt x="257" y="0"/>
                      <a:pt x="296"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67" name="iślîďé">
                <a:extLst>
                  <a:ext uri="{FF2B5EF4-FFF2-40B4-BE49-F238E27FC236}">
                    <a16:creationId xmlns:a16="http://schemas.microsoft.com/office/drawing/2014/main" id="{A0C53215-B7AC-4201-B491-3D729BB465F2}"/>
                  </a:ext>
                </a:extLst>
              </p:cNvPr>
              <p:cNvSpPr/>
              <p:nvPr/>
            </p:nvSpPr>
            <p:spPr bwMode="auto">
              <a:xfrm>
                <a:off x="9022294" y="2857168"/>
                <a:ext cx="206697" cy="130508"/>
              </a:xfrm>
              <a:custGeom>
                <a:avLst/>
                <a:gdLst>
                  <a:gd name="T0" fmla="*/ 321 w 321"/>
                  <a:gd name="T1" fmla="*/ 31 h 203"/>
                  <a:gd name="T2" fmla="*/ 255 w 321"/>
                  <a:gd name="T3" fmla="*/ 119 h 203"/>
                  <a:gd name="T4" fmla="*/ 157 w 321"/>
                  <a:gd name="T5" fmla="*/ 177 h 203"/>
                  <a:gd name="T6" fmla="*/ 0 w 321"/>
                  <a:gd name="T7" fmla="*/ 152 h 203"/>
                  <a:gd name="T8" fmla="*/ 69 w 321"/>
                  <a:gd name="T9" fmla="*/ 81 h 203"/>
                  <a:gd name="T10" fmla="*/ 162 w 321"/>
                  <a:gd name="T11" fmla="*/ 28 h 203"/>
                  <a:gd name="T12" fmla="*/ 321 w 321"/>
                  <a:gd name="T13" fmla="*/ 31 h 203"/>
                </a:gdLst>
                <a:ahLst/>
                <a:cxnLst>
                  <a:cxn ang="0">
                    <a:pos x="T0" y="T1"/>
                  </a:cxn>
                  <a:cxn ang="0">
                    <a:pos x="T2" y="T3"/>
                  </a:cxn>
                  <a:cxn ang="0">
                    <a:pos x="T4" y="T5"/>
                  </a:cxn>
                  <a:cxn ang="0">
                    <a:pos x="T6" y="T7"/>
                  </a:cxn>
                  <a:cxn ang="0">
                    <a:pos x="T8" y="T9"/>
                  </a:cxn>
                  <a:cxn ang="0">
                    <a:pos x="T10" y="T11"/>
                  </a:cxn>
                  <a:cxn ang="0">
                    <a:pos x="T12" y="T13"/>
                  </a:cxn>
                </a:cxnLst>
                <a:rect l="0" t="0" r="r" b="b"/>
                <a:pathLst>
                  <a:path w="321" h="203">
                    <a:moveTo>
                      <a:pt x="321" y="31"/>
                    </a:moveTo>
                    <a:cubicBezTo>
                      <a:pt x="306" y="62"/>
                      <a:pt x="284" y="93"/>
                      <a:pt x="255" y="119"/>
                    </a:cubicBezTo>
                    <a:cubicBezTo>
                      <a:pt x="226" y="144"/>
                      <a:pt x="192" y="164"/>
                      <a:pt x="157" y="177"/>
                    </a:cubicBezTo>
                    <a:cubicBezTo>
                      <a:pt x="88" y="203"/>
                      <a:pt x="28" y="187"/>
                      <a:pt x="0" y="152"/>
                    </a:cubicBezTo>
                    <a:cubicBezTo>
                      <a:pt x="20" y="129"/>
                      <a:pt x="41" y="102"/>
                      <a:pt x="69" y="81"/>
                    </a:cubicBezTo>
                    <a:cubicBezTo>
                      <a:pt x="96" y="59"/>
                      <a:pt x="130" y="42"/>
                      <a:pt x="162" y="28"/>
                    </a:cubicBezTo>
                    <a:cubicBezTo>
                      <a:pt x="227" y="0"/>
                      <a:pt x="288" y="1"/>
                      <a:pt x="321"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68" name="íṡḻíďè">
                <a:extLst>
                  <a:ext uri="{FF2B5EF4-FFF2-40B4-BE49-F238E27FC236}">
                    <a16:creationId xmlns:a16="http://schemas.microsoft.com/office/drawing/2014/main" id="{54D80BFB-AF75-48E3-8F28-908EC6625F44}"/>
                  </a:ext>
                </a:extLst>
              </p:cNvPr>
              <p:cNvSpPr/>
              <p:nvPr/>
            </p:nvSpPr>
            <p:spPr bwMode="auto">
              <a:xfrm>
                <a:off x="8896019" y="3008134"/>
                <a:ext cx="216573" cy="112166"/>
              </a:xfrm>
              <a:custGeom>
                <a:avLst/>
                <a:gdLst>
                  <a:gd name="T0" fmla="*/ 337 w 337"/>
                  <a:gd name="T1" fmla="*/ 47 h 174"/>
                  <a:gd name="T2" fmla="*/ 256 w 337"/>
                  <a:gd name="T3" fmla="*/ 122 h 174"/>
                  <a:gd name="T4" fmla="*/ 205 w 337"/>
                  <a:gd name="T5" fmla="*/ 148 h 174"/>
                  <a:gd name="T6" fmla="*/ 149 w 337"/>
                  <a:gd name="T7" fmla="*/ 162 h 174"/>
                  <a:gd name="T8" fmla="*/ 0 w 337"/>
                  <a:gd name="T9" fmla="*/ 112 h 174"/>
                  <a:gd name="T10" fmla="*/ 80 w 337"/>
                  <a:gd name="T11" fmla="*/ 53 h 174"/>
                  <a:gd name="T12" fmla="*/ 129 w 337"/>
                  <a:gd name="T13" fmla="*/ 32 h 174"/>
                  <a:gd name="T14" fmla="*/ 180 w 337"/>
                  <a:gd name="T15" fmla="*/ 16 h 174"/>
                  <a:gd name="T16" fmla="*/ 337 w 337"/>
                  <a:gd name="T17" fmla="*/ 47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7" h="174">
                    <a:moveTo>
                      <a:pt x="337" y="47"/>
                    </a:moveTo>
                    <a:cubicBezTo>
                      <a:pt x="316" y="75"/>
                      <a:pt x="288" y="101"/>
                      <a:pt x="256" y="122"/>
                    </a:cubicBezTo>
                    <a:cubicBezTo>
                      <a:pt x="241" y="133"/>
                      <a:pt x="223" y="141"/>
                      <a:pt x="205" y="148"/>
                    </a:cubicBezTo>
                    <a:cubicBezTo>
                      <a:pt x="187" y="154"/>
                      <a:pt x="168" y="159"/>
                      <a:pt x="149" y="162"/>
                    </a:cubicBezTo>
                    <a:cubicBezTo>
                      <a:pt x="75" y="174"/>
                      <a:pt x="22" y="151"/>
                      <a:pt x="0" y="112"/>
                    </a:cubicBezTo>
                    <a:cubicBezTo>
                      <a:pt x="21" y="89"/>
                      <a:pt x="48" y="69"/>
                      <a:pt x="80" y="53"/>
                    </a:cubicBezTo>
                    <a:cubicBezTo>
                      <a:pt x="95" y="45"/>
                      <a:pt x="112" y="38"/>
                      <a:pt x="129" y="32"/>
                    </a:cubicBezTo>
                    <a:cubicBezTo>
                      <a:pt x="145" y="26"/>
                      <a:pt x="162" y="20"/>
                      <a:pt x="180" y="16"/>
                    </a:cubicBezTo>
                    <a:cubicBezTo>
                      <a:pt x="250" y="0"/>
                      <a:pt x="310" y="12"/>
                      <a:pt x="337"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69" name="işlidè">
                <a:extLst>
                  <a:ext uri="{FF2B5EF4-FFF2-40B4-BE49-F238E27FC236}">
                    <a16:creationId xmlns:a16="http://schemas.microsoft.com/office/drawing/2014/main" id="{C739F069-BF24-44A8-B9B2-7EA70277B73E}"/>
                  </a:ext>
                </a:extLst>
              </p:cNvPr>
              <p:cNvSpPr/>
              <p:nvPr/>
            </p:nvSpPr>
            <p:spPr bwMode="auto">
              <a:xfrm>
                <a:off x="8748581" y="3138643"/>
                <a:ext cx="222216" cy="91708"/>
              </a:xfrm>
              <a:custGeom>
                <a:avLst/>
                <a:gdLst>
                  <a:gd name="T0" fmla="*/ 345 w 345"/>
                  <a:gd name="T1" fmla="*/ 61 h 142"/>
                  <a:gd name="T2" fmla="*/ 251 w 345"/>
                  <a:gd name="T3" fmla="*/ 120 h 142"/>
                  <a:gd name="T4" fmla="*/ 197 w 345"/>
                  <a:gd name="T5" fmla="*/ 138 h 142"/>
                  <a:gd name="T6" fmla="*/ 140 w 345"/>
                  <a:gd name="T7" fmla="*/ 142 h 142"/>
                  <a:gd name="T8" fmla="*/ 0 w 345"/>
                  <a:gd name="T9" fmla="*/ 66 h 142"/>
                  <a:gd name="T10" fmla="*/ 90 w 345"/>
                  <a:gd name="T11" fmla="*/ 23 h 142"/>
                  <a:gd name="T12" fmla="*/ 194 w 345"/>
                  <a:gd name="T13" fmla="*/ 3 h 142"/>
                  <a:gd name="T14" fmla="*/ 345 w 345"/>
                  <a:gd name="T15" fmla="*/ 61 h 1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5" h="142">
                    <a:moveTo>
                      <a:pt x="345" y="61"/>
                    </a:moveTo>
                    <a:cubicBezTo>
                      <a:pt x="319" y="84"/>
                      <a:pt x="287" y="105"/>
                      <a:pt x="251" y="120"/>
                    </a:cubicBezTo>
                    <a:cubicBezTo>
                      <a:pt x="234" y="127"/>
                      <a:pt x="215" y="133"/>
                      <a:pt x="197" y="138"/>
                    </a:cubicBezTo>
                    <a:cubicBezTo>
                      <a:pt x="178" y="141"/>
                      <a:pt x="159" y="142"/>
                      <a:pt x="140" y="142"/>
                    </a:cubicBezTo>
                    <a:cubicBezTo>
                      <a:pt x="64" y="140"/>
                      <a:pt x="15" y="108"/>
                      <a:pt x="0" y="66"/>
                    </a:cubicBezTo>
                    <a:cubicBezTo>
                      <a:pt x="26" y="47"/>
                      <a:pt x="56" y="33"/>
                      <a:pt x="90" y="23"/>
                    </a:cubicBezTo>
                    <a:cubicBezTo>
                      <a:pt x="124" y="13"/>
                      <a:pt x="158" y="4"/>
                      <a:pt x="194" y="3"/>
                    </a:cubicBezTo>
                    <a:cubicBezTo>
                      <a:pt x="267" y="0"/>
                      <a:pt x="324" y="22"/>
                      <a:pt x="345"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70" name="îśľiďe">
                <a:extLst>
                  <a:ext uri="{FF2B5EF4-FFF2-40B4-BE49-F238E27FC236}">
                    <a16:creationId xmlns:a16="http://schemas.microsoft.com/office/drawing/2014/main" id="{C8BB6347-AB65-4571-9051-1FE1F567A22F}"/>
                  </a:ext>
                </a:extLst>
              </p:cNvPr>
              <p:cNvSpPr/>
              <p:nvPr/>
            </p:nvSpPr>
            <p:spPr bwMode="auto">
              <a:xfrm>
                <a:off x="8587738" y="3233878"/>
                <a:ext cx="219394" cy="91003"/>
              </a:xfrm>
              <a:custGeom>
                <a:avLst/>
                <a:gdLst>
                  <a:gd name="T0" fmla="*/ 340 w 340"/>
                  <a:gd name="T1" fmla="*/ 88 h 141"/>
                  <a:gd name="T2" fmla="*/ 238 w 340"/>
                  <a:gd name="T3" fmla="*/ 130 h 141"/>
                  <a:gd name="T4" fmla="*/ 124 w 340"/>
                  <a:gd name="T5" fmla="*/ 134 h 141"/>
                  <a:gd name="T6" fmla="*/ 0 w 340"/>
                  <a:gd name="T7" fmla="*/ 34 h 141"/>
                  <a:gd name="T8" fmla="*/ 95 w 340"/>
                  <a:gd name="T9" fmla="*/ 7 h 141"/>
                  <a:gd name="T10" fmla="*/ 202 w 340"/>
                  <a:gd name="T11" fmla="*/ 6 h 141"/>
                  <a:gd name="T12" fmla="*/ 340 w 340"/>
                  <a:gd name="T13" fmla="*/ 88 h 141"/>
                </a:gdLst>
                <a:ahLst/>
                <a:cxnLst>
                  <a:cxn ang="0">
                    <a:pos x="T0" y="T1"/>
                  </a:cxn>
                  <a:cxn ang="0">
                    <a:pos x="T2" y="T3"/>
                  </a:cxn>
                  <a:cxn ang="0">
                    <a:pos x="T4" y="T5"/>
                  </a:cxn>
                  <a:cxn ang="0">
                    <a:pos x="T6" y="T7"/>
                  </a:cxn>
                  <a:cxn ang="0">
                    <a:pos x="T8" y="T9"/>
                  </a:cxn>
                  <a:cxn ang="0">
                    <a:pos x="T10" y="T11"/>
                  </a:cxn>
                  <a:cxn ang="0">
                    <a:pos x="T12" y="T13"/>
                  </a:cxn>
                </a:cxnLst>
                <a:rect l="0" t="0" r="r" b="b"/>
                <a:pathLst>
                  <a:path w="340" h="141">
                    <a:moveTo>
                      <a:pt x="340" y="88"/>
                    </a:moveTo>
                    <a:cubicBezTo>
                      <a:pt x="312" y="110"/>
                      <a:pt x="275" y="122"/>
                      <a:pt x="238" y="130"/>
                    </a:cubicBezTo>
                    <a:cubicBezTo>
                      <a:pt x="200" y="138"/>
                      <a:pt x="161" y="141"/>
                      <a:pt x="124" y="134"/>
                    </a:cubicBezTo>
                    <a:cubicBezTo>
                      <a:pt x="50" y="118"/>
                      <a:pt x="7" y="78"/>
                      <a:pt x="0" y="34"/>
                    </a:cubicBezTo>
                    <a:cubicBezTo>
                      <a:pt x="28" y="20"/>
                      <a:pt x="61" y="13"/>
                      <a:pt x="95" y="7"/>
                    </a:cubicBezTo>
                    <a:cubicBezTo>
                      <a:pt x="129" y="1"/>
                      <a:pt x="166" y="0"/>
                      <a:pt x="202" y="6"/>
                    </a:cubicBezTo>
                    <a:cubicBezTo>
                      <a:pt x="275" y="17"/>
                      <a:pt x="325" y="44"/>
                      <a:pt x="340"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71" name="îšľïde">
                <a:extLst>
                  <a:ext uri="{FF2B5EF4-FFF2-40B4-BE49-F238E27FC236}">
                    <a16:creationId xmlns:a16="http://schemas.microsoft.com/office/drawing/2014/main" id="{1D18728B-1561-428A-8E44-A0826CB27A2C}"/>
                  </a:ext>
                </a:extLst>
              </p:cNvPr>
              <p:cNvSpPr/>
              <p:nvPr/>
            </p:nvSpPr>
            <p:spPr bwMode="auto">
              <a:xfrm>
                <a:off x="8415609" y="3294546"/>
                <a:ext cx="209519" cy="99469"/>
              </a:xfrm>
              <a:custGeom>
                <a:avLst/>
                <a:gdLst>
                  <a:gd name="T0" fmla="*/ 325 w 325"/>
                  <a:gd name="T1" fmla="*/ 122 h 154"/>
                  <a:gd name="T2" fmla="*/ 105 w 325"/>
                  <a:gd name="T3" fmla="*/ 130 h 154"/>
                  <a:gd name="T4" fmla="*/ 26 w 325"/>
                  <a:gd name="T5" fmla="*/ 77 h 154"/>
                  <a:gd name="T6" fmla="*/ 0 w 325"/>
                  <a:gd name="T7" fmla="*/ 11 h 154"/>
                  <a:gd name="T8" fmla="*/ 48 w 325"/>
                  <a:gd name="T9" fmla="*/ 4 h 154"/>
                  <a:gd name="T10" fmla="*/ 98 w 325"/>
                  <a:gd name="T11" fmla="*/ 0 h 154"/>
                  <a:gd name="T12" fmla="*/ 204 w 325"/>
                  <a:gd name="T13" fmla="*/ 19 h 154"/>
                  <a:gd name="T14" fmla="*/ 325 w 325"/>
                  <a:gd name="T15" fmla="*/ 122 h 1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5" h="154">
                    <a:moveTo>
                      <a:pt x="325" y="122"/>
                    </a:moveTo>
                    <a:cubicBezTo>
                      <a:pt x="262" y="154"/>
                      <a:pt x="175" y="154"/>
                      <a:pt x="105" y="130"/>
                    </a:cubicBezTo>
                    <a:cubicBezTo>
                      <a:pt x="70" y="119"/>
                      <a:pt x="43" y="99"/>
                      <a:pt x="26" y="77"/>
                    </a:cubicBezTo>
                    <a:cubicBezTo>
                      <a:pt x="8" y="56"/>
                      <a:pt x="0" y="33"/>
                      <a:pt x="0" y="11"/>
                    </a:cubicBezTo>
                    <a:cubicBezTo>
                      <a:pt x="15" y="7"/>
                      <a:pt x="31" y="5"/>
                      <a:pt x="48" y="4"/>
                    </a:cubicBezTo>
                    <a:cubicBezTo>
                      <a:pt x="64" y="1"/>
                      <a:pt x="81" y="0"/>
                      <a:pt x="98" y="0"/>
                    </a:cubicBezTo>
                    <a:cubicBezTo>
                      <a:pt x="133" y="1"/>
                      <a:pt x="169" y="7"/>
                      <a:pt x="204" y="19"/>
                    </a:cubicBezTo>
                    <a:cubicBezTo>
                      <a:pt x="273" y="40"/>
                      <a:pt x="318" y="77"/>
                      <a:pt x="325" y="1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72" name="íśľîḍê">
                <a:extLst>
                  <a:ext uri="{FF2B5EF4-FFF2-40B4-BE49-F238E27FC236}">
                    <a16:creationId xmlns:a16="http://schemas.microsoft.com/office/drawing/2014/main" id="{19F1B00C-134E-447B-877E-774D4B38D707}"/>
                  </a:ext>
                </a:extLst>
              </p:cNvPr>
              <p:cNvSpPr/>
              <p:nvPr/>
            </p:nvSpPr>
            <p:spPr bwMode="auto">
              <a:xfrm>
                <a:off x="8233604" y="3315004"/>
                <a:ext cx="199642" cy="115694"/>
              </a:xfrm>
              <a:custGeom>
                <a:avLst/>
                <a:gdLst>
                  <a:gd name="T0" fmla="*/ 309 w 310"/>
                  <a:gd name="T1" fmla="*/ 169 h 179"/>
                  <a:gd name="T2" fmla="*/ 199 w 310"/>
                  <a:gd name="T3" fmla="*/ 175 h 179"/>
                  <a:gd name="T4" fmla="*/ 91 w 310"/>
                  <a:gd name="T5" fmla="*/ 137 h 179"/>
                  <a:gd name="T6" fmla="*/ 8 w 310"/>
                  <a:gd name="T7" fmla="*/ 4 h 179"/>
                  <a:gd name="T8" fmla="*/ 106 w 310"/>
                  <a:gd name="T9" fmla="*/ 9 h 179"/>
                  <a:gd name="T10" fmla="*/ 207 w 310"/>
                  <a:gd name="T11" fmla="*/ 45 h 179"/>
                  <a:gd name="T12" fmla="*/ 309 w 310"/>
                  <a:gd name="T13" fmla="*/ 169 h 179"/>
                </a:gdLst>
                <a:ahLst/>
                <a:cxnLst>
                  <a:cxn ang="0">
                    <a:pos x="T0" y="T1"/>
                  </a:cxn>
                  <a:cxn ang="0">
                    <a:pos x="T2" y="T3"/>
                  </a:cxn>
                  <a:cxn ang="0">
                    <a:pos x="T4" y="T5"/>
                  </a:cxn>
                  <a:cxn ang="0">
                    <a:pos x="T6" y="T7"/>
                  </a:cxn>
                  <a:cxn ang="0">
                    <a:pos x="T8" y="T9"/>
                  </a:cxn>
                  <a:cxn ang="0">
                    <a:pos x="T10" y="T11"/>
                  </a:cxn>
                  <a:cxn ang="0">
                    <a:pos x="T12" y="T13"/>
                  </a:cxn>
                </a:cxnLst>
                <a:rect l="0" t="0" r="r" b="b"/>
                <a:pathLst>
                  <a:path w="310" h="179">
                    <a:moveTo>
                      <a:pt x="309" y="169"/>
                    </a:moveTo>
                    <a:cubicBezTo>
                      <a:pt x="275" y="177"/>
                      <a:pt x="236" y="179"/>
                      <a:pt x="199" y="175"/>
                    </a:cubicBezTo>
                    <a:cubicBezTo>
                      <a:pt x="161" y="170"/>
                      <a:pt x="123" y="156"/>
                      <a:pt x="91" y="137"/>
                    </a:cubicBezTo>
                    <a:cubicBezTo>
                      <a:pt x="26" y="100"/>
                      <a:pt x="0" y="48"/>
                      <a:pt x="8" y="4"/>
                    </a:cubicBezTo>
                    <a:cubicBezTo>
                      <a:pt x="39" y="0"/>
                      <a:pt x="72" y="1"/>
                      <a:pt x="106" y="9"/>
                    </a:cubicBezTo>
                    <a:cubicBezTo>
                      <a:pt x="141" y="16"/>
                      <a:pt x="175" y="31"/>
                      <a:pt x="207" y="45"/>
                    </a:cubicBezTo>
                    <a:cubicBezTo>
                      <a:pt x="271" y="77"/>
                      <a:pt x="310" y="124"/>
                      <a:pt x="309" y="1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73" name="iṣľiďê">
                <a:extLst>
                  <a:ext uri="{FF2B5EF4-FFF2-40B4-BE49-F238E27FC236}">
                    <a16:creationId xmlns:a16="http://schemas.microsoft.com/office/drawing/2014/main" id="{8CF3401E-1524-47D4-B39F-45E4058625A5}"/>
                  </a:ext>
                </a:extLst>
              </p:cNvPr>
              <p:cNvSpPr/>
              <p:nvPr/>
            </p:nvSpPr>
            <p:spPr bwMode="auto">
              <a:xfrm>
                <a:off x="9118939" y="2459295"/>
                <a:ext cx="97352" cy="189766"/>
              </a:xfrm>
              <a:custGeom>
                <a:avLst/>
                <a:gdLst>
                  <a:gd name="T0" fmla="*/ 127 w 151"/>
                  <a:gd name="T1" fmla="*/ 295 h 295"/>
                  <a:gd name="T2" fmla="*/ 23 w 151"/>
                  <a:gd name="T3" fmla="*/ 181 h 295"/>
                  <a:gd name="T4" fmla="*/ 3 w 151"/>
                  <a:gd name="T5" fmla="*/ 87 h 295"/>
                  <a:gd name="T6" fmla="*/ 13 w 151"/>
                  <a:gd name="T7" fmla="*/ 0 h 295"/>
                  <a:gd name="T8" fmla="*/ 131 w 151"/>
                  <a:gd name="T9" fmla="*/ 98 h 295"/>
                  <a:gd name="T10" fmla="*/ 151 w 151"/>
                  <a:gd name="T11" fmla="*/ 200 h 295"/>
                  <a:gd name="T12" fmla="*/ 127 w 151"/>
                  <a:gd name="T13" fmla="*/ 295 h 295"/>
                </a:gdLst>
                <a:ahLst/>
                <a:cxnLst>
                  <a:cxn ang="0">
                    <a:pos x="T0" y="T1"/>
                  </a:cxn>
                  <a:cxn ang="0">
                    <a:pos x="T2" y="T3"/>
                  </a:cxn>
                  <a:cxn ang="0">
                    <a:pos x="T4" y="T5"/>
                  </a:cxn>
                  <a:cxn ang="0">
                    <a:pos x="T6" y="T7"/>
                  </a:cxn>
                  <a:cxn ang="0">
                    <a:pos x="T8" y="T9"/>
                  </a:cxn>
                  <a:cxn ang="0">
                    <a:pos x="T10" y="T11"/>
                  </a:cxn>
                  <a:cxn ang="0">
                    <a:pos x="T12" y="T13"/>
                  </a:cxn>
                </a:cxnLst>
                <a:rect l="0" t="0" r="r" b="b"/>
                <a:pathLst>
                  <a:path w="151" h="295">
                    <a:moveTo>
                      <a:pt x="127" y="295"/>
                    </a:moveTo>
                    <a:cubicBezTo>
                      <a:pt x="83" y="287"/>
                      <a:pt x="44" y="243"/>
                      <a:pt x="23" y="181"/>
                    </a:cubicBezTo>
                    <a:cubicBezTo>
                      <a:pt x="13" y="150"/>
                      <a:pt x="3" y="117"/>
                      <a:pt x="3" y="87"/>
                    </a:cubicBezTo>
                    <a:cubicBezTo>
                      <a:pt x="0" y="55"/>
                      <a:pt x="7" y="27"/>
                      <a:pt x="13" y="0"/>
                    </a:cubicBezTo>
                    <a:cubicBezTo>
                      <a:pt x="57" y="1"/>
                      <a:pt x="107" y="34"/>
                      <a:pt x="131" y="98"/>
                    </a:cubicBezTo>
                    <a:cubicBezTo>
                      <a:pt x="144" y="130"/>
                      <a:pt x="151" y="165"/>
                      <a:pt x="151" y="200"/>
                    </a:cubicBezTo>
                    <a:cubicBezTo>
                      <a:pt x="150" y="234"/>
                      <a:pt x="140" y="267"/>
                      <a:pt x="127" y="29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74" name="îŝlîďê">
                <a:extLst>
                  <a:ext uri="{FF2B5EF4-FFF2-40B4-BE49-F238E27FC236}">
                    <a16:creationId xmlns:a16="http://schemas.microsoft.com/office/drawing/2014/main" id="{A844B1DF-76F8-463C-A699-9DBB44873212}"/>
                  </a:ext>
                </a:extLst>
              </p:cNvPr>
              <p:cNvSpPr/>
              <p:nvPr/>
            </p:nvSpPr>
            <p:spPr bwMode="auto">
              <a:xfrm>
                <a:off x="9060388" y="2608851"/>
                <a:ext cx="93119" cy="200348"/>
              </a:xfrm>
              <a:custGeom>
                <a:avLst/>
                <a:gdLst>
                  <a:gd name="T0" fmla="*/ 137 w 144"/>
                  <a:gd name="T1" fmla="*/ 118 h 311"/>
                  <a:gd name="T2" fmla="*/ 137 w 144"/>
                  <a:gd name="T3" fmla="*/ 221 h 311"/>
                  <a:gd name="T4" fmla="*/ 123 w 144"/>
                  <a:gd name="T5" fmla="*/ 270 h 311"/>
                  <a:gd name="T6" fmla="*/ 98 w 144"/>
                  <a:gd name="T7" fmla="*/ 311 h 311"/>
                  <a:gd name="T8" fmla="*/ 15 w 144"/>
                  <a:gd name="T9" fmla="*/ 181 h 311"/>
                  <a:gd name="T10" fmla="*/ 36 w 144"/>
                  <a:gd name="T11" fmla="*/ 0 h 311"/>
                  <a:gd name="T12" fmla="*/ 137 w 144"/>
                  <a:gd name="T13" fmla="*/ 118 h 311"/>
                </a:gdLst>
                <a:ahLst/>
                <a:cxnLst>
                  <a:cxn ang="0">
                    <a:pos x="T0" y="T1"/>
                  </a:cxn>
                  <a:cxn ang="0">
                    <a:pos x="T2" y="T3"/>
                  </a:cxn>
                  <a:cxn ang="0">
                    <a:pos x="T4" y="T5"/>
                  </a:cxn>
                  <a:cxn ang="0">
                    <a:pos x="T6" y="T7"/>
                  </a:cxn>
                  <a:cxn ang="0">
                    <a:pos x="T8" y="T9"/>
                  </a:cxn>
                  <a:cxn ang="0">
                    <a:pos x="T10" y="T11"/>
                  </a:cxn>
                  <a:cxn ang="0">
                    <a:pos x="T12" y="T13"/>
                  </a:cxn>
                </a:cxnLst>
                <a:rect l="0" t="0" r="r" b="b"/>
                <a:pathLst>
                  <a:path w="144" h="311">
                    <a:moveTo>
                      <a:pt x="137" y="118"/>
                    </a:moveTo>
                    <a:cubicBezTo>
                      <a:pt x="144" y="151"/>
                      <a:pt x="144" y="187"/>
                      <a:pt x="137" y="221"/>
                    </a:cubicBezTo>
                    <a:cubicBezTo>
                      <a:pt x="134" y="238"/>
                      <a:pt x="130" y="255"/>
                      <a:pt x="123" y="270"/>
                    </a:cubicBezTo>
                    <a:cubicBezTo>
                      <a:pt x="116" y="285"/>
                      <a:pt x="108" y="299"/>
                      <a:pt x="98" y="311"/>
                    </a:cubicBezTo>
                    <a:cubicBezTo>
                      <a:pt x="56" y="295"/>
                      <a:pt x="27" y="247"/>
                      <a:pt x="15" y="181"/>
                    </a:cubicBezTo>
                    <a:cubicBezTo>
                      <a:pt x="0" y="113"/>
                      <a:pt x="15" y="50"/>
                      <a:pt x="36" y="0"/>
                    </a:cubicBezTo>
                    <a:cubicBezTo>
                      <a:pt x="79" y="9"/>
                      <a:pt x="122" y="50"/>
                      <a:pt x="137" y="1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75" name="iš1iḍé">
                <a:extLst>
                  <a:ext uri="{FF2B5EF4-FFF2-40B4-BE49-F238E27FC236}">
                    <a16:creationId xmlns:a16="http://schemas.microsoft.com/office/drawing/2014/main" id="{822C61AE-C27A-4566-8A49-890C8AF64442}"/>
                  </a:ext>
                </a:extLst>
              </p:cNvPr>
              <p:cNvSpPr/>
              <p:nvPr/>
            </p:nvSpPr>
            <p:spPr bwMode="auto">
              <a:xfrm>
                <a:off x="8981378" y="2749939"/>
                <a:ext cx="87476" cy="204580"/>
              </a:xfrm>
              <a:custGeom>
                <a:avLst/>
                <a:gdLst>
                  <a:gd name="T0" fmla="*/ 133 w 136"/>
                  <a:gd name="T1" fmla="*/ 133 h 317"/>
                  <a:gd name="T2" fmla="*/ 115 w 136"/>
                  <a:gd name="T3" fmla="*/ 234 h 317"/>
                  <a:gd name="T4" fmla="*/ 62 w 136"/>
                  <a:gd name="T5" fmla="*/ 317 h 317"/>
                  <a:gd name="T6" fmla="*/ 1 w 136"/>
                  <a:gd name="T7" fmla="*/ 173 h 317"/>
                  <a:gd name="T8" fmla="*/ 16 w 136"/>
                  <a:gd name="T9" fmla="*/ 79 h 317"/>
                  <a:gd name="T10" fmla="*/ 53 w 136"/>
                  <a:gd name="T11" fmla="*/ 0 h 317"/>
                  <a:gd name="T12" fmla="*/ 133 w 136"/>
                  <a:gd name="T13" fmla="*/ 133 h 317"/>
                </a:gdLst>
                <a:ahLst/>
                <a:cxnLst>
                  <a:cxn ang="0">
                    <a:pos x="T0" y="T1"/>
                  </a:cxn>
                  <a:cxn ang="0">
                    <a:pos x="T2" y="T3"/>
                  </a:cxn>
                  <a:cxn ang="0">
                    <a:pos x="T4" y="T5"/>
                  </a:cxn>
                  <a:cxn ang="0">
                    <a:pos x="T6" y="T7"/>
                  </a:cxn>
                  <a:cxn ang="0">
                    <a:pos x="T8" y="T9"/>
                  </a:cxn>
                  <a:cxn ang="0">
                    <a:pos x="T10" y="T11"/>
                  </a:cxn>
                  <a:cxn ang="0">
                    <a:pos x="T12" y="T13"/>
                  </a:cxn>
                </a:cxnLst>
                <a:rect l="0" t="0" r="r" b="b"/>
                <a:pathLst>
                  <a:path w="136" h="317">
                    <a:moveTo>
                      <a:pt x="133" y="133"/>
                    </a:moveTo>
                    <a:cubicBezTo>
                      <a:pt x="136" y="168"/>
                      <a:pt x="127" y="202"/>
                      <a:pt x="115" y="234"/>
                    </a:cubicBezTo>
                    <a:cubicBezTo>
                      <a:pt x="102" y="266"/>
                      <a:pt x="86" y="297"/>
                      <a:pt x="62" y="317"/>
                    </a:cubicBezTo>
                    <a:cubicBezTo>
                      <a:pt x="23" y="294"/>
                      <a:pt x="3" y="242"/>
                      <a:pt x="1" y="173"/>
                    </a:cubicBezTo>
                    <a:cubicBezTo>
                      <a:pt x="0" y="140"/>
                      <a:pt x="6" y="107"/>
                      <a:pt x="16" y="79"/>
                    </a:cubicBezTo>
                    <a:cubicBezTo>
                      <a:pt x="25" y="49"/>
                      <a:pt x="37" y="21"/>
                      <a:pt x="53" y="0"/>
                    </a:cubicBezTo>
                    <a:cubicBezTo>
                      <a:pt x="95" y="16"/>
                      <a:pt x="128" y="63"/>
                      <a:pt x="133"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76" name="isľiďê">
                <a:extLst>
                  <a:ext uri="{FF2B5EF4-FFF2-40B4-BE49-F238E27FC236}">
                    <a16:creationId xmlns:a16="http://schemas.microsoft.com/office/drawing/2014/main" id="{FB744753-27BD-4E84-90C7-EA1011AC88E6}"/>
                  </a:ext>
                </a:extLst>
              </p:cNvPr>
              <p:cNvSpPr/>
              <p:nvPr/>
            </p:nvSpPr>
            <p:spPr bwMode="auto">
              <a:xfrm>
                <a:off x="8864274" y="2876921"/>
                <a:ext cx="100174" cy="202464"/>
              </a:xfrm>
              <a:custGeom>
                <a:avLst/>
                <a:gdLst>
                  <a:gd name="T0" fmla="*/ 149 w 156"/>
                  <a:gd name="T1" fmla="*/ 144 h 315"/>
                  <a:gd name="T2" fmla="*/ 138 w 156"/>
                  <a:gd name="T3" fmla="*/ 196 h 315"/>
                  <a:gd name="T4" fmla="*/ 114 w 156"/>
                  <a:gd name="T5" fmla="*/ 242 h 315"/>
                  <a:gd name="T6" fmla="*/ 48 w 156"/>
                  <a:gd name="T7" fmla="*/ 315 h 315"/>
                  <a:gd name="T8" fmla="*/ 12 w 156"/>
                  <a:gd name="T9" fmla="*/ 162 h 315"/>
                  <a:gd name="T10" fmla="*/ 24 w 156"/>
                  <a:gd name="T11" fmla="*/ 115 h 315"/>
                  <a:gd name="T12" fmla="*/ 43 w 156"/>
                  <a:gd name="T13" fmla="*/ 71 h 315"/>
                  <a:gd name="T14" fmla="*/ 94 w 156"/>
                  <a:gd name="T15" fmla="*/ 0 h 315"/>
                  <a:gd name="T16" fmla="*/ 149 w 156"/>
                  <a:gd name="T17" fmla="*/ 144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315">
                    <a:moveTo>
                      <a:pt x="149" y="144"/>
                    </a:moveTo>
                    <a:cubicBezTo>
                      <a:pt x="147" y="162"/>
                      <a:pt x="143" y="179"/>
                      <a:pt x="138" y="196"/>
                    </a:cubicBezTo>
                    <a:cubicBezTo>
                      <a:pt x="131" y="212"/>
                      <a:pt x="123" y="227"/>
                      <a:pt x="114" y="242"/>
                    </a:cubicBezTo>
                    <a:cubicBezTo>
                      <a:pt x="96" y="271"/>
                      <a:pt x="73" y="296"/>
                      <a:pt x="48" y="315"/>
                    </a:cubicBezTo>
                    <a:cubicBezTo>
                      <a:pt x="14" y="286"/>
                      <a:pt x="0" y="228"/>
                      <a:pt x="12" y="162"/>
                    </a:cubicBezTo>
                    <a:cubicBezTo>
                      <a:pt x="15" y="145"/>
                      <a:pt x="19" y="130"/>
                      <a:pt x="24" y="115"/>
                    </a:cubicBezTo>
                    <a:cubicBezTo>
                      <a:pt x="30" y="100"/>
                      <a:pt x="37" y="85"/>
                      <a:pt x="43" y="71"/>
                    </a:cubicBezTo>
                    <a:cubicBezTo>
                      <a:pt x="56" y="42"/>
                      <a:pt x="73" y="18"/>
                      <a:pt x="94" y="0"/>
                    </a:cubicBezTo>
                    <a:cubicBezTo>
                      <a:pt x="132" y="23"/>
                      <a:pt x="156" y="75"/>
                      <a:pt x="149" y="1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77" name="iṩlïdé">
                <a:extLst>
                  <a:ext uri="{FF2B5EF4-FFF2-40B4-BE49-F238E27FC236}">
                    <a16:creationId xmlns:a16="http://schemas.microsoft.com/office/drawing/2014/main" id="{50CA8C09-7EA6-4454-9170-B7804CACFF22}"/>
                  </a:ext>
                </a:extLst>
              </p:cNvPr>
              <p:cNvSpPr/>
              <p:nvPr/>
            </p:nvSpPr>
            <p:spPr bwMode="auto">
              <a:xfrm>
                <a:off x="8728122" y="2986971"/>
                <a:ext cx="116399" cy="193293"/>
              </a:xfrm>
              <a:custGeom>
                <a:avLst/>
                <a:gdLst>
                  <a:gd name="T0" fmla="*/ 160 w 181"/>
                  <a:gd name="T1" fmla="*/ 150 h 300"/>
                  <a:gd name="T2" fmla="*/ 110 w 181"/>
                  <a:gd name="T3" fmla="*/ 241 h 300"/>
                  <a:gd name="T4" fmla="*/ 31 w 181"/>
                  <a:gd name="T5" fmla="*/ 300 h 300"/>
                  <a:gd name="T6" fmla="*/ 23 w 181"/>
                  <a:gd name="T7" fmla="*/ 145 h 300"/>
                  <a:gd name="T8" fmla="*/ 44 w 181"/>
                  <a:gd name="T9" fmla="*/ 101 h 300"/>
                  <a:gd name="T10" fmla="*/ 68 w 181"/>
                  <a:gd name="T11" fmla="*/ 60 h 300"/>
                  <a:gd name="T12" fmla="*/ 132 w 181"/>
                  <a:gd name="T13" fmla="*/ 0 h 300"/>
                  <a:gd name="T14" fmla="*/ 160 w 181"/>
                  <a:gd name="T15" fmla="*/ 150 h 3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1" h="300">
                    <a:moveTo>
                      <a:pt x="160" y="150"/>
                    </a:moveTo>
                    <a:cubicBezTo>
                      <a:pt x="150" y="183"/>
                      <a:pt x="134" y="217"/>
                      <a:pt x="110" y="241"/>
                    </a:cubicBezTo>
                    <a:cubicBezTo>
                      <a:pt x="87" y="266"/>
                      <a:pt x="59" y="287"/>
                      <a:pt x="31" y="300"/>
                    </a:cubicBezTo>
                    <a:cubicBezTo>
                      <a:pt x="3" y="266"/>
                      <a:pt x="0" y="207"/>
                      <a:pt x="23" y="145"/>
                    </a:cubicBezTo>
                    <a:cubicBezTo>
                      <a:pt x="29" y="129"/>
                      <a:pt x="36" y="115"/>
                      <a:pt x="44" y="101"/>
                    </a:cubicBezTo>
                    <a:cubicBezTo>
                      <a:pt x="51" y="86"/>
                      <a:pt x="59" y="72"/>
                      <a:pt x="68" y="60"/>
                    </a:cubicBezTo>
                    <a:cubicBezTo>
                      <a:pt x="87" y="34"/>
                      <a:pt x="108" y="14"/>
                      <a:pt x="132" y="0"/>
                    </a:cubicBezTo>
                    <a:cubicBezTo>
                      <a:pt x="166" y="30"/>
                      <a:pt x="181" y="84"/>
                      <a:pt x="160" y="1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78" name="iṡļídè">
                <a:extLst>
                  <a:ext uri="{FF2B5EF4-FFF2-40B4-BE49-F238E27FC236}">
                    <a16:creationId xmlns:a16="http://schemas.microsoft.com/office/drawing/2014/main" id="{737F37BD-835C-40BD-A91B-C11B29EDBFF3}"/>
                  </a:ext>
                </a:extLst>
              </p:cNvPr>
              <p:cNvSpPr/>
              <p:nvPr/>
            </p:nvSpPr>
            <p:spPr bwMode="auto">
              <a:xfrm>
                <a:off x="8572924" y="3075152"/>
                <a:ext cx="134035" cy="179890"/>
              </a:xfrm>
              <a:custGeom>
                <a:avLst/>
                <a:gdLst>
                  <a:gd name="T0" fmla="*/ 175 w 208"/>
                  <a:gd name="T1" fmla="*/ 154 h 279"/>
                  <a:gd name="T2" fmla="*/ 110 w 208"/>
                  <a:gd name="T3" fmla="*/ 235 h 279"/>
                  <a:gd name="T4" fmla="*/ 22 w 208"/>
                  <a:gd name="T5" fmla="*/ 279 h 279"/>
                  <a:gd name="T6" fmla="*/ 41 w 208"/>
                  <a:gd name="T7" fmla="*/ 126 h 279"/>
                  <a:gd name="T8" fmla="*/ 100 w 208"/>
                  <a:gd name="T9" fmla="*/ 48 h 279"/>
                  <a:gd name="T10" fmla="*/ 172 w 208"/>
                  <a:gd name="T11" fmla="*/ 0 h 279"/>
                  <a:gd name="T12" fmla="*/ 175 w 208"/>
                  <a:gd name="T13" fmla="*/ 154 h 279"/>
                </a:gdLst>
                <a:ahLst/>
                <a:cxnLst>
                  <a:cxn ang="0">
                    <a:pos x="T0" y="T1"/>
                  </a:cxn>
                  <a:cxn ang="0">
                    <a:pos x="T2" y="T3"/>
                  </a:cxn>
                  <a:cxn ang="0">
                    <a:pos x="T4" y="T5"/>
                  </a:cxn>
                  <a:cxn ang="0">
                    <a:pos x="T6" y="T7"/>
                  </a:cxn>
                  <a:cxn ang="0">
                    <a:pos x="T8" y="T9"/>
                  </a:cxn>
                  <a:cxn ang="0">
                    <a:pos x="T10" y="T11"/>
                  </a:cxn>
                  <a:cxn ang="0">
                    <a:pos x="T12" y="T13"/>
                  </a:cxn>
                </a:cxnLst>
                <a:rect l="0" t="0" r="r" b="b"/>
                <a:pathLst>
                  <a:path w="208" h="279">
                    <a:moveTo>
                      <a:pt x="175" y="154"/>
                    </a:moveTo>
                    <a:cubicBezTo>
                      <a:pt x="159" y="184"/>
                      <a:pt x="136" y="212"/>
                      <a:pt x="110" y="235"/>
                    </a:cubicBezTo>
                    <a:cubicBezTo>
                      <a:pt x="83" y="257"/>
                      <a:pt x="52" y="270"/>
                      <a:pt x="22" y="279"/>
                    </a:cubicBezTo>
                    <a:cubicBezTo>
                      <a:pt x="0" y="240"/>
                      <a:pt x="7" y="181"/>
                      <a:pt x="41" y="126"/>
                    </a:cubicBezTo>
                    <a:cubicBezTo>
                      <a:pt x="57" y="97"/>
                      <a:pt x="77" y="69"/>
                      <a:pt x="100" y="48"/>
                    </a:cubicBezTo>
                    <a:cubicBezTo>
                      <a:pt x="122" y="27"/>
                      <a:pt x="148" y="13"/>
                      <a:pt x="172" y="0"/>
                    </a:cubicBezTo>
                    <a:cubicBezTo>
                      <a:pt x="200" y="34"/>
                      <a:pt x="208" y="94"/>
                      <a:pt x="175" y="1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79" name="ïṥľíḍe">
                <a:extLst>
                  <a:ext uri="{FF2B5EF4-FFF2-40B4-BE49-F238E27FC236}">
                    <a16:creationId xmlns:a16="http://schemas.microsoft.com/office/drawing/2014/main" id="{77888778-3C16-4942-A922-CF82970483EB}"/>
                  </a:ext>
                </a:extLst>
              </p:cNvPr>
              <p:cNvSpPr/>
              <p:nvPr/>
            </p:nvSpPr>
            <p:spPr bwMode="auto">
              <a:xfrm>
                <a:off x="8410672" y="3139348"/>
                <a:ext cx="144617" cy="160842"/>
              </a:xfrm>
              <a:custGeom>
                <a:avLst/>
                <a:gdLst>
                  <a:gd name="T0" fmla="*/ 180 w 225"/>
                  <a:gd name="T1" fmla="*/ 154 h 250"/>
                  <a:gd name="T2" fmla="*/ 101 w 225"/>
                  <a:gd name="T3" fmla="*/ 220 h 250"/>
                  <a:gd name="T4" fmla="*/ 55 w 225"/>
                  <a:gd name="T5" fmla="*/ 242 h 250"/>
                  <a:gd name="T6" fmla="*/ 7 w 225"/>
                  <a:gd name="T7" fmla="*/ 250 h 250"/>
                  <a:gd name="T8" fmla="*/ 8 w 225"/>
                  <a:gd name="T9" fmla="*/ 179 h 250"/>
                  <a:gd name="T10" fmla="*/ 52 w 225"/>
                  <a:gd name="T11" fmla="*/ 101 h 250"/>
                  <a:gd name="T12" fmla="*/ 204 w 225"/>
                  <a:gd name="T13" fmla="*/ 0 h 250"/>
                  <a:gd name="T14" fmla="*/ 180 w 225"/>
                  <a:gd name="T15" fmla="*/ 154 h 2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5" h="250">
                    <a:moveTo>
                      <a:pt x="180" y="154"/>
                    </a:moveTo>
                    <a:cubicBezTo>
                      <a:pt x="159" y="181"/>
                      <a:pt x="131" y="203"/>
                      <a:pt x="101" y="220"/>
                    </a:cubicBezTo>
                    <a:cubicBezTo>
                      <a:pt x="86" y="229"/>
                      <a:pt x="71" y="236"/>
                      <a:pt x="55" y="242"/>
                    </a:cubicBezTo>
                    <a:cubicBezTo>
                      <a:pt x="39" y="246"/>
                      <a:pt x="23" y="249"/>
                      <a:pt x="7" y="250"/>
                    </a:cubicBezTo>
                    <a:cubicBezTo>
                      <a:pt x="0" y="229"/>
                      <a:pt x="0" y="204"/>
                      <a:pt x="8" y="179"/>
                    </a:cubicBezTo>
                    <a:cubicBezTo>
                      <a:pt x="16" y="154"/>
                      <a:pt x="31" y="129"/>
                      <a:pt x="52" y="101"/>
                    </a:cubicBezTo>
                    <a:cubicBezTo>
                      <a:pt x="94" y="47"/>
                      <a:pt x="151" y="17"/>
                      <a:pt x="204" y="0"/>
                    </a:cubicBezTo>
                    <a:cubicBezTo>
                      <a:pt x="225" y="39"/>
                      <a:pt x="221" y="98"/>
                      <a:pt x="180" y="1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80" name="ïS1îďe">
                <a:extLst>
                  <a:ext uri="{FF2B5EF4-FFF2-40B4-BE49-F238E27FC236}">
                    <a16:creationId xmlns:a16="http://schemas.microsoft.com/office/drawing/2014/main" id="{A601902F-63E3-4B27-986C-592020DCB331}"/>
                  </a:ext>
                </a:extLst>
              </p:cNvPr>
              <p:cNvSpPr/>
              <p:nvPr/>
            </p:nvSpPr>
            <p:spPr bwMode="auto">
              <a:xfrm>
                <a:off x="8233604" y="3179558"/>
                <a:ext cx="165780" cy="137563"/>
              </a:xfrm>
              <a:custGeom>
                <a:avLst/>
                <a:gdLst>
                  <a:gd name="T0" fmla="*/ 194 w 258"/>
                  <a:gd name="T1" fmla="*/ 146 h 214"/>
                  <a:gd name="T2" fmla="*/ 105 w 258"/>
                  <a:gd name="T3" fmla="*/ 199 h 214"/>
                  <a:gd name="T4" fmla="*/ 8 w 258"/>
                  <a:gd name="T5" fmla="*/ 213 h 214"/>
                  <a:gd name="T6" fmla="*/ 77 w 258"/>
                  <a:gd name="T7" fmla="*/ 72 h 214"/>
                  <a:gd name="T8" fmla="*/ 159 w 258"/>
                  <a:gd name="T9" fmla="*/ 23 h 214"/>
                  <a:gd name="T10" fmla="*/ 244 w 258"/>
                  <a:gd name="T11" fmla="*/ 0 h 214"/>
                  <a:gd name="T12" fmla="*/ 194 w 258"/>
                  <a:gd name="T13" fmla="*/ 146 h 214"/>
                </a:gdLst>
                <a:ahLst/>
                <a:cxnLst>
                  <a:cxn ang="0">
                    <a:pos x="T0" y="T1"/>
                  </a:cxn>
                  <a:cxn ang="0">
                    <a:pos x="T2" y="T3"/>
                  </a:cxn>
                  <a:cxn ang="0">
                    <a:pos x="T4" y="T5"/>
                  </a:cxn>
                  <a:cxn ang="0">
                    <a:pos x="T6" y="T7"/>
                  </a:cxn>
                  <a:cxn ang="0">
                    <a:pos x="T8" y="T9"/>
                  </a:cxn>
                  <a:cxn ang="0">
                    <a:pos x="T10" y="T11"/>
                  </a:cxn>
                  <a:cxn ang="0">
                    <a:pos x="T12" y="T13"/>
                  </a:cxn>
                </a:cxnLst>
                <a:rect l="0" t="0" r="r" b="b"/>
                <a:pathLst>
                  <a:path w="258" h="214">
                    <a:moveTo>
                      <a:pt x="194" y="146"/>
                    </a:moveTo>
                    <a:cubicBezTo>
                      <a:pt x="169" y="172"/>
                      <a:pt x="138" y="188"/>
                      <a:pt x="105" y="199"/>
                    </a:cubicBezTo>
                    <a:cubicBezTo>
                      <a:pt x="73" y="209"/>
                      <a:pt x="38" y="214"/>
                      <a:pt x="8" y="213"/>
                    </a:cubicBezTo>
                    <a:cubicBezTo>
                      <a:pt x="0" y="170"/>
                      <a:pt x="27" y="116"/>
                      <a:pt x="77" y="72"/>
                    </a:cubicBezTo>
                    <a:cubicBezTo>
                      <a:pt x="103" y="50"/>
                      <a:pt x="131" y="35"/>
                      <a:pt x="159" y="23"/>
                    </a:cubicBezTo>
                    <a:cubicBezTo>
                      <a:pt x="188" y="9"/>
                      <a:pt x="217" y="1"/>
                      <a:pt x="244" y="0"/>
                    </a:cubicBezTo>
                    <a:cubicBezTo>
                      <a:pt x="258" y="42"/>
                      <a:pt x="244" y="97"/>
                      <a:pt x="194" y="1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81" name="iśḻîḑe">
                <a:extLst>
                  <a:ext uri="{FF2B5EF4-FFF2-40B4-BE49-F238E27FC236}">
                    <a16:creationId xmlns:a16="http://schemas.microsoft.com/office/drawing/2014/main" id="{A0FE083E-077B-4826-8F7A-6DA10C430987}"/>
                  </a:ext>
                </a:extLst>
              </p:cNvPr>
              <p:cNvSpPr/>
              <p:nvPr/>
            </p:nvSpPr>
            <p:spPr bwMode="auto">
              <a:xfrm>
                <a:off x="9218410" y="2287871"/>
                <a:ext cx="81127" cy="243380"/>
              </a:xfrm>
              <a:custGeom>
                <a:avLst/>
                <a:gdLst>
                  <a:gd name="T0" fmla="*/ 30 w 126"/>
                  <a:gd name="T1" fmla="*/ 378 h 378"/>
                  <a:gd name="T2" fmla="*/ 15 w 126"/>
                  <a:gd name="T3" fmla="*/ 339 h 378"/>
                  <a:gd name="T4" fmla="*/ 6 w 126"/>
                  <a:gd name="T5" fmla="*/ 293 h 378"/>
                  <a:gd name="T6" fmla="*/ 6 w 126"/>
                  <a:gd name="T7" fmla="*/ 183 h 378"/>
                  <a:gd name="T8" fmla="*/ 11 w 126"/>
                  <a:gd name="T9" fmla="*/ 155 h 378"/>
                  <a:gd name="T10" fmla="*/ 16 w 126"/>
                  <a:gd name="T11" fmla="*/ 127 h 378"/>
                  <a:gd name="T12" fmla="*/ 30 w 126"/>
                  <a:gd name="T13" fmla="*/ 77 h 378"/>
                  <a:gd name="T14" fmla="*/ 77 w 126"/>
                  <a:gd name="T15" fmla="*/ 0 h 378"/>
                  <a:gd name="T16" fmla="*/ 115 w 126"/>
                  <a:gd name="T17" fmla="*/ 81 h 378"/>
                  <a:gd name="T18" fmla="*/ 124 w 126"/>
                  <a:gd name="T19" fmla="*/ 136 h 378"/>
                  <a:gd name="T20" fmla="*/ 126 w 126"/>
                  <a:gd name="T21" fmla="*/ 166 h 378"/>
                  <a:gd name="T22" fmla="*/ 123 w 126"/>
                  <a:gd name="T23" fmla="*/ 197 h 378"/>
                  <a:gd name="T24" fmla="*/ 89 w 126"/>
                  <a:gd name="T25" fmla="*/ 309 h 378"/>
                  <a:gd name="T26" fmla="*/ 62 w 126"/>
                  <a:gd name="T27" fmla="*/ 350 h 378"/>
                  <a:gd name="T28" fmla="*/ 30 w 126"/>
                  <a:gd name="T29" fmla="*/ 378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6" h="378">
                    <a:moveTo>
                      <a:pt x="30" y="378"/>
                    </a:moveTo>
                    <a:cubicBezTo>
                      <a:pt x="24" y="366"/>
                      <a:pt x="19" y="353"/>
                      <a:pt x="15" y="339"/>
                    </a:cubicBezTo>
                    <a:cubicBezTo>
                      <a:pt x="12" y="325"/>
                      <a:pt x="9" y="310"/>
                      <a:pt x="6" y="293"/>
                    </a:cubicBezTo>
                    <a:cubicBezTo>
                      <a:pt x="0" y="259"/>
                      <a:pt x="0" y="222"/>
                      <a:pt x="6" y="183"/>
                    </a:cubicBezTo>
                    <a:cubicBezTo>
                      <a:pt x="8" y="174"/>
                      <a:pt x="10" y="164"/>
                      <a:pt x="11" y="155"/>
                    </a:cubicBezTo>
                    <a:cubicBezTo>
                      <a:pt x="12" y="145"/>
                      <a:pt x="14" y="136"/>
                      <a:pt x="16" y="127"/>
                    </a:cubicBezTo>
                    <a:cubicBezTo>
                      <a:pt x="19" y="109"/>
                      <a:pt x="24" y="92"/>
                      <a:pt x="30" y="77"/>
                    </a:cubicBezTo>
                    <a:cubicBezTo>
                      <a:pt x="42" y="45"/>
                      <a:pt x="58" y="19"/>
                      <a:pt x="77" y="0"/>
                    </a:cubicBezTo>
                    <a:cubicBezTo>
                      <a:pt x="93" y="19"/>
                      <a:pt x="107" y="47"/>
                      <a:pt x="115" y="81"/>
                    </a:cubicBezTo>
                    <a:cubicBezTo>
                      <a:pt x="120" y="98"/>
                      <a:pt x="123" y="116"/>
                      <a:pt x="124" y="136"/>
                    </a:cubicBezTo>
                    <a:cubicBezTo>
                      <a:pt x="125" y="146"/>
                      <a:pt x="126" y="156"/>
                      <a:pt x="126" y="166"/>
                    </a:cubicBezTo>
                    <a:cubicBezTo>
                      <a:pt x="126" y="176"/>
                      <a:pt x="124" y="187"/>
                      <a:pt x="123" y="197"/>
                    </a:cubicBezTo>
                    <a:cubicBezTo>
                      <a:pt x="116" y="239"/>
                      <a:pt x="105" y="277"/>
                      <a:pt x="89" y="309"/>
                    </a:cubicBezTo>
                    <a:cubicBezTo>
                      <a:pt x="82" y="324"/>
                      <a:pt x="73" y="338"/>
                      <a:pt x="62" y="350"/>
                    </a:cubicBezTo>
                    <a:cubicBezTo>
                      <a:pt x="52" y="361"/>
                      <a:pt x="41" y="371"/>
                      <a:pt x="30" y="3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82" name="íSļíďè">
                <a:extLst>
                  <a:ext uri="{FF2B5EF4-FFF2-40B4-BE49-F238E27FC236}">
                    <a16:creationId xmlns:a16="http://schemas.microsoft.com/office/drawing/2014/main" id="{BBF67BD6-20A4-4CA3-8DF6-0BA6FC92CDD6}"/>
                  </a:ext>
                </a:extLst>
              </p:cNvPr>
              <p:cNvSpPr/>
              <p:nvPr/>
            </p:nvSpPr>
            <p:spPr bwMode="auto">
              <a:xfrm>
                <a:off x="7030816" y="2495273"/>
                <a:ext cx="168602" cy="169308"/>
              </a:xfrm>
              <a:custGeom>
                <a:avLst/>
                <a:gdLst>
                  <a:gd name="T0" fmla="*/ 0 w 262"/>
                  <a:gd name="T1" fmla="*/ 17 h 263"/>
                  <a:gd name="T2" fmla="*/ 34 w 262"/>
                  <a:gd name="T3" fmla="*/ 122 h 263"/>
                  <a:gd name="T4" fmla="*/ 105 w 262"/>
                  <a:gd name="T5" fmla="*/ 210 h 263"/>
                  <a:gd name="T6" fmla="*/ 262 w 262"/>
                  <a:gd name="T7" fmla="*/ 240 h 263"/>
                  <a:gd name="T8" fmla="*/ 220 w 262"/>
                  <a:gd name="T9" fmla="*/ 150 h 263"/>
                  <a:gd name="T10" fmla="*/ 152 w 262"/>
                  <a:gd name="T11" fmla="*/ 68 h 263"/>
                  <a:gd name="T12" fmla="*/ 0 w 262"/>
                  <a:gd name="T13" fmla="*/ 17 h 263"/>
                </a:gdLst>
                <a:ahLst/>
                <a:cxnLst>
                  <a:cxn ang="0">
                    <a:pos x="T0" y="T1"/>
                  </a:cxn>
                  <a:cxn ang="0">
                    <a:pos x="T2" y="T3"/>
                  </a:cxn>
                  <a:cxn ang="0">
                    <a:pos x="T4" y="T5"/>
                  </a:cxn>
                  <a:cxn ang="0">
                    <a:pos x="T6" y="T7"/>
                  </a:cxn>
                  <a:cxn ang="0">
                    <a:pos x="T8" y="T9"/>
                  </a:cxn>
                  <a:cxn ang="0">
                    <a:pos x="T10" y="T11"/>
                  </a:cxn>
                  <a:cxn ang="0">
                    <a:pos x="T12" y="T13"/>
                  </a:cxn>
                </a:cxnLst>
                <a:rect l="0" t="0" r="r" b="b"/>
                <a:pathLst>
                  <a:path w="262" h="263">
                    <a:moveTo>
                      <a:pt x="0" y="17"/>
                    </a:moveTo>
                    <a:cubicBezTo>
                      <a:pt x="2" y="52"/>
                      <a:pt x="17" y="88"/>
                      <a:pt x="34" y="122"/>
                    </a:cubicBezTo>
                    <a:cubicBezTo>
                      <a:pt x="53" y="155"/>
                      <a:pt x="75" y="187"/>
                      <a:pt x="105" y="210"/>
                    </a:cubicBezTo>
                    <a:cubicBezTo>
                      <a:pt x="166" y="257"/>
                      <a:pt x="224" y="263"/>
                      <a:pt x="262" y="240"/>
                    </a:cubicBezTo>
                    <a:cubicBezTo>
                      <a:pt x="254" y="210"/>
                      <a:pt x="239" y="179"/>
                      <a:pt x="220" y="150"/>
                    </a:cubicBezTo>
                    <a:cubicBezTo>
                      <a:pt x="202" y="120"/>
                      <a:pt x="180" y="92"/>
                      <a:pt x="152" y="68"/>
                    </a:cubicBezTo>
                    <a:cubicBezTo>
                      <a:pt x="96" y="20"/>
                      <a:pt x="42" y="0"/>
                      <a:pt x="0"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83" name="îṧļïḑé">
                <a:extLst>
                  <a:ext uri="{FF2B5EF4-FFF2-40B4-BE49-F238E27FC236}">
                    <a16:creationId xmlns:a16="http://schemas.microsoft.com/office/drawing/2014/main" id="{1D3D39D1-FF99-4E2A-B46B-F3CE9513544A}"/>
                  </a:ext>
                </a:extLst>
              </p:cNvPr>
              <p:cNvSpPr/>
              <p:nvPr/>
            </p:nvSpPr>
            <p:spPr bwMode="auto">
              <a:xfrm>
                <a:off x="7085843" y="2682216"/>
                <a:ext cx="190471" cy="149555"/>
              </a:xfrm>
              <a:custGeom>
                <a:avLst/>
                <a:gdLst>
                  <a:gd name="T0" fmla="*/ 0 w 296"/>
                  <a:gd name="T1" fmla="*/ 24 h 233"/>
                  <a:gd name="T2" fmla="*/ 137 w 296"/>
                  <a:gd name="T3" fmla="*/ 197 h 233"/>
                  <a:gd name="T4" fmla="*/ 296 w 296"/>
                  <a:gd name="T5" fmla="*/ 199 h 233"/>
                  <a:gd name="T6" fmla="*/ 271 w 296"/>
                  <a:gd name="T7" fmla="*/ 158 h 233"/>
                  <a:gd name="T8" fmla="*/ 240 w 296"/>
                  <a:gd name="T9" fmla="*/ 117 h 233"/>
                  <a:gd name="T10" fmla="*/ 158 w 296"/>
                  <a:gd name="T11" fmla="*/ 49 h 233"/>
                  <a:gd name="T12" fmla="*/ 0 w 296"/>
                  <a:gd name="T13" fmla="*/ 24 h 233"/>
                </a:gdLst>
                <a:ahLst/>
                <a:cxnLst>
                  <a:cxn ang="0">
                    <a:pos x="T0" y="T1"/>
                  </a:cxn>
                  <a:cxn ang="0">
                    <a:pos x="T2" y="T3"/>
                  </a:cxn>
                  <a:cxn ang="0">
                    <a:pos x="T4" y="T5"/>
                  </a:cxn>
                  <a:cxn ang="0">
                    <a:pos x="T6" y="T7"/>
                  </a:cxn>
                  <a:cxn ang="0">
                    <a:pos x="T8" y="T9"/>
                  </a:cxn>
                  <a:cxn ang="0">
                    <a:pos x="T10" y="T11"/>
                  </a:cxn>
                  <a:cxn ang="0">
                    <a:pos x="T12" y="T13"/>
                  </a:cxn>
                </a:cxnLst>
                <a:rect l="0" t="0" r="r" b="b"/>
                <a:pathLst>
                  <a:path w="296" h="233">
                    <a:moveTo>
                      <a:pt x="0" y="24"/>
                    </a:moveTo>
                    <a:cubicBezTo>
                      <a:pt x="16" y="93"/>
                      <a:pt x="74" y="159"/>
                      <a:pt x="137" y="197"/>
                    </a:cubicBezTo>
                    <a:cubicBezTo>
                      <a:pt x="202" y="233"/>
                      <a:pt x="263" y="228"/>
                      <a:pt x="296" y="199"/>
                    </a:cubicBezTo>
                    <a:cubicBezTo>
                      <a:pt x="289" y="185"/>
                      <a:pt x="281" y="171"/>
                      <a:pt x="271" y="158"/>
                    </a:cubicBezTo>
                    <a:cubicBezTo>
                      <a:pt x="261" y="145"/>
                      <a:pt x="252" y="130"/>
                      <a:pt x="240" y="117"/>
                    </a:cubicBezTo>
                    <a:cubicBezTo>
                      <a:pt x="217" y="91"/>
                      <a:pt x="189" y="68"/>
                      <a:pt x="158" y="49"/>
                    </a:cubicBezTo>
                    <a:cubicBezTo>
                      <a:pt x="96" y="11"/>
                      <a:pt x="39" y="0"/>
                      <a:pt x="0"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84" name="iṣḷîdê">
                <a:extLst>
                  <a:ext uri="{FF2B5EF4-FFF2-40B4-BE49-F238E27FC236}">
                    <a16:creationId xmlns:a16="http://schemas.microsoft.com/office/drawing/2014/main" id="{3DF18DD4-DD68-45F6-AAFD-823022132C71}"/>
                  </a:ext>
                </a:extLst>
              </p:cNvPr>
              <p:cNvSpPr/>
              <p:nvPr/>
            </p:nvSpPr>
            <p:spPr bwMode="auto">
              <a:xfrm>
                <a:off x="7172612" y="2857167"/>
                <a:ext cx="206697" cy="130508"/>
              </a:xfrm>
              <a:custGeom>
                <a:avLst/>
                <a:gdLst>
                  <a:gd name="T0" fmla="*/ 0 w 321"/>
                  <a:gd name="T1" fmla="*/ 31 h 203"/>
                  <a:gd name="T2" fmla="*/ 66 w 321"/>
                  <a:gd name="T3" fmla="*/ 119 h 203"/>
                  <a:gd name="T4" fmla="*/ 165 w 321"/>
                  <a:gd name="T5" fmla="*/ 177 h 203"/>
                  <a:gd name="T6" fmla="*/ 321 w 321"/>
                  <a:gd name="T7" fmla="*/ 152 h 203"/>
                  <a:gd name="T8" fmla="*/ 252 w 321"/>
                  <a:gd name="T9" fmla="*/ 81 h 203"/>
                  <a:gd name="T10" fmla="*/ 159 w 321"/>
                  <a:gd name="T11" fmla="*/ 28 h 203"/>
                  <a:gd name="T12" fmla="*/ 0 w 321"/>
                  <a:gd name="T13" fmla="*/ 31 h 203"/>
                </a:gdLst>
                <a:ahLst/>
                <a:cxnLst>
                  <a:cxn ang="0">
                    <a:pos x="T0" y="T1"/>
                  </a:cxn>
                  <a:cxn ang="0">
                    <a:pos x="T2" y="T3"/>
                  </a:cxn>
                  <a:cxn ang="0">
                    <a:pos x="T4" y="T5"/>
                  </a:cxn>
                  <a:cxn ang="0">
                    <a:pos x="T6" y="T7"/>
                  </a:cxn>
                  <a:cxn ang="0">
                    <a:pos x="T8" y="T9"/>
                  </a:cxn>
                  <a:cxn ang="0">
                    <a:pos x="T10" y="T11"/>
                  </a:cxn>
                  <a:cxn ang="0">
                    <a:pos x="T12" y="T13"/>
                  </a:cxn>
                </a:cxnLst>
                <a:rect l="0" t="0" r="r" b="b"/>
                <a:pathLst>
                  <a:path w="321" h="203">
                    <a:moveTo>
                      <a:pt x="0" y="31"/>
                    </a:moveTo>
                    <a:cubicBezTo>
                      <a:pt x="16" y="62"/>
                      <a:pt x="38" y="93"/>
                      <a:pt x="66" y="119"/>
                    </a:cubicBezTo>
                    <a:cubicBezTo>
                      <a:pt x="96" y="144"/>
                      <a:pt x="130" y="164"/>
                      <a:pt x="165" y="177"/>
                    </a:cubicBezTo>
                    <a:cubicBezTo>
                      <a:pt x="234" y="203"/>
                      <a:pt x="293" y="187"/>
                      <a:pt x="321" y="152"/>
                    </a:cubicBezTo>
                    <a:cubicBezTo>
                      <a:pt x="301" y="129"/>
                      <a:pt x="281" y="102"/>
                      <a:pt x="252" y="81"/>
                    </a:cubicBezTo>
                    <a:cubicBezTo>
                      <a:pt x="226" y="59"/>
                      <a:pt x="192" y="42"/>
                      <a:pt x="159" y="28"/>
                    </a:cubicBezTo>
                    <a:cubicBezTo>
                      <a:pt x="94" y="0"/>
                      <a:pt x="33" y="1"/>
                      <a:pt x="0"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85" name="íŝļiḋê">
                <a:extLst>
                  <a:ext uri="{FF2B5EF4-FFF2-40B4-BE49-F238E27FC236}">
                    <a16:creationId xmlns:a16="http://schemas.microsoft.com/office/drawing/2014/main" id="{427F8525-64DA-4E57-948C-2402C4F50D2D}"/>
                  </a:ext>
                </a:extLst>
              </p:cNvPr>
              <p:cNvSpPr/>
              <p:nvPr/>
            </p:nvSpPr>
            <p:spPr bwMode="auto">
              <a:xfrm>
                <a:off x="7288306" y="3008133"/>
                <a:ext cx="217278" cy="112166"/>
              </a:xfrm>
              <a:custGeom>
                <a:avLst/>
                <a:gdLst>
                  <a:gd name="T0" fmla="*/ 0 w 337"/>
                  <a:gd name="T1" fmla="*/ 47 h 174"/>
                  <a:gd name="T2" fmla="*/ 81 w 337"/>
                  <a:gd name="T3" fmla="*/ 122 h 174"/>
                  <a:gd name="T4" fmla="*/ 132 w 337"/>
                  <a:gd name="T5" fmla="*/ 148 h 174"/>
                  <a:gd name="T6" fmla="*/ 188 w 337"/>
                  <a:gd name="T7" fmla="*/ 162 h 174"/>
                  <a:gd name="T8" fmla="*/ 337 w 337"/>
                  <a:gd name="T9" fmla="*/ 112 h 174"/>
                  <a:gd name="T10" fmla="*/ 258 w 337"/>
                  <a:gd name="T11" fmla="*/ 53 h 174"/>
                  <a:gd name="T12" fmla="*/ 208 w 337"/>
                  <a:gd name="T13" fmla="*/ 32 h 174"/>
                  <a:gd name="T14" fmla="*/ 157 w 337"/>
                  <a:gd name="T15" fmla="*/ 16 h 174"/>
                  <a:gd name="T16" fmla="*/ 0 w 337"/>
                  <a:gd name="T17" fmla="*/ 47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7" h="174">
                    <a:moveTo>
                      <a:pt x="0" y="47"/>
                    </a:moveTo>
                    <a:cubicBezTo>
                      <a:pt x="21" y="75"/>
                      <a:pt x="49" y="101"/>
                      <a:pt x="81" y="122"/>
                    </a:cubicBezTo>
                    <a:cubicBezTo>
                      <a:pt x="96" y="133"/>
                      <a:pt x="114" y="141"/>
                      <a:pt x="132" y="148"/>
                    </a:cubicBezTo>
                    <a:cubicBezTo>
                      <a:pt x="151" y="154"/>
                      <a:pt x="169" y="159"/>
                      <a:pt x="188" y="162"/>
                    </a:cubicBezTo>
                    <a:cubicBezTo>
                      <a:pt x="262" y="174"/>
                      <a:pt x="315" y="151"/>
                      <a:pt x="337" y="112"/>
                    </a:cubicBezTo>
                    <a:cubicBezTo>
                      <a:pt x="316" y="89"/>
                      <a:pt x="289" y="69"/>
                      <a:pt x="258" y="53"/>
                    </a:cubicBezTo>
                    <a:cubicBezTo>
                      <a:pt x="242" y="45"/>
                      <a:pt x="225" y="38"/>
                      <a:pt x="208" y="32"/>
                    </a:cubicBezTo>
                    <a:cubicBezTo>
                      <a:pt x="192" y="26"/>
                      <a:pt x="175" y="20"/>
                      <a:pt x="157" y="16"/>
                    </a:cubicBezTo>
                    <a:cubicBezTo>
                      <a:pt x="87" y="0"/>
                      <a:pt x="27" y="12"/>
                      <a:pt x="0"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86" name="ïṣļiḓê">
                <a:extLst>
                  <a:ext uri="{FF2B5EF4-FFF2-40B4-BE49-F238E27FC236}">
                    <a16:creationId xmlns:a16="http://schemas.microsoft.com/office/drawing/2014/main" id="{6E688B43-8058-4531-B9A0-06F031789C39}"/>
                  </a:ext>
                </a:extLst>
              </p:cNvPr>
              <p:cNvSpPr/>
              <p:nvPr/>
            </p:nvSpPr>
            <p:spPr bwMode="auto">
              <a:xfrm>
                <a:off x="7430101" y="3138642"/>
                <a:ext cx="222922" cy="91708"/>
              </a:xfrm>
              <a:custGeom>
                <a:avLst/>
                <a:gdLst>
                  <a:gd name="T0" fmla="*/ 0 w 345"/>
                  <a:gd name="T1" fmla="*/ 61 h 142"/>
                  <a:gd name="T2" fmla="*/ 94 w 345"/>
                  <a:gd name="T3" fmla="*/ 120 h 142"/>
                  <a:gd name="T4" fmla="*/ 148 w 345"/>
                  <a:gd name="T5" fmla="*/ 138 h 142"/>
                  <a:gd name="T6" fmla="*/ 205 w 345"/>
                  <a:gd name="T7" fmla="*/ 142 h 142"/>
                  <a:gd name="T8" fmla="*/ 345 w 345"/>
                  <a:gd name="T9" fmla="*/ 66 h 142"/>
                  <a:gd name="T10" fmla="*/ 255 w 345"/>
                  <a:gd name="T11" fmla="*/ 23 h 142"/>
                  <a:gd name="T12" fmla="*/ 151 w 345"/>
                  <a:gd name="T13" fmla="*/ 3 h 142"/>
                  <a:gd name="T14" fmla="*/ 0 w 345"/>
                  <a:gd name="T15" fmla="*/ 61 h 1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5" h="142">
                    <a:moveTo>
                      <a:pt x="0" y="61"/>
                    </a:moveTo>
                    <a:cubicBezTo>
                      <a:pt x="26" y="84"/>
                      <a:pt x="59" y="105"/>
                      <a:pt x="94" y="120"/>
                    </a:cubicBezTo>
                    <a:cubicBezTo>
                      <a:pt x="112" y="127"/>
                      <a:pt x="130" y="133"/>
                      <a:pt x="148" y="138"/>
                    </a:cubicBezTo>
                    <a:cubicBezTo>
                      <a:pt x="167" y="141"/>
                      <a:pt x="187" y="142"/>
                      <a:pt x="205" y="142"/>
                    </a:cubicBezTo>
                    <a:cubicBezTo>
                      <a:pt x="281" y="140"/>
                      <a:pt x="330" y="108"/>
                      <a:pt x="345" y="66"/>
                    </a:cubicBezTo>
                    <a:cubicBezTo>
                      <a:pt x="320" y="47"/>
                      <a:pt x="289" y="33"/>
                      <a:pt x="255" y="23"/>
                    </a:cubicBezTo>
                    <a:cubicBezTo>
                      <a:pt x="221" y="13"/>
                      <a:pt x="187" y="4"/>
                      <a:pt x="151" y="3"/>
                    </a:cubicBezTo>
                    <a:cubicBezTo>
                      <a:pt x="79" y="0"/>
                      <a:pt x="21" y="22"/>
                      <a:pt x="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87" name="îṡḷíďe">
                <a:extLst>
                  <a:ext uri="{FF2B5EF4-FFF2-40B4-BE49-F238E27FC236}">
                    <a16:creationId xmlns:a16="http://schemas.microsoft.com/office/drawing/2014/main" id="{DD13C9EB-DE71-4ACC-B943-93F400A21F32}"/>
                  </a:ext>
                </a:extLst>
              </p:cNvPr>
              <p:cNvSpPr/>
              <p:nvPr/>
            </p:nvSpPr>
            <p:spPr bwMode="auto">
              <a:xfrm>
                <a:off x="7595176" y="3233877"/>
                <a:ext cx="219394" cy="91003"/>
              </a:xfrm>
              <a:custGeom>
                <a:avLst/>
                <a:gdLst>
                  <a:gd name="T0" fmla="*/ 0 w 340"/>
                  <a:gd name="T1" fmla="*/ 88 h 141"/>
                  <a:gd name="T2" fmla="*/ 102 w 340"/>
                  <a:gd name="T3" fmla="*/ 130 h 141"/>
                  <a:gd name="T4" fmla="*/ 215 w 340"/>
                  <a:gd name="T5" fmla="*/ 134 h 141"/>
                  <a:gd name="T6" fmla="*/ 340 w 340"/>
                  <a:gd name="T7" fmla="*/ 34 h 141"/>
                  <a:gd name="T8" fmla="*/ 244 w 340"/>
                  <a:gd name="T9" fmla="*/ 7 h 141"/>
                  <a:gd name="T10" fmla="*/ 137 w 340"/>
                  <a:gd name="T11" fmla="*/ 6 h 141"/>
                  <a:gd name="T12" fmla="*/ 0 w 340"/>
                  <a:gd name="T13" fmla="*/ 88 h 141"/>
                </a:gdLst>
                <a:ahLst/>
                <a:cxnLst>
                  <a:cxn ang="0">
                    <a:pos x="T0" y="T1"/>
                  </a:cxn>
                  <a:cxn ang="0">
                    <a:pos x="T2" y="T3"/>
                  </a:cxn>
                  <a:cxn ang="0">
                    <a:pos x="T4" y="T5"/>
                  </a:cxn>
                  <a:cxn ang="0">
                    <a:pos x="T6" y="T7"/>
                  </a:cxn>
                  <a:cxn ang="0">
                    <a:pos x="T8" y="T9"/>
                  </a:cxn>
                  <a:cxn ang="0">
                    <a:pos x="T10" y="T11"/>
                  </a:cxn>
                  <a:cxn ang="0">
                    <a:pos x="T12" y="T13"/>
                  </a:cxn>
                </a:cxnLst>
                <a:rect l="0" t="0" r="r" b="b"/>
                <a:pathLst>
                  <a:path w="340" h="141">
                    <a:moveTo>
                      <a:pt x="0" y="88"/>
                    </a:moveTo>
                    <a:cubicBezTo>
                      <a:pt x="27" y="110"/>
                      <a:pt x="64" y="122"/>
                      <a:pt x="102" y="130"/>
                    </a:cubicBezTo>
                    <a:cubicBezTo>
                      <a:pt x="139" y="138"/>
                      <a:pt x="178" y="141"/>
                      <a:pt x="215" y="134"/>
                    </a:cubicBezTo>
                    <a:cubicBezTo>
                      <a:pt x="290" y="118"/>
                      <a:pt x="332" y="78"/>
                      <a:pt x="340" y="34"/>
                    </a:cubicBezTo>
                    <a:cubicBezTo>
                      <a:pt x="312" y="20"/>
                      <a:pt x="278" y="13"/>
                      <a:pt x="244" y="7"/>
                    </a:cubicBezTo>
                    <a:cubicBezTo>
                      <a:pt x="210" y="1"/>
                      <a:pt x="174" y="0"/>
                      <a:pt x="137" y="6"/>
                    </a:cubicBezTo>
                    <a:cubicBezTo>
                      <a:pt x="64" y="17"/>
                      <a:pt x="14" y="44"/>
                      <a:pt x="0"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88" name="ïṥļïḓé">
                <a:extLst>
                  <a:ext uri="{FF2B5EF4-FFF2-40B4-BE49-F238E27FC236}">
                    <a16:creationId xmlns:a16="http://schemas.microsoft.com/office/drawing/2014/main" id="{1C9CC370-9E54-440C-870C-B5EF1ACB44BB}"/>
                  </a:ext>
                </a:extLst>
              </p:cNvPr>
              <p:cNvSpPr/>
              <p:nvPr/>
            </p:nvSpPr>
            <p:spPr bwMode="auto">
              <a:xfrm>
                <a:off x="7776476" y="3294545"/>
                <a:ext cx="210223" cy="99469"/>
              </a:xfrm>
              <a:custGeom>
                <a:avLst/>
                <a:gdLst>
                  <a:gd name="T0" fmla="*/ 0 w 326"/>
                  <a:gd name="T1" fmla="*/ 122 h 154"/>
                  <a:gd name="T2" fmla="*/ 220 w 326"/>
                  <a:gd name="T3" fmla="*/ 130 h 154"/>
                  <a:gd name="T4" fmla="*/ 299 w 326"/>
                  <a:gd name="T5" fmla="*/ 77 h 154"/>
                  <a:gd name="T6" fmla="*/ 325 w 326"/>
                  <a:gd name="T7" fmla="*/ 11 h 154"/>
                  <a:gd name="T8" fmla="*/ 278 w 326"/>
                  <a:gd name="T9" fmla="*/ 4 h 154"/>
                  <a:gd name="T10" fmla="*/ 227 w 326"/>
                  <a:gd name="T11" fmla="*/ 0 h 154"/>
                  <a:gd name="T12" fmla="*/ 121 w 326"/>
                  <a:gd name="T13" fmla="*/ 19 h 154"/>
                  <a:gd name="T14" fmla="*/ 0 w 326"/>
                  <a:gd name="T15" fmla="*/ 122 h 1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6" h="154">
                    <a:moveTo>
                      <a:pt x="0" y="122"/>
                    </a:moveTo>
                    <a:cubicBezTo>
                      <a:pt x="63" y="154"/>
                      <a:pt x="151" y="154"/>
                      <a:pt x="220" y="130"/>
                    </a:cubicBezTo>
                    <a:cubicBezTo>
                      <a:pt x="255" y="119"/>
                      <a:pt x="282" y="99"/>
                      <a:pt x="299" y="77"/>
                    </a:cubicBezTo>
                    <a:cubicBezTo>
                      <a:pt x="317" y="56"/>
                      <a:pt x="326" y="33"/>
                      <a:pt x="325" y="11"/>
                    </a:cubicBezTo>
                    <a:cubicBezTo>
                      <a:pt x="310" y="7"/>
                      <a:pt x="294" y="5"/>
                      <a:pt x="278" y="4"/>
                    </a:cubicBezTo>
                    <a:cubicBezTo>
                      <a:pt x="261" y="1"/>
                      <a:pt x="244" y="0"/>
                      <a:pt x="227" y="0"/>
                    </a:cubicBezTo>
                    <a:cubicBezTo>
                      <a:pt x="192" y="1"/>
                      <a:pt x="156" y="7"/>
                      <a:pt x="121" y="19"/>
                    </a:cubicBezTo>
                    <a:cubicBezTo>
                      <a:pt x="53" y="40"/>
                      <a:pt x="7" y="77"/>
                      <a:pt x="0" y="1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89" name="îSļîḑè">
                <a:extLst>
                  <a:ext uri="{FF2B5EF4-FFF2-40B4-BE49-F238E27FC236}">
                    <a16:creationId xmlns:a16="http://schemas.microsoft.com/office/drawing/2014/main" id="{D5E15E7B-B33F-4911-9381-70659ED34036}"/>
                  </a:ext>
                </a:extLst>
              </p:cNvPr>
              <p:cNvSpPr/>
              <p:nvPr/>
            </p:nvSpPr>
            <p:spPr bwMode="auto">
              <a:xfrm>
                <a:off x="7968357" y="3315005"/>
                <a:ext cx="200348" cy="115694"/>
              </a:xfrm>
              <a:custGeom>
                <a:avLst/>
                <a:gdLst>
                  <a:gd name="T0" fmla="*/ 2 w 311"/>
                  <a:gd name="T1" fmla="*/ 169 h 179"/>
                  <a:gd name="T2" fmla="*/ 112 w 311"/>
                  <a:gd name="T3" fmla="*/ 175 h 179"/>
                  <a:gd name="T4" fmla="*/ 220 w 311"/>
                  <a:gd name="T5" fmla="*/ 137 h 179"/>
                  <a:gd name="T6" fmla="*/ 303 w 311"/>
                  <a:gd name="T7" fmla="*/ 4 h 179"/>
                  <a:gd name="T8" fmla="*/ 204 w 311"/>
                  <a:gd name="T9" fmla="*/ 9 h 179"/>
                  <a:gd name="T10" fmla="*/ 103 w 311"/>
                  <a:gd name="T11" fmla="*/ 45 h 179"/>
                  <a:gd name="T12" fmla="*/ 2 w 311"/>
                  <a:gd name="T13" fmla="*/ 169 h 179"/>
                </a:gdLst>
                <a:ahLst/>
                <a:cxnLst>
                  <a:cxn ang="0">
                    <a:pos x="T0" y="T1"/>
                  </a:cxn>
                  <a:cxn ang="0">
                    <a:pos x="T2" y="T3"/>
                  </a:cxn>
                  <a:cxn ang="0">
                    <a:pos x="T4" y="T5"/>
                  </a:cxn>
                  <a:cxn ang="0">
                    <a:pos x="T6" y="T7"/>
                  </a:cxn>
                  <a:cxn ang="0">
                    <a:pos x="T8" y="T9"/>
                  </a:cxn>
                  <a:cxn ang="0">
                    <a:pos x="T10" y="T11"/>
                  </a:cxn>
                  <a:cxn ang="0">
                    <a:pos x="T12" y="T13"/>
                  </a:cxn>
                </a:cxnLst>
                <a:rect l="0" t="0" r="r" b="b"/>
                <a:pathLst>
                  <a:path w="311" h="179">
                    <a:moveTo>
                      <a:pt x="2" y="169"/>
                    </a:moveTo>
                    <a:cubicBezTo>
                      <a:pt x="35" y="177"/>
                      <a:pt x="74" y="179"/>
                      <a:pt x="112" y="175"/>
                    </a:cubicBezTo>
                    <a:cubicBezTo>
                      <a:pt x="150" y="170"/>
                      <a:pt x="187" y="156"/>
                      <a:pt x="220" y="137"/>
                    </a:cubicBezTo>
                    <a:cubicBezTo>
                      <a:pt x="284" y="100"/>
                      <a:pt x="311" y="48"/>
                      <a:pt x="303" y="4"/>
                    </a:cubicBezTo>
                    <a:cubicBezTo>
                      <a:pt x="272" y="0"/>
                      <a:pt x="238" y="1"/>
                      <a:pt x="204" y="9"/>
                    </a:cubicBezTo>
                    <a:cubicBezTo>
                      <a:pt x="170" y="16"/>
                      <a:pt x="135" y="31"/>
                      <a:pt x="103" y="45"/>
                    </a:cubicBezTo>
                    <a:cubicBezTo>
                      <a:pt x="39" y="77"/>
                      <a:pt x="0" y="124"/>
                      <a:pt x="2" y="1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90" name="íṩ1iḍê">
                <a:extLst>
                  <a:ext uri="{FF2B5EF4-FFF2-40B4-BE49-F238E27FC236}">
                    <a16:creationId xmlns:a16="http://schemas.microsoft.com/office/drawing/2014/main" id="{288DEA5C-2BBF-48CB-A0FD-036D843A15DD}"/>
                  </a:ext>
                </a:extLst>
              </p:cNvPr>
              <p:cNvSpPr/>
              <p:nvPr/>
            </p:nvSpPr>
            <p:spPr bwMode="auto">
              <a:xfrm>
                <a:off x="7185311" y="2459295"/>
                <a:ext cx="97352" cy="189766"/>
              </a:xfrm>
              <a:custGeom>
                <a:avLst/>
                <a:gdLst>
                  <a:gd name="T0" fmla="*/ 24 w 151"/>
                  <a:gd name="T1" fmla="*/ 295 h 295"/>
                  <a:gd name="T2" fmla="*/ 128 w 151"/>
                  <a:gd name="T3" fmla="*/ 181 h 295"/>
                  <a:gd name="T4" fmla="*/ 149 w 151"/>
                  <a:gd name="T5" fmla="*/ 87 h 295"/>
                  <a:gd name="T6" fmla="*/ 138 w 151"/>
                  <a:gd name="T7" fmla="*/ 0 h 295"/>
                  <a:gd name="T8" fmla="*/ 20 w 151"/>
                  <a:gd name="T9" fmla="*/ 98 h 295"/>
                  <a:gd name="T10" fmla="*/ 0 w 151"/>
                  <a:gd name="T11" fmla="*/ 200 h 295"/>
                  <a:gd name="T12" fmla="*/ 24 w 151"/>
                  <a:gd name="T13" fmla="*/ 295 h 295"/>
                </a:gdLst>
                <a:ahLst/>
                <a:cxnLst>
                  <a:cxn ang="0">
                    <a:pos x="T0" y="T1"/>
                  </a:cxn>
                  <a:cxn ang="0">
                    <a:pos x="T2" y="T3"/>
                  </a:cxn>
                  <a:cxn ang="0">
                    <a:pos x="T4" y="T5"/>
                  </a:cxn>
                  <a:cxn ang="0">
                    <a:pos x="T6" y="T7"/>
                  </a:cxn>
                  <a:cxn ang="0">
                    <a:pos x="T8" y="T9"/>
                  </a:cxn>
                  <a:cxn ang="0">
                    <a:pos x="T10" y="T11"/>
                  </a:cxn>
                  <a:cxn ang="0">
                    <a:pos x="T12" y="T13"/>
                  </a:cxn>
                </a:cxnLst>
                <a:rect l="0" t="0" r="r" b="b"/>
                <a:pathLst>
                  <a:path w="151" h="295">
                    <a:moveTo>
                      <a:pt x="24" y="295"/>
                    </a:moveTo>
                    <a:cubicBezTo>
                      <a:pt x="68" y="287"/>
                      <a:pt x="108" y="243"/>
                      <a:pt x="128" y="181"/>
                    </a:cubicBezTo>
                    <a:cubicBezTo>
                      <a:pt x="139" y="150"/>
                      <a:pt x="148" y="117"/>
                      <a:pt x="149" y="87"/>
                    </a:cubicBezTo>
                    <a:cubicBezTo>
                      <a:pt x="151" y="55"/>
                      <a:pt x="144" y="27"/>
                      <a:pt x="138" y="0"/>
                    </a:cubicBezTo>
                    <a:cubicBezTo>
                      <a:pt x="94" y="1"/>
                      <a:pt x="44" y="34"/>
                      <a:pt x="20" y="98"/>
                    </a:cubicBezTo>
                    <a:cubicBezTo>
                      <a:pt x="7" y="130"/>
                      <a:pt x="0" y="165"/>
                      <a:pt x="0" y="200"/>
                    </a:cubicBezTo>
                    <a:cubicBezTo>
                      <a:pt x="1" y="234"/>
                      <a:pt x="11" y="267"/>
                      <a:pt x="24" y="29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91" name="î$ḷîḍè">
                <a:extLst>
                  <a:ext uri="{FF2B5EF4-FFF2-40B4-BE49-F238E27FC236}">
                    <a16:creationId xmlns:a16="http://schemas.microsoft.com/office/drawing/2014/main" id="{48E2DE21-53C0-4F70-86C1-3BAE65EBC129}"/>
                  </a:ext>
                </a:extLst>
              </p:cNvPr>
              <p:cNvSpPr/>
              <p:nvPr/>
            </p:nvSpPr>
            <p:spPr bwMode="auto">
              <a:xfrm>
                <a:off x="7248095" y="2608851"/>
                <a:ext cx="92414" cy="200348"/>
              </a:xfrm>
              <a:custGeom>
                <a:avLst/>
                <a:gdLst>
                  <a:gd name="T0" fmla="*/ 7 w 144"/>
                  <a:gd name="T1" fmla="*/ 118 h 311"/>
                  <a:gd name="T2" fmla="*/ 7 w 144"/>
                  <a:gd name="T3" fmla="*/ 221 h 311"/>
                  <a:gd name="T4" fmla="*/ 21 w 144"/>
                  <a:gd name="T5" fmla="*/ 270 h 311"/>
                  <a:gd name="T6" fmla="*/ 46 w 144"/>
                  <a:gd name="T7" fmla="*/ 311 h 311"/>
                  <a:gd name="T8" fmla="*/ 129 w 144"/>
                  <a:gd name="T9" fmla="*/ 181 h 311"/>
                  <a:gd name="T10" fmla="*/ 108 w 144"/>
                  <a:gd name="T11" fmla="*/ 0 h 311"/>
                  <a:gd name="T12" fmla="*/ 7 w 144"/>
                  <a:gd name="T13" fmla="*/ 118 h 311"/>
                </a:gdLst>
                <a:ahLst/>
                <a:cxnLst>
                  <a:cxn ang="0">
                    <a:pos x="T0" y="T1"/>
                  </a:cxn>
                  <a:cxn ang="0">
                    <a:pos x="T2" y="T3"/>
                  </a:cxn>
                  <a:cxn ang="0">
                    <a:pos x="T4" y="T5"/>
                  </a:cxn>
                  <a:cxn ang="0">
                    <a:pos x="T6" y="T7"/>
                  </a:cxn>
                  <a:cxn ang="0">
                    <a:pos x="T8" y="T9"/>
                  </a:cxn>
                  <a:cxn ang="0">
                    <a:pos x="T10" y="T11"/>
                  </a:cxn>
                  <a:cxn ang="0">
                    <a:pos x="T12" y="T13"/>
                  </a:cxn>
                </a:cxnLst>
                <a:rect l="0" t="0" r="r" b="b"/>
                <a:pathLst>
                  <a:path w="144" h="311">
                    <a:moveTo>
                      <a:pt x="7" y="118"/>
                    </a:moveTo>
                    <a:cubicBezTo>
                      <a:pt x="0" y="151"/>
                      <a:pt x="1" y="187"/>
                      <a:pt x="7" y="221"/>
                    </a:cubicBezTo>
                    <a:cubicBezTo>
                      <a:pt x="10" y="238"/>
                      <a:pt x="14" y="255"/>
                      <a:pt x="21" y="270"/>
                    </a:cubicBezTo>
                    <a:cubicBezTo>
                      <a:pt x="28" y="285"/>
                      <a:pt x="37" y="299"/>
                      <a:pt x="46" y="311"/>
                    </a:cubicBezTo>
                    <a:cubicBezTo>
                      <a:pt x="89" y="295"/>
                      <a:pt x="117" y="247"/>
                      <a:pt x="129" y="181"/>
                    </a:cubicBezTo>
                    <a:cubicBezTo>
                      <a:pt x="144" y="113"/>
                      <a:pt x="129" y="50"/>
                      <a:pt x="108" y="0"/>
                    </a:cubicBezTo>
                    <a:cubicBezTo>
                      <a:pt x="65" y="9"/>
                      <a:pt x="22" y="50"/>
                      <a:pt x="7" y="1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92" name="ïṥ1ïḋe">
                <a:extLst>
                  <a:ext uri="{FF2B5EF4-FFF2-40B4-BE49-F238E27FC236}">
                    <a16:creationId xmlns:a16="http://schemas.microsoft.com/office/drawing/2014/main" id="{0E59BCA7-872D-4C62-802A-B8AF5D93FDE5}"/>
                  </a:ext>
                </a:extLst>
              </p:cNvPr>
              <p:cNvSpPr/>
              <p:nvPr/>
            </p:nvSpPr>
            <p:spPr bwMode="auto">
              <a:xfrm>
                <a:off x="7332748" y="2749940"/>
                <a:ext cx="87476" cy="204580"/>
              </a:xfrm>
              <a:custGeom>
                <a:avLst/>
                <a:gdLst>
                  <a:gd name="T0" fmla="*/ 3 w 136"/>
                  <a:gd name="T1" fmla="*/ 133 h 317"/>
                  <a:gd name="T2" fmla="*/ 21 w 136"/>
                  <a:gd name="T3" fmla="*/ 234 h 317"/>
                  <a:gd name="T4" fmla="*/ 75 w 136"/>
                  <a:gd name="T5" fmla="*/ 317 h 317"/>
                  <a:gd name="T6" fmla="*/ 136 w 136"/>
                  <a:gd name="T7" fmla="*/ 173 h 317"/>
                  <a:gd name="T8" fmla="*/ 120 w 136"/>
                  <a:gd name="T9" fmla="*/ 79 h 317"/>
                  <a:gd name="T10" fmla="*/ 83 w 136"/>
                  <a:gd name="T11" fmla="*/ 0 h 317"/>
                  <a:gd name="T12" fmla="*/ 3 w 136"/>
                  <a:gd name="T13" fmla="*/ 133 h 317"/>
                </a:gdLst>
                <a:ahLst/>
                <a:cxnLst>
                  <a:cxn ang="0">
                    <a:pos x="T0" y="T1"/>
                  </a:cxn>
                  <a:cxn ang="0">
                    <a:pos x="T2" y="T3"/>
                  </a:cxn>
                  <a:cxn ang="0">
                    <a:pos x="T4" y="T5"/>
                  </a:cxn>
                  <a:cxn ang="0">
                    <a:pos x="T6" y="T7"/>
                  </a:cxn>
                  <a:cxn ang="0">
                    <a:pos x="T8" y="T9"/>
                  </a:cxn>
                  <a:cxn ang="0">
                    <a:pos x="T10" y="T11"/>
                  </a:cxn>
                  <a:cxn ang="0">
                    <a:pos x="T12" y="T13"/>
                  </a:cxn>
                </a:cxnLst>
                <a:rect l="0" t="0" r="r" b="b"/>
                <a:pathLst>
                  <a:path w="136" h="317">
                    <a:moveTo>
                      <a:pt x="3" y="133"/>
                    </a:moveTo>
                    <a:cubicBezTo>
                      <a:pt x="0" y="168"/>
                      <a:pt x="9" y="202"/>
                      <a:pt x="21" y="234"/>
                    </a:cubicBezTo>
                    <a:cubicBezTo>
                      <a:pt x="35" y="266"/>
                      <a:pt x="50" y="297"/>
                      <a:pt x="75" y="317"/>
                    </a:cubicBezTo>
                    <a:cubicBezTo>
                      <a:pt x="114" y="294"/>
                      <a:pt x="134" y="242"/>
                      <a:pt x="136" y="173"/>
                    </a:cubicBezTo>
                    <a:cubicBezTo>
                      <a:pt x="136" y="140"/>
                      <a:pt x="131" y="107"/>
                      <a:pt x="120" y="79"/>
                    </a:cubicBezTo>
                    <a:cubicBezTo>
                      <a:pt x="111" y="49"/>
                      <a:pt x="100" y="21"/>
                      <a:pt x="83" y="0"/>
                    </a:cubicBezTo>
                    <a:cubicBezTo>
                      <a:pt x="41" y="16"/>
                      <a:pt x="8" y="63"/>
                      <a:pt x="3"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93" name="îŝḷïďé">
                <a:extLst>
                  <a:ext uri="{FF2B5EF4-FFF2-40B4-BE49-F238E27FC236}">
                    <a16:creationId xmlns:a16="http://schemas.microsoft.com/office/drawing/2014/main" id="{5B629BA2-934B-4607-B00F-8725088A9FED}"/>
                  </a:ext>
                </a:extLst>
              </p:cNvPr>
              <p:cNvSpPr/>
              <p:nvPr/>
            </p:nvSpPr>
            <p:spPr bwMode="auto">
              <a:xfrm>
                <a:off x="7436449" y="2876921"/>
                <a:ext cx="100879" cy="202464"/>
              </a:xfrm>
              <a:custGeom>
                <a:avLst/>
                <a:gdLst>
                  <a:gd name="T0" fmla="*/ 8 w 156"/>
                  <a:gd name="T1" fmla="*/ 144 h 315"/>
                  <a:gd name="T2" fmla="*/ 19 w 156"/>
                  <a:gd name="T3" fmla="*/ 196 h 315"/>
                  <a:gd name="T4" fmla="*/ 42 w 156"/>
                  <a:gd name="T5" fmla="*/ 242 h 315"/>
                  <a:gd name="T6" fmla="*/ 108 w 156"/>
                  <a:gd name="T7" fmla="*/ 315 h 315"/>
                  <a:gd name="T8" fmla="*/ 145 w 156"/>
                  <a:gd name="T9" fmla="*/ 162 h 315"/>
                  <a:gd name="T10" fmla="*/ 132 w 156"/>
                  <a:gd name="T11" fmla="*/ 115 h 315"/>
                  <a:gd name="T12" fmla="*/ 114 w 156"/>
                  <a:gd name="T13" fmla="*/ 71 h 315"/>
                  <a:gd name="T14" fmla="*/ 62 w 156"/>
                  <a:gd name="T15" fmla="*/ 0 h 315"/>
                  <a:gd name="T16" fmla="*/ 8 w 156"/>
                  <a:gd name="T17" fmla="*/ 144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315">
                    <a:moveTo>
                      <a:pt x="8" y="144"/>
                    </a:moveTo>
                    <a:cubicBezTo>
                      <a:pt x="10" y="162"/>
                      <a:pt x="13" y="179"/>
                      <a:pt x="19" y="196"/>
                    </a:cubicBezTo>
                    <a:cubicBezTo>
                      <a:pt x="25" y="212"/>
                      <a:pt x="33" y="227"/>
                      <a:pt x="42" y="242"/>
                    </a:cubicBezTo>
                    <a:cubicBezTo>
                      <a:pt x="61" y="271"/>
                      <a:pt x="84" y="296"/>
                      <a:pt x="108" y="315"/>
                    </a:cubicBezTo>
                    <a:cubicBezTo>
                      <a:pt x="142" y="286"/>
                      <a:pt x="156" y="228"/>
                      <a:pt x="145" y="162"/>
                    </a:cubicBezTo>
                    <a:cubicBezTo>
                      <a:pt x="142" y="145"/>
                      <a:pt x="137" y="130"/>
                      <a:pt x="132" y="115"/>
                    </a:cubicBezTo>
                    <a:cubicBezTo>
                      <a:pt x="126" y="100"/>
                      <a:pt x="120" y="85"/>
                      <a:pt x="114" y="71"/>
                    </a:cubicBezTo>
                    <a:cubicBezTo>
                      <a:pt x="100" y="42"/>
                      <a:pt x="83" y="18"/>
                      <a:pt x="62" y="0"/>
                    </a:cubicBezTo>
                    <a:cubicBezTo>
                      <a:pt x="24" y="23"/>
                      <a:pt x="0" y="75"/>
                      <a:pt x="8" y="1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94" name="íṩḻïḓe">
                <a:extLst>
                  <a:ext uri="{FF2B5EF4-FFF2-40B4-BE49-F238E27FC236}">
                    <a16:creationId xmlns:a16="http://schemas.microsoft.com/office/drawing/2014/main" id="{669A0A06-FA96-43AD-A0C9-5A84F5B5FFA6}"/>
                  </a:ext>
                </a:extLst>
              </p:cNvPr>
              <p:cNvSpPr/>
              <p:nvPr/>
            </p:nvSpPr>
            <p:spPr bwMode="auto">
              <a:xfrm>
                <a:off x="7557081" y="2986971"/>
                <a:ext cx="116399" cy="193293"/>
              </a:xfrm>
              <a:custGeom>
                <a:avLst/>
                <a:gdLst>
                  <a:gd name="T0" fmla="*/ 20 w 180"/>
                  <a:gd name="T1" fmla="*/ 150 h 300"/>
                  <a:gd name="T2" fmla="*/ 70 w 180"/>
                  <a:gd name="T3" fmla="*/ 241 h 300"/>
                  <a:gd name="T4" fmla="*/ 149 w 180"/>
                  <a:gd name="T5" fmla="*/ 300 h 300"/>
                  <a:gd name="T6" fmla="*/ 157 w 180"/>
                  <a:gd name="T7" fmla="*/ 145 h 300"/>
                  <a:gd name="T8" fmla="*/ 137 w 180"/>
                  <a:gd name="T9" fmla="*/ 101 h 300"/>
                  <a:gd name="T10" fmla="*/ 112 w 180"/>
                  <a:gd name="T11" fmla="*/ 60 h 300"/>
                  <a:gd name="T12" fmla="*/ 48 w 180"/>
                  <a:gd name="T13" fmla="*/ 0 h 300"/>
                  <a:gd name="T14" fmla="*/ 20 w 180"/>
                  <a:gd name="T15" fmla="*/ 150 h 3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0" h="300">
                    <a:moveTo>
                      <a:pt x="20" y="150"/>
                    </a:moveTo>
                    <a:cubicBezTo>
                      <a:pt x="30" y="183"/>
                      <a:pt x="46" y="217"/>
                      <a:pt x="70" y="241"/>
                    </a:cubicBezTo>
                    <a:cubicBezTo>
                      <a:pt x="93" y="266"/>
                      <a:pt x="121" y="287"/>
                      <a:pt x="149" y="300"/>
                    </a:cubicBezTo>
                    <a:cubicBezTo>
                      <a:pt x="177" y="266"/>
                      <a:pt x="180" y="207"/>
                      <a:pt x="157" y="145"/>
                    </a:cubicBezTo>
                    <a:cubicBezTo>
                      <a:pt x="152" y="129"/>
                      <a:pt x="144" y="115"/>
                      <a:pt x="137" y="101"/>
                    </a:cubicBezTo>
                    <a:cubicBezTo>
                      <a:pt x="129" y="86"/>
                      <a:pt x="121" y="72"/>
                      <a:pt x="112" y="60"/>
                    </a:cubicBezTo>
                    <a:cubicBezTo>
                      <a:pt x="94" y="34"/>
                      <a:pt x="72" y="14"/>
                      <a:pt x="48" y="0"/>
                    </a:cubicBezTo>
                    <a:cubicBezTo>
                      <a:pt x="14" y="30"/>
                      <a:pt x="0" y="84"/>
                      <a:pt x="20" y="1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95" name="íṩ1íḓe">
                <a:extLst>
                  <a:ext uri="{FF2B5EF4-FFF2-40B4-BE49-F238E27FC236}">
                    <a16:creationId xmlns:a16="http://schemas.microsoft.com/office/drawing/2014/main" id="{DAEA3BBF-F828-43E2-B14F-6BB598344DE7}"/>
                  </a:ext>
                </a:extLst>
              </p:cNvPr>
              <p:cNvSpPr/>
              <p:nvPr/>
            </p:nvSpPr>
            <p:spPr bwMode="auto">
              <a:xfrm>
                <a:off x="7695348" y="3075153"/>
                <a:ext cx="134035" cy="179890"/>
              </a:xfrm>
              <a:custGeom>
                <a:avLst/>
                <a:gdLst>
                  <a:gd name="T0" fmla="*/ 32 w 208"/>
                  <a:gd name="T1" fmla="*/ 154 h 279"/>
                  <a:gd name="T2" fmla="*/ 97 w 208"/>
                  <a:gd name="T3" fmla="*/ 235 h 279"/>
                  <a:gd name="T4" fmla="*/ 185 w 208"/>
                  <a:gd name="T5" fmla="*/ 279 h 279"/>
                  <a:gd name="T6" fmla="*/ 166 w 208"/>
                  <a:gd name="T7" fmla="*/ 126 h 279"/>
                  <a:gd name="T8" fmla="*/ 107 w 208"/>
                  <a:gd name="T9" fmla="*/ 48 h 279"/>
                  <a:gd name="T10" fmla="*/ 35 w 208"/>
                  <a:gd name="T11" fmla="*/ 0 h 279"/>
                  <a:gd name="T12" fmla="*/ 32 w 208"/>
                  <a:gd name="T13" fmla="*/ 154 h 279"/>
                </a:gdLst>
                <a:ahLst/>
                <a:cxnLst>
                  <a:cxn ang="0">
                    <a:pos x="T0" y="T1"/>
                  </a:cxn>
                  <a:cxn ang="0">
                    <a:pos x="T2" y="T3"/>
                  </a:cxn>
                  <a:cxn ang="0">
                    <a:pos x="T4" y="T5"/>
                  </a:cxn>
                  <a:cxn ang="0">
                    <a:pos x="T6" y="T7"/>
                  </a:cxn>
                  <a:cxn ang="0">
                    <a:pos x="T8" y="T9"/>
                  </a:cxn>
                  <a:cxn ang="0">
                    <a:pos x="T10" y="T11"/>
                  </a:cxn>
                  <a:cxn ang="0">
                    <a:pos x="T12" y="T13"/>
                  </a:cxn>
                </a:cxnLst>
                <a:rect l="0" t="0" r="r" b="b"/>
                <a:pathLst>
                  <a:path w="208" h="279">
                    <a:moveTo>
                      <a:pt x="32" y="154"/>
                    </a:moveTo>
                    <a:cubicBezTo>
                      <a:pt x="48" y="184"/>
                      <a:pt x="71" y="212"/>
                      <a:pt x="97" y="235"/>
                    </a:cubicBezTo>
                    <a:cubicBezTo>
                      <a:pt x="124" y="257"/>
                      <a:pt x="156" y="270"/>
                      <a:pt x="185" y="279"/>
                    </a:cubicBezTo>
                    <a:cubicBezTo>
                      <a:pt x="208" y="240"/>
                      <a:pt x="200" y="181"/>
                      <a:pt x="166" y="126"/>
                    </a:cubicBezTo>
                    <a:cubicBezTo>
                      <a:pt x="150" y="97"/>
                      <a:pt x="130" y="69"/>
                      <a:pt x="107" y="48"/>
                    </a:cubicBezTo>
                    <a:cubicBezTo>
                      <a:pt x="85" y="27"/>
                      <a:pt x="59" y="13"/>
                      <a:pt x="35" y="0"/>
                    </a:cubicBezTo>
                    <a:cubicBezTo>
                      <a:pt x="8" y="34"/>
                      <a:pt x="0" y="94"/>
                      <a:pt x="32" y="1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96" name="îṩḻïďé">
                <a:extLst>
                  <a:ext uri="{FF2B5EF4-FFF2-40B4-BE49-F238E27FC236}">
                    <a16:creationId xmlns:a16="http://schemas.microsoft.com/office/drawing/2014/main" id="{041D9D74-BA31-4796-9449-20014A7C3A4A}"/>
                  </a:ext>
                </a:extLst>
              </p:cNvPr>
              <p:cNvSpPr/>
              <p:nvPr/>
            </p:nvSpPr>
            <p:spPr bwMode="auto">
              <a:xfrm>
                <a:off x="7846314" y="3139348"/>
                <a:ext cx="145323" cy="160842"/>
              </a:xfrm>
              <a:custGeom>
                <a:avLst/>
                <a:gdLst>
                  <a:gd name="T0" fmla="*/ 45 w 226"/>
                  <a:gd name="T1" fmla="*/ 154 h 250"/>
                  <a:gd name="T2" fmla="*/ 124 w 226"/>
                  <a:gd name="T3" fmla="*/ 220 h 250"/>
                  <a:gd name="T4" fmla="*/ 170 w 226"/>
                  <a:gd name="T5" fmla="*/ 242 h 250"/>
                  <a:gd name="T6" fmla="*/ 218 w 226"/>
                  <a:gd name="T7" fmla="*/ 250 h 250"/>
                  <a:gd name="T8" fmla="*/ 217 w 226"/>
                  <a:gd name="T9" fmla="*/ 179 h 250"/>
                  <a:gd name="T10" fmla="*/ 173 w 226"/>
                  <a:gd name="T11" fmla="*/ 101 h 250"/>
                  <a:gd name="T12" fmla="*/ 22 w 226"/>
                  <a:gd name="T13" fmla="*/ 0 h 250"/>
                  <a:gd name="T14" fmla="*/ 45 w 226"/>
                  <a:gd name="T15" fmla="*/ 154 h 2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6" h="250">
                    <a:moveTo>
                      <a:pt x="45" y="154"/>
                    </a:moveTo>
                    <a:cubicBezTo>
                      <a:pt x="66" y="181"/>
                      <a:pt x="94" y="203"/>
                      <a:pt x="124" y="220"/>
                    </a:cubicBezTo>
                    <a:cubicBezTo>
                      <a:pt x="139" y="229"/>
                      <a:pt x="155" y="236"/>
                      <a:pt x="170" y="242"/>
                    </a:cubicBezTo>
                    <a:cubicBezTo>
                      <a:pt x="186" y="246"/>
                      <a:pt x="202" y="249"/>
                      <a:pt x="218" y="250"/>
                    </a:cubicBezTo>
                    <a:cubicBezTo>
                      <a:pt x="226" y="229"/>
                      <a:pt x="225" y="204"/>
                      <a:pt x="217" y="179"/>
                    </a:cubicBezTo>
                    <a:cubicBezTo>
                      <a:pt x="209" y="154"/>
                      <a:pt x="194" y="129"/>
                      <a:pt x="173" y="101"/>
                    </a:cubicBezTo>
                    <a:cubicBezTo>
                      <a:pt x="131" y="47"/>
                      <a:pt x="74" y="17"/>
                      <a:pt x="22" y="0"/>
                    </a:cubicBezTo>
                    <a:cubicBezTo>
                      <a:pt x="0" y="39"/>
                      <a:pt x="4" y="98"/>
                      <a:pt x="45" y="1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97" name="ís1ide">
                <a:extLst>
                  <a:ext uri="{FF2B5EF4-FFF2-40B4-BE49-F238E27FC236}">
                    <a16:creationId xmlns:a16="http://schemas.microsoft.com/office/drawing/2014/main" id="{32F54835-F1B4-402F-B05C-EBDC43C821DA}"/>
                  </a:ext>
                </a:extLst>
              </p:cNvPr>
              <p:cNvSpPr/>
              <p:nvPr/>
            </p:nvSpPr>
            <p:spPr bwMode="auto">
              <a:xfrm>
                <a:off x="8002219" y="3179557"/>
                <a:ext cx="166485" cy="137563"/>
              </a:xfrm>
              <a:custGeom>
                <a:avLst/>
                <a:gdLst>
                  <a:gd name="T0" fmla="*/ 64 w 259"/>
                  <a:gd name="T1" fmla="*/ 146 h 214"/>
                  <a:gd name="T2" fmla="*/ 153 w 259"/>
                  <a:gd name="T3" fmla="*/ 199 h 214"/>
                  <a:gd name="T4" fmla="*/ 251 w 259"/>
                  <a:gd name="T5" fmla="*/ 213 h 214"/>
                  <a:gd name="T6" fmla="*/ 181 w 259"/>
                  <a:gd name="T7" fmla="*/ 72 h 214"/>
                  <a:gd name="T8" fmla="*/ 99 w 259"/>
                  <a:gd name="T9" fmla="*/ 23 h 214"/>
                  <a:gd name="T10" fmla="*/ 14 w 259"/>
                  <a:gd name="T11" fmla="*/ 0 h 214"/>
                  <a:gd name="T12" fmla="*/ 64 w 259"/>
                  <a:gd name="T13" fmla="*/ 146 h 214"/>
                </a:gdLst>
                <a:ahLst/>
                <a:cxnLst>
                  <a:cxn ang="0">
                    <a:pos x="T0" y="T1"/>
                  </a:cxn>
                  <a:cxn ang="0">
                    <a:pos x="T2" y="T3"/>
                  </a:cxn>
                  <a:cxn ang="0">
                    <a:pos x="T4" y="T5"/>
                  </a:cxn>
                  <a:cxn ang="0">
                    <a:pos x="T6" y="T7"/>
                  </a:cxn>
                  <a:cxn ang="0">
                    <a:pos x="T8" y="T9"/>
                  </a:cxn>
                  <a:cxn ang="0">
                    <a:pos x="T10" y="T11"/>
                  </a:cxn>
                  <a:cxn ang="0">
                    <a:pos x="T12" y="T13"/>
                  </a:cxn>
                </a:cxnLst>
                <a:rect l="0" t="0" r="r" b="b"/>
                <a:pathLst>
                  <a:path w="259" h="214">
                    <a:moveTo>
                      <a:pt x="64" y="146"/>
                    </a:moveTo>
                    <a:cubicBezTo>
                      <a:pt x="89" y="172"/>
                      <a:pt x="120" y="188"/>
                      <a:pt x="153" y="199"/>
                    </a:cubicBezTo>
                    <a:cubicBezTo>
                      <a:pt x="186" y="209"/>
                      <a:pt x="220" y="214"/>
                      <a:pt x="251" y="213"/>
                    </a:cubicBezTo>
                    <a:cubicBezTo>
                      <a:pt x="259" y="170"/>
                      <a:pt x="232" y="116"/>
                      <a:pt x="181" y="72"/>
                    </a:cubicBezTo>
                    <a:cubicBezTo>
                      <a:pt x="156" y="50"/>
                      <a:pt x="127" y="35"/>
                      <a:pt x="99" y="23"/>
                    </a:cubicBezTo>
                    <a:cubicBezTo>
                      <a:pt x="71" y="9"/>
                      <a:pt x="42" y="1"/>
                      <a:pt x="14" y="0"/>
                    </a:cubicBezTo>
                    <a:cubicBezTo>
                      <a:pt x="0" y="42"/>
                      <a:pt x="14" y="97"/>
                      <a:pt x="64" y="1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98" name="îŝḻíḓê">
                <a:extLst>
                  <a:ext uri="{FF2B5EF4-FFF2-40B4-BE49-F238E27FC236}">
                    <a16:creationId xmlns:a16="http://schemas.microsoft.com/office/drawing/2014/main" id="{AFD9077E-6208-49AB-B253-CC3DDF3BC7D6}"/>
                  </a:ext>
                </a:extLst>
              </p:cNvPr>
              <p:cNvSpPr/>
              <p:nvPr/>
            </p:nvSpPr>
            <p:spPr bwMode="auto">
              <a:xfrm>
                <a:off x="7101378" y="2287873"/>
                <a:ext cx="81832" cy="243380"/>
              </a:xfrm>
              <a:custGeom>
                <a:avLst/>
                <a:gdLst>
                  <a:gd name="T0" fmla="*/ 96 w 126"/>
                  <a:gd name="T1" fmla="*/ 378 h 378"/>
                  <a:gd name="T2" fmla="*/ 111 w 126"/>
                  <a:gd name="T3" fmla="*/ 339 h 378"/>
                  <a:gd name="T4" fmla="*/ 121 w 126"/>
                  <a:gd name="T5" fmla="*/ 293 h 378"/>
                  <a:gd name="T6" fmla="*/ 120 w 126"/>
                  <a:gd name="T7" fmla="*/ 183 h 378"/>
                  <a:gd name="T8" fmla="*/ 115 w 126"/>
                  <a:gd name="T9" fmla="*/ 155 h 378"/>
                  <a:gd name="T10" fmla="*/ 110 w 126"/>
                  <a:gd name="T11" fmla="*/ 127 h 378"/>
                  <a:gd name="T12" fmla="*/ 96 w 126"/>
                  <a:gd name="T13" fmla="*/ 77 h 378"/>
                  <a:gd name="T14" fmla="*/ 49 w 126"/>
                  <a:gd name="T15" fmla="*/ 0 h 378"/>
                  <a:gd name="T16" fmla="*/ 11 w 126"/>
                  <a:gd name="T17" fmla="*/ 81 h 378"/>
                  <a:gd name="T18" fmla="*/ 2 w 126"/>
                  <a:gd name="T19" fmla="*/ 136 h 378"/>
                  <a:gd name="T20" fmla="*/ 0 w 126"/>
                  <a:gd name="T21" fmla="*/ 166 h 378"/>
                  <a:gd name="T22" fmla="*/ 4 w 126"/>
                  <a:gd name="T23" fmla="*/ 197 h 378"/>
                  <a:gd name="T24" fmla="*/ 37 w 126"/>
                  <a:gd name="T25" fmla="*/ 309 h 378"/>
                  <a:gd name="T26" fmla="*/ 64 w 126"/>
                  <a:gd name="T27" fmla="*/ 350 h 378"/>
                  <a:gd name="T28" fmla="*/ 96 w 126"/>
                  <a:gd name="T29" fmla="*/ 378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6" h="378">
                    <a:moveTo>
                      <a:pt x="96" y="378"/>
                    </a:moveTo>
                    <a:cubicBezTo>
                      <a:pt x="102" y="366"/>
                      <a:pt x="107" y="353"/>
                      <a:pt x="111" y="339"/>
                    </a:cubicBezTo>
                    <a:cubicBezTo>
                      <a:pt x="115" y="325"/>
                      <a:pt x="117" y="310"/>
                      <a:pt x="121" y="293"/>
                    </a:cubicBezTo>
                    <a:cubicBezTo>
                      <a:pt x="126" y="259"/>
                      <a:pt x="126" y="222"/>
                      <a:pt x="120" y="183"/>
                    </a:cubicBezTo>
                    <a:cubicBezTo>
                      <a:pt x="118" y="174"/>
                      <a:pt x="117" y="164"/>
                      <a:pt x="115" y="155"/>
                    </a:cubicBezTo>
                    <a:cubicBezTo>
                      <a:pt x="114" y="145"/>
                      <a:pt x="112" y="136"/>
                      <a:pt x="110" y="127"/>
                    </a:cubicBezTo>
                    <a:cubicBezTo>
                      <a:pt x="107" y="109"/>
                      <a:pt x="102" y="92"/>
                      <a:pt x="96" y="77"/>
                    </a:cubicBezTo>
                    <a:cubicBezTo>
                      <a:pt x="84" y="45"/>
                      <a:pt x="68" y="19"/>
                      <a:pt x="49" y="0"/>
                    </a:cubicBezTo>
                    <a:cubicBezTo>
                      <a:pt x="33" y="19"/>
                      <a:pt x="20" y="47"/>
                      <a:pt x="11" y="81"/>
                    </a:cubicBezTo>
                    <a:cubicBezTo>
                      <a:pt x="7" y="98"/>
                      <a:pt x="4" y="116"/>
                      <a:pt x="2" y="136"/>
                    </a:cubicBezTo>
                    <a:cubicBezTo>
                      <a:pt x="1" y="146"/>
                      <a:pt x="0" y="156"/>
                      <a:pt x="0" y="166"/>
                    </a:cubicBezTo>
                    <a:cubicBezTo>
                      <a:pt x="0" y="176"/>
                      <a:pt x="2" y="187"/>
                      <a:pt x="4" y="197"/>
                    </a:cubicBezTo>
                    <a:cubicBezTo>
                      <a:pt x="10" y="239"/>
                      <a:pt x="22" y="277"/>
                      <a:pt x="37" y="309"/>
                    </a:cubicBezTo>
                    <a:cubicBezTo>
                      <a:pt x="44" y="324"/>
                      <a:pt x="54" y="338"/>
                      <a:pt x="64" y="350"/>
                    </a:cubicBezTo>
                    <a:cubicBezTo>
                      <a:pt x="75" y="361"/>
                      <a:pt x="85" y="371"/>
                      <a:pt x="96" y="3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662" name="文本框 661">
              <a:extLst>
                <a:ext uri="{FF2B5EF4-FFF2-40B4-BE49-F238E27FC236}">
                  <a16:creationId xmlns:a16="http://schemas.microsoft.com/office/drawing/2014/main" id="{CB8F2E23-C802-4A42-B749-E129E1691B5B}"/>
                </a:ext>
              </a:extLst>
            </p:cNvPr>
            <p:cNvSpPr txBox="1"/>
            <p:nvPr/>
          </p:nvSpPr>
          <p:spPr>
            <a:xfrm>
              <a:off x="1098733" y="1378796"/>
              <a:ext cx="1723550" cy="400110"/>
            </a:xfrm>
            <a:prstGeom prst="rect">
              <a:avLst/>
            </a:prstGeom>
            <a:noFill/>
          </p:spPr>
          <p:txBody>
            <a:bodyPr wrap="none" rtlCol="0">
              <a:spAutoFit/>
            </a:bodyPr>
            <a:lstStyle/>
            <a:p>
              <a:pPr algn="ctr"/>
              <a:r>
                <a:rPr lang="zh-CN" altLang="en-US" sz="2000" dirty="0">
                  <a:latin typeface="+mn-ea"/>
                </a:rPr>
                <a:t>输入奖项内容</a:t>
              </a:r>
            </a:p>
          </p:txBody>
        </p:sp>
        <p:sp>
          <p:nvSpPr>
            <p:cNvPr id="663" name="文本框 662">
              <a:extLst>
                <a:ext uri="{FF2B5EF4-FFF2-40B4-BE49-F238E27FC236}">
                  <a16:creationId xmlns:a16="http://schemas.microsoft.com/office/drawing/2014/main" id="{79704EAC-74B1-4B4D-A57A-41A796EACE38}"/>
                </a:ext>
              </a:extLst>
            </p:cNvPr>
            <p:cNvSpPr txBox="1"/>
            <p:nvPr/>
          </p:nvSpPr>
          <p:spPr>
            <a:xfrm>
              <a:off x="1316742" y="1852484"/>
              <a:ext cx="1287532" cy="707886"/>
            </a:xfrm>
            <a:prstGeom prst="rect">
              <a:avLst/>
            </a:prstGeom>
            <a:noFill/>
          </p:spPr>
          <p:txBody>
            <a:bodyPr wrap="none" rtlCol="0">
              <a:spAutoFit/>
            </a:bodyPr>
            <a:lstStyle/>
            <a:p>
              <a:pPr algn="ctr"/>
              <a:r>
                <a:rPr lang="zh-CN" altLang="en-US" sz="4000" b="1" spc="300" dirty="0">
                  <a:solidFill>
                    <a:schemeClr val="accent1"/>
                  </a:solidFill>
                  <a:latin typeface="+mn-ea"/>
                </a:rPr>
                <a:t>名次</a:t>
              </a:r>
              <a:endParaRPr lang="zh-CN" altLang="en-US" sz="4800" b="1" spc="300" dirty="0">
                <a:solidFill>
                  <a:schemeClr val="accent1"/>
                </a:solidFill>
                <a:latin typeface="+mn-ea"/>
              </a:endParaRPr>
            </a:p>
          </p:txBody>
        </p:sp>
        <p:sp>
          <p:nvSpPr>
            <p:cNvPr id="664" name="矩形: 圆角 663">
              <a:extLst>
                <a:ext uri="{FF2B5EF4-FFF2-40B4-BE49-F238E27FC236}">
                  <a16:creationId xmlns:a16="http://schemas.microsoft.com/office/drawing/2014/main" id="{739BD3FA-B7D4-4945-A3F8-E878B93A6B72}"/>
                </a:ext>
              </a:extLst>
            </p:cNvPr>
            <p:cNvSpPr/>
            <p:nvPr/>
          </p:nvSpPr>
          <p:spPr>
            <a:xfrm>
              <a:off x="1083506" y="2766061"/>
              <a:ext cx="1754004" cy="58231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t>获奖人姓名</a:t>
              </a:r>
            </a:p>
          </p:txBody>
        </p:sp>
      </p:grpSp>
      <p:grpSp>
        <p:nvGrpSpPr>
          <p:cNvPr id="699" name="组合 698">
            <a:extLst>
              <a:ext uri="{FF2B5EF4-FFF2-40B4-BE49-F238E27FC236}">
                <a16:creationId xmlns:a16="http://schemas.microsoft.com/office/drawing/2014/main" id="{7DA838DC-6775-44EA-BCB7-2443844D6EA1}"/>
              </a:ext>
            </a:extLst>
          </p:cNvPr>
          <p:cNvGrpSpPr/>
          <p:nvPr/>
        </p:nvGrpSpPr>
        <p:grpSpPr>
          <a:xfrm>
            <a:off x="4813366" y="1392860"/>
            <a:ext cx="2565268" cy="1969575"/>
            <a:chOff x="677874" y="1378796"/>
            <a:chExt cx="2565268" cy="1969575"/>
          </a:xfrm>
        </p:grpSpPr>
        <p:grpSp>
          <p:nvGrpSpPr>
            <p:cNvPr id="700" name="组合 699">
              <a:extLst>
                <a:ext uri="{FF2B5EF4-FFF2-40B4-BE49-F238E27FC236}">
                  <a16:creationId xmlns:a16="http://schemas.microsoft.com/office/drawing/2014/main" id="{8BB77C81-5BB4-4E2F-AFA1-E23F50F526F2}"/>
                </a:ext>
              </a:extLst>
            </p:cNvPr>
            <p:cNvGrpSpPr/>
            <p:nvPr/>
          </p:nvGrpSpPr>
          <p:grpSpPr>
            <a:xfrm>
              <a:off x="677874" y="1916901"/>
              <a:ext cx="2565268" cy="1252861"/>
              <a:chOff x="7030816" y="2287871"/>
              <a:chExt cx="2339969" cy="1142828"/>
            </a:xfrm>
            <a:solidFill>
              <a:schemeClr val="accent3"/>
            </a:solidFill>
          </p:grpSpPr>
          <p:sp>
            <p:nvSpPr>
              <p:cNvPr id="704" name="isḻïḓè">
                <a:extLst>
                  <a:ext uri="{FF2B5EF4-FFF2-40B4-BE49-F238E27FC236}">
                    <a16:creationId xmlns:a16="http://schemas.microsoft.com/office/drawing/2014/main" id="{438B92CC-61CA-4934-9DAE-E338309C219D}"/>
                  </a:ext>
                </a:extLst>
              </p:cNvPr>
              <p:cNvSpPr/>
              <p:nvPr/>
            </p:nvSpPr>
            <p:spPr bwMode="auto">
              <a:xfrm>
                <a:off x="9202183" y="2495274"/>
                <a:ext cx="168602" cy="169308"/>
              </a:xfrm>
              <a:custGeom>
                <a:avLst/>
                <a:gdLst>
                  <a:gd name="T0" fmla="*/ 262 w 262"/>
                  <a:gd name="T1" fmla="*/ 17 h 263"/>
                  <a:gd name="T2" fmla="*/ 228 w 262"/>
                  <a:gd name="T3" fmla="*/ 122 h 263"/>
                  <a:gd name="T4" fmla="*/ 157 w 262"/>
                  <a:gd name="T5" fmla="*/ 210 h 263"/>
                  <a:gd name="T6" fmla="*/ 0 w 262"/>
                  <a:gd name="T7" fmla="*/ 240 h 263"/>
                  <a:gd name="T8" fmla="*/ 43 w 262"/>
                  <a:gd name="T9" fmla="*/ 150 h 263"/>
                  <a:gd name="T10" fmla="*/ 110 w 262"/>
                  <a:gd name="T11" fmla="*/ 68 h 263"/>
                  <a:gd name="T12" fmla="*/ 262 w 262"/>
                  <a:gd name="T13" fmla="*/ 17 h 263"/>
                </a:gdLst>
                <a:ahLst/>
                <a:cxnLst>
                  <a:cxn ang="0">
                    <a:pos x="T0" y="T1"/>
                  </a:cxn>
                  <a:cxn ang="0">
                    <a:pos x="T2" y="T3"/>
                  </a:cxn>
                  <a:cxn ang="0">
                    <a:pos x="T4" y="T5"/>
                  </a:cxn>
                  <a:cxn ang="0">
                    <a:pos x="T6" y="T7"/>
                  </a:cxn>
                  <a:cxn ang="0">
                    <a:pos x="T8" y="T9"/>
                  </a:cxn>
                  <a:cxn ang="0">
                    <a:pos x="T10" y="T11"/>
                  </a:cxn>
                  <a:cxn ang="0">
                    <a:pos x="T12" y="T13"/>
                  </a:cxn>
                </a:cxnLst>
                <a:rect l="0" t="0" r="r" b="b"/>
                <a:pathLst>
                  <a:path w="262" h="263">
                    <a:moveTo>
                      <a:pt x="262" y="17"/>
                    </a:moveTo>
                    <a:cubicBezTo>
                      <a:pt x="261" y="52"/>
                      <a:pt x="245" y="88"/>
                      <a:pt x="228" y="122"/>
                    </a:cubicBezTo>
                    <a:cubicBezTo>
                      <a:pt x="209" y="155"/>
                      <a:pt x="188" y="187"/>
                      <a:pt x="157" y="210"/>
                    </a:cubicBezTo>
                    <a:cubicBezTo>
                      <a:pt x="97" y="257"/>
                      <a:pt x="39" y="263"/>
                      <a:pt x="0" y="240"/>
                    </a:cubicBezTo>
                    <a:cubicBezTo>
                      <a:pt x="8" y="210"/>
                      <a:pt x="24" y="179"/>
                      <a:pt x="43" y="150"/>
                    </a:cubicBezTo>
                    <a:cubicBezTo>
                      <a:pt x="60" y="120"/>
                      <a:pt x="83" y="92"/>
                      <a:pt x="110" y="68"/>
                    </a:cubicBezTo>
                    <a:cubicBezTo>
                      <a:pt x="166" y="20"/>
                      <a:pt x="221" y="0"/>
                      <a:pt x="262"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05" name="iSľidé">
                <a:extLst>
                  <a:ext uri="{FF2B5EF4-FFF2-40B4-BE49-F238E27FC236}">
                    <a16:creationId xmlns:a16="http://schemas.microsoft.com/office/drawing/2014/main" id="{A3334E5B-164D-4479-89A7-BA97D07B22B2}"/>
                  </a:ext>
                </a:extLst>
              </p:cNvPr>
              <p:cNvSpPr/>
              <p:nvPr/>
            </p:nvSpPr>
            <p:spPr bwMode="auto">
              <a:xfrm>
                <a:off x="9125290" y="2682217"/>
                <a:ext cx="190471" cy="149555"/>
              </a:xfrm>
              <a:custGeom>
                <a:avLst/>
                <a:gdLst>
                  <a:gd name="T0" fmla="*/ 296 w 296"/>
                  <a:gd name="T1" fmla="*/ 24 h 233"/>
                  <a:gd name="T2" fmla="*/ 160 w 296"/>
                  <a:gd name="T3" fmla="*/ 197 h 233"/>
                  <a:gd name="T4" fmla="*/ 0 w 296"/>
                  <a:gd name="T5" fmla="*/ 199 h 233"/>
                  <a:gd name="T6" fmla="*/ 25 w 296"/>
                  <a:gd name="T7" fmla="*/ 158 h 233"/>
                  <a:gd name="T8" fmla="*/ 56 w 296"/>
                  <a:gd name="T9" fmla="*/ 117 h 233"/>
                  <a:gd name="T10" fmla="*/ 139 w 296"/>
                  <a:gd name="T11" fmla="*/ 49 h 233"/>
                  <a:gd name="T12" fmla="*/ 296 w 296"/>
                  <a:gd name="T13" fmla="*/ 24 h 233"/>
                </a:gdLst>
                <a:ahLst/>
                <a:cxnLst>
                  <a:cxn ang="0">
                    <a:pos x="T0" y="T1"/>
                  </a:cxn>
                  <a:cxn ang="0">
                    <a:pos x="T2" y="T3"/>
                  </a:cxn>
                  <a:cxn ang="0">
                    <a:pos x="T4" y="T5"/>
                  </a:cxn>
                  <a:cxn ang="0">
                    <a:pos x="T6" y="T7"/>
                  </a:cxn>
                  <a:cxn ang="0">
                    <a:pos x="T8" y="T9"/>
                  </a:cxn>
                  <a:cxn ang="0">
                    <a:pos x="T10" y="T11"/>
                  </a:cxn>
                  <a:cxn ang="0">
                    <a:pos x="T12" y="T13"/>
                  </a:cxn>
                </a:cxnLst>
                <a:rect l="0" t="0" r="r" b="b"/>
                <a:pathLst>
                  <a:path w="296" h="233">
                    <a:moveTo>
                      <a:pt x="296" y="24"/>
                    </a:moveTo>
                    <a:cubicBezTo>
                      <a:pt x="280" y="93"/>
                      <a:pt x="222" y="159"/>
                      <a:pt x="160" y="197"/>
                    </a:cubicBezTo>
                    <a:cubicBezTo>
                      <a:pt x="94" y="233"/>
                      <a:pt x="33" y="228"/>
                      <a:pt x="0" y="199"/>
                    </a:cubicBezTo>
                    <a:cubicBezTo>
                      <a:pt x="7" y="185"/>
                      <a:pt x="15" y="171"/>
                      <a:pt x="25" y="158"/>
                    </a:cubicBezTo>
                    <a:cubicBezTo>
                      <a:pt x="36" y="145"/>
                      <a:pt x="45" y="130"/>
                      <a:pt x="56" y="117"/>
                    </a:cubicBezTo>
                    <a:cubicBezTo>
                      <a:pt x="79" y="91"/>
                      <a:pt x="107" y="68"/>
                      <a:pt x="139" y="49"/>
                    </a:cubicBezTo>
                    <a:cubicBezTo>
                      <a:pt x="200" y="11"/>
                      <a:pt x="257" y="0"/>
                      <a:pt x="296"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06" name="iślîďé">
                <a:extLst>
                  <a:ext uri="{FF2B5EF4-FFF2-40B4-BE49-F238E27FC236}">
                    <a16:creationId xmlns:a16="http://schemas.microsoft.com/office/drawing/2014/main" id="{22CCB435-AA7F-43FF-BC61-C47C0D590C96}"/>
                  </a:ext>
                </a:extLst>
              </p:cNvPr>
              <p:cNvSpPr/>
              <p:nvPr/>
            </p:nvSpPr>
            <p:spPr bwMode="auto">
              <a:xfrm>
                <a:off x="9022294" y="2857168"/>
                <a:ext cx="206697" cy="130508"/>
              </a:xfrm>
              <a:custGeom>
                <a:avLst/>
                <a:gdLst>
                  <a:gd name="T0" fmla="*/ 321 w 321"/>
                  <a:gd name="T1" fmla="*/ 31 h 203"/>
                  <a:gd name="T2" fmla="*/ 255 w 321"/>
                  <a:gd name="T3" fmla="*/ 119 h 203"/>
                  <a:gd name="T4" fmla="*/ 157 w 321"/>
                  <a:gd name="T5" fmla="*/ 177 h 203"/>
                  <a:gd name="T6" fmla="*/ 0 w 321"/>
                  <a:gd name="T7" fmla="*/ 152 h 203"/>
                  <a:gd name="T8" fmla="*/ 69 w 321"/>
                  <a:gd name="T9" fmla="*/ 81 h 203"/>
                  <a:gd name="T10" fmla="*/ 162 w 321"/>
                  <a:gd name="T11" fmla="*/ 28 h 203"/>
                  <a:gd name="T12" fmla="*/ 321 w 321"/>
                  <a:gd name="T13" fmla="*/ 31 h 203"/>
                </a:gdLst>
                <a:ahLst/>
                <a:cxnLst>
                  <a:cxn ang="0">
                    <a:pos x="T0" y="T1"/>
                  </a:cxn>
                  <a:cxn ang="0">
                    <a:pos x="T2" y="T3"/>
                  </a:cxn>
                  <a:cxn ang="0">
                    <a:pos x="T4" y="T5"/>
                  </a:cxn>
                  <a:cxn ang="0">
                    <a:pos x="T6" y="T7"/>
                  </a:cxn>
                  <a:cxn ang="0">
                    <a:pos x="T8" y="T9"/>
                  </a:cxn>
                  <a:cxn ang="0">
                    <a:pos x="T10" y="T11"/>
                  </a:cxn>
                  <a:cxn ang="0">
                    <a:pos x="T12" y="T13"/>
                  </a:cxn>
                </a:cxnLst>
                <a:rect l="0" t="0" r="r" b="b"/>
                <a:pathLst>
                  <a:path w="321" h="203">
                    <a:moveTo>
                      <a:pt x="321" y="31"/>
                    </a:moveTo>
                    <a:cubicBezTo>
                      <a:pt x="306" y="62"/>
                      <a:pt x="284" y="93"/>
                      <a:pt x="255" y="119"/>
                    </a:cubicBezTo>
                    <a:cubicBezTo>
                      <a:pt x="226" y="144"/>
                      <a:pt x="192" y="164"/>
                      <a:pt x="157" y="177"/>
                    </a:cubicBezTo>
                    <a:cubicBezTo>
                      <a:pt x="88" y="203"/>
                      <a:pt x="28" y="187"/>
                      <a:pt x="0" y="152"/>
                    </a:cubicBezTo>
                    <a:cubicBezTo>
                      <a:pt x="20" y="129"/>
                      <a:pt x="41" y="102"/>
                      <a:pt x="69" y="81"/>
                    </a:cubicBezTo>
                    <a:cubicBezTo>
                      <a:pt x="96" y="59"/>
                      <a:pt x="130" y="42"/>
                      <a:pt x="162" y="28"/>
                    </a:cubicBezTo>
                    <a:cubicBezTo>
                      <a:pt x="227" y="0"/>
                      <a:pt x="288" y="1"/>
                      <a:pt x="321"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07" name="íṡḻíďè">
                <a:extLst>
                  <a:ext uri="{FF2B5EF4-FFF2-40B4-BE49-F238E27FC236}">
                    <a16:creationId xmlns:a16="http://schemas.microsoft.com/office/drawing/2014/main" id="{E2D77626-9ED6-427E-80AE-FA3878DE22F5}"/>
                  </a:ext>
                </a:extLst>
              </p:cNvPr>
              <p:cNvSpPr/>
              <p:nvPr/>
            </p:nvSpPr>
            <p:spPr bwMode="auto">
              <a:xfrm>
                <a:off x="8896019" y="3008134"/>
                <a:ext cx="216573" cy="112166"/>
              </a:xfrm>
              <a:custGeom>
                <a:avLst/>
                <a:gdLst>
                  <a:gd name="T0" fmla="*/ 337 w 337"/>
                  <a:gd name="T1" fmla="*/ 47 h 174"/>
                  <a:gd name="T2" fmla="*/ 256 w 337"/>
                  <a:gd name="T3" fmla="*/ 122 h 174"/>
                  <a:gd name="T4" fmla="*/ 205 w 337"/>
                  <a:gd name="T5" fmla="*/ 148 h 174"/>
                  <a:gd name="T6" fmla="*/ 149 w 337"/>
                  <a:gd name="T7" fmla="*/ 162 h 174"/>
                  <a:gd name="T8" fmla="*/ 0 w 337"/>
                  <a:gd name="T9" fmla="*/ 112 h 174"/>
                  <a:gd name="T10" fmla="*/ 80 w 337"/>
                  <a:gd name="T11" fmla="*/ 53 h 174"/>
                  <a:gd name="T12" fmla="*/ 129 w 337"/>
                  <a:gd name="T13" fmla="*/ 32 h 174"/>
                  <a:gd name="T14" fmla="*/ 180 w 337"/>
                  <a:gd name="T15" fmla="*/ 16 h 174"/>
                  <a:gd name="T16" fmla="*/ 337 w 337"/>
                  <a:gd name="T17" fmla="*/ 47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7" h="174">
                    <a:moveTo>
                      <a:pt x="337" y="47"/>
                    </a:moveTo>
                    <a:cubicBezTo>
                      <a:pt x="316" y="75"/>
                      <a:pt x="288" y="101"/>
                      <a:pt x="256" y="122"/>
                    </a:cubicBezTo>
                    <a:cubicBezTo>
                      <a:pt x="241" y="133"/>
                      <a:pt x="223" y="141"/>
                      <a:pt x="205" y="148"/>
                    </a:cubicBezTo>
                    <a:cubicBezTo>
                      <a:pt x="187" y="154"/>
                      <a:pt x="168" y="159"/>
                      <a:pt x="149" y="162"/>
                    </a:cubicBezTo>
                    <a:cubicBezTo>
                      <a:pt x="75" y="174"/>
                      <a:pt x="22" y="151"/>
                      <a:pt x="0" y="112"/>
                    </a:cubicBezTo>
                    <a:cubicBezTo>
                      <a:pt x="21" y="89"/>
                      <a:pt x="48" y="69"/>
                      <a:pt x="80" y="53"/>
                    </a:cubicBezTo>
                    <a:cubicBezTo>
                      <a:pt x="95" y="45"/>
                      <a:pt x="112" y="38"/>
                      <a:pt x="129" y="32"/>
                    </a:cubicBezTo>
                    <a:cubicBezTo>
                      <a:pt x="145" y="26"/>
                      <a:pt x="162" y="20"/>
                      <a:pt x="180" y="16"/>
                    </a:cubicBezTo>
                    <a:cubicBezTo>
                      <a:pt x="250" y="0"/>
                      <a:pt x="310" y="12"/>
                      <a:pt x="337"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08" name="işlidè">
                <a:extLst>
                  <a:ext uri="{FF2B5EF4-FFF2-40B4-BE49-F238E27FC236}">
                    <a16:creationId xmlns:a16="http://schemas.microsoft.com/office/drawing/2014/main" id="{6261D820-6E82-4402-955F-1AAA94212632}"/>
                  </a:ext>
                </a:extLst>
              </p:cNvPr>
              <p:cNvSpPr/>
              <p:nvPr/>
            </p:nvSpPr>
            <p:spPr bwMode="auto">
              <a:xfrm>
                <a:off x="8748581" y="3138643"/>
                <a:ext cx="222216" cy="91708"/>
              </a:xfrm>
              <a:custGeom>
                <a:avLst/>
                <a:gdLst>
                  <a:gd name="T0" fmla="*/ 345 w 345"/>
                  <a:gd name="T1" fmla="*/ 61 h 142"/>
                  <a:gd name="T2" fmla="*/ 251 w 345"/>
                  <a:gd name="T3" fmla="*/ 120 h 142"/>
                  <a:gd name="T4" fmla="*/ 197 w 345"/>
                  <a:gd name="T5" fmla="*/ 138 h 142"/>
                  <a:gd name="T6" fmla="*/ 140 w 345"/>
                  <a:gd name="T7" fmla="*/ 142 h 142"/>
                  <a:gd name="T8" fmla="*/ 0 w 345"/>
                  <a:gd name="T9" fmla="*/ 66 h 142"/>
                  <a:gd name="T10" fmla="*/ 90 w 345"/>
                  <a:gd name="T11" fmla="*/ 23 h 142"/>
                  <a:gd name="T12" fmla="*/ 194 w 345"/>
                  <a:gd name="T13" fmla="*/ 3 h 142"/>
                  <a:gd name="T14" fmla="*/ 345 w 345"/>
                  <a:gd name="T15" fmla="*/ 61 h 1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5" h="142">
                    <a:moveTo>
                      <a:pt x="345" y="61"/>
                    </a:moveTo>
                    <a:cubicBezTo>
                      <a:pt x="319" y="84"/>
                      <a:pt x="287" y="105"/>
                      <a:pt x="251" y="120"/>
                    </a:cubicBezTo>
                    <a:cubicBezTo>
                      <a:pt x="234" y="127"/>
                      <a:pt x="215" y="133"/>
                      <a:pt x="197" y="138"/>
                    </a:cubicBezTo>
                    <a:cubicBezTo>
                      <a:pt x="178" y="141"/>
                      <a:pt x="159" y="142"/>
                      <a:pt x="140" y="142"/>
                    </a:cubicBezTo>
                    <a:cubicBezTo>
                      <a:pt x="64" y="140"/>
                      <a:pt x="15" y="108"/>
                      <a:pt x="0" y="66"/>
                    </a:cubicBezTo>
                    <a:cubicBezTo>
                      <a:pt x="26" y="47"/>
                      <a:pt x="56" y="33"/>
                      <a:pt x="90" y="23"/>
                    </a:cubicBezTo>
                    <a:cubicBezTo>
                      <a:pt x="124" y="13"/>
                      <a:pt x="158" y="4"/>
                      <a:pt x="194" y="3"/>
                    </a:cubicBezTo>
                    <a:cubicBezTo>
                      <a:pt x="267" y="0"/>
                      <a:pt x="324" y="22"/>
                      <a:pt x="345"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09" name="îśľiďe">
                <a:extLst>
                  <a:ext uri="{FF2B5EF4-FFF2-40B4-BE49-F238E27FC236}">
                    <a16:creationId xmlns:a16="http://schemas.microsoft.com/office/drawing/2014/main" id="{D1856429-5736-4420-9932-7F960016E74C}"/>
                  </a:ext>
                </a:extLst>
              </p:cNvPr>
              <p:cNvSpPr/>
              <p:nvPr/>
            </p:nvSpPr>
            <p:spPr bwMode="auto">
              <a:xfrm>
                <a:off x="8587738" y="3233878"/>
                <a:ext cx="219394" cy="91003"/>
              </a:xfrm>
              <a:custGeom>
                <a:avLst/>
                <a:gdLst>
                  <a:gd name="T0" fmla="*/ 340 w 340"/>
                  <a:gd name="T1" fmla="*/ 88 h 141"/>
                  <a:gd name="T2" fmla="*/ 238 w 340"/>
                  <a:gd name="T3" fmla="*/ 130 h 141"/>
                  <a:gd name="T4" fmla="*/ 124 w 340"/>
                  <a:gd name="T5" fmla="*/ 134 h 141"/>
                  <a:gd name="T6" fmla="*/ 0 w 340"/>
                  <a:gd name="T7" fmla="*/ 34 h 141"/>
                  <a:gd name="T8" fmla="*/ 95 w 340"/>
                  <a:gd name="T9" fmla="*/ 7 h 141"/>
                  <a:gd name="T10" fmla="*/ 202 w 340"/>
                  <a:gd name="T11" fmla="*/ 6 h 141"/>
                  <a:gd name="T12" fmla="*/ 340 w 340"/>
                  <a:gd name="T13" fmla="*/ 88 h 141"/>
                </a:gdLst>
                <a:ahLst/>
                <a:cxnLst>
                  <a:cxn ang="0">
                    <a:pos x="T0" y="T1"/>
                  </a:cxn>
                  <a:cxn ang="0">
                    <a:pos x="T2" y="T3"/>
                  </a:cxn>
                  <a:cxn ang="0">
                    <a:pos x="T4" y="T5"/>
                  </a:cxn>
                  <a:cxn ang="0">
                    <a:pos x="T6" y="T7"/>
                  </a:cxn>
                  <a:cxn ang="0">
                    <a:pos x="T8" y="T9"/>
                  </a:cxn>
                  <a:cxn ang="0">
                    <a:pos x="T10" y="T11"/>
                  </a:cxn>
                  <a:cxn ang="0">
                    <a:pos x="T12" y="T13"/>
                  </a:cxn>
                </a:cxnLst>
                <a:rect l="0" t="0" r="r" b="b"/>
                <a:pathLst>
                  <a:path w="340" h="141">
                    <a:moveTo>
                      <a:pt x="340" y="88"/>
                    </a:moveTo>
                    <a:cubicBezTo>
                      <a:pt x="312" y="110"/>
                      <a:pt x="275" y="122"/>
                      <a:pt x="238" y="130"/>
                    </a:cubicBezTo>
                    <a:cubicBezTo>
                      <a:pt x="200" y="138"/>
                      <a:pt x="161" y="141"/>
                      <a:pt x="124" y="134"/>
                    </a:cubicBezTo>
                    <a:cubicBezTo>
                      <a:pt x="50" y="118"/>
                      <a:pt x="7" y="78"/>
                      <a:pt x="0" y="34"/>
                    </a:cubicBezTo>
                    <a:cubicBezTo>
                      <a:pt x="28" y="20"/>
                      <a:pt x="61" y="13"/>
                      <a:pt x="95" y="7"/>
                    </a:cubicBezTo>
                    <a:cubicBezTo>
                      <a:pt x="129" y="1"/>
                      <a:pt x="166" y="0"/>
                      <a:pt x="202" y="6"/>
                    </a:cubicBezTo>
                    <a:cubicBezTo>
                      <a:pt x="275" y="17"/>
                      <a:pt x="325" y="44"/>
                      <a:pt x="340"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10" name="îšľïde">
                <a:extLst>
                  <a:ext uri="{FF2B5EF4-FFF2-40B4-BE49-F238E27FC236}">
                    <a16:creationId xmlns:a16="http://schemas.microsoft.com/office/drawing/2014/main" id="{3C358A5C-3DB2-45CD-A4B6-E84B1F93B612}"/>
                  </a:ext>
                </a:extLst>
              </p:cNvPr>
              <p:cNvSpPr/>
              <p:nvPr/>
            </p:nvSpPr>
            <p:spPr bwMode="auto">
              <a:xfrm>
                <a:off x="8415609" y="3294546"/>
                <a:ext cx="209519" cy="99469"/>
              </a:xfrm>
              <a:custGeom>
                <a:avLst/>
                <a:gdLst>
                  <a:gd name="T0" fmla="*/ 325 w 325"/>
                  <a:gd name="T1" fmla="*/ 122 h 154"/>
                  <a:gd name="T2" fmla="*/ 105 w 325"/>
                  <a:gd name="T3" fmla="*/ 130 h 154"/>
                  <a:gd name="T4" fmla="*/ 26 w 325"/>
                  <a:gd name="T5" fmla="*/ 77 h 154"/>
                  <a:gd name="T6" fmla="*/ 0 w 325"/>
                  <a:gd name="T7" fmla="*/ 11 h 154"/>
                  <a:gd name="T8" fmla="*/ 48 w 325"/>
                  <a:gd name="T9" fmla="*/ 4 h 154"/>
                  <a:gd name="T10" fmla="*/ 98 w 325"/>
                  <a:gd name="T11" fmla="*/ 0 h 154"/>
                  <a:gd name="T12" fmla="*/ 204 w 325"/>
                  <a:gd name="T13" fmla="*/ 19 h 154"/>
                  <a:gd name="T14" fmla="*/ 325 w 325"/>
                  <a:gd name="T15" fmla="*/ 122 h 1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5" h="154">
                    <a:moveTo>
                      <a:pt x="325" y="122"/>
                    </a:moveTo>
                    <a:cubicBezTo>
                      <a:pt x="262" y="154"/>
                      <a:pt x="175" y="154"/>
                      <a:pt x="105" y="130"/>
                    </a:cubicBezTo>
                    <a:cubicBezTo>
                      <a:pt x="70" y="119"/>
                      <a:pt x="43" y="99"/>
                      <a:pt x="26" y="77"/>
                    </a:cubicBezTo>
                    <a:cubicBezTo>
                      <a:pt x="8" y="56"/>
                      <a:pt x="0" y="33"/>
                      <a:pt x="0" y="11"/>
                    </a:cubicBezTo>
                    <a:cubicBezTo>
                      <a:pt x="15" y="7"/>
                      <a:pt x="31" y="5"/>
                      <a:pt x="48" y="4"/>
                    </a:cubicBezTo>
                    <a:cubicBezTo>
                      <a:pt x="64" y="1"/>
                      <a:pt x="81" y="0"/>
                      <a:pt x="98" y="0"/>
                    </a:cubicBezTo>
                    <a:cubicBezTo>
                      <a:pt x="133" y="1"/>
                      <a:pt x="169" y="7"/>
                      <a:pt x="204" y="19"/>
                    </a:cubicBezTo>
                    <a:cubicBezTo>
                      <a:pt x="273" y="40"/>
                      <a:pt x="318" y="77"/>
                      <a:pt x="325" y="1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11" name="íśľîḍê">
                <a:extLst>
                  <a:ext uri="{FF2B5EF4-FFF2-40B4-BE49-F238E27FC236}">
                    <a16:creationId xmlns:a16="http://schemas.microsoft.com/office/drawing/2014/main" id="{989B1F1B-0E90-4E5F-9BE4-2A5D8A82D685}"/>
                  </a:ext>
                </a:extLst>
              </p:cNvPr>
              <p:cNvSpPr/>
              <p:nvPr/>
            </p:nvSpPr>
            <p:spPr bwMode="auto">
              <a:xfrm>
                <a:off x="8233604" y="3315004"/>
                <a:ext cx="199642" cy="115694"/>
              </a:xfrm>
              <a:custGeom>
                <a:avLst/>
                <a:gdLst>
                  <a:gd name="T0" fmla="*/ 309 w 310"/>
                  <a:gd name="T1" fmla="*/ 169 h 179"/>
                  <a:gd name="T2" fmla="*/ 199 w 310"/>
                  <a:gd name="T3" fmla="*/ 175 h 179"/>
                  <a:gd name="T4" fmla="*/ 91 w 310"/>
                  <a:gd name="T5" fmla="*/ 137 h 179"/>
                  <a:gd name="T6" fmla="*/ 8 w 310"/>
                  <a:gd name="T7" fmla="*/ 4 h 179"/>
                  <a:gd name="T8" fmla="*/ 106 w 310"/>
                  <a:gd name="T9" fmla="*/ 9 h 179"/>
                  <a:gd name="T10" fmla="*/ 207 w 310"/>
                  <a:gd name="T11" fmla="*/ 45 h 179"/>
                  <a:gd name="T12" fmla="*/ 309 w 310"/>
                  <a:gd name="T13" fmla="*/ 169 h 179"/>
                </a:gdLst>
                <a:ahLst/>
                <a:cxnLst>
                  <a:cxn ang="0">
                    <a:pos x="T0" y="T1"/>
                  </a:cxn>
                  <a:cxn ang="0">
                    <a:pos x="T2" y="T3"/>
                  </a:cxn>
                  <a:cxn ang="0">
                    <a:pos x="T4" y="T5"/>
                  </a:cxn>
                  <a:cxn ang="0">
                    <a:pos x="T6" y="T7"/>
                  </a:cxn>
                  <a:cxn ang="0">
                    <a:pos x="T8" y="T9"/>
                  </a:cxn>
                  <a:cxn ang="0">
                    <a:pos x="T10" y="T11"/>
                  </a:cxn>
                  <a:cxn ang="0">
                    <a:pos x="T12" y="T13"/>
                  </a:cxn>
                </a:cxnLst>
                <a:rect l="0" t="0" r="r" b="b"/>
                <a:pathLst>
                  <a:path w="310" h="179">
                    <a:moveTo>
                      <a:pt x="309" y="169"/>
                    </a:moveTo>
                    <a:cubicBezTo>
                      <a:pt x="275" y="177"/>
                      <a:pt x="236" y="179"/>
                      <a:pt x="199" y="175"/>
                    </a:cubicBezTo>
                    <a:cubicBezTo>
                      <a:pt x="161" y="170"/>
                      <a:pt x="123" y="156"/>
                      <a:pt x="91" y="137"/>
                    </a:cubicBezTo>
                    <a:cubicBezTo>
                      <a:pt x="26" y="100"/>
                      <a:pt x="0" y="48"/>
                      <a:pt x="8" y="4"/>
                    </a:cubicBezTo>
                    <a:cubicBezTo>
                      <a:pt x="39" y="0"/>
                      <a:pt x="72" y="1"/>
                      <a:pt x="106" y="9"/>
                    </a:cubicBezTo>
                    <a:cubicBezTo>
                      <a:pt x="141" y="16"/>
                      <a:pt x="175" y="31"/>
                      <a:pt x="207" y="45"/>
                    </a:cubicBezTo>
                    <a:cubicBezTo>
                      <a:pt x="271" y="77"/>
                      <a:pt x="310" y="124"/>
                      <a:pt x="309" y="1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12" name="iṣľiďê">
                <a:extLst>
                  <a:ext uri="{FF2B5EF4-FFF2-40B4-BE49-F238E27FC236}">
                    <a16:creationId xmlns:a16="http://schemas.microsoft.com/office/drawing/2014/main" id="{887EACEB-92AF-46DB-8860-0764CF93237E}"/>
                  </a:ext>
                </a:extLst>
              </p:cNvPr>
              <p:cNvSpPr/>
              <p:nvPr/>
            </p:nvSpPr>
            <p:spPr bwMode="auto">
              <a:xfrm>
                <a:off x="9118939" y="2459295"/>
                <a:ext cx="97352" cy="189766"/>
              </a:xfrm>
              <a:custGeom>
                <a:avLst/>
                <a:gdLst>
                  <a:gd name="T0" fmla="*/ 127 w 151"/>
                  <a:gd name="T1" fmla="*/ 295 h 295"/>
                  <a:gd name="T2" fmla="*/ 23 w 151"/>
                  <a:gd name="T3" fmla="*/ 181 h 295"/>
                  <a:gd name="T4" fmla="*/ 3 w 151"/>
                  <a:gd name="T5" fmla="*/ 87 h 295"/>
                  <a:gd name="T6" fmla="*/ 13 w 151"/>
                  <a:gd name="T7" fmla="*/ 0 h 295"/>
                  <a:gd name="T8" fmla="*/ 131 w 151"/>
                  <a:gd name="T9" fmla="*/ 98 h 295"/>
                  <a:gd name="T10" fmla="*/ 151 w 151"/>
                  <a:gd name="T11" fmla="*/ 200 h 295"/>
                  <a:gd name="T12" fmla="*/ 127 w 151"/>
                  <a:gd name="T13" fmla="*/ 295 h 295"/>
                </a:gdLst>
                <a:ahLst/>
                <a:cxnLst>
                  <a:cxn ang="0">
                    <a:pos x="T0" y="T1"/>
                  </a:cxn>
                  <a:cxn ang="0">
                    <a:pos x="T2" y="T3"/>
                  </a:cxn>
                  <a:cxn ang="0">
                    <a:pos x="T4" y="T5"/>
                  </a:cxn>
                  <a:cxn ang="0">
                    <a:pos x="T6" y="T7"/>
                  </a:cxn>
                  <a:cxn ang="0">
                    <a:pos x="T8" y="T9"/>
                  </a:cxn>
                  <a:cxn ang="0">
                    <a:pos x="T10" y="T11"/>
                  </a:cxn>
                  <a:cxn ang="0">
                    <a:pos x="T12" y="T13"/>
                  </a:cxn>
                </a:cxnLst>
                <a:rect l="0" t="0" r="r" b="b"/>
                <a:pathLst>
                  <a:path w="151" h="295">
                    <a:moveTo>
                      <a:pt x="127" y="295"/>
                    </a:moveTo>
                    <a:cubicBezTo>
                      <a:pt x="83" y="287"/>
                      <a:pt x="44" y="243"/>
                      <a:pt x="23" y="181"/>
                    </a:cubicBezTo>
                    <a:cubicBezTo>
                      <a:pt x="13" y="150"/>
                      <a:pt x="3" y="117"/>
                      <a:pt x="3" y="87"/>
                    </a:cubicBezTo>
                    <a:cubicBezTo>
                      <a:pt x="0" y="55"/>
                      <a:pt x="7" y="27"/>
                      <a:pt x="13" y="0"/>
                    </a:cubicBezTo>
                    <a:cubicBezTo>
                      <a:pt x="57" y="1"/>
                      <a:pt x="107" y="34"/>
                      <a:pt x="131" y="98"/>
                    </a:cubicBezTo>
                    <a:cubicBezTo>
                      <a:pt x="144" y="130"/>
                      <a:pt x="151" y="165"/>
                      <a:pt x="151" y="200"/>
                    </a:cubicBezTo>
                    <a:cubicBezTo>
                      <a:pt x="150" y="234"/>
                      <a:pt x="140" y="267"/>
                      <a:pt x="127" y="29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13" name="îŝlîďê">
                <a:extLst>
                  <a:ext uri="{FF2B5EF4-FFF2-40B4-BE49-F238E27FC236}">
                    <a16:creationId xmlns:a16="http://schemas.microsoft.com/office/drawing/2014/main" id="{E9F88163-B1C6-4474-BCCA-5795D663D229}"/>
                  </a:ext>
                </a:extLst>
              </p:cNvPr>
              <p:cNvSpPr/>
              <p:nvPr/>
            </p:nvSpPr>
            <p:spPr bwMode="auto">
              <a:xfrm>
                <a:off x="9060388" y="2608851"/>
                <a:ext cx="93119" cy="200348"/>
              </a:xfrm>
              <a:custGeom>
                <a:avLst/>
                <a:gdLst>
                  <a:gd name="T0" fmla="*/ 137 w 144"/>
                  <a:gd name="T1" fmla="*/ 118 h 311"/>
                  <a:gd name="T2" fmla="*/ 137 w 144"/>
                  <a:gd name="T3" fmla="*/ 221 h 311"/>
                  <a:gd name="T4" fmla="*/ 123 w 144"/>
                  <a:gd name="T5" fmla="*/ 270 h 311"/>
                  <a:gd name="T6" fmla="*/ 98 w 144"/>
                  <a:gd name="T7" fmla="*/ 311 h 311"/>
                  <a:gd name="T8" fmla="*/ 15 w 144"/>
                  <a:gd name="T9" fmla="*/ 181 h 311"/>
                  <a:gd name="T10" fmla="*/ 36 w 144"/>
                  <a:gd name="T11" fmla="*/ 0 h 311"/>
                  <a:gd name="T12" fmla="*/ 137 w 144"/>
                  <a:gd name="T13" fmla="*/ 118 h 311"/>
                </a:gdLst>
                <a:ahLst/>
                <a:cxnLst>
                  <a:cxn ang="0">
                    <a:pos x="T0" y="T1"/>
                  </a:cxn>
                  <a:cxn ang="0">
                    <a:pos x="T2" y="T3"/>
                  </a:cxn>
                  <a:cxn ang="0">
                    <a:pos x="T4" y="T5"/>
                  </a:cxn>
                  <a:cxn ang="0">
                    <a:pos x="T6" y="T7"/>
                  </a:cxn>
                  <a:cxn ang="0">
                    <a:pos x="T8" y="T9"/>
                  </a:cxn>
                  <a:cxn ang="0">
                    <a:pos x="T10" y="T11"/>
                  </a:cxn>
                  <a:cxn ang="0">
                    <a:pos x="T12" y="T13"/>
                  </a:cxn>
                </a:cxnLst>
                <a:rect l="0" t="0" r="r" b="b"/>
                <a:pathLst>
                  <a:path w="144" h="311">
                    <a:moveTo>
                      <a:pt x="137" y="118"/>
                    </a:moveTo>
                    <a:cubicBezTo>
                      <a:pt x="144" y="151"/>
                      <a:pt x="144" y="187"/>
                      <a:pt x="137" y="221"/>
                    </a:cubicBezTo>
                    <a:cubicBezTo>
                      <a:pt x="134" y="238"/>
                      <a:pt x="130" y="255"/>
                      <a:pt x="123" y="270"/>
                    </a:cubicBezTo>
                    <a:cubicBezTo>
                      <a:pt x="116" y="285"/>
                      <a:pt x="108" y="299"/>
                      <a:pt x="98" y="311"/>
                    </a:cubicBezTo>
                    <a:cubicBezTo>
                      <a:pt x="56" y="295"/>
                      <a:pt x="27" y="247"/>
                      <a:pt x="15" y="181"/>
                    </a:cubicBezTo>
                    <a:cubicBezTo>
                      <a:pt x="0" y="113"/>
                      <a:pt x="15" y="50"/>
                      <a:pt x="36" y="0"/>
                    </a:cubicBezTo>
                    <a:cubicBezTo>
                      <a:pt x="79" y="9"/>
                      <a:pt x="122" y="50"/>
                      <a:pt x="137" y="1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14" name="iš1iḍé">
                <a:extLst>
                  <a:ext uri="{FF2B5EF4-FFF2-40B4-BE49-F238E27FC236}">
                    <a16:creationId xmlns:a16="http://schemas.microsoft.com/office/drawing/2014/main" id="{6B211BF6-703E-4BEC-A88D-F2D7E64F062F}"/>
                  </a:ext>
                </a:extLst>
              </p:cNvPr>
              <p:cNvSpPr/>
              <p:nvPr/>
            </p:nvSpPr>
            <p:spPr bwMode="auto">
              <a:xfrm>
                <a:off x="8981378" y="2749939"/>
                <a:ext cx="87476" cy="204580"/>
              </a:xfrm>
              <a:custGeom>
                <a:avLst/>
                <a:gdLst>
                  <a:gd name="T0" fmla="*/ 133 w 136"/>
                  <a:gd name="T1" fmla="*/ 133 h 317"/>
                  <a:gd name="T2" fmla="*/ 115 w 136"/>
                  <a:gd name="T3" fmla="*/ 234 h 317"/>
                  <a:gd name="T4" fmla="*/ 62 w 136"/>
                  <a:gd name="T5" fmla="*/ 317 h 317"/>
                  <a:gd name="T6" fmla="*/ 1 w 136"/>
                  <a:gd name="T7" fmla="*/ 173 h 317"/>
                  <a:gd name="T8" fmla="*/ 16 w 136"/>
                  <a:gd name="T9" fmla="*/ 79 h 317"/>
                  <a:gd name="T10" fmla="*/ 53 w 136"/>
                  <a:gd name="T11" fmla="*/ 0 h 317"/>
                  <a:gd name="T12" fmla="*/ 133 w 136"/>
                  <a:gd name="T13" fmla="*/ 133 h 317"/>
                </a:gdLst>
                <a:ahLst/>
                <a:cxnLst>
                  <a:cxn ang="0">
                    <a:pos x="T0" y="T1"/>
                  </a:cxn>
                  <a:cxn ang="0">
                    <a:pos x="T2" y="T3"/>
                  </a:cxn>
                  <a:cxn ang="0">
                    <a:pos x="T4" y="T5"/>
                  </a:cxn>
                  <a:cxn ang="0">
                    <a:pos x="T6" y="T7"/>
                  </a:cxn>
                  <a:cxn ang="0">
                    <a:pos x="T8" y="T9"/>
                  </a:cxn>
                  <a:cxn ang="0">
                    <a:pos x="T10" y="T11"/>
                  </a:cxn>
                  <a:cxn ang="0">
                    <a:pos x="T12" y="T13"/>
                  </a:cxn>
                </a:cxnLst>
                <a:rect l="0" t="0" r="r" b="b"/>
                <a:pathLst>
                  <a:path w="136" h="317">
                    <a:moveTo>
                      <a:pt x="133" y="133"/>
                    </a:moveTo>
                    <a:cubicBezTo>
                      <a:pt x="136" y="168"/>
                      <a:pt x="127" y="202"/>
                      <a:pt x="115" y="234"/>
                    </a:cubicBezTo>
                    <a:cubicBezTo>
                      <a:pt x="102" y="266"/>
                      <a:pt x="86" y="297"/>
                      <a:pt x="62" y="317"/>
                    </a:cubicBezTo>
                    <a:cubicBezTo>
                      <a:pt x="23" y="294"/>
                      <a:pt x="3" y="242"/>
                      <a:pt x="1" y="173"/>
                    </a:cubicBezTo>
                    <a:cubicBezTo>
                      <a:pt x="0" y="140"/>
                      <a:pt x="6" y="107"/>
                      <a:pt x="16" y="79"/>
                    </a:cubicBezTo>
                    <a:cubicBezTo>
                      <a:pt x="25" y="49"/>
                      <a:pt x="37" y="21"/>
                      <a:pt x="53" y="0"/>
                    </a:cubicBezTo>
                    <a:cubicBezTo>
                      <a:pt x="95" y="16"/>
                      <a:pt x="128" y="63"/>
                      <a:pt x="133"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15" name="isľiďê">
                <a:extLst>
                  <a:ext uri="{FF2B5EF4-FFF2-40B4-BE49-F238E27FC236}">
                    <a16:creationId xmlns:a16="http://schemas.microsoft.com/office/drawing/2014/main" id="{78BA71BA-7BCD-45A0-AEBD-E3325349EF7A}"/>
                  </a:ext>
                </a:extLst>
              </p:cNvPr>
              <p:cNvSpPr/>
              <p:nvPr/>
            </p:nvSpPr>
            <p:spPr bwMode="auto">
              <a:xfrm>
                <a:off x="8864274" y="2876921"/>
                <a:ext cx="100174" cy="202464"/>
              </a:xfrm>
              <a:custGeom>
                <a:avLst/>
                <a:gdLst>
                  <a:gd name="T0" fmla="*/ 149 w 156"/>
                  <a:gd name="T1" fmla="*/ 144 h 315"/>
                  <a:gd name="T2" fmla="*/ 138 w 156"/>
                  <a:gd name="T3" fmla="*/ 196 h 315"/>
                  <a:gd name="T4" fmla="*/ 114 w 156"/>
                  <a:gd name="T5" fmla="*/ 242 h 315"/>
                  <a:gd name="T6" fmla="*/ 48 w 156"/>
                  <a:gd name="T7" fmla="*/ 315 h 315"/>
                  <a:gd name="T8" fmla="*/ 12 w 156"/>
                  <a:gd name="T9" fmla="*/ 162 h 315"/>
                  <a:gd name="T10" fmla="*/ 24 w 156"/>
                  <a:gd name="T11" fmla="*/ 115 h 315"/>
                  <a:gd name="T12" fmla="*/ 43 w 156"/>
                  <a:gd name="T13" fmla="*/ 71 h 315"/>
                  <a:gd name="T14" fmla="*/ 94 w 156"/>
                  <a:gd name="T15" fmla="*/ 0 h 315"/>
                  <a:gd name="T16" fmla="*/ 149 w 156"/>
                  <a:gd name="T17" fmla="*/ 144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315">
                    <a:moveTo>
                      <a:pt x="149" y="144"/>
                    </a:moveTo>
                    <a:cubicBezTo>
                      <a:pt x="147" y="162"/>
                      <a:pt x="143" y="179"/>
                      <a:pt x="138" y="196"/>
                    </a:cubicBezTo>
                    <a:cubicBezTo>
                      <a:pt x="131" y="212"/>
                      <a:pt x="123" y="227"/>
                      <a:pt x="114" y="242"/>
                    </a:cubicBezTo>
                    <a:cubicBezTo>
                      <a:pt x="96" y="271"/>
                      <a:pt x="73" y="296"/>
                      <a:pt x="48" y="315"/>
                    </a:cubicBezTo>
                    <a:cubicBezTo>
                      <a:pt x="14" y="286"/>
                      <a:pt x="0" y="228"/>
                      <a:pt x="12" y="162"/>
                    </a:cubicBezTo>
                    <a:cubicBezTo>
                      <a:pt x="15" y="145"/>
                      <a:pt x="19" y="130"/>
                      <a:pt x="24" y="115"/>
                    </a:cubicBezTo>
                    <a:cubicBezTo>
                      <a:pt x="30" y="100"/>
                      <a:pt x="37" y="85"/>
                      <a:pt x="43" y="71"/>
                    </a:cubicBezTo>
                    <a:cubicBezTo>
                      <a:pt x="56" y="42"/>
                      <a:pt x="73" y="18"/>
                      <a:pt x="94" y="0"/>
                    </a:cubicBezTo>
                    <a:cubicBezTo>
                      <a:pt x="132" y="23"/>
                      <a:pt x="156" y="75"/>
                      <a:pt x="149" y="1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16" name="iṩlïdé">
                <a:extLst>
                  <a:ext uri="{FF2B5EF4-FFF2-40B4-BE49-F238E27FC236}">
                    <a16:creationId xmlns:a16="http://schemas.microsoft.com/office/drawing/2014/main" id="{A99A2577-C8B5-4D17-B785-56B17014454A}"/>
                  </a:ext>
                </a:extLst>
              </p:cNvPr>
              <p:cNvSpPr/>
              <p:nvPr/>
            </p:nvSpPr>
            <p:spPr bwMode="auto">
              <a:xfrm>
                <a:off x="8728122" y="2986971"/>
                <a:ext cx="116399" cy="193293"/>
              </a:xfrm>
              <a:custGeom>
                <a:avLst/>
                <a:gdLst>
                  <a:gd name="T0" fmla="*/ 160 w 181"/>
                  <a:gd name="T1" fmla="*/ 150 h 300"/>
                  <a:gd name="T2" fmla="*/ 110 w 181"/>
                  <a:gd name="T3" fmla="*/ 241 h 300"/>
                  <a:gd name="T4" fmla="*/ 31 w 181"/>
                  <a:gd name="T5" fmla="*/ 300 h 300"/>
                  <a:gd name="T6" fmla="*/ 23 w 181"/>
                  <a:gd name="T7" fmla="*/ 145 h 300"/>
                  <a:gd name="T8" fmla="*/ 44 w 181"/>
                  <a:gd name="T9" fmla="*/ 101 h 300"/>
                  <a:gd name="T10" fmla="*/ 68 w 181"/>
                  <a:gd name="T11" fmla="*/ 60 h 300"/>
                  <a:gd name="T12" fmla="*/ 132 w 181"/>
                  <a:gd name="T13" fmla="*/ 0 h 300"/>
                  <a:gd name="T14" fmla="*/ 160 w 181"/>
                  <a:gd name="T15" fmla="*/ 150 h 3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1" h="300">
                    <a:moveTo>
                      <a:pt x="160" y="150"/>
                    </a:moveTo>
                    <a:cubicBezTo>
                      <a:pt x="150" y="183"/>
                      <a:pt x="134" y="217"/>
                      <a:pt x="110" y="241"/>
                    </a:cubicBezTo>
                    <a:cubicBezTo>
                      <a:pt x="87" y="266"/>
                      <a:pt x="59" y="287"/>
                      <a:pt x="31" y="300"/>
                    </a:cubicBezTo>
                    <a:cubicBezTo>
                      <a:pt x="3" y="266"/>
                      <a:pt x="0" y="207"/>
                      <a:pt x="23" y="145"/>
                    </a:cubicBezTo>
                    <a:cubicBezTo>
                      <a:pt x="29" y="129"/>
                      <a:pt x="36" y="115"/>
                      <a:pt x="44" y="101"/>
                    </a:cubicBezTo>
                    <a:cubicBezTo>
                      <a:pt x="51" y="86"/>
                      <a:pt x="59" y="72"/>
                      <a:pt x="68" y="60"/>
                    </a:cubicBezTo>
                    <a:cubicBezTo>
                      <a:pt x="87" y="34"/>
                      <a:pt x="108" y="14"/>
                      <a:pt x="132" y="0"/>
                    </a:cubicBezTo>
                    <a:cubicBezTo>
                      <a:pt x="166" y="30"/>
                      <a:pt x="181" y="84"/>
                      <a:pt x="160" y="1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17" name="iṡļídè">
                <a:extLst>
                  <a:ext uri="{FF2B5EF4-FFF2-40B4-BE49-F238E27FC236}">
                    <a16:creationId xmlns:a16="http://schemas.microsoft.com/office/drawing/2014/main" id="{34F77DA4-51C3-48B9-B028-F454BAB22EE9}"/>
                  </a:ext>
                </a:extLst>
              </p:cNvPr>
              <p:cNvSpPr/>
              <p:nvPr/>
            </p:nvSpPr>
            <p:spPr bwMode="auto">
              <a:xfrm>
                <a:off x="8572924" y="3075152"/>
                <a:ext cx="134035" cy="179890"/>
              </a:xfrm>
              <a:custGeom>
                <a:avLst/>
                <a:gdLst>
                  <a:gd name="T0" fmla="*/ 175 w 208"/>
                  <a:gd name="T1" fmla="*/ 154 h 279"/>
                  <a:gd name="T2" fmla="*/ 110 w 208"/>
                  <a:gd name="T3" fmla="*/ 235 h 279"/>
                  <a:gd name="T4" fmla="*/ 22 w 208"/>
                  <a:gd name="T5" fmla="*/ 279 h 279"/>
                  <a:gd name="T6" fmla="*/ 41 w 208"/>
                  <a:gd name="T7" fmla="*/ 126 h 279"/>
                  <a:gd name="T8" fmla="*/ 100 w 208"/>
                  <a:gd name="T9" fmla="*/ 48 h 279"/>
                  <a:gd name="T10" fmla="*/ 172 w 208"/>
                  <a:gd name="T11" fmla="*/ 0 h 279"/>
                  <a:gd name="T12" fmla="*/ 175 w 208"/>
                  <a:gd name="T13" fmla="*/ 154 h 279"/>
                </a:gdLst>
                <a:ahLst/>
                <a:cxnLst>
                  <a:cxn ang="0">
                    <a:pos x="T0" y="T1"/>
                  </a:cxn>
                  <a:cxn ang="0">
                    <a:pos x="T2" y="T3"/>
                  </a:cxn>
                  <a:cxn ang="0">
                    <a:pos x="T4" y="T5"/>
                  </a:cxn>
                  <a:cxn ang="0">
                    <a:pos x="T6" y="T7"/>
                  </a:cxn>
                  <a:cxn ang="0">
                    <a:pos x="T8" y="T9"/>
                  </a:cxn>
                  <a:cxn ang="0">
                    <a:pos x="T10" y="T11"/>
                  </a:cxn>
                  <a:cxn ang="0">
                    <a:pos x="T12" y="T13"/>
                  </a:cxn>
                </a:cxnLst>
                <a:rect l="0" t="0" r="r" b="b"/>
                <a:pathLst>
                  <a:path w="208" h="279">
                    <a:moveTo>
                      <a:pt x="175" y="154"/>
                    </a:moveTo>
                    <a:cubicBezTo>
                      <a:pt x="159" y="184"/>
                      <a:pt x="136" y="212"/>
                      <a:pt x="110" y="235"/>
                    </a:cubicBezTo>
                    <a:cubicBezTo>
                      <a:pt x="83" y="257"/>
                      <a:pt x="52" y="270"/>
                      <a:pt x="22" y="279"/>
                    </a:cubicBezTo>
                    <a:cubicBezTo>
                      <a:pt x="0" y="240"/>
                      <a:pt x="7" y="181"/>
                      <a:pt x="41" y="126"/>
                    </a:cubicBezTo>
                    <a:cubicBezTo>
                      <a:pt x="57" y="97"/>
                      <a:pt x="77" y="69"/>
                      <a:pt x="100" y="48"/>
                    </a:cubicBezTo>
                    <a:cubicBezTo>
                      <a:pt x="122" y="27"/>
                      <a:pt x="148" y="13"/>
                      <a:pt x="172" y="0"/>
                    </a:cubicBezTo>
                    <a:cubicBezTo>
                      <a:pt x="200" y="34"/>
                      <a:pt x="208" y="94"/>
                      <a:pt x="175" y="1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18" name="ïṥľíḍe">
                <a:extLst>
                  <a:ext uri="{FF2B5EF4-FFF2-40B4-BE49-F238E27FC236}">
                    <a16:creationId xmlns:a16="http://schemas.microsoft.com/office/drawing/2014/main" id="{43FF97C0-0BED-4085-B1EA-5FABADF2A890}"/>
                  </a:ext>
                </a:extLst>
              </p:cNvPr>
              <p:cNvSpPr/>
              <p:nvPr/>
            </p:nvSpPr>
            <p:spPr bwMode="auto">
              <a:xfrm>
                <a:off x="8410672" y="3139348"/>
                <a:ext cx="144617" cy="160842"/>
              </a:xfrm>
              <a:custGeom>
                <a:avLst/>
                <a:gdLst>
                  <a:gd name="T0" fmla="*/ 180 w 225"/>
                  <a:gd name="T1" fmla="*/ 154 h 250"/>
                  <a:gd name="T2" fmla="*/ 101 w 225"/>
                  <a:gd name="T3" fmla="*/ 220 h 250"/>
                  <a:gd name="T4" fmla="*/ 55 w 225"/>
                  <a:gd name="T5" fmla="*/ 242 h 250"/>
                  <a:gd name="T6" fmla="*/ 7 w 225"/>
                  <a:gd name="T7" fmla="*/ 250 h 250"/>
                  <a:gd name="T8" fmla="*/ 8 w 225"/>
                  <a:gd name="T9" fmla="*/ 179 h 250"/>
                  <a:gd name="T10" fmla="*/ 52 w 225"/>
                  <a:gd name="T11" fmla="*/ 101 h 250"/>
                  <a:gd name="T12" fmla="*/ 204 w 225"/>
                  <a:gd name="T13" fmla="*/ 0 h 250"/>
                  <a:gd name="T14" fmla="*/ 180 w 225"/>
                  <a:gd name="T15" fmla="*/ 154 h 2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5" h="250">
                    <a:moveTo>
                      <a:pt x="180" y="154"/>
                    </a:moveTo>
                    <a:cubicBezTo>
                      <a:pt x="159" y="181"/>
                      <a:pt x="131" y="203"/>
                      <a:pt x="101" y="220"/>
                    </a:cubicBezTo>
                    <a:cubicBezTo>
                      <a:pt x="86" y="229"/>
                      <a:pt x="71" y="236"/>
                      <a:pt x="55" y="242"/>
                    </a:cubicBezTo>
                    <a:cubicBezTo>
                      <a:pt x="39" y="246"/>
                      <a:pt x="23" y="249"/>
                      <a:pt x="7" y="250"/>
                    </a:cubicBezTo>
                    <a:cubicBezTo>
                      <a:pt x="0" y="229"/>
                      <a:pt x="0" y="204"/>
                      <a:pt x="8" y="179"/>
                    </a:cubicBezTo>
                    <a:cubicBezTo>
                      <a:pt x="16" y="154"/>
                      <a:pt x="31" y="129"/>
                      <a:pt x="52" y="101"/>
                    </a:cubicBezTo>
                    <a:cubicBezTo>
                      <a:pt x="94" y="47"/>
                      <a:pt x="151" y="17"/>
                      <a:pt x="204" y="0"/>
                    </a:cubicBezTo>
                    <a:cubicBezTo>
                      <a:pt x="225" y="39"/>
                      <a:pt x="221" y="98"/>
                      <a:pt x="180" y="1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19" name="ïS1îďe">
                <a:extLst>
                  <a:ext uri="{FF2B5EF4-FFF2-40B4-BE49-F238E27FC236}">
                    <a16:creationId xmlns:a16="http://schemas.microsoft.com/office/drawing/2014/main" id="{2B5E5614-1CDF-4CEF-9BA6-DF0B63436197}"/>
                  </a:ext>
                </a:extLst>
              </p:cNvPr>
              <p:cNvSpPr/>
              <p:nvPr/>
            </p:nvSpPr>
            <p:spPr bwMode="auto">
              <a:xfrm>
                <a:off x="8233604" y="3179558"/>
                <a:ext cx="165780" cy="137563"/>
              </a:xfrm>
              <a:custGeom>
                <a:avLst/>
                <a:gdLst>
                  <a:gd name="T0" fmla="*/ 194 w 258"/>
                  <a:gd name="T1" fmla="*/ 146 h 214"/>
                  <a:gd name="T2" fmla="*/ 105 w 258"/>
                  <a:gd name="T3" fmla="*/ 199 h 214"/>
                  <a:gd name="T4" fmla="*/ 8 w 258"/>
                  <a:gd name="T5" fmla="*/ 213 h 214"/>
                  <a:gd name="T6" fmla="*/ 77 w 258"/>
                  <a:gd name="T7" fmla="*/ 72 h 214"/>
                  <a:gd name="T8" fmla="*/ 159 w 258"/>
                  <a:gd name="T9" fmla="*/ 23 h 214"/>
                  <a:gd name="T10" fmla="*/ 244 w 258"/>
                  <a:gd name="T11" fmla="*/ 0 h 214"/>
                  <a:gd name="T12" fmla="*/ 194 w 258"/>
                  <a:gd name="T13" fmla="*/ 146 h 214"/>
                </a:gdLst>
                <a:ahLst/>
                <a:cxnLst>
                  <a:cxn ang="0">
                    <a:pos x="T0" y="T1"/>
                  </a:cxn>
                  <a:cxn ang="0">
                    <a:pos x="T2" y="T3"/>
                  </a:cxn>
                  <a:cxn ang="0">
                    <a:pos x="T4" y="T5"/>
                  </a:cxn>
                  <a:cxn ang="0">
                    <a:pos x="T6" y="T7"/>
                  </a:cxn>
                  <a:cxn ang="0">
                    <a:pos x="T8" y="T9"/>
                  </a:cxn>
                  <a:cxn ang="0">
                    <a:pos x="T10" y="T11"/>
                  </a:cxn>
                  <a:cxn ang="0">
                    <a:pos x="T12" y="T13"/>
                  </a:cxn>
                </a:cxnLst>
                <a:rect l="0" t="0" r="r" b="b"/>
                <a:pathLst>
                  <a:path w="258" h="214">
                    <a:moveTo>
                      <a:pt x="194" y="146"/>
                    </a:moveTo>
                    <a:cubicBezTo>
                      <a:pt x="169" y="172"/>
                      <a:pt x="138" y="188"/>
                      <a:pt x="105" y="199"/>
                    </a:cubicBezTo>
                    <a:cubicBezTo>
                      <a:pt x="73" y="209"/>
                      <a:pt x="38" y="214"/>
                      <a:pt x="8" y="213"/>
                    </a:cubicBezTo>
                    <a:cubicBezTo>
                      <a:pt x="0" y="170"/>
                      <a:pt x="27" y="116"/>
                      <a:pt x="77" y="72"/>
                    </a:cubicBezTo>
                    <a:cubicBezTo>
                      <a:pt x="103" y="50"/>
                      <a:pt x="131" y="35"/>
                      <a:pt x="159" y="23"/>
                    </a:cubicBezTo>
                    <a:cubicBezTo>
                      <a:pt x="188" y="9"/>
                      <a:pt x="217" y="1"/>
                      <a:pt x="244" y="0"/>
                    </a:cubicBezTo>
                    <a:cubicBezTo>
                      <a:pt x="258" y="42"/>
                      <a:pt x="244" y="97"/>
                      <a:pt x="194" y="1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20" name="iśḻîḑe">
                <a:extLst>
                  <a:ext uri="{FF2B5EF4-FFF2-40B4-BE49-F238E27FC236}">
                    <a16:creationId xmlns:a16="http://schemas.microsoft.com/office/drawing/2014/main" id="{6573EF1C-C4D3-40D6-A1AA-FE2EFCD188E1}"/>
                  </a:ext>
                </a:extLst>
              </p:cNvPr>
              <p:cNvSpPr/>
              <p:nvPr/>
            </p:nvSpPr>
            <p:spPr bwMode="auto">
              <a:xfrm>
                <a:off x="9218410" y="2287871"/>
                <a:ext cx="81127" cy="243380"/>
              </a:xfrm>
              <a:custGeom>
                <a:avLst/>
                <a:gdLst>
                  <a:gd name="T0" fmla="*/ 30 w 126"/>
                  <a:gd name="T1" fmla="*/ 378 h 378"/>
                  <a:gd name="T2" fmla="*/ 15 w 126"/>
                  <a:gd name="T3" fmla="*/ 339 h 378"/>
                  <a:gd name="T4" fmla="*/ 6 w 126"/>
                  <a:gd name="T5" fmla="*/ 293 h 378"/>
                  <a:gd name="T6" fmla="*/ 6 w 126"/>
                  <a:gd name="T7" fmla="*/ 183 h 378"/>
                  <a:gd name="T8" fmla="*/ 11 w 126"/>
                  <a:gd name="T9" fmla="*/ 155 h 378"/>
                  <a:gd name="T10" fmla="*/ 16 w 126"/>
                  <a:gd name="T11" fmla="*/ 127 h 378"/>
                  <a:gd name="T12" fmla="*/ 30 w 126"/>
                  <a:gd name="T13" fmla="*/ 77 h 378"/>
                  <a:gd name="T14" fmla="*/ 77 w 126"/>
                  <a:gd name="T15" fmla="*/ 0 h 378"/>
                  <a:gd name="T16" fmla="*/ 115 w 126"/>
                  <a:gd name="T17" fmla="*/ 81 h 378"/>
                  <a:gd name="T18" fmla="*/ 124 w 126"/>
                  <a:gd name="T19" fmla="*/ 136 h 378"/>
                  <a:gd name="T20" fmla="*/ 126 w 126"/>
                  <a:gd name="T21" fmla="*/ 166 h 378"/>
                  <a:gd name="T22" fmla="*/ 123 w 126"/>
                  <a:gd name="T23" fmla="*/ 197 h 378"/>
                  <a:gd name="T24" fmla="*/ 89 w 126"/>
                  <a:gd name="T25" fmla="*/ 309 h 378"/>
                  <a:gd name="T26" fmla="*/ 62 w 126"/>
                  <a:gd name="T27" fmla="*/ 350 h 378"/>
                  <a:gd name="T28" fmla="*/ 30 w 126"/>
                  <a:gd name="T29" fmla="*/ 378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6" h="378">
                    <a:moveTo>
                      <a:pt x="30" y="378"/>
                    </a:moveTo>
                    <a:cubicBezTo>
                      <a:pt x="24" y="366"/>
                      <a:pt x="19" y="353"/>
                      <a:pt x="15" y="339"/>
                    </a:cubicBezTo>
                    <a:cubicBezTo>
                      <a:pt x="12" y="325"/>
                      <a:pt x="9" y="310"/>
                      <a:pt x="6" y="293"/>
                    </a:cubicBezTo>
                    <a:cubicBezTo>
                      <a:pt x="0" y="259"/>
                      <a:pt x="0" y="222"/>
                      <a:pt x="6" y="183"/>
                    </a:cubicBezTo>
                    <a:cubicBezTo>
                      <a:pt x="8" y="174"/>
                      <a:pt x="10" y="164"/>
                      <a:pt x="11" y="155"/>
                    </a:cubicBezTo>
                    <a:cubicBezTo>
                      <a:pt x="12" y="145"/>
                      <a:pt x="14" y="136"/>
                      <a:pt x="16" y="127"/>
                    </a:cubicBezTo>
                    <a:cubicBezTo>
                      <a:pt x="19" y="109"/>
                      <a:pt x="24" y="92"/>
                      <a:pt x="30" y="77"/>
                    </a:cubicBezTo>
                    <a:cubicBezTo>
                      <a:pt x="42" y="45"/>
                      <a:pt x="58" y="19"/>
                      <a:pt x="77" y="0"/>
                    </a:cubicBezTo>
                    <a:cubicBezTo>
                      <a:pt x="93" y="19"/>
                      <a:pt x="107" y="47"/>
                      <a:pt x="115" y="81"/>
                    </a:cubicBezTo>
                    <a:cubicBezTo>
                      <a:pt x="120" y="98"/>
                      <a:pt x="123" y="116"/>
                      <a:pt x="124" y="136"/>
                    </a:cubicBezTo>
                    <a:cubicBezTo>
                      <a:pt x="125" y="146"/>
                      <a:pt x="126" y="156"/>
                      <a:pt x="126" y="166"/>
                    </a:cubicBezTo>
                    <a:cubicBezTo>
                      <a:pt x="126" y="176"/>
                      <a:pt x="124" y="187"/>
                      <a:pt x="123" y="197"/>
                    </a:cubicBezTo>
                    <a:cubicBezTo>
                      <a:pt x="116" y="239"/>
                      <a:pt x="105" y="277"/>
                      <a:pt x="89" y="309"/>
                    </a:cubicBezTo>
                    <a:cubicBezTo>
                      <a:pt x="82" y="324"/>
                      <a:pt x="73" y="338"/>
                      <a:pt x="62" y="350"/>
                    </a:cubicBezTo>
                    <a:cubicBezTo>
                      <a:pt x="52" y="361"/>
                      <a:pt x="41" y="371"/>
                      <a:pt x="30" y="3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21" name="íSļíďè">
                <a:extLst>
                  <a:ext uri="{FF2B5EF4-FFF2-40B4-BE49-F238E27FC236}">
                    <a16:creationId xmlns:a16="http://schemas.microsoft.com/office/drawing/2014/main" id="{44A7F52D-FFD5-43F9-8476-3460F655BA20}"/>
                  </a:ext>
                </a:extLst>
              </p:cNvPr>
              <p:cNvSpPr/>
              <p:nvPr/>
            </p:nvSpPr>
            <p:spPr bwMode="auto">
              <a:xfrm>
                <a:off x="7030816" y="2495273"/>
                <a:ext cx="168602" cy="169308"/>
              </a:xfrm>
              <a:custGeom>
                <a:avLst/>
                <a:gdLst>
                  <a:gd name="T0" fmla="*/ 0 w 262"/>
                  <a:gd name="T1" fmla="*/ 17 h 263"/>
                  <a:gd name="T2" fmla="*/ 34 w 262"/>
                  <a:gd name="T3" fmla="*/ 122 h 263"/>
                  <a:gd name="T4" fmla="*/ 105 w 262"/>
                  <a:gd name="T5" fmla="*/ 210 h 263"/>
                  <a:gd name="T6" fmla="*/ 262 w 262"/>
                  <a:gd name="T7" fmla="*/ 240 h 263"/>
                  <a:gd name="T8" fmla="*/ 220 w 262"/>
                  <a:gd name="T9" fmla="*/ 150 h 263"/>
                  <a:gd name="T10" fmla="*/ 152 w 262"/>
                  <a:gd name="T11" fmla="*/ 68 h 263"/>
                  <a:gd name="T12" fmla="*/ 0 w 262"/>
                  <a:gd name="T13" fmla="*/ 17 h 263"/>
                </a:gdLst>
                <a:ahLst/>
                <a:cxnLst>
                  <a:cxn ang="0">
                    <a:pos x="T0" y="T1"/>
                  </a:cxn>
                  <a:cxn ang="0">
                    <a:pos x="T2" y="T3"/>
                  </a:cxn>
                  <a:cxn ang="0">
                    <a:pos x="T4" y="T5"/>
                  </a:cxn>
                  <a:cxn ang="0">
                    <a:pos x="T6" y="T7"/>
                  </a:cxn>
                  <a:cxn ang="0">
                    <a:pos x="T8" y="T9"/>
                  </a:cxn>
                  <a:cxn ang="0">
                    <a:pos x="T10" y="T11"/>
                  </a:cxn>
                  <a:cxn ang="0">
                    <a:pos x="T12" y="T13"/>
                  </a:cxn>
                </a:cxnLst>
                <a:rect l="0" t="0" r="r" b="b"/>
                <a:pathLst>
                  <a:path w="262" h="263">
                    <a:moveTo>
                      <a:pt x="0" y="17"/>
                    </a:moveTo>
                    <a:cubicBezTo>
                      <a:pt x="2" y="52"/>
                      <a:pt x="17" y="88"/>
                      <a:pt x="34" y="122"/>
                    </a:cubicBezTo>
                    <a:cubicBezTo>
                      <a:pt x="53" y="155"/>
                      <a:pt x="75" y="187"/>
                      <a:pt x="105" y="210"/>
                    </a:cubicBezTo>
                    <a:cubicBezTo>
                      <a:pt x="166" y="257"/>
                      <a:pt x="224" y="263"/>
                      <a:pt x="262" y="240"/>
                    </a:cubicBezTo>
                    <a:cubicBezTo>
                      <a:pt x="254" y="210"/>
                      <a:pt x="239" y="179"/>
                      <a:pt x="220" y="150"/>
                    </a:cubicBezTo>
                    <a:cubicBezTo>
                      <a:pt x="202" y="120"/>
                      <a:pt x="180" y="92"/>
                      <a:pt x="152" y="68"/>
                    </a:cubicBezTo>
                    <a:cubicBezTo>
                      <a:pt x="96" y="20"/>
                      <a:pt x="42" y="0"/>
                      <a:pt x="0"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22" name="îṧļïḑé">
                <a:extLst>
                  <a:ext uri="{FF2B5EF4-FFF2-40B4-BE49-F238E27FC236}">
                    <a16:creationId xmlns:a16="http://schemas.microsoft.com/office/drawing/2014/main" id="{C3DB4F68-94E7-4DB6-9D6D-1A4ED916A1F4}"/>
                  </a:ext>
                </a:extLst>
              </p:cNvPr>
              <p:cNvSpPr/>
              <p:nvPr/>
            </p:nvSpPr>
            <p:spPr bwMode="auto">
              <a:xfrm>
                <a:off x="7085843" y="2682216"/>
                <a:ext cx="190471" cy="149555"/>
              </a:xfrm>
              <a:custGeom>
                <a:avLst/>
                <a:gdLst>
                  <a:gd name="T0" fmla="*/ 0 w 296"/>
                  <a:gd name="T1" fmla="*/ 24 h 233"/>
                  <a:gd name="T2" fmla="*/ 137 w 296"/>
                  <a:gd name="T3" fmla="*/ 197 h 233"/>
                  <a:gd name="T4" fmla="*/ 296 w 296"/>
                  <a:gd name="T5" fmla="*/ 199 h 233"/>
                  <a:gd name="T6" fmla="*/ 271 w 296"/>
                  <a:gd name="T7" fmla="*/ 158 h 233"/>
                  <a:gd name="T8" fmla="*/ 240 w 296"/>
                  <a:gd name="T9" fmla="*/ 117 h 233"/>
                  <a:gd name="T10" fmla="*/ 158 w 296"/>
                  <a:gd name="T11" fmla="*/ 49 h 233"/>
                  <a:gd name="T12" fmla="*/ 0 w 296"/>
                  <a:gd name="T13" fmla="*/ 24 h 233"/>
                </a:gdLst>
                <a:ahLst/>
                <a:cxnLst>
                  <a:cxn ang="0">
                    <a:pos x="T0" y="T1"/>
                  </a:cxn>
                  <a:cxn ang="0">
                    <a:pos x="T2" y="T3"/>
                  </a:cxn>
                  <a:cxn ang="0">
                    <a:pos x="T4" y="T5"/>
                  </a:cxn>
                  <a:cxn ang="0">
                    <a:pos x="T6" y="T7"/>
                  </a:cxn>
                  <a:cxn ang="0">
                    <a:pos x="T8" y="T9"/>
                  </a:cxn>
                  <a:cxn ang="0">
                    <a:pos x="T10" y="T11"/>
                  </a:cxn>
                  <a:cxn ang="0">
                    <a:pos x="T12" y="T13"/>
                  </a:cxn>
                </a:cxnLst>
                <a:rect l="0" t="0" r="r" b="b"/>
                <a:pathLst>
                  <a:path w="296" h="233">
                    <a:moveTo>
                      <a:pt x="0" y="24"/>
                    </a:moveTo>
                    <a:cubicBezTo>
                      <a:pt x="16" y="93"/>
                      <a:pt x="74" y="159"/>
                      <a:pt x="137" y="197"/>
                    </a:cubicBezTo>
                    <a:cubicBezTo>
                      <a:pt x="202" y="233"/>
                      <a:pt x="263" y="228"/>
                      <a:pt x="296" y="199"/>
                    </a:cubicBezTo>
                    <a:cubicBezTo>
                      <a:pt x="289" y="185"/>
                      <a:pt x="281" y="171"/>
                      <a:pt x="271" y="158"/>
                    </a:cubicBezTo>
                    <a:cubicBezTo>
                      <a:pt x="261" y="145"/>
                      <a:pt x="252" y="130"/>
                      <a:pt x="240" y="117"/>
                    </a:cubicBezTo>
                    <a:cubicBezTo>
                      <a:pt x="217" y="91"/>
                      <a:pt x="189" y="68"/>
                      <a:pt x="158" y="49"/>
                    </a:cubicBezTo>
                    <a:cubicBezTo>
                      <a:pt x="96" y="11"/>
                      <a:pt x="39" y="0"/>
                      <a:pt x="0"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23" name="iṣḷîdê">
                <a:extLst>
                  <a:ext uri="{FF2B5EF4-FFF2-40B4-BE49-F238E27FC236}">
                    <a16:creationId xmlns:a16="http://schemas.microsoft.com/office/drawing/2014/main" id="{BD94A9A2-BD6F-4C20-92D4-BD5EE65CE12E}"/>
                  </a:ext>
                </a:extLst>
              </p:cNvPr>
              <p:cNvSpPr/>
              <p:nvPr/>
            </p:nvSpPr>
            <p:spPr bwMode="auto">
              <a:xfrm>
                <a:off x="7172612" y="2857167"/>
                <a:ext cx="206697" cy="130508"/>
              </a:xfrm>
              <a:custGeom>
                <a:avLst/>
                <a:gdLst>
                  <a:gd name="T0" fmla="*/ 0 w 321"/>
                  <a:gd name="T1" fmla="*/ 31 h 203"/>
                  <a:gd name="T2" fmla="*/ 66 w 321"/>
                  <a:gd name="T3" fmla="*/ 119 h 203"/>
                  <a:gd name="T4" fmla="*/ 165 w 321"/>
                  <a:gd name="T5" fmla="*/ 177 h 203"/>
                  <a:gd name="T6" fmla="*/ 321 w 321"/>
                  <a:gd name="T7" fmla="*/ 152 h 203"/>
                  <a:gd name="T8" fmla="*/ 252 w 321"/>
                  <a:gd name="T9" fmla="*/ 81 h 203"/>
                  <a:gd name="T10" fmla="*/ 159 w 321"/>
                  <a:gd name="T11" fmla="*/ 28 h 203"/>
                  <a:gd name="T12" fmla="*/ 0 w 321"/>
                  <a:gd name="T13" fmla="*/ 31 h 203"/>
                </a:gdLst>
                <a:ahLst/>
                <a:cxnLst>
                  <a:cxn ang="0">
                    <a:pos x="T0" y="T1"/>
                  </a:cxn>
                  <a:cxn ang="0">
                    <a:pos x="T2" y="T3"/>
                  </a:cxn>
                  <a:cxn ang="0">
                    <a:pos x="T4" y="T5"/>
                  </a:cxn>
                  <a:cxn ang="0">
                    <a:pos x="T6" y="T7"/>
                  </a:cxn>
                  <a:cxn ang="0">
                    <a:pos x="T8" y="T9"/>
                  </a:cxn>
                  <a:cxn ang="0">
                    <a:pos x="T10" y="T11"/>
                  </a:cxn>
                  <a:cxn ang="0">
                    <a:pos x="T12" y="T13"/>
                  </a:cxn>
                </a:cxnLst>
                <a:rect l="0" t="0" r="r" b="b"/>
                <a:pathLst>
                  <a:path w="321" h="203">
                    <a:moveTo>
                      <a:pt x="0" y="31"/>
                    </a:moveTo>
                    <a:cubicBezTo>
                      <a:pt x="16" y="62"/>
                      <a:pt x="38" y="93"/>
                      <a:pt x="66" y="119"/>
                    </a:cubicBezTo>
                    <a:cubicBezTo>
                      <a:pt x="96" y="144"/>
                      <a:pt x="130" y="164"/>
                      <a:pt x="165" y="177"/>
                    </a:cubicBezTo>
                    <a:cubicBezTo>
                      <a:pt x="234" y="203"/>
                      <a:pt x="293" y="187"/>
                      <a:pt x="321" y="152"/>
                    </a:cubicBezTo>
                    <a:cubicBezTo>
                      <a:pt x="301" y="129"/>
                      <a:pt x="281" y="102"/>
                      <a:pt x="252" y="81"/>
                    </a:cubicBezTo>
                    <a:cubicBezTo>
                      <a:pt x="226" y="59"/>
                      <a:pt x="192" y="42"/>
                      <a:pt x="159" y="28"/>
                    </a:cubicBezTo>
                    <a:cubicBezTo>
                      <a:pt x="94" y="0"/>
                      <a:pt x="33" y="1"/>
                      <a:pt x="0"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24" name="íŝļiḋê">
                <a:extLst>
                  <a:ext uri="{FF2B5EF4-FFF2-40B4-BE49-F238E27FC236}">
                    <a16:creationId xmlns:a16="http://schemas.microsoft.com/office/drawing/2014/main" id="{4BBB6257-AD42-44F1-A91C-3BD77F9A6E13}"/>
                  </a:ext>
                </a:extLst>
              </p:cNvPr>
              <p:cNvSpPr/>
              <p:nvPr/>
            </p:nvSpPr>
            <p:spPr bwMode="auto">
              <a:xfrm>
                <a:off x="7288306" y="3008133"/>
                <a:ext cx="217278" cy="112166"/>
              </a:xfrm>
              <a:custGeom>
                <a:avLst/>
                <a:gdLst>
                  <a:gd name="T0" fmla="*/ 0 w 337"/>
                  <a:gd name="T1" fmla="*/ 47 h 174"/>
                  <a:gd name="T2" fmla="*/ 81 w 337"/>
                  <a:gd name="T3" fmla="*/ 122 h 174"/>
                  <a:gd name="T4" fmla="*/ 132 w 337"/>
                  <a:gd name="T5" fmla="*/ 148 h 174"/>
                  <a:gd name="T6" fmla="*/ 188 w 337"/>
                  <a:gd name="T7" fmla="*/ 162 h 174"/>
                  <a:gd name="T8" fmla="*/ 337 w 337"/>
                  <a:gd name="T9" fmla="*/ 112 h 174"/>
                  <a:gd name="T10" fmla="*/ 258 w 337"/>
                  <a:gd name="T11" fmla="*/ 53 h 174"/>
                  <a:gd name="T12" fmla="*/ 208 w 337"/>
                  <a:gd name="T13" fmla="*/ 32 h 174"/>
                  <a:gd name="T14" fmla="*/ 157 w 337"/>
                  <a:gd name="T15" fmla="*/ 16 h 174"/>
                  <a:gd name="T16" fmla="*/ 0 w 337"/>
                  <a:gd name="T17" fmla="*/ 47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7" h="174">
                    <a:moveTo>
                      <a:pt x="0" y="47"/>
                    </a:moveTo>
                    <a:cubicBezTo>
                      <a:pt x="21" y="75"/>
                      <a:pt x="49" y="101"/>
                      <a:pt x="81" y="122"/>
                    </a:cubicBezTo>
                    <a:cubicBezTo>
                      <a:pt x="96" y="133"/>
                      <a:pt x="114" y="141"/>
                      <a:pt x="132" y="148"/>
                    </a:cubicBezTo>
                    <a:cubicBezTo>
                      <a:pt x="151" y="154"/>
                      <a:pt x="169" y="159"/>
                      <a:pt x="188" y="162"/>
                    </a:cubicBezTo>
                    <a:cubicBezTo>
                      <a:pt x="262" y="174"/>
                      <a:pt x="315" y="151"/>
                      <a:pt x="337" y="112"/>
                    </a:cubicBezTo>
                    <a:cubicBezTo>
                      <a:pt x="316" y="89"/>
                      <a:pt x="289" y="69"/>
                      <a:pt x="258" y="53"/>
                    </a:cubicBezTo>
                    <a:cubicBezTo>
                      <a:pt x="242" y="45"/>
                      <a:pt x="225" y="38"/>
                      <a:pt x="208" y="32"/>
                    </a:cubicBezTo>
                    <a:cubicBezTo>
                      <a:pt x="192" y="26"/>
                      <a:pt x="175" y="20"/>
                      <a:pt x="157" y="16"/>
                    </a:cubicBezTo>
                    <a:cubicBezTo>
                      <a:pt x="87" y="0"/>
                      <a:pt x="27" y="12"/>
                      <a:pt x="0"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25" name="ïṣļiḓê">
                <a:extLst>
                  <a:ext uri="{FF2B5EF4-FFF2-40B4-BE49-F238E27FC236}">
                    <a16:creationId xmlns:a16="http://schemas.microsoft.com/office/drawing/2014/main" id="{0659A1B7-E097-4D21-A708-93DBE19C5C85}"/>
                  </a:ext>
                </a:extLst>
              </p:cNvPr>
              <p:cNvSpPr/>
              <p:nvPr/>
            </p:nvSpPr>
            <p:spPr bwMode="auto">
              <a:xfrm>
                <a:off x="7430101" y="3138642"/>
                <a:ext cx="222922" cy="91708"/>
              </a:xfrm>
              <a:custGeom>
                <a:avLst/>
                <a:gdLst>
                  <a:gd name="T0" fmla="*/ 0 w 345"/>
                  <a:gd name="T1" fmla="*/ 61 h 142"/>
                  <a:gd name="T2" fmla="*/ 94 w 345"/>
                  <a:gd name="T3" fmla="*/ 120 h 142"/>
                  <a:gd name="T4" fmla="*/ 148 w 345"/>
                  <a:gd name="T5" fmla="*/ 138 h 142"/>
                  <a:gd name="T6" fmla="*/ 205 w 345"/>
                  <a:gd name="T7" fmla="*/ 142 h 142"/>
                  <a:gd name="T8" fmla="*/ 345 w 345"/>
                  <a:gd name="T9" fmla="*/ 66 h 142"/>
                  <a:gd name="T10" fmla="*/ 255 w 345"/>
                  <a:gd name="T11" fmla="*/ 23 h 142"/>
                  <a:gd name="T12" fmla="*/ 151 w 345"/>
                  <a:gd name="T13" fmla="*/ 3 h 142"/>
                  <a:gd name="T14" fmla="*/ 0 w 345"/>
                  <a:gd name="T15" fmla="*/ 61 h 1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5" h="142">
                    <a:moveTo>
                      <a:pt x="0" y="61"/>
                    </a:moveTo>
                    <a:cubicBezTo>
                      <a:pt x="26" y="84"/>
                      <a:pt x="59" y="105"/>
                      <a:pt x="94" y="120"/>
                    </a:cubicBezTo>
                    <a:cubicBezTo>
                      <a:pt x="112" y="127"/>
                      <a:pt x="130" y="133"/>
                      <a:pt x="148" y="138"/>
                    </a:cubicBezTo>
                    <a:cubicBezTo>
                      <a:pt x="167" y="141"/>
                      <a:pt x="187" y="142"/>
                      <a:pt x="205" y="142"/>
                    </a:cubicBezTo>
                    <a:cubicBezTo>
                      <a:pt x="281" y="140"/>
                      <a:pt x="330" y="108"/>
                      <a:pt x="345" y="66"/>
                    </a:cubicBezTo>
                    <a:cubicBezTo>
                      <a:pt x="320" y="47"/>
                      <a:pt x="289" y="33"/>
                      <a:pt x="255" y="23"/>
                    </a:cubicBezTo>
                    <a:cubicBezTo>
                      <a:pt x="221" y="13"/>
                      <a:pt x="187" y="4"/>
                      <a:pt x="151" y="3"/>
                    </a:cubicBezTo>
                    <a:cubicBezTo>
                      <a:pt x="79" y="0"/>
                      <a:pt x="21" y="22"/>
                      <a:pt x="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26" name="îṡḷíďe">
                <a:extLst>
                  <a:ext uri="{FF2B5EF4-FFF2-40B4-BE49-F238E27FC236}">
                    <a16:creationId xmlns:a16="http://schemas.microsoft.com/office/drawing/2014/main" id="{BC69E3BD-AE3C-44A6-A0A0-89ED57EBCF6E}"/>
                  </a:ext>
                </a:extLst>
              </p:cNvPr>
              <p:cNvSpPr/>
              <p:nvPr/>
            </p:nvSpPr>
            <p:spPr bwMode="auto">
              <a:xfrm>
                <a:off x="7595176" y="3233877"/>
                <a:ext cx="219394" cy="91003"/>
              </a:xfrm>
              <a:custGeom>
                <a:avLst/>
                <a:gdLst>
                  <a:gd name="T0" fmla="*/ 0 w 340"/>
                  <a:gd name="T1" fmla="*/ 88 h 141"/>
                  <a:gd name="T2" fmla="*/ 102 w 340"/>
                  <a:gd name="T3" fmla="*/ 130 h 141"/>
                  <a:gd name="T4" fmla="*/ 215 w 340"/>
                  <a:gd name="T5" fmla="*/ 134 h 141"/>
                  <a:gd name="T6" fmla="*/ 340 w 340"/>
                  <a:gd name="T7" fmla="*/ 34 h 141"/>
                  <a:gd name="T8" fmla="*/ 244 w 340"/>
                  <a:gd name="T9" fmla="*/ 7 h 141"/>
                  <a:gd name="T10" fmla="*/ 137 w 340"/>
                  <a:gd name="T11" fmla="*/ 6 h 141"/>
                  <a:gd name="T12" fmla="*/ 0 w 340"/>
                  <a:gd name="T13" fmla="*/ 88 h 141"/>
                </a:gdLst>
                <a:ahLst/>
                <a:cxnLst>
                  <a:cxn ang="0">
                    <a:pos x="T0" y="T1"/>
                  </a:cxn>
                  <a:cxn ang="0">
                    <a:pos x="T2" y="T3"/>
                  </a:cxn>
                  <a:cxn ang="0">
                    <a:pos x="T4" y="T5"/>
                  </a:cxn>
                  <a:cxn ang="0">
                    <a:pos x="T6" y="T7"/>
                  </a:cxn>
                  <a:cxn ang="0">
                    <a:pos x="T8" y="T9"/>
                  </a:cxn>
                  <a:cxn ang="0">
                    <a:pos x="T10" y="T11"/>
                  </a:cxn>
                  <a:cxn ang="0">
                    <a:pos x="T12" y="T13"/>
                  </a:cxn>
                </a:cxnLst>
                <a:rect l="0" t="0" r="r" b="b"/>
                <a:pathLst>
                  <a:path w="340" h="141">
                    <a:moveTo>
                      <a:pt x="0" y="88"/>
                    </a:moveTo>
                    <a:cubicBezTo>
                      <a:pt x="27" y="110"/>
                      <a:pt x="64" y="122"/>
                      <a:pt x="102" y="130"/>
                    </a:cubicBezTo>
                    <a:cubicBezTo>
                      <a:pt x="139" y="138"/>
                      <a:pt x="178" y="141"/>
                      <a:pt x="215" y="134"/>
                    </a:cubicBezTo>
                    <a:cubicBezTo>
                      <a:pt x="290" y="118"/>
                      <a:pt x="332" y="78"/>
                      <a:pt x="340" y="34"/>
                    </a:cubicBezTo>
                    <a:cubicBezTo>
                      <a:pt x="312" y="20"/>
                      <a:pt x="278" y="13"/>
                      <a:pt x="244" y="7"/>
                    </a:cubicBezTo>
                    <a:cubicBezTo>
                      <a:pt x="210" y="1"/>
                      <a:pt x="174" y="0"/>
                      <a:pt x="137" y="6"/>
                    </a:cubicBezTo>
                    <a:cubicBezTo>
                      <a:pt x="64" y="17"/>
                      <a:pt x="14" y="44"/>
                      <a:pt x="0"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27" name="ïṥļïḓé">
                <a:extLst>
                  <a:ext uri="{FF2B5EF4-FFF2-40B4-BE49-F238E27FC236}">
                    <a16:creationId xmlns:a16="http://schemas.microsoft.com/office/drawing/2014/main" id="{CA514093-27A9-4FED-9AD1-06F4AD178A5F}"/>
                  </a:ext>
                </a:extLst>
              </p:cNvPr>
              <p:cNvSpPr/>
              <p:nvPr/>
            </p:nvSpPr>
            <p:spPr bwMode="auto">
              <a:xfrm>
                <a:off x="7776476" y="3294545"/>
                <a:ext cx="210223" cy="99469"/>
              </a:xfrm>
              <a:custGeom>
                <a:avLst/>
                <a:gdLst>
                  <a:gd name="T0" fmla="*/ 0 w 326"/>
                  <a:gd name="T1" fmla="*/ 122 h 154"/>
                  <a:gd name="T2" fmla="*/ 220 w 326"/>
                  <a:gd name="T3" fmla="*/ 130 h 154"/>
                  <a:gd name="T4" fmla="*/ 299 w 326"/>
                  <a:gd name="T5" fmla="*/ 77 h 154"/>
                  <a:gd name="T6" fmla="*/ 325 w 326"/>
                  <a:gd name="T7" fmla="*/ 11 h 154"/>
                  <a:gd name="T8" fmla="*/ 278 w 326"/>
                  <a:gd name="T9" fmla="*/ 4 h 154"/>
                  <a:gd name="T10" fmla="*/ 227 w 326"/>
                  <a:gd name="T11" fmla="*/ 0 h 154"/>
                  <a:gd name="T12" fmla="*/ 121 w 326"/>
                  <a:gd name="T13" fmla="*/ 19 h 154"/>
                  <a:gd name="T14" fmla="*/ 0 w 326"/>
                  <a:gd name="T15" fmla="*/ 122 h 1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6" h="154">
                    <a:moveTo>
                      <a:pt x="0" y="122"/>
                    </a:moveTo>
                    <a:cubicBezTo>
                      <a:pt x="63" y="154"/>
                      <a:pt x="151" y="154"/>
                      <a:pt x="220" y="130"/>
                    </a:cubicBezTo>
                    <a:cubicBezTo>
                      <a:pt x="255" y="119"/>
                      <a:pt x="282" y="99"/>
                      <a:pt x="299" y="77"/>
                    </a:cubicBezTo>
                    <a:cubicBezTo>
                      <a:pt x="317" y="56"/>
                      <a:pt x="326" y="33"/>
                      <a:pt x="325" y="11"/>
                    </a:cubicBezTo>
                    <a:cubicBezTo>
                      <a:pt x="310" y="7"/>
                      <a:pt x="294" y="5"/>
                      <a:pt x="278" y="4"/>
                    </a:cubicBezTo>
                    <a:cubicBezTo>
                      <a:pt x="261" y="1"/>
                      <a:pt x="244" y="0"/>
                      <a:pt x="227" y="0"/>
                    </a:cubicBezTo>
                    <a:cubicBezTo>
                      <a:pt x="192" y="1"/>
                      <a:pt x="156" y="7"/>
                      <a:pt x="121" y="19"/>
                    </a:cubicBezTo>
                    <a:cubicBezTo>
                      <a:pt x="53" y="40"/>
                      <a:pt x="7" y="77"/>
                      <a:pt x="0" y="1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28" name="îSļîḑè">
                <a:extLst>
                  <a:ext uri="{FF2B5EF4-FFF2-40B4-BE49-F238E27FC236}">
                    <a16:creationId xmlns:a16="http://schemas.microsoft.com/office/drawing/2014/main" id="{E769553F-B6A2-44A8-90C9-A4C66BD3C399}"/>
                  </a:ext>
                </a:extLst>
              </p:cNvPr>
              <p:cNvSpPr/>
              <p:nvPr/>
            </p:nvSpPr>
            <p:spPr bwMode="auto">
              <a:xfrm>
                <a:off x="7968357" y="3315005"/>
                <a:ext cx="200348" cy="115694"/>
              </a:xfrm>
              <a:custGeom>
                <a:avLst/>
                <a:gdLst>
                  <a:gd name="T0" fmla="*/ 2 w 311"/>
                  <a:gd name="T1" fmla="*/ 169 h 179"/>
                  <a:gd name="T2" fmla="*/ 112 w 311"/>
                  <a:gd name="T3" fmla="*/ 175 h 179"/>
                  <a:gd name="T4" fmla="*/ 220 w 311"/>
                  <a:gd name="T5" fmla="*/ 137 h 179"/>
                  <a:gd name="T6" fmla="*/ 303 w 311"/>
                  <a:gd name="T7" fmla="*/ 4 h 179"/>
                  <a:gd name="T8" fmla="*/ 204 w 311"/>
                  <a:gd name="T9" fmla="*/ 9 h 179"/>
                  <a:gd name="T10" fmla="*/ 103 w 311"/>
                  <a:gd name="T11" fmla="*/ 45 h 179"/>
                  <a:gd name="T12" fmla="*/ 2 w 311"/>
                  <a:gd name="T13" fmla="*/ 169 h 179"/>
                </a:gdLst>
                <a:ahLst/>
                <a:cxnLst>
                  <a:cxn ang="0">
                    <a:pos x="T0" y="T1"/>
                  </a:cxn>
                  <a:cxn ang="0">
                    <a:pos x="T2" y="T3"/>
                  </a:cxn>
                  <a:cxn ang="0">
                    <a:pos x="T4" y="T5"/>
                  </a:cxn>
                  <a:cxn ang="0">
                    <a:pos x="T6" y="T7"/>
                  </a:cxn>
                  <a:cxn ang="0">
                    <a:pos x="T8" y="T9"/>
                  </a:cxn>
                  <a:cxn ang="0">
                    <a:pos x="T10" y="T11"/>
                  </a:cxn>
                  <a:cxn ang="0">
                    <a:pos x="T12" y="T13"/>
                  </a:cxn>
                </a:cxnLst>
                <a:rect l="0" t="0" r="r" b="b"/>
                <a:pathLst>
                  <a:path w="311" h="179">
                    <a:moveTo>
                      <a:pt x="2" y="169"/>
                    </a:moveTo>
                    <a:cubicBezTo>
                      <a:pt x="35" y="177"/>
                      <a:pt x="74" y="179"/>
                      <a:pt x="112" y="175"/>
                    </a:cubicBezTo>
                    <a:cubicBezTo>
                      <a:pt x="150" y="170"/>
                      <a:pt x="187" y="156"/>
                      <a:pt x="220" y="137"/>
                    </a:cubicBezTo>
                    <a:cubicBezTo>
                      <a:pt x="284" y="100"/>
                      <a:pt x="311" y="48"/>
                      <a:pt x="303" y="4"/>
                    </a:cubicBezTo>
                    <a:cubicBezTo>
                      <a:pt x="272" y="0"/>
                      <a:pt x="238" y="1"/>
                      <a:pt x="204" y="9"/>
                    </a:cubicBezTo>
                    <a:cubicBezTo>
                      <a:pt x="170" y="16"/>
                      <a:pt x="135" y="31"/>
                      <a:pt x="103" y="45"/>
                    </a:cubicBezTo>
                    <a:cubicBezTo>
                      <a:pt x="39" y="77"/>
                      <a:pt x="0" y="124"/>
                      <a:pt x="2" y="1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29" name="íṩ1iḍê">
                <a:extLst>
                  <a:ext uri="{FF2B5EF4-FFF2-40B4-BE49-F238E27FC236}">
                    <a16:creationId xmlns:a16="http://schemas.microsoft.com/office/drawing/2014/main" id="{A7D82CBC-5223-4BCF-8465-DC3D377BD523}"/>
                  </a:ext>
                </a:extLst>
              </p:cNvPr>
              <p:cNvSpPr/>
              <p:nvPr/>
            </p:nvSpPr>
            <p:spPr bwMode="auto">
              <a:xfrm>
                <a:off x="7185311" y="2459295"/>
                <a:ext cx="97352" cy="189766"/>
              </a:xfrm>
              <a:custGeom>
                <a:avLst/>
                <a:gdLst>
                  <a:gd name="T0" fmla="*/ 24 w 151"/>
                  <a:gd name="T1" fmla="*/ 295 h 295"/>
                  <a:gd name="T2" fmla="*/ 128 w 151"/>
                  <a:gd name="T3" fmla="*/ 181 h 295"/>
                  <a:gd name="T4" fmla="*/ 149 w 151"/>
                  <a:gd name="T5" fmla="*/ 87 h 295"/>
                  <a:gd name="T6" fmla="*/ 138 w 151"/>
                  <a:gd name="T7" fmla="*/ 0 h 295"/>
                  <a:gd name="T8" fmla="*/ 20 w 151"/>
                  <a:gd name="T9" fmla="*/ 98 h 295"/>
                  <a:gd name="T10" fmla="*/ 0 w 151"/>
                  <a:gd name="T11" fmla="*/ 200 h 295"/>
                  <a:gd name="T12" fmla="*/ 24 w 151"/>
                  <a:gd name="T13" fmla="*/ 295 h 295"/>
                </a:gdLst>
                <a:ahLst/>
                <a:cxnLst>
                  <a:cxn ang="0">
                    <a:pos x="T0" y="T1"/>
                  </a:cxn>
                  <a:cxn ang="0">
                    <a:pos x="T2" y="T3"/>
                  </a:cxn>
                  <a:cxn ang="0">
                    <a:pos x="T4" y="T5"/>
                  </a:cxn>
                  <a:cxn ang="0">
                    <a:pos x="T6" y="T7"/>
                  </a:cxn>
                  <a:cxn ang="0">
                    <a:pos x="T8" y="T9"/>
                  </a:cxn>
                  <a:cxn ang="0">
                    <a:pos x="T10" y="T11"/>
                  </a:cxn>
                  <a:cxn ang="0">
                    <a:pos x="T12" y="T13"/>
                  </a:cxn>
                </a:cxnLst>
                <a:rect l="0" t="0" r="r" b="b"/>
                <a:pathLst>
                  <a:path w="151" h="295">
                    <a:moveTo>
                      <a:pt x="24" y="295"/>
                    </a:moveTo>
                    <a:cubicBezTo>
                      <a:pt x="68" y="287"/>
                      <a:pt x="108" y="243"/>
                      <a:pt x="128" y="181"/>
                    </a:cubicBezTo>
                    <a:cubicBezTo>
                      <a:pt x="139" y="150"/>
                      <a:pt x="148" y="117"/>
                      <a:pt x="149" y="87"/>
                    </a:cubicBezTo>
                    <a:cubicBezTo>
                      <a:pt x="151" y="55"/>
                      <a:pt x="144" y="27"/>
                      <a:pt x="138" y="0"/>
                    </a:cubicBezTo>
                    <a:cubicBezTo>
                      <a:pt x="94" y="1"/>
                      <a:pt x="44" y="34"/>
                      <a:pt x="20" y="98"/>
                    </a:cubicBezTo>
                    <a:cubicBezTo>
                      <a:pt x="7" y="130"/>
                      <a:pt x="0" y="165"/>
                      <a:pt x="0" y="200"/>
                    </a:cubicBezTo>
                    <a:cubicBezTo>
                      <a:pt x="1" y="234"/>
                      <a:pt x="11" y="267"/>
                      <a:pt x="24" y="29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30" name="î$ḷîḍè">
                <a:extLst>
                  <a:ext uri="{FF2B5EF4-FFF2-40B4-BE49-F238E27FC236}">
                    <a16:creationId xmlns:a16="http://schemas.microsoft.com/office/drawing/2014/main" id="{28527A7B-282E-458E-B246-22A16CA9222C}"/>
                  </a:ext>
                </a:extLst>
              </p:cNvPr>
              <p:cNvSpPr/>
              <p:nvPr/>
            </p:nvSpPr>
            <p:spPr bwMode="auto">
              <a:xfrm>
                <a:off x="7248095" y="2608851"/>
                <a:ext cx="92414" cy="200348"/>
              </a:xfrm>
              <a:custGeom>
                <a:avLst/>
                <a:gdLst>
                  <a:gd name="T0" fmla="*/ 7 w 144"/>
                  <a:gd name="T1" fmla="*/ 118 h 311"/>
                  <a:gd name="T2" fmla="*/ 7 w 144"/>
                  <a:gd name="T3" fmla="*/ 221 h 311"/>
                  <a:gd name="T4" fmla="*/ 21 w 144"/>
                  <a:gd name="T5" fmla="*/ 270 h 311"/>
                  <a:gd name="T6" fmla="*/ 46 w 144"/>
                  <a:gd name="T7" fmla="*/ 311 h 311"/>
                  <a:gd name="T8" fmla="*/ 129 w 144"/>
                  <a:gd name="T9" fmla="*/ 181 h 311"/>
                  <a:gd name="T10" fmla="*/ 108 w 144"/>
                  <a:gd name="T11" fmla="*/ 0 h 311"/>
                  <a:gd name="T12" fmla="*/ 7 w 144"/>
                  <a:gd name="T13" fmla="*/ 118 h 311"/>
                </a:gdLst>
                <a:ahLst/>
                <a:cxnLst>
                  <a:cxn ang="0">
                    <a:pos x="T0" y="T1"/>
                  </a:cxn>
                  <a:cxn ang="0">
                    <a:pos x="T2" y="T3"/>
                  </a:cxn>
                  <a:cxn ang="0">
                    <a:pos x="T4" y="T5"/>
                  </a:cxn>
                  <a:cxn ang="0">
                    <a:pos x="T6" y="T7"/>
                  </a:cxn>
                  <a:cxn ang="0">
                    <a:pos x="T8" y="T9"/>
                  </a:cxn>
                  <a:cxn ang="0">
                    <a:pos x="T10" y="T11"/>
                  </a:cxn>
                  <a:cxn ang="0">
                    <a:pos x="T12" y="T13"/>
                  </a:cxn>
                </a:cxnLst>
                <a:rect l="0" t="0" r="r" b="b"/>
                <a:pathLst>
                  <a:path w="144" h="311">
                    <a:moveTo>
                      <a:pt x="7" y="118"/>
                    </a:moveTo>
                    <a:cubicBezTo>
                      <a:pt x="0" y="151"/>
                      <a:pt x="1" y="187"/>
                      <a:pt x="7" y="221"/>
                    </a:cubicBezTo>
                    <a:cubicBezTo>
                      <a:pt x="10" y="238"/>
                      <a:pt x="14" y="255"/>
                      <a:pt x="21" y="270"/>
                    </a:cubicBezTo>
                    <a:cubicBezTo>
                      <a:pt x="28" y="285"/>
                      <a:pt x="37" y="299"/>
                      <a:pt x="46" y="311"/>
                    </a:cubicBezTo>
                    <a:cubicBezTo>
                      <a:pt x="89" y="295"/>
                      <a:pt x="117" y="247"/>
                      <a:pt x="129" y="181"/>
                    </a:cubicBezTo>
                    <a:cubicBezTo>
                      <a:pt x="144" y="113"/>
                      <a:pt x="129" y="50"/>
                      <a:pt x="108" y="0"/>
                    </a:cubicBezTo>
                    <a:cubicBezTo>
                      <a:pt x="65" y="9"/>
                      <a:pt x="22" y="50"/>
                      <a:pt x="7" y="1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31" name="ïṥ1ïḋe">
                <a:extLst>
                  <a:ext uri="{FF2B5EF4-FFF2-40B4-BE49-F238E27FC236}">
                    <a16:creationId xmlns:a16="http://schemas.microsoft.com/office/drawing/2014/main" id="{D350609C-06D2-4513-BA2F-E80B34CF6FB1}"/>
                  </a:ext>
                </a:extLst>
              </p:cNvPr>
              <p:cNvSpPr/>
              <p:nvPr/>
            </p:nvSpPr>
            <p:spPr bwMode="auto">
              <a:xfrm>
                <a:off x="7332748" y="2749940"/>
                <a:ext cx="87476" cy="204580"/>
              </a:xfrm>
              <a:custGeom>
                <a:avLst/>
                <a:gdLst>
                  <a:gd name="T0" fmla="*/ 3 w 136"/>
                  <a:gd name="T1" fmla="*/ 133 h 317"/>
                  <a:gd name="T2" fmla="*/ 21 w 136"/>
                  <a:gd name="T3" fmla="*/ 234 h 317"/>
                  <a:gd name="T4" fmla="*/ 75 w 136"/>
                  <a:gd name="T5" fmla="*/ 317 h 317"/>
                  <a:gd name="T6" fmla="*/ 136 w 136"/>
                  <a:gd name="T7" fmla="*/ 173 h 317"/>
                  <a:gd name="T8" fmla="*/ 120 w 136"/>
                  <a:gd name="T9" fmla="*/ 79 h 317"/>
                  <a:gd name="T10" fmla="*/ 83 w 136"/>
                  <a:gd name="T11" fmla="*/ 0 h 317"/>
                  <a:gd name="T12" fmla="*/ 3 w 136"/>
                  <a:gd name="T13" fmla="*/ 133 h 317"/>
                </a:gdLst>
                <a:ahLst/>
                <a:cxnLst>
                  <a:cxn ang="0">
                    <a:pos x="T0" y="T1"/>
                  </a:cxn>
                  <a:cxn ang="0">
                    <a:pos x="T2" y="T3"/>
                  </a:cxn>
                  <a:cxn ang="0">
                    <a:pos x="T4" y="T5"/>
                  </a:cxn>
                  <a:cxn ang="0">
                    <a:pos x="T6" y="T7"/>
                  </a:cxn>
                  <a:cxn ang="0">
                    <a:pos x="T8" y="T9"/>
                  </a:cxn>
                  <a:cxn ang="0">
                    <a:pos x="T10" y="T11"/>
                  </a:cxn>
                  <a:cxn ang="0">
                    <a:pos x="T12" y="T13"/>
                  </a:cxn>
                </a:cxnLst>
                <a:rect l="0" t="0" r="r" b="b"/>
                <a:pathLst>
                  <a:path w="136" h="317">
                    <a:moveTo>
                      <a:pt x="3" y="133"/>
                    </a:moveTo>
                    <a:cubicBezTo>
                      <a:pt x="0" y="168"/>
                      <a:pt x="9" y="202"/>
                      <a:pt x="21" y="234"/>
                    </a:cubicBezTo>
                    <a:cubicBezTo>
                      <a:pt x="35" y="266"/>
                      <a:pt x="50" y="297"/>
                      <a:pt x="75" y="317"/>
                    </a:cubicBezTo>
                    <a:cubicBezTo>
                      <a:pt x="114" y="294"/>
                      <a:pt x="134" y="242"/>
                      <a:pt x="136" y="173"/>
                    </a:cubicBezTo>
                    <a:cubicBezTo>
                      <a:pt x="136" y="140"/>
                      <a:pt x="131" y="107"/>
                      <a:pt x="120" y="79"/>
                    </a:cubicBezTo>
                    <a:cubicBezTo>
                      <a:pt x="111" y="49"/>
                      <a:pt x="100" y="21"/>
                      <a:pt x="83" y="0"/>
                    </a:cubicBezTo>
                    <a:cubicBezTo>
                      <a:pt x="41" y="16"/>
                      <a:pt x="8" y="63"/>
                      <a:pt x="3"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32" name="îŝḷïďé">
                <a:extLst>
                  <a:ext uri="{FF2B5EF4-FFF2-40B4-BE49-F238E27FC236}">
                    <a16:creationId xmlns:a16="http://schemas.microsoft.com/office/drawing/2014/main" id="{C56FC07C-3463-4B08-9EBD-E2A7FBFE3F97}"/>
                  </a:ext>
                </a:extLst>
              </p:cNvPr>
              <p:cNvSpPr/>
              <p:nvPr/>
            </p:nvSpPr>
            <p:spPr bwMode="auto">
              <a:xfrm>
                <a:off x="7436449" y="2876921"/>
                <a:ext cx="100879" cy="202464"/>
              </a:xfrm>
              <a:custGeom>
                <a:avLst/>
                <a:gdLst>
                  <a:gd name="T0" fmla="*/ 8 w 156"/>
                  <a:gd name="T1" fmla="*/ 144 h 315"/>
                  <a:gd name="T2" fmla="*/ 19 w 156"/>
                  <a:gd name="T3" fmla="*/ 196 h 315"/>
                  <a:gd name="T4" fmla="*/ 42 w 156"/>
                  <a:gd name="T5" fmla="*/ 242 h 315"/>
                  <a:gd name="T6" fmla="*/ 108 w 156"/>
                  <a:gd name="T7" fmla="*/ 315 h 315"/>
                  <a:gd name="T8" fmla="*/ 145 w 156"/>
                  <a:gd name="T9" fmla="*/ 162 h 315"/>
                  <a:gd name="T10" fmla="*/ 132 w 156"/>
                  <a:gd name="T11" fmla="*/ 115 h 315"/>
                  <a:gd name="T12" fmla="*/ 114 w 156"/>
                  <a:gd name="T13" fmla="*/ 71 h 315"/>
                  <a:gd name="T14" fmla="*/ 62 w 156"/>
                  <a:gd name="T15" fmla="*/ 0 h 315"/>
                  <a:gd name="T16" fmla="*/ 8 w 156"/>
                  <a:gd name="T17" fmla="*/ 144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315">
                    <a:moveTo>
                      <a:pt x="8" y="144"/>
                    </a:moveTo>
                    <a:cubicBezTo>
                      <a:pt x="10" y="162"/>
                      <a:pt x="13" y="179"/>
                      <a:pt x="19" y="196"/>
                    </a:cubicBezTo>
                    <a:cubicBezTo>
                      <a:pt x="25" y="212"/>
                      <a:pt x="33" y="227"/>
                      <a:pt x="42" y="242"/>
                    </a:cubicBezTo>
                    <a:cubicBezTo>
                      <a:pt x="61" y="271"/>
                      <a:pt x="84" y="296"/>
                      <a:pt x="108" y="315"/>
                    </a:cubicBezTo>
                    <a:cubicBezTo>
                      <a:pt x="142" y="286"/>
                      <a:pt x="156" y="228"/>
                      <a:pt x="145" y="162"/>
                    </a:cubicBezTo>
                    <a:cubicBezTo>
                      <a:pt x="142" y="145"/>
                      <a:pt x="137" y="130"/>
                      <a:pt x="132" y="115"/>
                    </a:cubicBezTo>
                    <a:cubicBezTo>
                      <a:pt x="126" y="100"/>
                      <a:pt x="120" y="85"/>
                      <a:pt x="114" y="71"/>
                    </a:cubicBezTo>
                    <a:cubicBezTo>
                      <a:pt x="100" y="42"/>
                      <a:pt x="83" y="18"/>
                      <a:pt x="62" y="0"/>
                    </a:cubicBezTo>
                    <a:cubicBezTo>
                      <a:pt x="24" y="23"/>
                      <a:pt x="0" y="75"/>
                      <a:pt x="8" y="1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33" name="íṩḻïḓe">
                <a:extLst>
                  <a:ext uri="{FF2B5EF4-FFF2-40B4-BE49-F238E27FC236}">
                    <a16:creationId xmlns:a16="http://schemas.microsoft.com/office/drawing/2014/main" id="{CF22F9A6-ACBD-4D6F-857B-E99AF7879E7B}"/>
                  </a:ext>
                </a:extLst>
              </p:cNvPr>
              <p:cNvSpPr/>
              <p:nvPr/>
            </p:nvSpPr>
            <p:spPr bwMode="auto">
              <a:xfrm>
                <a:off x="7557081" y="2986971"/>
                <a:ext cx="116399" cy="193293"/>
              </a:xfrm>
              <a:custGeom>
                <a:avLst/>
                <a:gdLst>
                  <a:gd name="T0" fmla="*/ 20 w 180"/>
                  <a:gd name="T1" fmla="*/ 150 h 300"/>
                  <a:gd name="T2" fmla="*/ 70 w 180"/>
                  <a:gd name="T3" fmla="*/ 241 h 300"/>
                  <a:gd name="T4" fmla="*/ 149 w 180"/>
                  <a:gd name="T5" fmla="*/ 300 h 300"/>
                  <a:gd name="T6" fmla="*/ 157 w 180"/>
                  <a:gd name="T7" fmla="*/ 145 h 300"/>
                  <a:gd name="T8" fmla="*/ 137 w 180"/>
                  <a:gd name="T9" fmla="*/ 101 h 300"/>
                  <a:gd name="T10" fmla="*/ 112 w 180"/>
                  <a:gd name="T11" fmla="*/ 60 h 300"/>
                  <a:gd name="T12" fmla="*/ 48 w 180"/>
                  <a:gd name="T13" fmla="*/ 0 h 300"/>
                  <a:gd name="T14" fmla="*/ 20 w 180"/>
                  <a:gd name="T15" fmla="*/ 150 h 3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0" h="300">
                    <a:moveTo>
                      <a:pt x="20" y="150"/>
                    </a:moveTo>
                    <a:cubicBezTo>
                      <a:pt x="30" y="183"/>
                      <a:pt x="46" y="217"/>
                      <a:pt x="70" y="241"/>
                    </a:cubicBezTo>
                    <a:cubicBezTo>
                      <a:pt x="93" y="266"/>
                      <a:pt x="121" y="287"/>
                      <a:pt x="149" y="300"/>
                    </a:cubicBezTo>
                    <a:cubicBezTo>
                      <a:pt x="177" y="266"/>
                      <a:pt x="180" y="207"/>
                      <a:pt x="157" y="145"/>
                    </a:cubicBezTo>
                    <a:cubicBezTo>
                      <a:pt x="152" y="129"/>
                      <a:pt x="144" y="115"/>
                      <a:pt x="137" y="101"/>
                    </a:cubicBezTo>
                    <a:cubicBezTo>
                      <a:pt x="129" y="86"/>
                      <a:pt x="121" y="72"/>
                      <a:pt x="112" y="60"/>
                    </a:cubicBezTo>
                    <a:cubicBezTo>
                      <a:pt x="94" y="34"/>
                      <a:pt x="72" y="14"/>
                      <a:pt x="48" y="0"/>
                    </a:cubicBezTo>
                    <a:cubicBezTo>
                      <a:pt x="14" y="30"/>
                      <a:pt x="0" y="84"/>
                      <a:pt x="20" y="1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34" name="íṩ1íḓe">
                <a:extLst>
                  <a:ext uri="{FF2B5EF4-FFF2-40B4-BE49-F238E27FC236}">
                    <a16:creationId xmlns:a16="http://schemas.microsoft.com/office/drawing/2014/main" id="{346B9A2A-8C19-421F-9081-C7BE26BE875E}"/>
                  </a:ext>
                </a:extLst>
              </p:cNvPr>
              <p:cNvSpPr/>
              <p:nvPr/>
            </p:nvSpPr>
            <p:spPr bwMode="auto">
              <a:xfrm>
                <a:off x="7695348" y="3075153"/>
                <a:ext cx="134035" cy="179890"/>
              </a:xfrm>
              <a:custGeom>
                <a:avLst/>
                <a:gdLst>
                  <a:gd name="T0" fmla="*/ 32 w 208"/>
                  <a:gd name="T1" fmla="*/ 154 h 279"/>
                  <a:gd name="T2" fmla="*/ 97 w 208"/>
                  <a:gd name="T3" fmla="*/ 235 h 279"/>
                  <a:gd name="T4" fmla="*/ 185 w 208"/>
                  <a:gd name="T5" fmla="*/ 279 h 279"/>
                  <a:gd name="T6" fmla="*/ 166 w 208"/>
                  <a:gd name="T7" fmla="*/ 126 h 279"/>
                  <a:gd name="T8" fmla="*/ 107 w 208"/>
                  <a:gd name="T9" fmla="*/ 48 h 279"/>
                  <a:gd name="T10" fmla="*/ 35 w 208"/>
                  <a:gd name="T11" fmla="*/ 0 h 279"/>
                  <a:gd name="T12" fmla="*/ 32 w 208"/>
                  <a:gd name="T13" fmla="*/ 154 h 279"/>
                </a:gdLst>
                <a:ahLst/>
                <a:cxnLst>
                  <a:cxn ang="0">
                    <a:pos x="T0" y="T1"/>
                  </a:cxn>
                  <a:cxn ang="0">
                    <a:pos x="T2" y="T3"/>
                  </a:cxn>
                  <a:cxn ang="0">
                    <a:pos x="T4" y="T5"/>
                  </a:cxn>
                  <a:cxn ang="0">
                    <a:pos x="T6" y="T7"/>
                  </a:cxn>
                  <a:cxn ang="0">
                    <a:pos x="T8" y="T9"/>
                  </a:cxn>
                  <a:cxn ang="0">
                    <a:pos x="T10" y="T11"/>
                  </a:cxn>
                  <a:cxn ang="0">
                    <a:pos x="T12" y="T13"/>
                  </a:cxn>
                </a:cxnLst>
                <a:rect l="0" t="0" r="r" b="b"/>
                <a:pathLst>
                  <a:path w="208" h="279">
                    <a:moveTo>
                      <a:pt x="32" y="154"/>
                    </a:moveTo>
                    <a:cubicBezTo>
                      <a:pt x="48" y="184"/>
                      <a:pt x="71" y="212"/>
                      <a:pt x="97" y="235"/>
                    </a:cubicBezTo>
                    <a:cubicBezTo>
                      <a:pt x="124" y="257"/>
                      <a:pt x="156" y="270"/>
                      <a:pt x="185" y="279"/>
                    </a:cubicBezTo>
                    <a:cubicBezTo>
                      <a:pt x="208" y="240"/>
                      <a:pt x="200" y="181"/>
                      <a:pt x="166" y="126"/>
                    </a:cubicBezTo>
                    <a:cubicBezTo>
                      <a:pt x="150" y="97"/>
                      <a:pt x="130" y="69"/>
                      <a:pt x="107" y="48"/>
                    </a:cubicBezTo>
                    <a:cubicBezTo>
                      <a:pt x="85" y="27"/>
                      <a:pt x="59" y="13"/>
                      <a:pt x="35" y="0"/>
                    </a:cubicBezTo>
                    <a:cubicBezTo>
                      <a:pt x="8" y="34"/>
                      <a:pt x="0" y="94"/>
                      <a:pt x="32" y="1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35" name="îṩḻïďé">
                <a:extLst>
                  <a:ext uri="{FF2B5EF4-FFF2-40B4-BE49-F238E27FC236}">
                    <a16:creationId xmlns:a16="http://schemas.microsoft.com/office/drawing/2014/main" id="{215518EC-ABD9-45ED-87C6-14F1A85B3F04}"/>
                  </a:ext>
                </a:extLst>
              </p:cNvPr>
              <p:cNvSpPr/>
              <p:nvPr/>
            </p:nvSpPr>
            <p:spPr bwMode="auto">
              <a:xfrm>
                <a:off x="7846314" y="3139348"/>
                <a:ext cx="145323" cy="160842"/>
              </a:xfrm>
              <a:custGeom>
                <a:avLst/>
                <a:gdLst>
                  <a:gd name="T0" fmla="*/ 45 w 226"/>
                  <a:gd name="T1" fmla="*/ 154 h 250"/>
                  <a:gd name="T2" fmla="*/ 124 w 226"/>
                  <a:gd name="T3" fmla="*/ 220 h 250"/>
                  <a:gd name="T4" fmla="*/ 170 w 226"/>
                  <a:gd name="T5" fmla="*/ 242 h 250"/>
                  <a:gd name="T6" fmla="*/ 218 w 226"/>
                  <a:gd name="T7" fmla="*/ 250 h 250"/>
                  <a:gd name="T8" fmla="*/ 217 w 226"/>
                  <a:gd name="T9" fmla="*/ 179 h 250"/>
                  <a:gd name="T10" fmla="*/ 173 w 226"/>
                  <a:gd name="T11" fmla="*/ 101 h 250"/>
                  <a:gd name="T12" fmla="*/ 22 w 226"/>
                  <a:gd name="T13" fmla="*/ 0 h 250"/>
                  <a:gd name="T14" fmla="*/ 45 w 226"/>
                  <a:gd name="T15" fmla="*/ 154 h 2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6" h="250">
                    <a:moveTo>
                      <a:pt x="45" y="154"/>
                    </a:moveTo>
                    <a:cubicBezTo>
                      <a:pt x="66" y="181"/>
                      <a:pt x="94" y="203"/>
                      <a:pt x="124" y="220"/>
                    </a:cubicBezTo>
                    <a:cubicBezTo>
                      <a:pt x="139" y="229"/>
                      <a:pt x="155" y="236"/>
                      <a:pt x="170" y="242"/>
                    </a:cubicBezTo>
                    <a:cubicBezTo>
                      <a:pt x="186" y="246"/>
                      <a:pt x="202" y="249"/>
                      <a:pt x="218" y="250"/>
                    </a:cubicBezTo>
                    <a:cubicBezTo>
                      <a:pt x="226" y="229"/>
                      <a:pt x="225" y="204"/>
                      <a:pt x="217" y="179"/>
                    </a:cubicBezTo>
                    <a:cubicBezTo>
                      <a:pt x="209" y="154"/>
                      <a:pt x="194" y="129"/>
                      <a:pt x="173" y="101"/>
                    </a:cubicBezTo>
                    <a:cubicBezTo>
                      <a:pt x="131" y="47"/>
                      <a:pt x="74" y="17"/>
                      <a:pt x="22" y="0"/>
                    </a:cubicBezTo>
                    <a:cubicBezTo>
                      <a:pt x="0" y="39"/>
                      <a:pt x="4" y="98"/>
                      <a:pt x="45" y="1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36" name="ís1ide">
                <a:extLst>
                  <a:ext uri="{FF2B5EF4-FFF2-40B4-BE49-F238E27FC236}">
                    <a16:creationId xmlns:a16="http://schemas.microsoft.com/office/drawing/2014/main" id="{7F7743A3-1F9B-47F5-AA77-917A41340092}"/>
                  </a:ext>
                </a:extLst>
              </p:cNvPr>
              <p:cNvSpPr/>
              <p:nvPr/>
            </p:nvSpPr>
            <p:spPr bwMode="auto">
              <a:xfrm>
                <a:off x="8002219" y="3179557"/>
                <a:ext cx="166485" cy="137563"/>
              </a:xfrm>
              <a:custGeom>
                <a:avLst/>
                <a:gdLst>
                  <a:gd name="T0" fmla="*/ 64 w 259"/>
                  <a:gd name="T1" fmla="*/ 146 h 214"/>
                  <a:gd name="T2" fmla="*/ 153 w 259"/>
                  <a:gd name="T3" fmla="*/ 199 h 214"/>
                  <a:gd name="T4" fmla="*/ 251 w 259"/>
                  <a:gd name="T5" fmla="*/ 213 h 214"/>
                  <a:gd name="T6" fmla="*/ 181 w 259"/>
                  <a:gd name="T7" fmla="*/ 72 h 214"/>
                  <a:gd name="T8" fmla="*/ 99 w 259"/>
                  <a:gd name="T9" fmla="*/ 23 h 214"/>
                  <a:gd name="T10" fmla="*/ 14 w 259"/>
                  <a:gd name="T11" fmla="*/ 0 h 214"/>
                  <a:gd name="T12" fmla="*/ 64 w 259"/>
                  <a:gd name="T13" fmla="*/ 146 h 214"/>
                </a:gdLst>
                <a:ahLst/>
                <a:cxnLst>
                  <a:cxn ang="0">
                    <a:pos x="T0" y="T1"/>
                  </a:cxn>
                  <a:cxn ang="0">
                    <a:pos x="T2" y="T3"/>
                  </a:cxn>
                  <a:cxn ang="0">
                    <a:pos x="T4" y="T5"/>
                  </a:cxn>
                  <a:cxn ang="0">
                    <a:pos x="T6" y="T7"/>
                  </a:cxn>
                  <a:cxn ang="0">
                    <a:pos x="T8" y="T9"/>
                  </a:cxn>
                  <a:cxn ang="0">
                    <a:pos x="T10" y="T11"/>
                  </a:cxn>
                  <a:cxn ang="0">
                    <a:pos x="T12" y="T13"/>
                  </a:cxn>
                </a:cxnLst>
                <a:rect l="0" t="0" r="r" b="b"/>
                <a:pathLst>
                  <a:path w="259" h="214">
                    <a:moveTo>
                      <a:pt x="64" y="146"/>
                    </a:moveTo>
                    <a:cubicBezTo>
                      <a:pt x="89" y="172"/>
                      <a:pt x="120" y="188"/>
                      <a:pt x="153" y="199"/>
                    </a:cubicBezTo>
                    <a:cubicBezTo>
                      <a:pt x="186" y="209"/>
                      <a:pt x="220" y="214"/>
                      <a:pt x="251" y="213"/>
                    </a:cubicBezTo>
                    <a:cubicBezTo>
                      <a:pt x="259" y="170"/>
                      <a:pt x="232" y="116"/>
                      <a:pt x="181" y="72"/>
                    </a:cubicBezTo>
                    <a:cubicBezTo>
                      <a:pt x="156" y="50"/>
                      <a:pt x="127" y="35"/>
                      <a:pt x="99" y="23"/>
                    </a:cubicBezTo>
                    <a:cubicBezTo>
                      <a:pt x="71" y="9"/>
                      <a:pt x="42" y="1"/>
                      <a:pt x="14" y="0"/>
                    </a:cubicBezTo>
                    <a:cubicBezTo>
                      <a:pt x="0" y="42"/>
                      <a:pt x="14" y="97"/>
                      <a:pt x="64" y="1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37" name="îŝḻíḓê">
                <a:extLst>
                  <a:ext uri="{FF2B5EF4-FFF2-40B4-BE49-F238E27FC236}">
                    <a16:creationId xmlns:a16="http://schemas.microsoft.com/office/drawing/2014/main" id="{94407BD4-9A7B-46D1-A0CE-A08EC4C12484}"/>
                  </a:ext>
                </a:extLst>
              </p:cNvPr>
              <p:cNvSpPr/>
              <p:nvPr/>
            </p:nvSpPr>
            <p:spPr bwMode="auto">
              <a:xfrm>
                <a:off x="7101378" y="2287873"/>
                <a:ext cx="81832" cy="243380"/>
              </a:xfrm>
              <a:custGeom>
                <a:avLst/>
                <a:gdLst>
                  <a:gd name="T0" fmla="*/ 96 w 126"/>
                  <a:gd name="T1" fmla="*/ 378 h 378"/>
                  <a:gd name="T2" fmla="*/ 111 w 126"/>
                  <a:gd name="T3" fmla="*/ 339 h 378"/>
                  <a:gd name="T4" fmla="*/ 121 w 126"/>
                  <a:gd name="T5" fmla="*/ 293 h 378"/>
                  <a:gd name="T6" fmla="*/ 120 w 126"/>
                  <a:gd name="T7" fmla="*/ 183 h 378"/>
                  <a:gd name="T8" fmla="*/ 115 w 126"/>
                  <a:gd name="T9" fmla="*/ 155 h 378"/>
                  <a:gd name="T10" fmla="*/ 110 w 126"/>
                  <a:gd name="T11" fmla="*/ 127 h 378"/>
                  <a:gd name="T12" fmla="*/ 96 w 126"/>
                  <a:gd name="T13" fmla="*/ 77 h 378"/>
                  <a:gd name="T14" fmla="*/ 49 w 126"/>
                  <a:gd name="T15" fmla="*/ 0 h 378"/>
                  <a:gd name="T16" fmla="*/ 11 w 126"/>
                  <a:gd name="T17" fmla="*/ 81 h 378"/>
                  <a:gd name="T18" fmla="*/ 2 w 126"/>
                  <a:gd name="T19" fmla="*/ 136 h 378"/>
                  <a:gd name="T20" fmla="*/ 0 w 126"/>
                  <a:gd name="T21" fmla="*/ 166 h 378"/>
                  <a:gd name="T22" fmla="*/ 4 w 126"/>
                  <a:gd name="T23" fmla="*/ 197 h 378"/>
                  <a:gd name="T24" fmla="*/ 37 w 126"/>
                  <a:gd name="T25" fmla="*/ 309 h 378"/>
                  <a:gd name="T26" fmla="*/ 64 w 126"/>
                  <a:gd name="T27" fmla="*/ 350 h 378"/>
                  <a:gd name="T28" fmla="*/ 96 w 126"/>
                  <a:gd name="T29" fmla="*/ 378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6" h="378">
                    <a:moveTo>
                      <a:pt x="96" y="378"/>
                    </a:moveTo>
                    <a:cubicBezTo>
                      <a:pt x="102" y="366"/>
                      <a:pt x="107" y="353"/>
                      <a:pt x="111" y="339"/>
                    </a:cubicBezTo>
                    <a:cubicBezTo>
                      <a:pt x="115" y="325"/>
                      <a:pt x="117" y="310"/>
                      <a:pt x="121" y="293"/>
                    </a:cubicBezTo>
                    <a:cubicBezTo>
                      <a:pt x="126" y="259"/>
                      <a:pt x="126" y="222"/>
                      <a:pt x="120" y="183"/>
                    </a:cubicBezTo>
                    <a:cubicBezTo>
                      <a:pt x="118" y="174"/>
                      <a:pt x="117" y="164"/>
                      <a:pt x="115" y="155"/>
                    </a:cubicBezTo>
                    <a:cubicBezTo>
                      <a:pt x="114" y="145"/>
                      <a:pt x="112" y="136"/>
                      <a:pt x="110" y="127"/>
                    </a:cubicBezTo>
                    <a:cubicBezTo>
                      <a:pt x="107" y="109"/>
                      <a:pt x="102" y="92"/>
                      <a:pt x="96" y="77"/>
                    </a:cubicBezTo>
                    <a:cubicBezTo>
                      <a:pt x="84" y="45"/>
                      <a:pt x="68" y="19"/>
                      <a:pt x="49" y="0"/>
                    </a:cubicBezTo>
                    <a:cubicBezTo>
                      <a:pt x="33" y="19"/>
                      <a:pt x="20" y="47"/>
                      <a:pt x="11" y="81"/>
                    </a:cubicBezTo>
                    <a:cubicBezTo>
                      <a:pt x="7" y="98"/>
                      <a:pt x="4" y="116"/>
                      <a:pt x="2" y="136"/>
                    </a:cubicBezTo>
                    <a:cubicBezTo>
                      <a:pt x="1" y="146"/>
                      <a:pt x="0" y="156"/>
                      <a:pt x="0" y="166"/>
                    </a:cubicBezTo>
                    <a:cubicBezTo>
                      <a:pt x="0" y="176"/>
                      <a:pt x="2" y="187"/>
                      <a:pt x="4" y="197"/>
                    </a:cubicBezTo>
                    <a:cubicBezTo>
                      <a:pt x="10" y="239"/>
                      <a:pt x="22" y="277"/>
                      <a:pt x="37" y="309"/>
                    </a:cubicBezTo>
                    <a:cubicBezTo>
                      <a:pt x="44" y="324"/>
                      <a:pt x="54" y="338"/>
                      <a:pt x="64" y="350"/>
                    </a:cubicBezTo>
                    <a:cubicBezTo>
                      <a:pt x="75" y="361"/>
                      <a:pt x="85" y="371"/>
                      <a:pt x="96" y="3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701" name="文本框 700">
              <a:extLst>
                <a:ext uri="{FF2B5EF4-FFF2-40B4-BE49-F238E27FC236}">
                  <a16:creationId xmlns:a16="http://schemas.microsoft.com/office/drawing/2014/main" id="{4F2ABC85-4F0B-442A-8CD7-A101A6F3E849}"/>
                </a:ext>
              </a:extLst>
            </p:cNvPr>
            <p:cNvSpPr txBox="1"/>
            <p:nvPr/>
          </p:nvSpPr>
          <p:spPr>
            <a:xfrm>
              <a:off x="1098733" y="1378796"/>
              <a:ext cx="1723550" cy="400110"/>
            </a:xfrm>
            <a:prstGeom prst="rect">
              <a:avLst/>
            </a:prstGeom>
            <a:noFill/>
          </p:spPr>
          <p:txBody>
            <a:bodyPr wrap="none" rtlCol="0">
              <a:spAutoFit/>
            </a:bodyPr>
            <a:lstStyle/>
            <a:p>
              <a:pPr algn="ctr"/>
              <a:r>
                <a:rPr lang="zh-CN" altLang="en-US" sz="2000" dirty="0">
                  <a:latin typeface="+mn-ea"/>
                </a:rPr>
                <a:t>输入奖项内容</a:t>
              </a:r>
            </a:p>
          </p:txBody>
        </p:sp>
        <p:sp>
          <p:nvSpPr>
            <p:cNvPr id="702" name="文本框 701">
              <a:extLst>
                <a:ext uri="{FF2B5EF4-FFF2-40B4-BE49-F238E27FC236}">
                  <a16:creationId xmlns:a16="http://schemas.microsoft.com/office/drawing/2014/main" id="{AB174FB2-923B-4F1F-8E23-35EFD876055E}"/>
                </a:ext>
              </a:extLst>
            </p:cNvPr>
            <p:cNvSpPr txBox="1"/>
            <p:nvPr/>
          </p:nvSpPr>
          <p:spPr>
            <a:xfrm>
              <a:off x="1316742" y="1852484"/>
              <a:ext cx="1287532" cy="707886"/>
            </a:xfrm>
            <a:prstGeom prst="rect">
              <a:avLst/>
            </a:prstGeom>
            <a:noFill/>
          </p:spPr>
          <p:txBody>
            <a:bodyPr wrap="none" rtlCol="0">
              <a:spAutoFit/>
            </a:bodyPr>
            <a:lstStyle/>
            <a:p>
              <a:pPr algn="ctr"/>
              <a:r>
                <a:rPr lang="zh-CN" altLang="en-US" sz="4000" b="1" spc="300" dirty="0">
                  <a:solidFill>
                    <a:schemeClr val="accent1"/>
                  </a:solidFill>
                  <a:latin typeface="+mn-ea"/>
                </a:rPr>
                <a:t>名次</a:t>
              </a:r>
              <a:endParaRPr lang="zh-CN" altLang="en-US" sz="4800" b="1" spc="300" dirty="0">
                <a:solidFill>
                  <a:schemeClr val="accent1"/>
                </a:solidFill>
                <a:latin typeface="+mn-ea"/>
              </a:endParaRPr>
            </a:p>
          </p:txBody>
        </p:sp>
        <p:sp>
          <p:nvSpPr>
            <p:cNvPr id="703" name="矩形: 圆角 702">
              <a:extLst>
                <a:ext uri="{FF2B5EF4-FFF2-40B4-BE49-F238E27FC236}">
                  <a16:creationId xmlns:a16="http://schemas.microsoft.com/office/drawing/2014/main" id="{CE24EBFC-21C9-4EF5-B2A7-C68ABC55E106}"/>
                </a:ext>
              </a:extLst>
            </p:cNvPr>
            <p:cNvSpPr/>
            <p:nvPr/>
          </p:nvSpPr>
          <p:spPr>
            <a:xfrm>
              <a:off x="1083506" y="2766061"/>
              <a:ext cx="1754004" cy="58231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t>获奖人姓名</a:t>
              </a:r>
            </a:p>
          </p:txBody>
        </p:sp>
      </p:grpSp>
      <p:grpSp>
        <p:nvGrpSpPr>
          <p:cNvPr id="738" name="组合 737">
            <a:extLst>
              <a:ext uri="{FF2B5EF4-FFF2-40B4-BE49-F238E27FC236}">
                <a16:creationId xmlns:a16="http://schemas.microsoft.com/office/drawing/2014/main" id="{B257A954-F942-4386-AF1B-30393FFC2B93}"/>
              </a:ext>
            </a:extLst>
          </p:cNvPr>
          <p:cNvGrpSpPr/>
          <p:nvPr/>
        </p:nvGrpSpPr>
        <p:grpSpPr>
          <a:xfrm>
            <a:off x="679859" y="3856421"/>
            <a:ext cx="10832283" cy="1969575"/>
            <a:chOff x="677874" y="1354760"/>
            <a:chExt cx="10832283" cy="1969575"/>
          </a:xfrm>
        </p:grpSpPr>
        <p:grpSp>
          <p:nvGrpSpPr>
            <p:cNvPr id="739" name="组合 738">
              <a:extLst>
                <a:ext uri="{FF2B5EF4-FFF2-40B4-BE49-F238E27FC236}">
                  <a16:creationId xmlns:a16="http://schemas.microsoft.com/office/drawing/2014/main" id="{AE3D48B0-39FE-4091-96C0-506547BBEBCB}"/>
                </a:ext>
              </a:extLst>
            </p:cNvPr>
            <p:cNvGrpSpPr/>
            <p:nvPr/>
          </p:nvGrpSpPr>
          <p:grpSpPr>
            <a:xfrm>
              <a:off x="677874" y="1354760"/>
              <a:ext cx="2565268" cy="1969575"/>
              <a:chOff x="677874" y="1378796"/>
              <a:chExt cx="2565268" cy="1969575"/>
            </a:xfrm>
          </p:grpSpPr>
          <p:grpSp>
            <p:nvGrpSpPr>
              <p:cNvPr id="818" name="组合 817">
                <a:extLst>
                  <a:ext uri="{FF2B5EF4-FFF2-40B4-BE49-F238E27FC236}">
                    <a16:creationId xmlns:a16="http://schemas.microsoft.com/office/drawing/2014/main" id="{BC982AD1-F438-42E8-9CC8-F8204CBBC7DD}"/>
                  </a:ext>
                </a:extLst>
              </p:cNvPr>
              <p:cNvGrpSpPr/>
              <p:nvPr/>
            </p:nvGrpSpPr>
            <p:grpSpPr>
              <a:xfrm>
                <a:off x="677874" y="1916901"/>
                <a:ext cx="2565268" cy="1252861"/>
                <a:chOff x="7030816" y="2287871"/>
                <a:chExt cx="2339969" cy="1142828"/>
              </a:xfrm>
              <a:solidFill>
                <a:schemeClr val="accent3"/>
              </a:solidFill>
            </p:grpSpPr>
            <p:sp>
              <p:nvSpPr>
                <p:cNvPr id="822" name="isḻïḓè">
                  <a:extLst>
                    <a:ext uri="{FF2B5EF4-FFF2-40B4-BE49-F238E27FC236}">
                      <a16:creationId xmlns:a16="http://schemas.microsoft.com/office/drawing/2014/main" id="{281E9257-1D5E-4AEA-9F90-D244256CD5B2}"/>
                    </a:ext>
                  </a:extLst>
                </p:cNvPr>
                <p:cNvSpPr/>
                <p:nvPr/>
              </p:nvSpPr>
              <p:spPr bwMode="auto">
                <a:xfrm>
                  <a:off x="9202183" y="2495274"/>
                  <a:ext cx="168602" cy="169308"/>
                </a:xfrm>
                <a:custGeom>
                  <a:avLst/>
                  <a:gdLst>
                    <a:gd name="T0" fmla="*/ 262 w 262"/>
                    <a:gd name="T1" fmla="*/ 17 h 263"/>
                    <a:gd name="T2" fmla="*/ 228 w 262"/>
                    <a:gd name="T3" fmla="*/ 122 h 263"/>
                    <a:gd name="T4" fmla="*/ 157 w 262"/>
                    <a:gd name="T5" fmla="*/ 210 h 263"/>
                    <a:gd name="T6" fmla="*/ 0 w 262"/>
                    <a:gd name="T7" fmla="*/ 240 h 263"/>
                    <a:gd name="T8" fmla="*/ 43 w 262"/>
                    <a:gd name="T9" fmla="*/ 150 h 263"/>
                    <a:gd name="T10" fmla="*/ 110 w 262"/>
                    <a:gd name="T11" fmla="*/ 68 h 263"/>
                    <a:gd name="T12" fmla="*/ 262 w 262"/>
                    <a:gd name="T13" fmla="*/ 17 h 263"/>
                  </a:gdLst>
                  <a:ahLst/>
                  <a:cxnLst>
                    <a:cxn ang="0">
                      <a:pos x="T0" y="T1"/>
                    </a:cxn>
                    <a:cxn ang="0">
                      <a:pos x="T2" y="T3"/>
                    </a:cxn>
                    <a:cxn ang="0">
                      <a:pos x="T4" y="T5"/>
                    </a:cxn>
                    <a:cxn ang="0">
                      <a:pos x="T6" y="T7"/>
                    </a:cxn>
                    <a:cxn ang="0">
                      <a:pos x="T8" y="T9"/>
                    </a:cxn>
                    <a:cxn ang="0">
                      <a:pos x="T10" y="T11"/>
                    </a:cxn>
                    <a:cxn ang="0">
                      <a:pos x="T12" y="T13"/>
                    </a:cxn>
                  </a:cxnLst>
                  <a:rect l="0" t="0" r="r" b="b"/>
                  <a:pathLst>
                    <a:path w="262" h="263">
                      <a:moveTo>
                        <a:pt x="262" y="17"/>
                      </a:moveTo>
                      <a:cubicBezTo>
                        <a:pt x="261" y="52"/>
                        <a:pt x="245" y="88"/>
                        <a:pt x="228" y="122"/>
                      </a:cubicBezTo>
                      <a:cubicBezTo>
                        <a:pt x="209" y="155"/>
                        <a:pt x="188" y="187"/>
                        <a:pt x="157" y="210"/>
                      </a:cubicBezTo>
                      <a:cubicBezTo>
                        <a:pt x="97" y="257"/>
                        <a:pt x="39" y="263"/>
                        <a:pt x="0" y="240"/>
                      </a:cubicBezTo>
                      <a:cubicBezTo>
                        <a:pt x="8" y="210"/>
                        <a:pt x="24" y="179"/>
                        <a:pt x="43" y="150"/>
                      </a:cubicBezTo>
                      <a:cubicBezTo>
                        <a:pt x="60" y="120"/>
                        <a:pt x="83" y="92"/>
                        <a:pt x="110" y="68"/>
                      </a:cubicBezTo>
                      <a:cubicBezTo>
                        <a:pt x="166" y="20"/>
                        <a:pt x="221" y="0"/>
                        <a:pt x="262"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23" name="iSľidé">
                  <a:extLst>
                    <a:ext uri="{FF2B5EF4-FFF2-40B4-BE49-F238E27FC236}">
                      <a16:creationId xmlns:a16="http://schemas.microsoft.com/office/drawing/2014/main" id="{76B03061-F496-4E9C-AA87-83FDA833931C}"/>
                    </a:ext>
                  </a:extLst>
                </p:cNvPr>
                <p:cNvSpPr/>
                <p:nvPr/>
              </p:nvSpPr>
              <p:spPr bwMode="auto">
                <a:xfrm>
                  <a:off x="9125290" y="2682217"/>
                  <a:ext cx="190471" cy="149555"/>
                </a:xfrm>
                <a:custGeom>
                  <a:avLst/>
                  <a:gdLst>
                    <a:gd name="T0" fmla="*/ 296 w 296"/>
                    <a:gd name="T1" fmla="*/ 24 h 233"/>
                    <a:gd name="T2" fmla="*/ 160 w 296"/>
                    <a:gd name="T3" fmla="*/ 197 h 233"/>
                    <a:gd name="T4" fmla="*/ 0 w 296"/>
                    <a:gd name="T5" fmla="*/ 199 h 233"/>
                    <a:gd name="T6" fmla="*/ 25 w 296"/>
                    <a:gd name="T7" fmla="*/ 158 h 233"/>
                    <a:gd name="T8" fmla="*/ 56 w 296"/>
                    <a:gd name="T9" fmla="*/ 117 h 233"/>
                    <a:gd name="T10" fmla="*/ 139 w 296"/>
                    <a:gd name="T11" fmla="*/ 49 h 233"/>
                    <a:gd name="T12" fmla="*/ 296 w 296"/>
                    <a:gd name="T13" fmla="*/ 24 h 233"/>
                  </a:gdLst>
                  <a:ahLst/>
                  <a:cxnLst>
                    <a:cxn ang="0">
                      <a:pos x="T0" y="T1"/>
                    </a:cxn>
                    <a:cxn ang="0">
                      <a:pos x="T2" y="T3"/>
                    </a:cxn>
                    <a:cxn ang="0">
                      <a:pos x="T4" y="T5"/>
                    </a:cxn>
                    <a:cxn ang="0">
                      <a:pos x="T6" y="T7"/>
                    </a:cxn>
                    <a:cxn ang="0">
                      <a:pos x="T8" y="T9"/>
                    </a:cxn>
                    <a:cxn ang="0">
                      <a:pos x="T10" y="T11"/>
                    </a:cxn>
                    <a:cxn ang="0">
                      <a:pos x="T12" y="T13"/>
                    </a:cxn>
                  </a:cxnLst>
                  <a:rect l="0" t="0" r="r" b="b"/>
                  <a:pathLst>
                    <a:path w="296" h="233">
                      <a:moveTo>
                        <a:pt x="296" y="24"/>
                      </a:moveTo>
                      <a:cubicBezTo>
                        <a:pt x="280" y="93"/>
                        <a:pt x="222" y="159"/>
                        <a:pt x="160" y="197"/>
                      </a:cubicBezTo>
                      <a:cubicBezTo>
                        <a:pt x="94" y="233"/>
                        <a:pt x="33" y="228"/>
                        <a:pt x="0" y="199"/>
                      </a:cubicBezTo>
                      <a:cubicBezTo>
                        <a:pt x="7" y="185"/>
                        <a:pt x="15" y="171"/>
                        <a:pt x="25" y="158"/>
                      </a:cubicBezTo>
                      <a:cubicBezTo>
                        <a:pt x="36" y="145"/>
                        <a:pt x="45" y="130"/>
                        <a:pt x="56" y="117"/>
                      </a:cubicBezTo>
                      <a:cubicBezTo>
                        <a:pt x="79" y="91"/>
                        <a:pt x="107" y="68"/>
                        <a:pt x="139" y="49"/>
                      </a:cubicBezTo>
                      <a:cubicBezTo>
                        <a:pt x="200" y="11"/>
                        <a:pt x="257" y="0"/>
                        <a:pt x="296"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24" name="iślîďé">
                  <a:extLst>
                    <a:ext uri="{FF2B5EF4-FFF2-40B4-BE49-F238E27FC236}">
                      <a16:creationId xmlns:a16="http://schemas.microsoft.com/office/drawing/2014/main" id="{EC6FF844-C252-4F73-AD5C-EBDEFA4358FC}"/>
                    </a:ext>
                  </a:extLst>
                </p:cNvPr>
                <p:cNvSpPr/>
                <p:nvPr/>
              </p:nvSpPr>
              <p:spPr bwMode="auto">
                <a:xfrm>
                  <a:off x="9022294" y="2857168"/>
                  <a:ext cx="206697" cy="130508"/>
                </a:xfrm>
                <a:custGeom>
                  <a:avLst/>
                  <a:gdLst>
                    <a:gd name="T0" fmla="*/ 321 w 321"/>
                    <a:gd name="T1" fmla="*/ 31 h 203"/>
                    <a:gd name="T2" fmla="*/ 255 w 321"/>
                    <a:gd name="T3" fmla="*/ 119 h 203"/>
                    <a:gd name="T4" fmla="*/ 157 w 321"/>
                    <a:gd name="T5" fmla="*/ 177 h 203"/>
                    <a:gd name="T6" fmla="*/ 0 w 321"/>
                    <a:gd name="T7" fmla="*/ 152 h 203"/>
                    <a:gd name="T8" fmla="*/ 69 w 321"/>
                    <a:gd name="T9" fmla="*/ 81 h 203"/>
                    <a:gd name="T10" fmla="*/ 162 w 321"/>
                    <a:gd name="T11" fmla="*/ 28 h 203"/>
                    <a:gd name="T12" fmla="*/ 321 w 321"/>
                    <a:gd name="T13" fmla="*/ 31 h 203"/>
                  </a:gdLst>
                  <a:ahLst/>
                  <a:cxnLst>
                    <a:cxn ang="0">
                      <a:pos x="T0" y="T1"/>
                    </a:cxn>
                    <a:cxn ang="0">
                      <a:pos x="T2" y="T3"/>
                    </a:cxn>
                    <a:cxn ang="0">
                      <a:pos x="T4" y="T5"/>
                    </a:cxn>
                    <a:cxn ang="0">
                      <a:pos x="T6" y="T7"/>
                    </a:cxn>
                    <a:cxn ang="0">
                      <a:pos x="T8" y="T9"/>
                    </a:cxn>
                    <a:cxn ang="0">
                      <a:pos x="T10" y="T11"/>
                    </a:cxn>
                    <a:cxn ang="0">
                      <a:pos x="T12" y="T13"/>
                    </a:cxn>
                  </a:cxnLst>
                  <a:rect l="0" t="0" r="r" b="b"/>
                  <a:pathLst>
                    <a:path w="321" h="203">
                      <a:moveTo>
                        <a:pt x="321" y="31"/>
                      </a:moveTo>
                      <a:cubicBezTo>
                        <a:pt x="306" y="62"/>
                        <a:pt x="284" y="93"/>
                        <a:pt x="255" y="119"/>
                      </a:cubicBezTo>
                      <a:cubicBezTo>
                        <a:pt x="226" y="144"/>
                        <a:pt x="192" y="164"/>
                        <a:pt x="157" y="177"/>
                      </a:cubicBezTo>
                      <a:cubicBezTo>
                        <a:pt x="88" y="203"/>
                        <a:pt x="28" y="187"/>
                        <a:pt x="0" y="152"/>
                      </a:cubicBezTo>
                      <a:cubicBezTo>
                        <a:pt x="20" y="129"/>
                        <a:pt x="41" y="102"/>
                        <a:pt x="69" y="81"/>
                      </a:cubicBezTo>
                      <a:cubicBezTo>
                        <a:pt x="96" y="59"/>
                        <a:pt x="130" y="42"/>
                        <a:pt x="162" y="28"/>
                      </a:cubicBezTo>
                      <a:cubicBezTo>
                        <a:pt x="227" y="0"/>
                        <a:pt x="288" y="1"/>
                        <a:pt x="321"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25" name="íṡḻíďè">
                  <a:extLst>
                    <a:ext uri="{FF2B5EF4-FFF2-40B4-BE49-F238E27FC236}">
                      <a16:creationId xmlns:a16="http://schemas.microsoft.com/office/drawing/2014/main" id="{E284EE98-4FC3-4383-A77F-615C7E4B122F}"/>
                    </a:ext>
                  </a:extLst>
                </p:cNvPr>
                <p:cNvSpPr/>
                <p:nvPr/>
              </p:nvSpPr>
              <p:spPr bwMode="auto">
                <a:xfrm>
                  <a:off x="8896019" y="3008134"/>
                  <a:ext cx="216573" cy="112166"/>
                </a:xfrm>
                <a:custGeom>
                  <a:avLst/>
                  <a:gdLst>
                    <a:gd name="T0" fmla="*/ 337 w 337"/>
                    <a:gd name="T1" fmla="*/ 47 h 174"/>
                    <a:gd name="T2" fmla="*/ 256 w 337"/>
                    <a:gd name="T3" fmla="*/ 122 h 174"/>
                    <a:gd name="T4" fmla="*/ 205 w 337"/>
                    <a:gd name="T5" fmla="*/ 148 h 174"/>
                    <a:gd name="T6" fmla="*/ 149 w 337"/>
                    <a:gd name="T7" fmla="*/ 162 h 174"/>
                    <a:gd name="T8" fmla="*/ 0 w 337"/>
                    <a:gd name="T9" fmla="*/ 112 h 174"/>
                    <a:gd name="T10" fmla="*/ 80 w 337"/>
                    <a:gd name="T11" fmla="*/ 53 h 174"/>
                    <a:gd name="T12" fmla="*/ 129 w 337"/>
                    <a:gd name="T13" fmla="*/ 32 h 174"/>
                    <a:gd name="T14" fmla="*/ 180 w 337"/>
                    <a:gd name="T15" fmla="*/ 16 h 174"/>
                    <a:gd name="T16" fmla="*/ 337 w 337"/>
                    <a:gd name="T17" fmla="*/ 47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7" h="174">
                      <a:moveTo>
                        <a:pt x="337" y="47"/>
                      </a:moveTo>
                      <a:cubicBezTo>
                        <a:pt x="316" y="75"/>
                        <a:pt x="288" y="101"/>
                        <a:pt x="256" y="122"/>
                      </a:cubicBezTo>
                      <a:cubicBezTo>
                        <a:pt x="241" y="133"/>
                        <a:pt x="223" y="141"/>
                        <a:pt x="205" y="148"/>
                      </a:cubicBezTo>
                      <a:cubicBezTo>
                        <a:pt x="187" y="154"/>
                        <a:pt x="168" y="159"/>
                        <a:pt x="149" y="162"/>
                      </a:cubicBezTo>
                      <a:cubicBezTo>
                        <a:pt x="75" y="174"/>
                        <a:pt x="22" y="151"/>
                        <a:pt x="0" y="112"/>
                      </a:cubicBezTo>
                      <a:cubicBezTo>
                        <a:pt x="21" y="89"/>
                        <a:pt x="48" y="69"/>
                        <a:pt x="80" y="53"/>
                      </a:cubicBezTo>
                      <a:cubicBezTo>
                        <a:pt x="95" y="45"/>
                        <a:pt x="112" y="38"/>
                        <a:pt x="129" y="32"/>
                      </a:cubicBezTo>
                      <a:cubicBezTo>
                        <a:pt x="145" y="26"/>
                        <a:pt x="162" y="20"/>
                        <a:pt x="180" y="16"/>
                      </a:cubicBezTo>
                      <a:cubicBezTo>
                        <a:pt x="250" y="0"/>
                        <a:pt x="310" y="12"/>
                        <a:pt x="337"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26" name="işlidè">
                  <a:extLst>
                    <a:ext uri="{FF2B5EF4-FFF2-40B4-BE49-F238E27FC236}">
                      <a16:creationId xmlns:a16="http://schemas.microsoft.com/office/drawing/2014/main" id="{A487C45C-D8DC-4ECD-9B75-6F23D686E14A}"/>
                    </a:ext>
                  </a:extLst>
                </p:cNvPr>
                <p:cNvSpPr/>
                <p:nvPr/>
              </p:nvSpPr>
              <p:spPr bwMode="auto">
                <a:xfrm>
                  <a:off x="8748581" y="3138643"/>
                  <a:ext cx="222216" cy="91708"/>
                </a:xfrm>
                <a:custGeom>
                  <a:avLst/>
                  <a:gdLst>
                    <a:gd name="T0" fmla="*/ 345 w 345"/>
                    <a:gd name="T1" fmla="*/ 61 h 142"/>
                    <a:gd name="T2" fmla="*/ 251 w 345"/>
                    <a:gd name="T3" fmla="*/ 120 h 142"/>
                    <a:gd name="T4" fmla="*/ 197 w 345"/>
                    <a:gd name="T5" fmla="*/ 138 h 142"/>
                    <a:gd name="T6" fmla="*/ 140 w 345"/>
                    <a:gd name="T7" fmla="*/ 142 h 142"/>
                    <a:gd name="T8" fmla="*/ 0 w 345"/>
                    <a:gd name="T9" fmla="*/ 66 h 142"/>
                    <a:gd name="T10" fmla="*/ 90 w 345"/>
                    <a:gd name="T11" fmla="*/ 23 h 142"/>
                    <a:gd name="T12" fmla="*/ 194 w 345"/>
                    <a:gd name="T13" fmla="*/ 3 h 142"/>
                    <a:gd name="T14" fmla="*/ 345 w 345"/>
                    <a:gd name="T15" fmla="*/ 61 h 1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5" h="142">
                      <a:moveTo>
                        <a:pt x="345" y="61"/>
                      </a:moveTo>
                      <a:cubicBezTo>
                        <a:pt x="319" y="84"/>
                        <a:pt x="287" y="105"/>
                        <a:pt x="251" y="120"/>
                      </a:cubicBezTo>
                      <a:cubicBezTo>
                        <a:pt x="234" y="127"/>
                        <a:pt x="215" y="133"/>
                        <a:pt x="197" y="138"/>
                      </a:cubicBezTo>
                      <a:cubicBezTo>
                        <a:pt x="178" y="141"/>
                        <a:pt x="159" y="142"/>
                        <a:pt x="140" y="142"/>
                      </a:cubicBezTo>
                      <a:cubicBezTo>
                        <a:pt x="64" y="140"/>
                        <a:pt x="15" y="108"/>
                        <a:pt x="0" y="66"/>
                      </a:cubicBezTo>
                      <a:cubicBezTo>
                        <a:pt x="26" y="47"/>
                        <a:pt x="56" y="33"/>
                        <a:pt x="90" y="23"/>
                      </a:cubicBezTo>
                      <a:cubicBezTo>
                        <a:pt x="124" y="13"/>
                        <a:pt x="158" y="4"/>
                        <a:pt x="194" y="3"/>
                      </a:cubicBezTo>
                      <a:cubicBezTo>
                        <a:pt x="267" y="0"/>
                        <a:pt x="324" y="22"/>
                        <a:pt x="345"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27" name="îśľiďe">
                  <a:extLst>
                    <a:ext uri="{FF2B5EF4-FFF2-40B4-BE49-F238E27FC236}">
                      <a16:creationId xmlns:a16="http://schemas.microsoft.com/office/drawing/2014/main" id="{2E054E17-920D-4B41-8AC1-4CF1261837E4}"/>
                    </a:ext>
                  </a:extLst>
                </p:cNvPr>
                <p:cNvSpPr/>
                <p:nvPr/>
              </p:nvSpPr>
              <p:spPr bwMode="auto">
                <a:xfrm>
                  <a:off x="8587738" y="3233878"/>
                  <a:ext cx="219394" cy="91003"/>
                </a:xfrm>
                <a:custGeom>
                  <a:avLst/>
                  <a:gdLst>
                    <a:gd name="T0" fmla="*/ 340 w 340"/>
                    <a:gd name="T1" fmla="*/ 88 h 141"/>
                    <a:gd name="T2" fmla="*/ 238 w 340"/>
                    <a:gd name="T3" fmla="*/ 130 h 141"/>
                    <a:gd name="T4" fmla="*/ 124 w 340"/>
                    <a:gd name="T5" fmla="*/ 134 h 141"/>
                    <a:gd name="T6" fmla="*/ 0 w 340"/>
                    <a:gd name="T7" fmla="*/ 34 h 141"/>
                    <a:gd name="T8" fmla="*/ 95 w 340"/>
                    <a:gd name="T9" fmla="*/ 7 h 141"/>
                    <a:gd name="T10" fmla="*/ 202 w 340"/>
                    <a:gd name="T11" fmla="*/ 6 h 141"/>
                    <a:gd name="T12" fmla="*/ 340 w 340"/>
                    <a:gd name="T13" fmla="*/ 88 h 141"/>
                  </a:gdLst>
                  <a:ahLst/>
                  <a:cxnLst>
                    <a:cxn ang="0">
                      <a:pos x="T0" y="T1"/>
                    </a:cxn>
                    <a:cxn ang="0">
                      <a:pos x="T2" y="T3"/>
                    </a:cxn>
                    <a:cxn ang="0">
                      <a:pos x="T4" y="T5"/>
                    </a:cxn>
                    <a:cxn ang="0">
                      <a:pos x="T6" y="T7"/>
                    </a:cxn>
                    <a:cxn ang="0">
                      <a:pos x="T8" y="T9"/>
                    </a:cxn>
                    <a:cxn ang="0">
                      <a:pos x="T10" y="T11"/>
                    </a:cxn>
                    <a:cxn ang="0">
                      <a:pos x="T12" y="T13"/>
                    </a:cxn>
                  </a:cxnLst>
                  <a:rect l="0" t="0" r="r" b="b"/>
                  <a:pathLst>
                    <a:path w="340" h="141">
                      <a:moveTo>
                        <a:pt x="340" y="88"/>
                      </a:moveTo>
                      <a:cubicBezTo>
                        <a:pt x="312" y="110"/>
                        <a:pt x="275" y="122"/>
                        <a:pt x="238" y="130"/>
                      </a:cubicBezTo>
                      <a:cubicBezTo>
                        <a:pt x="200" y="138"/>
                        <a:pt x="161" y="141"/>
                        <a:pt x="124" y="134"/>
                      </a:cubicBezTo>
                      <a:cubicBezTo>
                        <a:pt x="50" y="118"/>
                        <a:pt x="7" y="78"/>
                        <a:pt x="0" y="34"/>
                      </a:cubicBezTo>
                      <a:cubicBezTo>
                        <a:pt x="28" y="20"/>
                        <a:pt x="61" y="13"/>
                        <a:pt x="95" y="7"/>
                      </a:cubicBezTo>
                      <a:cubicBezTo>
                        <a:pt x="129" y="1"/>
                        <a:pt x="166" y="0"/>
                        <a:pt x="202" y="6"/>
                      </a:cubicBezTo>
                      <a:cubicBezTo>
                        <a:pt x="275" y="17"/>
                        <a:pt x="325" y="44"/>
                        <a:pt x="340"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28" name="îšľïde">
                  <a:extLst>
                    <a:ext uri="{FF2B5EF4-FFF2-40B4-BE49-F238E27FC236}">
                      <a16:creationId xmlns:a16="http://schemas.microsoft.com/office/drawing/2014/main" id="{808CA1EE-ED45-4422-B197-2C648FA21120}"/>
                    </a:ext>
                  </a:extLst>
                </p:cNvPr>
                <p:cNvSpPr/>
                <p:nvPr/>
              </p:nvSpPr>
              <p:spPr bwMode="auto">
                <a:xfrm>
                  <a:off x="8415609" y="3294546"/>
                  <a:ext cx="209519" cy="99469"/>
                </a:xfrm>
                <a:custGeom>
                  <a:avLst/>
                  <a:gdLst>
                    <a:gd name="T0" fmla="*/ 325 w 325"/>
                    <a:gd name="T1" fmla="*/ 122 h 154"/>
                    <a:gd name="T2" fmla="*/ 105 w 325"/>
                    <a:gd name="T3" fmla="*/ 130 h 154"/>
                    <a:gd name="T4" fmla="*/ 26 w 325"/>
                    <a:gd name="T5" fmla="*/ 77 h 154"/>
                    <a:gd name="T6" fmla="*/ 0 w 325"/>
                    <a:gd name="T7" fmla="*/ 11 h 154"/>
                    <a:gd name="T8" fmla="*/ 48 w 325"/>
                    <a:gd name="T9" fmla="*/ 4 h 154"/>
                    <a:gd name="T10" fmla="*/ 98 w 325"/>
                    <a:gd name="T11" fmla="*/ 0 h 154"/>
                    <a:gd name="T12" fmla="*/ 204 w 325"/>
                    <a:gd name="T13" fmla="*/ 19 h 154"/>
                    <a:gd name="T14" fmla="*/ 325 w 325"/>
                    <a:gd name="T15" fmla="*/ 122 h 1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5" h="154">
                      <a:moveTo>
                        <a:pt x="325" y="122"/>
                      </a:moveTo>
                      <a:cubicBezTo>
                        <a:pt x="262" y="154"/>
                        <a:pt x="175" y="154"/>
                        <a:pt x="105" y="130"/>
                      </a:cubicBezTo>
                      <a:cubicBezTo>
                        <a:pt x="70" y="119"/>
                        <a:pt x="43" y="99"/>
                        <a:pt x="26" y="77"/>
                      </a:cubicBezTo>
                      <a:cubicBezTo>
                        <a:pt x="8" y="56"/>
                        <a:pt x="0" y="33"/>
                        <a:pt x="0" y="11"/>
                      </a:cubicBezTo>
                      <a:cubicBezTo>
                        <a:pt x="15" y="7"/>
                        <a:pt x="31" y="5"/>
                        <a:pt x="48" y="4"/>
                      </a:cubicBezTo>
                      <a:cubicBezTo>
                        <a:pt x="64" y="1"/>
                        <a:pt x="81" y="0"/>
                        <a:pt x="98" y="0"/>
                      </a:cubicBezTo>
                      <a:cubicBezTo>
                        <a:pt x="133" y="1"/>
                        <a:pt x="169" y="7"/>
                        <a:pt x="204" y="19"/>
                      </a:cubicBezTo>
                      <a:cubicBezTo>
                        <a:pt x="273" y="40"/>
                        <a:pt x="318" y="77"/>
                        <a:pt x="325" y="1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29" name="íśľîḍê">
                  <a:extLst>
                    <a:ext uri="{FF2B5EF4-FFF2-40B4-BE49-F238E27FC236}">
                      <a16:creationId xmlns:a16="http://schemas.microsoft.com/office/drawing/2014/main" id="{B12B728E-F0F7-4106-A717-8C658534C166}"/>
                    </a:ext>
                  </a:extLst>
                </p:cNvPr>
                <p:cNvSpPr/>
                <p:nvPr/>
              </p:nvSpPr>
              <p:spPr bwMode="auto">
                <a:xfrm>
                  <a:off x="8233604" y="3315004"/>
                  <a:ext cx="199642" cy="115694"/>
                </a:xfrm>
                <a:custGeom>
                  <a:avLst/>
                  <a:gdLst>
                    <a:gd name="T0" fmla="*/ 309 w 310"/>
                    <a:gd name="T1" fmla="*/ 169 h 179"/>
                    <a:gd name="T2" fmla="*/ 199 w 310"/>
                    <a:gd name="T3" fmla="*/ 175 h 179"/>
                    <a:gd name="T4" fmla="*/ 91 w 310"/>
                    <a:gd name="T5" fmla="*/ 137 h 179"/>
                    <a:gd name="T6" fmla="*/ 8 w 310"/>
                    <a:gd name="T7" fmla="*/ 4 h 179"/>
                    <a:gd name="T8" fmla="*/ 106 w 310"/>
                    <a:gd name="T9" fmla="*/ 9 h 179"/>
                    <a:gd name="T10" fmla="*/ 207 w 310"/>
                    <a:gd name="T11" fmla="*/ 45 h 179"/>
                    <a:gd name="T12" fmla="*/ 309 w 310"/>
                    <a:gd name="T13" fmla="*/ 169 h 179"/>
                  </a:gdLst>
                  <a:ahLst/>
                  <a:cxnLst>
                    <a:cxn ang="0">
                      <a:pos x="T0" y="T1"/>
                    </a:cxn>
                    <a:cxn ang="0">
                      <a:pos x="T2" y="T3"/>
                    </a:cxn>
                    <a:cxn ang="0">
                      <a:pos x="T4" y="T5"/>
                    </a:cxn>
                    <a:cxn ang="0">
                      <a:pos x="T6" y="T7"/>
                    </a:cxn>
                    <a:cxn ang="0">
                      <a:pos x="T8" y="T9"/>
                    </a:cxn>
                    <a:cxn ang="0">
                      <a:pos x="T10" y="T11"/>
                    </a:cxn>
                    <a:cxn ang="0">
                      <a:pos x="T12" y="T13"/>
                    </a:cxn>
                  </a:cxnLst>
                  <a:rect l="0" t="0" r="r" b="b"/>
                  <a:pathLst>
                    <a:path w="310" h="179">
                      <a:moveTo>
                        <a:pt x="309" y="169"/>
                      </a:moveTo>
                      <a:cubicBezTo>
                        <a:pt x="275" y="177"/>
                        <a:pt x="236" y="179"/>
                        <a:pt x="199" y="175"/>
                      </a:cubicBezTo>
                      <a:cubicBezTo>
                        <a:pt x="161" y="170"/>
                        <a:pt x="123" y="156"/>
                        <a:pt x="91" y="137"/>
                      </a:cubicBezTo>
                      <a:cubicBezTo>
                        <a:pt x="26" y="100"/>
                        <a:pt x="0" y="48"/>
                        <a:pt x="8" y="4"/>
                      </a:cubicBezTo>
                      <a:cubicBezTo>
                        <a:pt x="39" y="0"/>
                        <a:pt x="72" y="1"/>
                        <a:pt x="106" y="9"/>
                      </a:cubicBezTo>
                      <a:cubicBezTo>
                        <a:pt x="141" y="16"/>
                        <a:pt x="175" y="31"/>
                        <a:pt x="207" y="45"/>
                      </a:cubicBezTo>
                      <a:cubicBezTo>
                        <a:pt x="271" y="77"/>
                        <a:pt x="310" y="124"/>
                        <a:pt x="309" y="1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30" name="iṣľiďê">
                  <a:extLst>
                    <a:ext uri="{FF2B5EF4-FFF2-40B4-BE49-F238E27FC236}">
                      <a16:creationId xmlns:a16="http://schemas.microsoft.com/office/drawing/2014/main" id="{30E7C0E5-DF99-4457-90DA-7D3A1D024A52}"/>
                    </a:ext>
                  </a:extLst>
                </p:cNvPr>
                <p:cNvSpPr/>
                <p:nvPr/>
              </p:nvSpPr>
              <p:spPr bwMode="auto">
                <a:xfrm>
                  <a:off x="9118939" y="2459295"/>
                  <a:ext cx="97352" cy="189766"/>
                </a:xfrm>
                <a:custGeom>
                  <a:avLst/>
                  <a:gdLst>
                    <a:gd name="T0" fmla="*/ 127 w 151"/>
                    <a:gd name="T1" fmla="*/ 295 h 295"/>
                    <a:gd name="T2" fmla="*/ 23 w 151"/>
                    <a:gd name="T3" fmla="*/ 181 h 295"/>
                    <a:gd name="T4" fmla="*/ 3 w 151"/>
                    <a:gd name="T5" fmla="*/ 87 h 295"/>
                    <a:gd name="T6" fmla="*/ 13 w 151"/>
                    <a:gd name="T7" fmla="*/ 0 h 295"/>
                    <a:gd name="T8" fmla="*/ 131 w 151"/>
                    <a:gd name="T9" fmla="*/ 98 h 295"/>
                    <a:gd name="T10" fmla="*/ 151 w 151"/>
                    <a:gd name="T11" fmla="*/ 200 h 295"/>
                    <a:gd name="T12" fmla="*/ 127 w 151"/>
                    <a:gd name="T13" fmla="*/ 295 h 295"/>
                  </a:gdLst>
                  <a:ahLst/>
                  <a:cxnLst>
                    <a:cxn ang="0">
                      <a:pos x="T0" y="T1"/>
                    </a:cxn>
                    <a:cxn ang="0">
                      <a:pos x="T2" y="T3"/>
                    </a:cxn>
                    <a:cxn ang="0">
                      <a:pos x="T4" y="T5"/>
                    </a:cxn>
                    <a:cxn ang="0">
                      <a:pos x="T6" y="T7"/>
                    </a:cxn>
                    <a:cxn ang="0">
                      <a:pos x="T8" y="T9"/>
                    </a:cxn>
                    <a:cxn ang="0">
                      <a:pos x="T10" y="T11"/>
                    </a:cxn>
                    <a:cxn ang="0">
                      <a:pos x="T12" y="T13"/>
                    </a:cxn>
                  </a:cxnLst>
                  <a:rect l="0" t="0" r="r" b="b"/>
                  <a:pathLst>
                    <a:path w="151" h="295">
                      <a:moveTo>
                        <a:pt x="127" y="295"/>
                      </a:moveTo>
                      <a:cubicBezTo>
                        <a:pt x="83" y="287"/>
                        <a:pt x="44" y="243"/>
                        <a:pt x="23" y="181"/>
                      </a:cubicBezTo>
                      <a:cubicBezTo>
                        <a:pt x="13" y="150"/>
                        <a:pt x="3" y="117"/>
                        <a:pt x="3" y="87"/>
                      </a:cubicBezTo>
                      <a:cubicBezTo>
                        <a:pt x="0" y="55"/>
                        <a:pt x="7" y="27"/>
                        <a:pt x="13" y="0"/>
                      </a:cubicBezTo>
                      <a:cubicBezTo>
                        <a:pt x="57" y="1"/>
                        <a:pt x="107" y="34"/>
                        <a:pt x="131" y="98"/>
                      </a:cubicBezTo>
                      <a:cubicBezTo>
                        <a:pt x="144" y="130"/>
                        <a:pt x="151" y="165"/>
                        <a:pt x="151" y="200"/>
                      </a:cubicBezTo>
                      <a:cubicBezTo>
                        <a:pt x="150" y="234"/>
                        <a:pt x="140" y="267"/>
                        <a:pt x="127" y="29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31" name="îŝlîďê">
                  <a:extLst>
                    <a:ext uri="{FF2B5EF4-FFF2-40B4-BE49-F238E27FC236}">
                      <a16:creationId xmlns:a16="http://schemas.microsoft.com/office/drawing/2014/main" id="{C0FBF785-68E7-4454-9BC9-E1132471C21F}"/>
                    </a:ext>
                  </a:extLst>
                </p:cNvPr>
                <p:cNvSpPr/>
                <p:nvPr/>
              </p:nvSpPr>
              <p:spPr bwMode="auto">
                <a:xfrm>
                  <a:off x="9060388" y="2608851"/>
                  <a:ext cx="93119" cy="200348"/>
                </a:xfrm>
                <a:custGeom>
                  <a:avLst/>
                  <a:gdLst>
                    <a:gd name="T0" fmla="*/ 137 w 144"/>
                    <a:gd name="T1" fmla="*/ 118 h 311"/>
                    <a:gd name="T2" fmla="*/ 137 w 144"/>
                    <a:gd name="T3" fmla="*/ 221 h 311"/>
                    <a:gd name="T4" fmla="*/ 123 w 144"/>
                    <a:gd name="T5" fmla="*/ 270 h 311"/>
                    <a:gd name="T6" fmla="*/ 98 w 144"/>
                    <a:gd name="T7" fmla="*/ 311 h 311"/>
                    <a:gd name="T8" fmla="*/ 15 w 144"/>
                    <a:gd name="T9" fmla="*/ 181 h 311"/>
                    <a:gd name="T10" fmla="*/ 36 w 144"/>
                    <a:gd name="T11" fmla="*/ 0 h 311"/>
                    <a:gd name="T12" fmla="*/ 137 w 144"/>
                    <a:gd name="T13" fmla="*/ 118 h 311"/>
                  </a:gdLst>
                  <a:ahLst/>
                  <a:cxnLst>
                    <a:cxn ang="0">
                      <a:pos x="T0" y="T1"/>
                    </a:cxn>
                    <a:cxn ang="0">
                      <a:pos x="T2" y="T3"/>
                    </a:cxn>
                    <a:cxn ang="0">
                      <a:pos x="T4" y="T5"/>
                    </a:cxn>
                    <a:cxn ang="0">
                      <a:pos x="T6" y="T7"/>
                    </a:cxn>
                    <a:cxn ang="0">
                      <a:pos x="T8" y="T9"/>
                    </a:cxn>
                    <a:cxn ang="0">
                      <a:pos x="T10" y="T11"/>
                    </a:cxn>
                    <a:cxn ang="0">
                      <a:pos x="T12" y="T13"/>
                    </a:cxn>
                  </a:cxnLst>
                  <a:rect l="0" t="0" r="r" b="b"/>
                  <a:pathLst>
                    <a:path w="144" h="311">
                      <a:moveTo>
                        <a:pt x="137" y="118"/>
                      </a:moveTo>
                      <a:cubicBezTo>
                        <a:pt x="144" y="151"/>
                        <a:pt x="144" y="187"/>
                        <a:pt x="137" y="221"/>
                      </a:cubicBezTo>
                      <a:cubicBezTo>
                        <a:pt x="134" y="238"/>
                        <a:pt x="130" y="255"/>
                        <a:pt x="123" y="270"/>
                      </a:cubicBezTo>
                      <a:cubicBezTo>
                        <a:pt x="116" y="285"/>
                        <a:pt x="108" y="299"/>
                        <a:pt x="98" y="311"/>
                      </a:cubicBezTo>
                      <a:cubicBezTo>
                        <a:pt x="56" y="295"/>
                        <a:pt x="27" y="247"/>
                        <a:pt x="15" y="181"/>
                      </a:cubicBezTo>
                      <a:cubicBezTo>
                        <a:pt x="0" y="113"/>
                        <a:pt x="15" y="50"/>
                        <a:pt x="36" y="0"/>
                      </a:cubicBezTo>
                      <a:cubicBezTo>
                        <a:pt x="79" y="9"/>
                        <a:pt x="122" y="50"/>
                        <a:pt x="137" y="1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32" name="iš1iḍé">
                  <a:extLst>
                    <a:ext uri="{FF2B5EF4-FFF2-40B4-BE49-F238E27FC236}">
                      <a16:creationId xmlns:a16="http://schemas.microsoft.com/office/drawing/2014/main" id="{EE138762-7824-4A68-BF12-C13F97DC156A}"/>
                    </a:ext>
                  </a:extLst>
                </p:cNvPr>
                <p:cNvSpPr/>
                <p:nvPr/>
              </p:nvSpPr>
              <p:spPr bwMode="auto">
                <a:xfrm>
                  <a:off x="8981378" y="2749939"/>
                  <a:ext cx="87476" cy="204580"/>
                </a:xfrm>
                <a:custGeom>
                  <a:avLst/>
                  <a:gdLst>
                    <a:gd name="T0" fmla="*/ 133 w 136"/>
                    <a:gd name="T1" fmla="*/ 133 h 317"/>
                    <a:gd name="T2" fmla="*/ 115 w 136"/>
                    <a:gd name="T3" fmla="*/ 234 h 317"/>
                    <a:gd name="T4" fmla="*/ 62 w 136"/>
                    <a:gd name="T5" fmla="*/ 317 h 317"/>
                    <a:gd name="T6" fmla="*/ 1 w 136"/>
                    <a:gd name="T7" fmla="*/ 173 h 317"/>
                    <a:gd name="T8" fmla="*/ 16 w 136"/>
                    <a:gd name="T9" fmla="*/ 79 h 317"/>
                    <a:gd name="T10" fmla="*/ 53 w 136"/>
                    <a:gd name="T11" fmla="*/ 0 h 317"/>
                    <a:gd name="T12" fmla="*/ 133 w 136"/>
                    <a:gd name="T13" fmla="*/ 133 h 317"/>
                  </a:gdLst>
                  <a:ahLst/>
                  <a:cxnLst>
                    <a:cxn ang="0">
                      <a:pos x="T0" y="T1"/>
                    </a:cxn>
                    <a:cxn ang="0">
                      <a:pos x="T2" y="T3"/>
                    </a:cxn>
                    <a:cxn ang="0">
                      <a:pos x="T4" y="T5"/>
                    </a:cxn>
                    <a:cxn ang="0">
                      <a:pos x="T6" y="T7"/>
                    </a:cxn>
                    <a:cxn ang="0">
                      <a:pos x="T8" y="T9"/>
                    </a:cxn>
                    <a:cxn ang="0">
                      <a:pos x="T10" y="T11"/>
                    </a:cxn>
                    <a:cxn ang="0">
                      <a:pos x="T12" y="T13"/>
                    </a:cxn>
                  </a:cxnLst>
                  <a:rect l="0" t="0" r="r" b="b"/>
                  <a:pathLst>
                    <a:path w="136" h="317">
                      <a:moveTo>
                        <a:pt x="133" y="133"/>
                      </a:moveTo>
                      <a:cubicBezTo>
                        <a:pt x="136" y="168"/>
                        <a:pt x="127" y="202"/>
                        <a:pt x="115" y="234"/>
                      </a:cubicBezTo>
                      <a:cubicBezTo>
                        <a:pt x="102" y="266"/>
                        <a:pt x="86" y="297"/>
                        <a:pt x="62" y="317"/>
                      </a:cubicBezTo>
                      <a:cubicBezTo>
                        <a:pt x="23" y="294"/>
                        <a:pt x="3" y="242"/>
                        <a:pt x="1" y="173"/>
                      </a:cubicBezTo>
                      <a:cubicBezTo>
                        <a:pt x="0" y="140"/>
                        <a:pt x="6" y="107"/>
                        <a:pt x="16" y="79"/>
                      </a:cubicBezTo>
                      <a:cubicBezTo>
                        <a:pt x="25" y="49"/>
                        <a:pt x="37" y="21"/>
                        <a:pt x="53" y="0"/>
                      </a:cubicBezTo>
                      <a:cubicBezTo>
                        <a:pt x="95" y="16"/>
                        <a:pt x="128" y="63"/>
                        <a:pt x="133"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33" name="isľiďê">
                  <a:extLst>
                    <a:ext uri="{FF2B5EF4-FFF2-40B4-BE49-F238E27FC236}">
                      <a16:creationId xmlns:a16="http://schemas.microsoft.com/office/drawing/2014/main" id="{199A4A9F-9D55-44BD-82F6-FECE37529260}"/>
                    </a:ext>
                  </a:extLst>
                </p:cNvPr>
                <p:cNvSpPr/>
                <p:nvPr/>
              </p:nvSpPr>
              <p:spPr bwMode="auto">
                <a:xfrm>
                  <a:off x="8864274" y="2876921"/>
                  <a:ext cx="100174" cy="202464"/>
                </a:xfrm>
                <a:custGeom>
                  <a:avLst/>
                  <a:gdLst>
                    <a:gd name="T0" fmla="*/ 149 w 156"/>
                    <a:gd name="T1" fmla="*/ 144 h 315"/>
                    <a:gd name="T2" fmla="*/ 138 w 156"/>
                    <a:gd name="T3" fmla="*/ 196 h 315"/>
                    <a:gd name="T4" fmla="*/ 114 w 156"/>
                    <a:gd name="T5" fmla="*/ 242 h 315"/>
                    <a:gd name="T6" fmla="*/ 48 w 156"/>
                    <a:gd name="T7" fmla="*/ 315 h 315"/>
                    <a:gd name="T8" fmla="*/ 12 w 156"/>
                    <a:gd name="T9" fmla="*/ 162 h 315"/>
                    <a:gd name="T10" fmla="*/ 24 w 156"/>
                    <a:gd name="T11" fmla="*/ 115 h 315"/>
                    <a:gd name="T12" fmla="*/ 43 w 156"/>
                    <a:gd name="T13" fmla="*/ 71 h 315"/>
                    <a:gd name="T14" fmla="*/ 94 w 156"/>
                    <a:gd name="T15" fmla="*/ 0 h 315"/>
                    <a:gd name="T16" fmla="*/ 149 w 156"/>
                    <a:gd name="T17" fmla="*/ 144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315">
                      <a:moveTo>
                        <a:pt x="149" y="144"/>
                      </a:moveTo>
                      <a:cubicBezTo>
                        <a:pt x="147" y="162"/>
                        <a:pt x="143" y="179"/>
                        <a:pt x="138" y="196"/>
                      </a:cubicBezTo>
                      <a:cubicBezTo>
                        <a:pt x="131" y="212"/>
                        <a:pt x="123" y="227"/>
                        <a:pt x="114" y="242"/>
                      </a:cubicBezTo>
                      <a:cubicBezTo>
                        <a:pt x="96" y="271"/>
                        <a:pt x="73" y="296"/>
                        <a:pt x="48" y="315"/>
                      </a:cubicBezTo>
                      <a:cubicBezTo>
                        <a:pt x="14" y="286"/>
                        <a:pt x="0" y="228"/>
                        <a:pt x="12" y="162"/>
                      </a:cubicBezTo>
                      <a:cubicBezTo>
                        <a:pt x="15" y="145"/>
                        <a:pt x="19" y="130"/>
                        <a:pt x="24" y="115"/>
                      </a:cubicBezTo>
                      <a:cubicBezTo>
                        <a:pt x="30" y="100"/>
                        <a:pt x="37" y="85"/>
                        <a:pt x="43" y="71"/>
                      </a:cubicBezTo>
                      <a:cubicBezTo>
                        <a:pt x="56" y="42"/>
                        <a:pt x="73" y="18"/>
                        <a:pt x="94" y="0"/>
                      </a:cubicBezTo>
                      <a:cubicBezTo>
                        <a:pt x="132" y="23"/>
                        <a:pt x="156" y="75"/>
                        <a:pt x="149" y="1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34" name="iṩlïdé">
                  <a:extLst>
                    <a:ext uri="{FF2B5EF4-FFF2-40B4-BE49-F238E27FC236}">
                      <a16:creationId xmlns:a16="http://schemas.microsoft.com/office/drawing/2014/main" id="{F305EF0E-B6B2-4A83-826D-312E7737AD03}"/>
                    </a:ext>
                  </a:extLst>
                </p:cNvPr>
                <p:cNvSpPr/>
                <p:nvPr/>
              </p:nvSpPr>
              <p:spPr bwMode="auto">
                <a:xfrm>
                  <a:off x="8728122" y="2986971"/>
                  <a:ext cx="116399" cy="193293"/>
                </a:xfrm>
                <a:custGeom>
                  <a:avLst/>
                  <a:gdLst>
                    <a:gd name="T0" fmla="*/ 160 w 181"/>
                    <a:gd name="T1" fmla="*/ 150 h 300"/>
                    <a:gd name="T2" fmla="*/ 110 w 181"/>
                    <a:gd name="T3" fmla="*/ 241 h 300"/>
                    <a:gd name="T4" fmla="*/ 31 w 181"/>
                    <a:gd name="T5" fmla="*/ 300 h 300"/>
                    <a:gd name="T6" fmla="*/ 23 w 181"/>
                    <a:gd name="T7" fmla="*/ 145 h 300"/>
                    <a:gd name="T8" fmla="*/ 44 w 181"/>
                    <a:gd name="T9" fmla="*/ 101 h 300"/>
                    <a:gd name="T10" fmla="*/ 68 w 181"/>
                    <a:gd name="T11" fmla="*/ 60 h 300"/>
                    <a:gd name="T12" fmla="*/ 132 w 181"/>
                    <a:gd name="T13" fmla="*/ 0 h 300"/>
                    <a:gd name="T14" fmla="*/ 160 w 181"/>
                    <a:gd name="T15" fmla="*/ 150 h 3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1" h="300">
                      <a:moveTo>
                        <a:pt x="160" y="150"/>
                      </a:moveTo>
                      <a:cubicBezTo>
                        <a:pt x="150" y="183"/>
                        <a:pt x="134" y="217"/>
                        <a:pt x="110" y="241"/>
                      </a:cubicBezTo>
                      <a:cubicBezTo>
                        <a:pt x="87" y="266"/>
                        <a:pt x="59" y="287"/>
                        <a:pt x="31" y="300"/>
                      </a:cubicBezTo>
                      <a:cubicBezTo>
                        <a:pt x="3" y="266"/>
                        <a:pt x="0" y="207"/>
                        <a:pt x="23" y="145"/>
                      </a:cubicBezTo>
                      <a:cubicBezTo>
                        <a:pt x="29" y="129"/>
                        <a:pt x="36" y="115"/>
                        <a:pt x="44" y="101"/>
                      </a:cubicBezTo>
                      <a:cubicBezTo>
                        <a:pt x="51" y="86"/>
                        <a:pt x="59" y="72"/>
                        <a:pt x="68" y="60"/>
                      </a:cubicBezTo>
                      <a:cubicBezTo>
                        <a:pt x="87" y="34"/>
                        <a:pt x="108" y="14"/>
                        <a:pt x="132" y="0"/>
                      </a:cubicBezTo>
                      <a:cubicBezTo>
                        <a:pt x="166" y="30"/>
                        <a:pt x="181" y="84"/>
                        <a:pt x="160" y="1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35" name="iṡļídè">
                  <a:extLst>
                    <a:ext uri="{FF2B5EF4-FFF2-40B4-BE49-F238E27FC236}">
                      <a16:creationId xmlns:a16="http://schemas.microsoft.com/office/drawing/2014/main" id="{6E8C3670-F0EE-4ACA-B9CB-46863711EFDB}"/>
                    </a:ext>
                  </a:extLst>
                </p:cNvPr>
                <p:cNvSpPr/>
                <p:nvPr/>
              </p:nvSpPr>
              <p:spPr bwMode="auto">
                <a:xfrm>
                  <a:off x="8572924" y="3075152"/>
                  <a:ext cx="134035" cy="179890"/>
                </a:xfrm>
                <a:custGeom>
                  <a:avLst/>
                  <a:gdLst>
                    <a:gd name="T0" fmla="*/ 175 w 208"/>
                    <a:gd name="T1" fmla="*/ 154 h 279"/>
                    <a:gd name="T2" fmla="*/ 110 w 208"/>
                    <a:gd name="T3" fmla="*/ 235 h 279"/>
                    <a:gd name="T4" fmla="*/ 22 w 208"/>
                    <a:gd name="T5" fmla="*/ 279 h 279"/>
                    <a:gd name="T6" fmla="*/ 41 w 208"/>
                    <a:gd name="T7" fmla="*/ 126 h 279"/>
                    <a:gd name="T8" fmla="*/ 100 w 208"/>
                    <a:gd name="T9" fmla="*/ 48 h 279"/>
                    <a:gd name="T10" fmla="*/ 172 w 208"/>
                    <a:gd name="T11" fmla="*/ 0 h 279"/>
                    <a:gd name="T12" fmla="*/ 175 w 208"/>
                    <a:gd name="T13" fmla="*/ 154 h 279"/>
                  </a:gdLst>
                  <a:ahLst/>
                  <a:cxnLst>
                    <a:cxn ang="0">
                      <a:pos x="T0" y="T1"/>
                    </a:cxn>
                    <a:cxn ang="0">
                      <a:pos x="T2" y="T3"/>
                    </a:cxn>
                    <a:cxn ang="0">
                      <a:pos x="T4" y="T5"/>
                    </a:cxn>
                    <a:cxn ang="0">
                      <a:pos x="T6" y="T7"/>
                    </a:cxn>
                    <a:cxn ang="0">
                      <a:pos x="T8" y="T9"/>
                    </a:cxn>
                    <a:cxn ang="0">
                      <a:pos x="T10" y="T11"/>
                    </a:cxn>
                    <a:cxn ang="0">
                      <a:pos x="T12" y="T13"/>
                    </a:cxn>
                  </a:cxnLst>
                  <a:rect l="0" t="0" r="r" b="b"/>
                  <a:pathLst>
                    <a:path w="208" h="279">
                      <a:moveTo>
                        <a:pt x="175" y="154"/>
                      </a:moveTo>
                      <a:cubicBezTo>
                        <a:pt x="159" y="184"/>
                        <a:pt x="136" y="212"/>
                        <a:pt x="110" y="235"/>
                      </a:cubicBezTo>
                      <a:cubicBezTo>
                        <a:pt x="83" y="257"/>
                        <a:pt x="52" y="270"/>
                        <a:pt x="22" y="279"/>
                      </a:cubicBezTo>
                      <a:cubicBezTo>
                        <a:pt x="0" y="240"/>
                        <a:pt x="7" y="181"/>
                        <a:pt x="41" y="126"/>
                      </a:cubicBezTo>
                      <a:cubicBezTo>
                        <a:pt x="57" y="97"/>
                        <a:pt x="77" y="69"/>
                        <a:pt x="100" y="48"/>
                      </a:cubicBezTo>
                      <a:cubicBezTo>
                        <a:pt x="122" y="27"/>
                        <a:pt x="148" y="13"/>
                        <a:pt x="172" y="0"/>
                      </a:cubicBezTo>
                      <a:cubicBezTo>
                        <a:pt x="200" y="34"/>
                        <a:pt x="208" y="94"/>
                        <a:pt x="175" y="1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36" name="ïṥľíḍe">
                  <a:extLst>
                    <a:ext uri="{FF2B5EF4-FFF2-40B4-BE49-F238E27FC236}">
                      <a16:creationId xmlns:a16="http://schemas.microsoft.com/office/drawing/2014/main" id="{81F2DA4D-0D08-4F76-8B0B-54D736B97BF6}"/>
                    </a:ext>
                  </a:extLst>
                </p:cNvPr>
                <p:cNvSpPr/>
                <p:nvPr/>
              </p:nvSpPr>
              <p:spPr bwMode="auto">
                <a:xfrm>
                  <a:off x="8410672" y="3139348"/>
                  <a:ext cx="144617" cy="160842"/>
                </a:xfrm>
                <a:custGeom>
                  <a:avLst/>
                  <a:gdLst>
                    <a:gd name="T0" fmla="*/ 180 w 225"/>
                    <a:gd name="T1" fmla="*/ 154 h 250"/>
                    <a:gd name="T2" fmla="*/ 101 w 225"/>
                    <a:gd name="T3" fmla="*/ 220 h 250"/>
                    <a:gd name="T4" fmla="*/ 55 w 225"/>
                    <a:gd name="T5" fmla="*/ 242 h 250"/>
                    <a:gd name="T6" fmla="*/ 7 w 225"/>
                    <a:gd name="T7" fmla="*/ 250 h 250"/>
                    <a:gd name="T8" fmla="*/ 8 w 225"/>
                    <a:gd name="T9" fmla="*/ 179 h 250"/>
                    <a:gd name="T10" fmla="*/ 52 w 225"/>
                    <a:gd name="T11" fmla="*/ 101 h 250"/>
                    <a:gd name="T12" fmla="*/ 204 w 225"/>
                    <a:gd name="T13" fmla="*/ 0 h 250"/>
                    <a:gd name="T14" fmla="*/ 180 w 225"/>
                    <a:gd name="T15" fmla="*/ 154 h 2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5" h="250">
                      <a:moveTo>
                        <a:pt x="180" y="154"/>
                      </a:moveTo>
                      <a:cubicBezTo>
                        <a:pt x="159" y="181"/>
                        <a:pt x="131" y="203"/>
                        <a:pt x="101" y="220"/>
                      </a:cubicBezTo>
                      <a:cubicBezTo>
                        <a:pt x="86" y="229"/>
                        <a:pt x="71" y="236"/>
                        <a:pt x="55" y="242"/>
                      </a:cubicBezTo>
                      <a:cubicBezTo>
                        <a:pt x="39" y="246"/>
                        <a:pt x="23" y="249"/>
                        <a:pt x="7" y="250"/>
                      </a:cubicBezTo>
                      <a:cubicBezTo>
                        <a:pt x="0" y="229"/>
                        <a:pt x="0" y="204"/>
                        <a:pt x="8" y="179"/>
                      </a:cubicBezTo>
                      <a:cubicBezTo>
                        <a:pt x="16" y="154"/>
                        <a:pt x="31" y="129"/>
                        <a:pt x="52" y="101"/>
                      </a:cubicBezTo>
                      <a:cubicBezTo>
                        <a:pt x="94" y="47"/>
                        <a:pt x="151" y="17"/>
                        <a:pt x="204" y="0"/>
                      </a:cubicBezTo>
                      <a:cubicBezTo>
                        <a:pt x="225" y="39"/>
                        <a:pt x="221" y="98"/>
                        <a:pt x="180" y="1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37" name="ïS1îďe">
                  <a:extLst>
                    <a:ext uri="{FF2B5EF4-FFF2-40B4-BE49-F238E27FC236}">
                      <a16:creationId xmlns:a16="http://schemas.microsoft.com/office/drawing/2014/main" id="{CEF6AE6D-92BD-4978-9A30-0B0F0FC546A6}"/>
                    </a:ext>
                  </a:extLst>
                </p:cNvPr>
                <p:cNvSpPr/>
                <p:nvPr/>
              </p:nvSpPr>
              <p:spPr bwMode="auto">
                <a:xfrm>
                  <a:off x="8233604" y="3179558"/>
                  <a:ext cx="165780" cy="137563"/>
                </a:xfrm>
                <a:custGeom>
                  <a:avLst/>
                  <a:gdLst>
                    <a:gd name="T0" fmla="*/ 194 w 258"/>
                    <a:gd name="T1" fmla="*/ 146 h 214"/>
                    <a:gd name="T2" fmla="*/ 105 w 258"/>
                    <a:gd name="T3" fmla="*/ 199 h 214"/>
                    <a:gd name="T4" fmla="*/ 8 w 258"/>
                    <a:gd name="T5" fmla="*/ 213 h 214"/>
                    <a:gd name="T6" fmla="*/ 77 w 258"/>
                    <a:gd name="T7" fmla="*/ 72 h 214"/>
                    <a:gd name="T8" fmla="*/ 159 w 258"/>
                    <a:gd name="T9" fmla="*/ 23 h 214"/>
                    <a:gd name="T10" fmla="*/ 244 w 258"/>
                    <a:gd name="T11" fmla="*/ 0 h 214"/>
                    <a:gd name="T12" fmla="*/ 194 w 258"/>
                    <a:gd name="T13" fmla="*/ 146 h 214"/>
                  </a:gdLst>
                  <a:ahLst/>
                  <a:cxnLst>
                    <a:cxn ang="0">
                      <a:pos x="T0" y="T1"/>
                    </a:cxn>
                    <a:cxn ang="0">
                      <a:pos x="T2" y="T3"/>
                    </a:cxn>
                    <a:cxn ang="0">
                      <a:pos x="T4" y="T5"/>
                    </a:cxn>
                    <a:cxn ang="0">
                      <a:pos x="T6" y="T7"/>
                    </a:cxn>
                    <a:cxn ang="0">
                      <a:pos x="T8" y="T9"/>
                    </a:cxn>
                    <a:cxn ang="0">
                      <a:pos x="T10" y="T11"/>
                    </a:cxn>
                    <a:cxn ang="0">
                      <a:pos x="T12" y="T13"/>
                    </a:cxn>
                  </a:cxnLst>
                  <a:rect l="0" t="0" r="r" b="b"/>
                  <a:pathLst>
                    <a:path w="258" h="214">
                      <a:moveTo>
                        <a:pt x="194" y="146"/>
                      </a:moveTo>
                      <a:cubicBezTo>
                        <a:pt x="169" y="172"/>
                        <a:pt x="138" y="188"/>
                        <a:pt x="105" y="199"/>
                      </a:cubicBezTo>
                      <a:cubicBezTo>
                        <a:pt x="73" y="209"/>
                        <a:pt x="38" y="214"/>
                        <a:pt x="8" y="213"/>
                      </a:cubicBezTo>
                      <a:cubicBezTo>
                        <a:pt x="0" y="170"/>
                        <a:pt x="27" y="116"/>
                        <a:pt x="77" y="72"/>
                      </a:cubicBezTo>
                      <a:cubicBezTo>
                        <a:pt x="103" y="50"/>
                        <a:pt x="131" y="35"/>
                        <a:pt x="159" y="23"/>
                      </a:cubicBezTo>
                      <a:cubicBezTo>
                        <a:pt x="188" y="9"/>
                        <a:pt x="217" y="1"/>
                        <a:pt x="244" y="0"/>
                      </a:cubicBezTo>
                      <a:cubicBezTo>
                        <a:pt x="258" y="42"/>
                        <a:pt x="244" y="97"/>
                        <a:pt x="194" y="1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38" name="iśḻîḑe">
                  <a:extLst>
                    <a:ext uri="{FF2B5EF4-FFF2-40B4-BE49-F238E27FC236}">
                      <a16:creationId xmlns:a16="http://schemas.microsoft.com/office/drawing/2014/main" id="{0ECD79E8-A21A-4D93-86DE-364B8E863363}"/>
                    </a:ext>
                  </a:extLst>
                </p:cNvPr>
                <p:cNvSpPr/>
                <p:nvPr/>
              </p:nvSpPr>
              <p:spPr bwMode="auto">
                <a:xfrm>
                  <a:off x="9218410" y="2287871"/>
                  <a:ext cx="81127" cy="243380"/>
                </a:xfrm>
                <a:custGeom>
                  <a:avLst/>
                  <a:gdLst>
                    <a:gd name="T0" fmla="*/ 30 w 126"/>
                    <a:gd name="T1" fmla="*/ 378 h 378"/>
                    <a:gd name="T2" fmla="*/ 15 w 126"/>
                    <a:gd name="T3" fmla="*/ 339 h 378"/>
                    <a:gd name="T4" fmla="*/ 6 w 126"/>
                    <a:gd name="T5" fmla="*/ 293 h 378"/>
                    <a:gd name="T6" fmla="*/ 6 w 126"/>
                    <a:gd name="T7" fmla="*/ 183 h 378"/>
                    <a:gd name="T8" fmla="*/ 11 w 126"/>
                    <a:gd name="T9" fmla="*/ 155 h 378"/>
                    <a:gd name="T10" fmla="*/ 16 w 126"/>
                    <a:gd name="T11" fmla="*/ 127 h 378"/>
                    <a:gd name="T12" fmla="*/ 30 w 126"/>
                    <a:gd name="T13" fmla="*/ 77 h 378"/>
                    <a:gd name="T14" fmla="*/ 77 w 126"/>
                    <a:gd name="T15" fmla="*/ 0 h 378"/>
                    <a:gd name="T16" fmla="*/ 115 w 126"/>
                    <a:gd name="T17" fmla="*/ 81 h 378"/>
                    <a:gd name="T18" fmla="*/ 124 w 126"/>
                    <a:gd name="T19" fmla="*/ 136 h 378"/>
                    <a:gd name="T20" fmla="*/ 126 w 126"/>
                    <a:gd name="T21" fmla="*/ 166 h 378"/>
                    <a:gd name="T22" fmla="*/ 123 w 126"/>
                    <a:gd name="T23" fmla="*/ 197 h 378"/>
                    <a:gd name="T24" fmla="*/ 89 w 126"/>
                    <a:gd name="T25" fmla="*/ 309 h 378"/>
                    <a:gd name="T26" fmla="*/ 62 w 126"/>
                    <a:gd name="T27" fmla="*/ 350 h 378"/>
                    <a:gd name="T28" fmla="*/ 30 w 126"/>
                    <a:gd name="T29" fmla="*/ 378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6" h="378">
                      <a:moveTo>
                        <a:pt x="30" y="378"/>
                      </a:moveTo>
                      <a:cubicBezTo>
                        <a:pt x="24" y="366"/>
                        <a:pt x="19" y="353"/>
                        <a:pt x="15" y="339"/>
                      </a:cubicBezTo>
                      <a:cubicBezTo>
                        <a:pt x="12" y="325"/>
                        <a:pt x="9" y="310"/>
                        <a:pt x="6" y="293"/>
                      </a:cubicBezTo>
                      <a:cubicBezTo>
                        <a:pt x="0" y="259"/>
                        <a:pt x="0" y="222"/>
                        <a:pt x="6" y="183"/>
                      </a:cubicBezTo>
                      <a:cubicBezTo>
                        <a:pt x="8" y="174"/>
                        <a:pt x="10" y="164"/>
                        <a:pt x="11" y="155"/>
                      </a:cubicBezTo>
                      <a:cubicBezTo>
                        <a:pt x="12" y="145"/>
                        <a:pt x="14" y="136"/>
                        <a:pt x="16" y="127"/>
                      </a:cubicBezTo>
                      <a:cubicBezTo>
                        <a:pt x="19" y="109"/>
                        <a:pt x="24" y="92"/>
                        <a:pt x="30" y="77"/>
                      </a:cubicBezTo>
                      <a:cubicBezTo>
                        <a:pt x="42" y="45"/>
                        <a:pt x="58" y="19"/>
                        <a:pt x="77" y="0"/>
                      </a:cubicBezTo>
                      <a:cubicBezTo>
                        <a:pt x="93" y="19"/>
                        <a:pt x="107" y="47"/>
                        <a:pt x="115" y="81"/>
                      </a:cubicBezTo>
                      <a:cubicBezTo>
                        <a:pt x="120" y="98"/>
                        <a:pt x="123" y="116"/>
                        <a:pt x="124" y="136"/>
                      </a:cubicBezTo>
                      <a:cubicBezTo>
                        <a:pt x="125" y="146"/>
                        <a:pt x="126" y="156"/>
                        <a:pt x="126" y="166"/>
                      </a:cubicBezTo>
                      <a:cubicBezTo>
                        <a:pt x="126" y="176"/>
                        <a:pt x="124" y="187"/>
                        <a:pt x="123" y="197"/>
                      </a:cubicBezTo>
                      <a:cubicBezTo>
                        <a:pt x="116" y="239"/>
                        <a:pt x="105" y="277"/>
                        <a:pt x="89" y="309"/>
                      </a:cubicBezTo>
                      <a:cubicBezTo>
                        <a:pt x="82" y="324"/>
                        <a:pt x="73" y="338"/>
                        <a:pt x="62" y="350"/>
                      </a:cubicBezTo>
                      <a:cubicBezTo>
                        <a:pt x="52" y="361"/>
                        <a:pt x="41" y="371"/>
                        <a:pt x="30" y="3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39" name="íSļíďè">
                  <a:extLst>
                    <a:ext uri="{FF2B5EF4-FFF2-40B4-BE49-F238E27FC236}">
                      <a16:creationId xmlns:a16="http://schemas.microsoft.com/office/drawing/2014/main" id="{96CB3698-BAB3-4DD9-9161-646E5D9BFC0B}"/>
                    </a:ext>
                  </a:extLst>
                </p:cNvPr>
                <p:cNvSpPr/>
                <p:nvPr/>
              </p:nvSpPr>
              <p:spPr bwMode="auto">
                <a:xfrm>
                  <a:off x="7030816" y="2495273"/>
                  <a:ext cx="168602" cy="169308"/>
                </a:xfrm>
                <a:custGeom>
                  <a:avLst/>
                  <a:gdLst>
                    <a:gd name="T0" fmla="*/ 0 w 262"/>
                    <a:gd name="T1" fmla="*/ 17 h 263"/>
                    <a:gd name="T2" fmla="*/ 34 w 262"/>
                    <a:gd name="T3" fmla="*/ 122 h 263"/>
                    <a:gd name="T4" fmla="*/ 105 w 262"/>
                    <a:gd name="T5" fmla="*/ 210 h 263"/>
                    <a:gd name="T6" fmla="*/ 262 w 262"/>
                    <a:gd name="T7" fmla="*/ 240 h 263"/>
                    <a:gd name="T8" fmla="*/ 220 w 262"/>
                    <a:gd name="T9" fmla="*/ 150 h 263"/>
                    <a:gd name="T10" fmla="*/ 152 w 262"/>
                    <a:gd name="T11" fmla="*/ 68 h 263"/>
                    <a:gd name="T12" fmla="*/ 0 w 262"/>
                    <a:gd name="T13" fmla="*/ 17 h 263"/>
                  </a:gdLst>
                  <a:ahLst/>
                  <a:cxnLst>
                    <a:cxn ang="0">
                      <a:pos x="T0" y="T1"/>
                    </a:cxn>
                    <a:cxn ang="0">
                      <a:pos x="T2" y="T3"/>
                    </a:cxn>
                    <a:cxn ang="0">
                      <a:pos x="T4" y="T5"/>
                    </a:cxn>
                    <a:cxn ang="0">
                      <a:pos x="T6" y="T7"/>
                    </a:cxn>
                    <a:cxn ang="0">
                      <a:pos x="T8" y="T9"/>
                    </a:cxn>
                    <a:cxn ang="0">
                      <a:pos x="T10" y="T11"/>
                    </a:cxn>
                    <a:cxn ang="0">
                      <a:pos x="T12" y="T13"/>
                    </a:cxn>
                  </a:cxnLst>
                  <a:rect l="0" t="0" r="r" b="b"/>
                  <a:pathLst>
                    <a:path w="262" h="263">
                      <a:moveTo>
                        <a:pt x="0" y="17"/>
                      </a:moveTo>
                      <a:cubicBezTo>
                        <a:pt x="2" y="52"/>
                        <a:pt x="17" y="88"/>
                        <a:pt x="34" y="122"/>
                      </a:cubicBezTo>
                      <a:cubicBezTo>
                        <a:pt x="53" y="155"/>
                        <a:pt x="75" y="187"/>
                        <a:pt x="105" y="210"/>
                      </a:cubicBezTo>
                      <a:cubicBezTo>
                        <a:pt x="166" y="257"/>
                        <a:pt x="224" y="263"/>
                        <a:pt x="262" y="240"/>
                      </a:cubicBezTo>
                      <a:cubicBezTo>
                        <a:pt x="254" y="210"/>
                        <a:pt x="239" y="179"/>
                        <a:pt x="220" y="150"/>
                      </a:cubicBezTo>
                      <a:cubicBezTo>
                        <a:pt x="202" y="120"/>
                        <a:pt x="180" y="92"/>
                        <a:pt x="152" y="68"/>
                      </a:cubicBezTo>
                      <a:cubicBezTo>
                        <a:pt x="96" y="20"/>
                        <a:pt x="42" y="0"/>
                        <a:pt x="0"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40" name="îṧļïḑé">
                  <a:extLst>
                    <a:ext uri="{FF2B5EF4-FFF2-40B4-BE49-F238E27FC236}">
                      <a16:creationId xmlns:a16="http://schemas.microsoft.com/office/drawing/2014/main" id="{C69CC6E7-E95F-469A-B913-262E6A8FDC6F}"/>
                    </a:ext>
                  </a:extLst>
                </p:cNvPr>
                <p:cNvSpPr/>
                <p:nvPr/>
              </p:nvSpPr>
              <p:spPr bwMode="auto">
                <a:xfrm>
                  <a:off x="7085843" y="2682216"/>
                  <a:ext cx="190471" cy="149555"/>
                </a:xfrm>
                <a:custGeom>
                  <a:avLst/>
                  <a:gdLst>
                    <a:gd name="T0" fmla="*/ 0 w 296"/>
                    <a:gd name="T1" fmla="*/ 24 h 233"/>
                    <a:gd name="T2" fmla="*/ 137 w 296"/>
                    <a:gd name="T3" fmla="*/ 197 h 233"/>
                    <a:gd name="T4" fmla="*/ 296 w 296"/>
                    <a:gd name="T5" fmla="*/ 199 h 233"/>
                    <a:gd name="T6" fmla="*/ 271 w 296"/>
                    <a:gd name="T7" fmla="*/ 158 h 233"/>
                    <a:gd name="T8" fmla="*/ 240 w 296"/>
                    <a:gd name="T9" fmla="*/ 117 h 233"/>
                    <a:gd name="T10" fmla="*/ 158 w 296"/>
                    <a:gd name="T11" fmla="*/ 49 h 233"/>
                    <a:gd name="T12" fmla="*/ 0 w 296"/>
                    <a:gd name="T13" fmla="*/ 24 h 233"/>
                  </a:gdLst>
                  <a:ahLst/>
                  <a:cxnLst>
                    <a:cxn ang="0">
                      <a:pos x="T0" y="T1"/>
                    </a:cxn>
                    <a:cxn ang="0">
                      <a:pos x="T2" y="T3"/>
                    </a:cxn>
                    <a:cxn ang="0">
                      <a:pos x="T4" y="T5"/>
                    </a:cxn>
                    <a:cxn ang="0">
                      <a:pos x="T6" y="T7"/>
                    </a:cxn>
                    <a:cxn ang="0">
                      <a:pos x="T8" y="T9"/>
                    </a:cxn>
                    <a:cxn ang="0">
                      <a:pos x="T10" y="T11"/>
                    </a:cxn>
                    <a:cxn ang="0">
                      <a:pos x="T12" y="T13"/>
                    </a:cxn>
                  </a:cxnLst>
                  <a:rect l="0" t="0" r="r" b="b"/>
                  <a:pathLst>
                    <a:path w="296" h="233">
                      <a:moveTo>
                        <a:pt x="0" y="24"/>
                      </a:moveTo>
                      <a:cubicBezTo>
                        <a:pt x="16" y="93"/>
                        <a:pt x="74" y="159"/>
                        <a:pt x="137" y="197"/>
                      </a:cubicBezTo>
                      <a:cubicBezTo>
                        <a:pt x="202" y="233"/>
                        <a:pt x="263" y="228"/>
                        <a:pt x="296" y="199"/>
                      </a:cubicBezTo>
                      <a:cubicBezTo>
                        <a:pt x="289" y="185"/>
                        <a:pt x="281" y="171"/>
                        <a:pt x="271" y="158"/>
                      </a:cubicBezTo>
                      <a:cubicBezTo>
                        <a:pt x="261" y="145"/>
                        <a:pt x="252" y="130"/>
                        <a:pt x="240" y="117"/>
                      </a:cubicBezTo>
                      <a:cubicBezTo>
                        <a:pt x="217" y="91"/>
                        <a:pt x="189" y="68"/>
                        <a:pt x="158" y="49"/>
                      </a:cubicBezTo>
                      <a:cubicBezTo>
                        <a:pt x="96" y="11"/>
                        <a:pt x="39" y="0"/>
                        <a:pt x="0"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41" name="iṣḷîdê">
                  <a:extLst>
                    <a:ext uri="{FF2B5EF4-FFF2-40B4-BE49-F238E27FC236}">
                      <a16:creationId xmlns:a16="http://schemas.microsoft.com/office/drawing/2014/main" id="{55E2FCF8-7EFD-4C03-B43A-3972C33238B9}"/>
                    </a:ext>
                  </a:extLst>
                </p:cNvPr>
                <p:cNvSpPr/>
                <p:nvPr/>
              </p:nvSpPr>
              <p:spPr bwMode="auto">
                <a:xfrm>
                  <a:off x="7172612" y="2857167"/>
                  <a:ext cx="206697" cy="130508"/>
                </a:xfrm>
                <a:custGeom>
                  <a:avLst/>
                  <a:gdLst>
                    <a:gd name="T0" fmla="*/ 0 w 321"/>
                    <a:gd name="T1" fmla="*/ 31 h 203"/>
                    <a:gd name="T2" fmla="*/ 66 w 321"/>
                    <a:gd name="T3" fmla="*/ 119 h 203"/>
                    <a:gd name="T4" fmla="*/ 165 w 321"/>
                    <a:gd name="T5" fmla="*/ 177 h 203"/>
                    <a:gd name="T6" fmla="*/ 321 w 321"/>
                    <a:gd name="T7" fmla="*/ 152 h 203"/>
                    <a:gd name="T8" fmla="*/ 252 w 321"/>
                    <a:gd name="T9" fmla="*/ 81 h 203"/>
                    <a:gd name="T10" fmla="*/ 159 w 321"/>
                    <a:gd name="T11" fmla="*/ 28 h 203"/>
                    <a:gd name="T12" fmla="*/ 0 w 321"/>
                    <a:gd name="T13" fmla="*/ 31 h 203"/>
                  </a:gdLst>
                  <a:ahLst/>
                  <a:cxnLst>
                    <a:cxn ang="0">
                      <a:pos x="T0" y="T1"/>
                    </a:cxn>
                    <a:cxn ang="0">
                      <a:pos x="T2" y="T3"/>
                    </a:cxn>
                    <a:cxn ang="0">
                      <a:pos x="T4" y="T5"/>
                    </a:cxn>
                    <a:cxn ang="0">
                      <a:pos x="T6" y="T7"/>
                    </a:cxn>
                    <a:cxn ang="0">
                      <a:pos x="T8" y="T9"/>
                    </a:cxn>
                    <a:cxn ang="0">
                      <a:pos x="T10" y="T11"/>
                    </a:cxn>
                    <a:cxn ang="0">
                      <a:pos x="T12" y="T13"/>
                    </a:cxn>
                  </a:cxnLst>
                  <a:rect l="0" t="0" r="r" b="b"/>
                  <a:pathLst>
                    <a:path w="321" h="203">
                      <a:moveTo>
                        <a:pt x="0" y="31"/>
                      </a:moveTo>
                      <a:cubicBezTo>
                        <a:pt x="16" y="62"/>
                        <a:pt x="38" y="93"/>
                        <a:pt x="66" y="119"/>
                      </a:cubicBezTo>
                      <a:cubicBezTo>
                        <a:pt x="96" y="144"/>
                        <a:pt x="130" y="164"/>
                        <a:pt x="165" y="177"/>
                      </a:cubicBezTo>
                      <a:cubicBezTo>
                        <a:pt x="234" y="203"/>
                        <a:pt x="293" y="187"/>
                        <a:pt x="321" y="152"/>
                      </a:cubicBezTo>
                      <a:cubicBezTo>
                        <a:pt x="301" y="129"/>
                        <a:pt x="281" y="102"/>
                        <a:pt x="252" y="81"/>
                      </a:cubicBezTo>
                      <a:cubicBezTo>
                        <a:pt x="226" y="59"/>
                        <a:pt x="192" y="42"/>
                        <a:pt x="159" y="28"/>
                      </a:cubicBezTo>
                      <a:cubicBezTo>
                        <a:pt x="94" y="0"/>
                        <a:pt x="33" y="1"/>
                        <a:pt x="0"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42" name="íŝļiḋê">
                  <a:extLst>
                    <a:ext uri="{FF2B5EF4-FFF2-40B4-BE49-F238E27FC236}">
                      <a16:creationId xmlns:a16="http://schemas.microsoft.com/office/drawing/2014/main" id="{81B81059-D6F9-445C-A7CF-AF97C7615CB4}"/>
                    </a:ext>
                  </a:extLst>
                </p:cNvPr>
                <p:cNvSpPr/>
                <p:nvPr/>
              </p:nvSpPr>
              <p:spPr bwMode="auto">
                <a:xfrm>
                  <a:off x="7288306" y="3008133"/>
                  <a:ext cx="217278" cy="112166"/>
                </a:xfrm>
                <a:custGeom>
                  <a:avLst/>
                  <a:gdLst>
                    <a:gd name="T0" fmla="*/ 0 w 337"/>
                    <a:gd name="T1" fmla="*/ 47 h 174"/>
                    <a:gd name="T2" fmla="*/ 81 w 337"/>
                    <a:gd name="T3" fmla="*/ 122 h 174"/>
                    <a:gd name="T4" fmla="*/ 132 w 337"/>
                    <a:gd name="T5" fmla="*/ 148 h 174"/>
                    <a:gd name="T6" fmla="*/ 188 w 337"/>
                    <a:gd name="T7" fmla="*/ 162 h 174"/>
                    <a:gd name="T8" fmla="*/ 337 w 337"/>
                    <a:gd name="T9" fmla="*/ 112 h 174"/>
                    <a:gd name="T10" fmla="*/ 258 w 337"/>
                    <a:gd name="T11" fmla="*/ 53 h 174"/>
                    <a:gd name="T12" fmla="*/ 208 w 337"/>
                    <a:gd name="T13" fmla="*/ 32 h 174"/>
                    <a:gd name="T14" fmla="*/ 157 w 337"/>
                    <a:gd name="T15" fmla="*/ 16 h 174"/>
                    <a:gd name="T16" fmla="*/ 0 w 337"/>
                    <a:gd name="T17" fmla="*/ 47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7" h="174">
                      <a:moveTo>
                        <a:pt x="0" y="47"/>
                      </a:moveTo>
                      <a:cubicBezTo>
                        <a:pt x="21" y="75"/>
                        <a:pt x="49" y="101"/>
                        <a:pt x="81" y="122"/>
                      </a:cubicBezTo>
                      <a:cubicBezTo>
                        <a:pt x="96" y="133"/>
                        <a:pt x="114" y="141"/>
                        <a:pt x="132" y="148"/>
                      </a:cubicBezTo>
                      <a:cubicBezTo>
                        <a:pt x="151" y="154"/>
                        <a:pt x="169" y="159"/>
                        <a:pt x="188" y="162"/>
                      </a:cubicBezTo>
                      <a:cubicBezTo>
                        <a:pt x="262" y="174"/>
                        <a:pt x="315" y="151"/>
                        <a:pt x="337" y="112"/>
                      </a:cubicBezTo>
                      <a:cubicBezTo>
                        <a:pt x="316" y="89"/>
                        <a:pt x="289" y="69"/>
                        <a:pt x="258" y="53"/>
                      </a:cubicBezTo>
                      <a:cubicBezTo>
                        <a:pt x="242" y="45"/>
                        <a:pt x="225" y="38"/>
                        <a:pt x="208" y="32"/>
                      </a:cubicBezTo>
                      <a:cubicBezTo>
                        <a:pt x="192" y="26"/>
                        <a:pt x="175" y="20"/>
                        <a:pt x="157" y="16"/>
                      </a:cubicBezTo>
                      <a:cubicBezTo>
                        <a:pt x="87" y="0"/>
                        <a:pt x="27" y="12"/>
                        <a:pt x="0"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43" name="ïṣļiḓê">
                  <a:extLst>
                    <a:ext uri="{FF2B5EF4-FFF2-40B4-BE49-F238E27FC236}">
                      <a16:creationId xmlns:a16="http://schemas.microsoft.com/office/drawing/2014/main" id="{4C25877C-8497-4BA1-BD21-1D1FCFCB4842}"/>
                    </a:ext>
                  </a:extLst>
                </p:cNvPr>
                <p:cNvSpPr/>
                <p:nvPr/>
              </p:nvSpPr>
              <p:spPr bwMode="auto">
                <a:xfrm>
                  <a:off x="7430101" y="3138642"/>
                  <a:ext cx="222922" cy="91708"/>
                </a:xfrm>
                <a:custGeom>
                  <a:avLst/>
                  <a:gdLst>
                    <a:gd name="T0" fmla="*/ 0 w 345"/>
                    <a:gd name="T1" fmla="*/ 61 h 142"/>
                    <a:gd name="T2" fmla="*/ 94 w 345"/>
                    <a:gd name="T3" fmla="*/ 120 h 142"/>
                    <a:gd name="T4" fmla="*/ 148 w 345"/>
                    <a:gd name="T5" fmla="*/ 138 h 142"/>
                    <a:gd name="T6" fmla="*/ 205 w 345"/>
                    <a:gd name="T7" fmla="*/ 142 h 142"/>
                    <a:gd name="T8" fmla="*/ 345 w 345"/>
                    <a:gd name="T9" fmla="*/ 66 h 142"/>
                    <a:gd name="T10" fmla="*/ 255 w 345"/>
                    <a:gd name="T11" fmla="*/ 23 h 142"/>
                    <a:gd name="T12" fmla="*/ 151 w 345"/>
                    <a:gd name="T13" fmla="*/ 3 h 142"/>
                    <a:gd name="T14" fmla="*/ 0 w 345"/>
                    <a:gd name="T15" fmla="*/ 61 h 1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5" h="142">
                      <a:moveTo>
                        <a:pt x="0" y="61"/>
                      </a:moveTo>
                      <a:cubicBezTo>
                        <a:pt x="26" y="84"/>
                        <a:pt x="59" y="105"/>
                        <a:pt x="94" y="120"/>
                      </a:cubicBezTo>
                      <a:cubicBezTo>
                        <a:pt x="112" y="127"/>
                        <a:pt x="130" y="133"/>
                        <a:pt x="148" y="138"/>
                      </a:cubicBezTo>
                      <a:cubicBezTo>
                        <a:pt x="167" y="141"/>
                        <a:pt x="187" y="142"/>
                        <a:pt x="205" y="142"/>
                      </a:cubicBezTo>
                      <a:cubicBezTo>
                        <a:pt x="281" y="140"/>
                        <a:pt x="330" y="108"/>
                        <a:pt x="345" y="66"/>
                      </a:cubicBezTo>
                      <a:cubicBezTo>
                        <a:pt x="320" y="47"/>
                        <a:pt x="289" y="33"/>
                        <a:pt x="255" y="23"/>
                      </a:cubicBezTo>
                      <a:cubicBezTo>
                        <a:pt x="221" y="13"/>
                        <a:pt x="187" y="4"/>
                        <a:pt x="151" y="3"/>
                      </a:cubicBezTo>
                      <a:cubicBezTo>
                        <a:pt x="79" y="0"/>
                        <a:pt x="21" y="22"/>
                        <a:pt x="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44" name="îṡḷíďe">
                  <a:extLst>
                    <a:ext uri="{FF2B5EF4-FFF2-40B4-BE49-F238E27FC236}">
                      <a16:creationId xmlns:a16="http://schemas.microsoft.com/office/drawing/2014/main" id="{9F7C55F1-0883-4533-9608-96CEA54E8345}"/>
                    </a:ext>
                  </a:extLst>
                </p:cNvPr>
                <p:cNvSpPr/>
                <p:nvPr/>
              </p:nvSpPr>
              <p:spPr bwMode="auto">
                <a:xfrm>
                  <a:off x="7595176" y="3233877"/>
                  <a:ext cx="219394" cy="91003"/>
                </a:xfrm>
                <a:custGeom>
                  <a:avLst/>
                  <a:gdLst>
                    <a:gd name="T0" fmla="*/ 0 w 340"/>
                    <a:gd name="T1" fmla="*/ 88 h 141"/>
                    <a:gd name="T2" fmla="*/ 102 w 340"/>
                    <a:gd name="T3" fmla="*/ 130 h 141"/>
                    <a:gd name="T4" fmla="*/ 215 w 340"/>
                    <a:gd name="T5" fmla="*/ 134 h 141"/>
                    <a:gd name="T6" fmla="*/ 340 w 340"/>
                    <a:gd name="T7" fmla="*/ 34 h 141"/>
                    <a:gd name="T8" fmla="*/ 244 w 340"/>
                    <a:gd name="T9" fmla="*/ 7 h 141"/>
                    <a:gd name="T10" fmla="*/ 137 w 340"/>
                    <a:gd name="T11" fmla="*/ 6 h 141"/>
                    <a:gd name="T12" fmla="*/ 0 w 340"/>
                    <a:gd name="T13" fmla="*/ 88 h 141"/>
                  </a:gdLst>
                  <a:ahLst/>
                  <a:cxnLst>
                    <a:cxn ang="0">
                      <a:pos x="T0" y="T1"/>
                    </a:cxn>
                    <a:cxn ang="0">
                      <a:pos x="T2" y="T3"/>
                    </a:cxn>
                    <a:cxn ang="0">
                      <a:pos x="T4" y="T5"/>
                    </a:cxn>
                    <a:cxn ang="0">
                      <a:pos x="T6" y="T7"/>
                    </a:cxn>
                    <a:cxn ang="0">
                      <a:pos x="T8" y="T9"/>
                    </a:cxn>
                    <a:cxn ang="0">
                      <a:pos x="T10" y="T11"/>
                    </a:cxn>
                    <a:cxn ang="0">
                      <a:pos x="T12" y="T13"/>
                    </a:cxn>
                  </a:cxnLst>
                  <a:rect l="0" t="0" r="r" b="b"/>
                  <a:pathLst>
                    <a:path w="340" h="141">
                      <a:moveTo>
                        <a:pt x="0" y="88"/>
                      </a:moveTo>
                      <a:cubicBezTo>
                        <a:pt x="27" y="110"/>
                        <a:pt x="64" y="122"/>
                        <a:pt x="102" y="130"/>
                      </a:cubicBezTo>
                      <a:cubicBezTo>
                        <a:pt x="139" y="138"/>
                        <a:pt x="178" y="141"/>
                        <a:pt x="215" y="134"/>
                      </a:cubicBezTo>
                      <a:cubicBezTo>
                        <a:pt x="290" y="118"/>
                        <a:pt x="332" y="78"/>
                        <a:pt x="340" y="34"/>
                      </a:cubicBezTo>
                      <a:cubicBezTo>
                        <a:pt x="312" y="20"/>
                        <a:pt x="278" y="13"/>
                        <a:pt x="244" y="7"/>
                      </a:cubicBezTo>
                      <a:cubicBezTo>
                        <a:pt x="210" y="1"/>
                        <a:pt x="174" y="0"/>
                        <a:pt x="137" y="6"/>
                      </a:cubicBezTo>
                      <a:cubicBezTo>
                        <a:pt x="64" y="17"/>
                        <a:pt x="14" y="44"/>
                        <a:pt x="0"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45" name="ïṥļïḓé">
                  <a:extLst>
                    <a:ext uri="{FF2B5EF4-FFF2-40B4-BE49-F238E27FC236}">
                      <a16:creationId xmlns:a16="http://schemas.microsoft.com/office/drawing/2014/main" id="{F7AF5149-66C3-4E51-A614-01468D19C380}"/>
                    </a:ext>
                  </a:extLst>
                </p:cNvPr>
                <p:cNvSpPr/>
                <p:nvPr/>
              </p:nvSpPr>
              <p:spPr bwMode="auto">
                <a:xfrm>
                  <a:off x="7776476" y="3294545"/>
                  <a:ext cx="210223" cy="99469"/>
                </a:xfrm>
                <a:custGeom>
                  <a:avLst/>
                  <a:gdLst>
                    <a:gd name="T0" fmla="*/ 0 w 326"/>
                    <a:gd name="T1" fmla="*/ 122 h 154"/>
                    <a:gd name="T2" fmla="*/ 220 w 326"/>
                    <a:gd name="T3" fmla="*/ 130 h 154"/>
                    <a:gd name="T4" fmla="*/ 299 w 326"/>
                    <a:gd name="T5" fmla="*/ 77 h 154"/>
                    <a:gd name="T6" fmla="*/ 325 w 326"/>
                    <a:gd name="T7" fmla="*/ 11 h 154"/>
                    <a:gd name="T8" fmla="*/ 278 w 326"/>
                    <a:gd name="T9" fmla="*/ 4 h 154"/>
                    <a:gd name="T10" fmla="*/ 227 w 326"/>
                    <a:gd name="T11" fmla="*/ 0 h 154"/>
                    <a:gd name="T12" fmla="*/ 121 w 326"/>
                    <a:gd name="T13" fmla="*/ 19 h 154"/>
                    <a:gd name="T14" fmla="*/ 0 w 326"/>
                    <a:gd name="T15" fmla="*/ 122 h 1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6" h="154">
                      <a:moveTo>
                        <a:pt x="0" y="122"/>
                      </a:moveTo>
                      <a:cubicBezTo>
                        <a:pt x="63" y="154"/>
                        <a:pt x="151" y="154"/>
                        <a:pt x="220" y="130"/>
                      </a:cubicBezTo>
                      <a:cubicBezTo>
                        <a:pt x="255" y="119"/>
                        <a:pt x="282" y="99"/>
                        <a:pt x="299" y="77"/>
                      </a:cubicBezTo>
                      <a:cubicBezTo>
                        <a:pt x="317" y="56"/>
                        <a:pt x="326" y="33"/>
                        <a:pt x="325" y="11"/>
                      </a:cubicBezTo>
                      <a:cubicBezTo>
                        <a:pt x="310" y="7"/>
                        <a:pt x="294" y="5"/>
                        <a:pt x="278" y="4"/>
                      </a:cubicBezTo>
                      <a:cubicBezTo>
                        <a:pt x="261" y="1"/>
                        <a:pt x="244" y="0"/>
                        <a:pt x="227" y="0"/>
                      </a:cubicBezTo>
                      <a:cubicBezTo>
                        <a:pt x="192" y="1"/>
                        <a:pt x="156" y="7"/>
                        <a:pt x="121" y="19"/>
                      </a:cubicBezTo>
                      <a:cubicBezTo>
                        <a:pt x="53" y="40"/>
                        <a:pt x="7" y="77"/>
                        <a:pt x="0" y="1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46" name="îSļîḑè">
                  <a:extLst>
                    <a:ext uri="{FF2B5EF4-FFF2-40B4-BE49-F238E27FC236}">
                      <a16:creationId xmlns:a16="http://schemas.microsoft.com/office/drawing/2014/main" id="{F41E2498-3EF0-4CF7-8C71-9C8F1DDC1EED}"/>
                    </a:ext>
                  </a:extLst>
                </p:cNvPr>
                <p:cNvSpPr/>
                <p:nvPr/>
              </p:nvSpPr>
              <p:spPr bwMode="auto">
                <a:xfrm>
                  <a:off x="7968357" y="3315005"/>
                  <a:ext cx="200348" cy="115694"/>
                </a:xfrm>
                <a:custGeom>
                  <a:avLst/>
                  <a:gdLst>
                    <a:gd name="T0" fmla="*/ 2 w 311"/>
                    <a:gd name="T1" fmla="*/ 169 h 179"/>
                    <a:gd name="T2" fmla="*/ 112 w 311"/>
                    <a:gd name="T3" fmla="*/ 175 h 179"/>
                    <a:gd name="T4" fmla="*/ 220 w 311"/>
                    <a:gd name="T5" fmla="*/ 137 h 179"/>
                    <a:gd name="T6" fmla="*/ 303 w 311"/>
                    <a:gd name="T7" fmla="*/ 4 h 179"/>
                    <a:gd name="T8" fmla="*/ 204 w 311"/>
                    <a:gd name="T9" fmla="*/ 9 h 179"/>
                    <a:gd name="T10" fmla="*/ 103 w 311"/>
                    <a:gd name="T11" fmla="*/ 45 h 179"/>
                    <a:gd name="T12" fmla="*/ 2 w 311"/>
                    <a:gd name="T13" fmla="*/ 169 h 179"/>
                  </a:gdLst>
                  <a:ahLst/>
                  <a:cxnLst>
                    <a:cxn ang="0">
                      <a:pos x="T0" y="T1"/>
                    </a:cxn>
                    <a:cxn ang="0">
                      <a:pos x="T2" y="T3"/>
                    </a:cxn>
                    <a:cxn ang="0">
                      <a:pos x="T4" y="T5"/>
                    </a:cxn>
                    <a:cxn ang="0">
                      <a:pos x="T6" y="T7"/>
                    </a:cxn>
                    <a:cxn ang="0">
                      <a:pos x="T8" y="T9"/>
                    </a:cxn>
                    <a:cxn ang="0">
                      <a:pos x="T10" y="T11"/>
                    </a:cxn>
                    <a:cxn ang="0">
                      <a:pos x="T12" y="T13"/>
                    </a:cxn>
                  </a:cxnLst>
                  <a:rect l="0" t="0" r="r" b="b"/>
                  <a:pathLst>
                    <a:path w="311" h="179">
                      <a:moveTo>
                        <a:pt x="2" y="169"/>
                      </a:moveTo>
                      <a:cubicBezTo>
                        <a:pt x="35" y="177"/>
                        <a:pt x="74" y="179"/>
                        <a:pt x="112" y="175"/>
                      </a:cubicBezTo>
                      <a:cubicBezTo>
                        <a:pt x="150" y="170"/>
                        <a:pt x="187" y="156"/>
                        <a:pt x="220" y="137"/>
                      </a:cubicBezTo>
                      <a:cubicBezTo>
                        <a:pt x="284" y="100"/>
                        <a:pt x="311" y="48"/>
                        <a:pt x="303" y="4"/>
                      </a:cubicBezTo>
                      <a:cubicBezTo>
                        <a:pt x="272" y="0"/>
                        <a:pt x="238" y="1"/>
                        <a:pt x="204" y="9"/>
                      </a:cubicBezTo>
                      <a:cubicBezTo>
                        <a:pt x="170" y="16"/>
                        <a:pt x="135" y="31"/>
                        <a:pt x="103" y="45"/>
                      </a:cubicBezTo>
                      <a:cubicBezTo>
                        <a:pt x="39" y="77"/>
                        <a:pt x="0" y="124"/>
                        <a:pt x="2" y="1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47" name="íṩ1iḍê">
                  <a:extLst>
                    <a:ext uri="{FF2B5EF4-FFF2-40B4-BE49-F238E27FC236}">
                      <a16:creationId xmlns:a16="http://schemas.microsoft.com/office/drawing/2014/main" id="{34AE4DA1-4AA2-4C4E-8253-C32A8A75096B}"/>
                    </a:ext>
                  </a:extLst>
                </p:cNvPr>
                <p:cNvSpPr/>
                <p:nvPr/>
              </p:nvSpPr>
              <p:spPr bwMode="auto">
                <a:xfrm>
                  <a:off x="7185311" y="2459295"/>
                  <a:ext cx="97352" cy="189766"/>
                </a:xfrm>
                <a:custGeom>
                  <a:avLst/>
                  <a:gdLst>
                    <a:gd name="T0" fmla="*/ 24 w 151"/>
                    <a:gd name="T1" fmla="*/ 295 h 295"/>
                    <a:gd name="T2" fmla="*/ 128 w 151"/>
                    <a:gd name="T3" fmla="*/ 181 h 295"/>
                    <a:gd name="T4" fmla="*/ 149 w 151"/>
                    <a:gd name="T5" fmla="*/ 87 h 295"/>
                    <a:gd name="T6" fmla="*/ 138 w 151"/>
                    <a:gd name="T7" fmla="*/ 0 h 295"/>
                    <a:gd name="T8" fmla="*/ 20 w 151"/>
                    <a:gd name="T9" fmla="*/ 98 h 295"/>
                    <a:gd name="T10" fmla="*/ 0 w 151"/>
                    <a:gd name="T11" fmla="*/ 200 h 295"/>
                    <a:gd name="T12" fmla="*/ 24 w 151"/>
                    <a:gd name="T13" fmla="*/ 295 h 295"/>
                  </a:gdLst>
                  <a:ahLst/>
                  <a:cxnLst>
                    <a:cxn ang="0">
                      <a:pos x="T0" y="T1"/>
                    </a:cxn>
                    <a:cxn ang="0">
                      <a:pos x="T2" y="T3"/>
                    </a:cxn>
                    <a:cxn ang="0">
                      <a:pos x="T4" y="T5"/>
                    </a:cxn>
                    <a:cxn ang="0">
                      <a:pos x="T6" y="T7"/>
                    </a:cxn>
                    <a:cxn ang="0">
                      <a:pos x="T8" y="T9"/>
                    </a:cxn>
                    <a:cxn ang="0">
                      <a:pos x="T10" y="T11"/>
                    </a:cxn>
                    <a:cxn ang="0">
                      <a:pos x="T12" y="T13"/>
                    </a:cxn>
                  </a:cxnLst>
                  <a:rect l="0" t="0" r="r" b="b"/>
                  <a:pathLst>
                    <a:path w="151" h="295">
                      <a:moveTo>
                        <a:pt x="24" y="295"/>
                      </a:moveTo>
                      <a:cubicBezTo>
                        <a:pt x="68" y="287"/>
                        <a:pt x="108" y="243"/>
                        <a:pt x="128" y="181"/>
                      </a:cubicBezTo>
                      <a:cubicBezTo>
                        <a:pt x="139" y="150"/>
                        <a:pt x="148" y="117"/>
                        <a:pt x="149" y="87"/>
                      </a:cubicBezTo>
                      <a:cubicBezTo>
                        <a:pt x="151" y="55"/>
                        <a:pt x="144" y="27"/>
                        <a:pt x="138" y="0"/>
                      </a:cubicBezTo>
                      <a:cubicBezTo>
                        <a:pt x="94" y="1"/>
                        <a:pt x="44" y="34"/>
                        <a:pt x="20" y="98"/>
                      </a:cubicBezTo>
                      <a:cubicBezTo>
                        <a:pt x="7" y="130"/>
                        <a:pt x="0" y="165"/>
                        <a:pt x="0" y="200"/>
                      </a:cubicBezTo>
                      <a:cubicBezTo>
                        <a:pt x="1" y="234"/>
                        <a:pt x="11" y="267"/>
                        <a:pt x="24" y="29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48" name="î$ḷîḍè">
                  <a:extLst>
                    <a:ext uri="{FF2B5EF4-FFF2-40B4-BE49-F238E27FC236}">
                      <a16:creationId xmlns:a16="http://schemas.microsoft.com/office/drawing/2014/main" id="{C4EAC905-7B9E-4B7F-8524-2A23115587A0}"/>
                    </a:ext>
                  </a:extLst>
                </p:cNvPr>
                <p:cNvSpPr/>
                <p:nvPr/>
              </p:nvSpPr>
              <p:spPr bwMode="auto">
                <a:xfrm>
                  <a:off x="7248095" y="2608851"/>
                  <a:ext cx="92414" cy="200348"/>
                </a:xfrm>
                <a:custGeom>
                  <a:avLst/>
                  <a:gdLst>
                    <a:gd name="T0" fmla="*/ 7 w 144"/>
                    <a:gd name="T1" fmla="*/ 118 h 311"/>
                    <a:gd name="T2" fmla="*/ 7 w 144"/>
                    <a:gd name="T3" fmla="*/ 221 h 311"/>
                    <a:gd name="T4" fmla="*/ 21 w 144"/>
                    <a:gd name="T5" fmla="*/ 270 h 311"/>
                    <a:gd name="T6" fmla="*/ 46 w 144"/>
                    <a:gd name="T7" fmla="*/ 311 h 311"/>
                    <a:gd name="T8" fmla="*/ 129 w 144"/>
                    <a:gd name="T9" fmla="*/ 181 h 311"/>
                    <a:gd name="T10" fmla="*/ 108 w 144"/>
                    <a:gd name="T11" fmla="*/ 0 h 311"/>
                    <a:gd name="T12" fmla="*/ 7 w 144"/>
                    <a:gd name="T13" fmla="*/ 118 h 311"/>
                  </a:gdLst>
                  <a:ahLst/>
                  <a:cxnLst>
                    <a:cxn ang="0">
                      <a:pos x="T0" y="T1"/>
                    </a:cxn>
                    <a:cxn ang="0">
                      <a:pos x="T2" y="T3"/>
                    </a:cxn>
                    <a:cxn ang="0">
                      <a:pos x="T4" y="T5"/>
                    </a:cxn>
                    <a:cxn ang="0">
                      <a:pos x="T6" y="T7"/>
                    </a:cxn>
                    <a:cxn ang="0">
                      <a:pos x="T8" y="T9"/>
                    </a:cxn>
                    <a:cxn ang="0">
                      <a:pos x="T10" y="T11"/>
                    </a:cxn>
                    <a:cxn ang="0">
                      <a:pos x="T12" y="T13"/>
                    </a:cxn>
                  </a:cxnLst>
                  <a:rect l="0" t="0" r="r" b="b"/>
                  <a:pathLst>
                    <a:path w="144" h="311">
                      <a:moveTo>
                        <a:pt x="7" y="118"/>
                      </a:moveTo>
                      <a:cubicBezTo>
                        <a:pt x="0" y="151"/>
                        <a:pt x="1" y="187"/>
                        <a:pt x="7" y="221"/>
                      </a:cubicBezTo>
                      <a:cubicBezTo>
                        <a:pt x="10" y="238"/>
                        <a:pt x="14" y="255"/>
                        <a:pt x="21" y="270"/>
                      </a:cubicBezTo>
                      <a:cubicBezTo>
                        <a:pt x="28" y="285"/>
                        <a:pt x="37" y="299"/>
                        <a:pt x="46" y="311"/>
                      </a:cubicBezTo>
                      <a:cubicBezTo>
                        <a:pt x="89" y="295"/>
                        <a:pt x="117" y="247"/>
                        <a:pt x="129" y="181"/>
                      </a:cubicBezTo>
                      <a:cubicBezTo>
                        <a:pt x="144" y="113"/>
                        <a:pt x="129" y="50"/>
                        <a:pt x="108" y="0"/>
                      </a:cubicBezTo>
                      <a:cubicBezTo>
                        <a:pt x="65" y="9"/>
                        <a:pt x="22" y="50"/>
                        <a:pt x="7" y="1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49" name="ïṥ1ïḋe">
                  <a:extLst>
                    <a:ext uri="{FF2B5EF4-FFF2-40B4-BE49-F238E27FC236}">
                      <a16:creationId xmlns:a16="http://schemas.microsoft.com/office/drawing/2014/main" id="{21F899C7-6A7F-4AA0-B829-D9438A9C0BC7}"/>
                    </a:ext>
                  </a:extLst>
                </p:cNvPr>
                <p:cNvSpPr/>
                <p:nvPr/>
              </p:nvSpPr>
              <p:spPr bwMode="auto">
                <a:xfrm>
                  <a:off x="7332748" y="2749940"/>
                  <a:ext cx="87476" cy="204580"/>
                </a:xfrm>
                <a:custGeom>
                  <a:avLst/>
                  <a:gdLst>
                    <a:gd name="T0" fmla="*/ 3 w 136"/>
                    <a:gd name="T1" fmla="*/ 133 h 317"/>
                    <a:gd name="T2" fmla="*/ 21 w 136"/>
                    <a:gd name="T3" fmla="*/ 234 h 317"/>
                    <a:gd name="T4" fmla="*/ 75 w 136"/>
                    <a:gd name="T5" fmla="*/ 317 h 317"/>
                    <a:gd name="T6" fmla="*/ 136 w 136"/>
                    <a:gd name="T7" fmla="*/ 173 h 317"/>
                    <a:gd name="T8" fmla="*/ 120 w 136"/>
                    <a:gd name="T9" fmla="*/ 79 h 317"/>
                    <a:gd name="T10" fmla="*/ 83 w 136"/>
                    <a:gd name="T11" fmla="*/ 0 h 317"/>
                    <a:gd name="T12" fmla="*/ 3 w 136"/>
                    <a:gd name="T13" fmla="*/ 133 h 317"/>
                  </a:gdLst>
                  <a:ahLst/>
                  <a:cxnLst>
                    <a:cxn ang="0">
                      <a:pos x="T0" y="T1"/>
                    </a:cxn>
                    <a:cxn ang="0">
                      <a:pos x="T2" y="T3"/>
                    </a:cxn>
                    <a:cxn ang="0">
                      <a:pos x="T4" y="T5"/>
                    </a:cxn>
                    <a:cxn ang="0">
                      <a:pos x="T6" y="T7"/>
                    </a:cxn>
                    <a:cxn ang="0">
                      <a:pos x="T8" y="T9"/>
                    </a:cxn>
                    <a:cxn ang="0">
                      <a:pos x="T10" y="T11"/>
                    </a:cxn>
                    <a:cxn ang="0">
                      <a:pos x="T12" y="T13"/>
                    </a:cxn>
                  </a:cxnLst>
                  <a:rect l="0" t="0" r="r" b="b"/>
                  <a:pathLst>
                    <a:path w="136" h="317">
                      <a:moveTo>
                        <a:pt x="3" y="133"/>
                      </a:moveTo>
                      <a:cubicBezTo>
                        <a:pt x="0" y="168"/>
                        <a:pt x="9" y="202"/>
                        <a:pt x="21" y="234"/>
                      </a:cubicBezTo>
                      <a:cubicBezTo>
                        <a:pt x="35" y="266"/>
                        <a:pt x="50" y="297"/>
                        <a:pt x="75" y="317"/>
                      </a:cubicBezTo>
                      <a:cubicBezTo>
                        <a:pt x="114" y="294"/>
                        <a:pt x="134" y="242"/>
                        <a:pt x="136" y="173"/>
                      </a:cubicBezTo>
                      <a:cubicBezTo>
                        <a:pt x="136" y="140"/>
                        <a:pt x="131" y="107"/>
                        <a:pt x="120" y="79"/>
                      </a:cubicBezTo>
                      <a:cubicBezTo>
                        <a:pt x="111" y="49"/>
                        <a:pt x="100" y="21"/>
                        <a:pt x="83" y="0"/>
                      </a:cubicBezTo>
                      <a:cubicBezTo>
                        <a:pt x="41" y="16"/>
                        <a:pt x="8" y="63"/>
                        <a:pt x="3"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50" name="îŝḷïďé">
                  <a:extLst>
                    <a:ext uri="{FF2B5EF4-FFF2-40B4-BE49-F238E27FC236}">
                      <a16:creationId xmlns:a16="http://schemas.microsoft.com/office/drawing/2014/main" id="{E91D1D42-16F3-42FF-BE29-7E75523125B3}"/>
                    </a:ext>
                  </a:extLst>
                </p:cNvPr>
                <p:cNvSpPr/>
                <p:nvPr/>
              </p:nvSpPr>
              <p:spPr bwMode="auto">
                <a:xfrm>
                  <a:off x="7436449" y="2876921"/>
                  <a:ext cx="100879" cy="202464"/>
                </a:xfrm>
                <a:custGeom>
                  <a:avLst/>
                  <a:gdLst>
                    <a:gd name="T0" fmla="*/ 8 w 156"/>
                    <a:gd name="T1" fmla="*/ 144 h 315"/>
                    <a:gd name="T2" fmla="*/ 19 w 156"/>
                    <a:gd name="T3" fmla="*/ 196 h 315"/>
                    <a:gd name="T4" fmla="*/ 42 w 156"/>
                    <a:gd name="T5" fmla="*/ 242 h 315"/>
                    <a:gd name="T6" fmla="*/ 108 w 156"/>
                    <a:gd name="T7" fmla="*/ 315 h 315"/>
                    <a:gd name="T8" fmla="*/ 145 w 156"/>
                    <a:gd name="T9" fmla="*/ 162 h 315"/>
                    <a:gd name="T10" fmla="*/ 132 w 156"/>
                    <a:gd name="T11" fmla="*/ 115 h 315"/>
                    <a:gd name="T12" fmla="*/ 114 w 156"/>
                    <a:gd name="T13" fmla="*/ 71 h 315"/>
                    <a:gd name="T14" fmla="*/ 62 w 156"/>
                    <a:gd name="T15" fmla="*/ 0 h 315"/>
                    <a:gd name="T16" fmla="*/ 8 w 156"/>
                    <a:gd name="T17" fmla="*/ 144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315">
                      <a:moveTo>
                        <a:pt x="8" y="144"/>
                      </a:moveTo>
                      <a:cubicBezTo>
                        <a:pt x="10" y="162"/>
                        <a:pt x="13" y="179"/>
                        <a:pt x="19" y="196"/>
                      </a:cubicBezTo>
                      <a:cubicBezTo>
                        <a:pt x="25" y="212"/>
                        <a:pt x="33" y="227"/>
                        <a:pt x="42" y="242"/>
                      </a:cubicBezTo>
                      <a:cubicBezTo>
                        <a:pt x="61" y="271"/>
                        <a:pt x="84" y="296"/>
                        <a:pt x="108" y="315"/>
                      </a:cubicBezTo>
                      <a:cubicBezTo>
                        <a:pt x="142" y="286"/>
                        <a:pt x="156" y="228"/>
                        <a:pt x="145" y="162"/>
                      </a:cubicBezTo>
                      <a:cubicBezTo>
                        <a:pt x="142" y="145"/>
                        <a:pt x="137" y="130"/>
                        <a:pt x="132" y="115"/>
                      </a:cubicBezTo>
                      <a:cubicBezTo>
                        <a:pt x="126" y="100"/>
                        <a:pt x="120" y="85"/>
                        <a:pt x="114" y="71"/>
                      </a:cubicBezTo>
                      <a:cubicBezTo>
                        <a:pt x="100" y="42"/>
                        <a:pt x="83" y="18"/>
                        <a:pt x="62" y="0"/>
                      </a:cubicBezTo>
                      <a:cubicBezTo>
                        <a:pt x="24" y="23"/>
                        <a:pt x="0" y="75"/>
                        <a:pt x="8" y="1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51" name="íṩḻïḓe">
                  <a:extLst>
                    <a:ext uri="{FF2B5EF4-FFF2-40B4-BE49-F238E27FC236}">
                      <a16:creationId xmlns:a16="http://schemas.microsoft.com/office/drawing/2014/main" id="{544E5D49-630B-47E5-81A7-8A1DFF8F0494}"/>
                    </a:ext>
                  </a:extLst>
                </p:cNvPr>
                <p:cNvSpPr/>
                <p:nvPr/>
              </p:nvSpPr>
              <p:spPr bwMode="auto">
                <a:xfrm>
                  <a:off x="7557081" y="2986971"/>
                  <a:ext cx="116399" cy="193293"/>
                </a:xfrm>
                <a:custGeom>
                  <a:avLst/>
                  <a:gdLst>
                    <a:gd name="T0" fmla="*/ 20 w 180"/>
                    <a:gd name="T1" fmla="*/ 150 h 300"/>
                    <a:gd name="T2" fmla="*/ 70 w 180"/>
                    <a:gd name="T3" fmla="*/ 241 h 300"/>
                    <a:gd name="T4" fmla="*/ 149 w 180"/>
                    <a:gd name="T5" fmla="*/ 300 h 300"/>
                    <a:gd name="T6" fmla="*/ 157 w 180"/>
                    <a:gd name="T7" fmla="*/ 145 h 300"/>
                    <a:gd name="T8" fmla="*/ 137 w 180"/>
                    <a:gd name="T9" fmla="*/ 101 h 300"/>
                    <a:gd name="T10" fmla="*/ 112 w 180"/>
                    <a:gd name="T11" fmla="*/ 60 h 300"/>
                    <a:gd name="T12" fmla="*/ 48 w 180"/>
                    <a:gd name="T13" fmla="*/ 0 h 300"/>
                    <a:gd name="T14" fmla="*/ 20 w 180"/>
                    <a:gd name="T15" fmla="*/ 150 h 3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0" h="300">
                      <a:moveTo>
                        <a:pt x="20" y="150"/>
                      </a:moveTo>
                      <a:cubicBezTo>
                        <a:pt x="30" y="183"/>
                        <a:pt x="46" y="217"/>
                        <a:pt x="70" y="241"/>
                      </a:cubicBezTo>
                      <a:cubicBezTo>
                        <a:pt x="93" y="266"/>
                        <a:pt x="121" y="287"/>
                        <a:pt x="149" y="300"/>
                      </a:cubicBezTo>
                      <a:cubicBezTo>
                        <a:pt x="177" y="266"/>
                        <a:pt x="180" y="207"/>
                        <a:pt x="157" y="145"/>
                      </a:cubicBezTo>
                      <a:cubicBezTo>
                        <a:pt x="152" y="129"/>
                        <a:pt x="144" y="115"/>
                        <a:pt x="137" y="101"/>
                      </a:cubicBezTo>
                      <a:cubicBezTo>
                        <a:pt x="129" y="86"/>
                        <a:pt x="121" y="72"/>
                        <a:pt x="112" y="60"/>
                      </a:cubicBezTo>
                      <a:cubicBezTo>
                        <a:pt x="94" y="34"/>
                        <a:pt x="72" y="14"/>
                        <a:pt x="48" y="0"/>
                      </a:cubicBezTo>
                      <a:cubicBezTo>
                        <a:pt x="14" y="30"/>
                        <a:pt x="0" y="84"/>
                        <a:pt x="20" y="1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52" name="íṩ1íḓe">
                  <a:extLst>
                    <a:ext uri="{FF2B5EF4-FFF2-40B4-BE49-F238E27FC236}">
                      <a16:creationId xmlns:a16="http://schemas.microsoft.com/office/drawing/2014/main" id="{2CF5FFE7-086E-40D3-A5EA-74AB1A560E4A}"/>
                    </a:ext>
                  </a:extLst>
                </p:cNvPr>
                <p:cNvSpPr/>
                <p:nvPr/>
              </p:nvSpPr>
              <p:spPr bwMode="auto">
                <a:xfrm>
                  <a:off x="7695348" y="3075153"/>
                  <a:ext cx="134035" cy="179890"/>
                </a:xfrm>
                <a:custGeom>
                  <a:avLst/>
                  <a:gdLst>
                    <a:gd name="T0" fmla="*/ 32 w 208"/>
                    <a:gd name="T1" fmla="*/ 154 h 279"/>
                    <a:gd name="T2" fmla="*/ 97 w 208"/>
                    <a:gd name="T3" fmla="*/ 235 h 279"/>
                    <a:gd name="T4" fmla="*/ 185 w 208"/>
                    <a:gd name="T5" fmla="*/ 279 h 279"/>
                    <a:gd name="T6" fmla="*/ 166 w 208"/>
                    <a:gd name="T7" fmla="*/ 126 h 279"/>
                    <a:gd name="T8" fmla="*/ 107 w 208"/>
                    <a:gd name="T9" fmla="*/ 48 h 279"/>
                    <a:gd name="T10" fmla="*/ 35 w 208"/>
                    <a:gd name="T11" fmla="*/ 0 h 279"/>
                    <a:gd name="T12" fmla="*/ 32 w 208"/>
                    <a:gd name="T13" fmla="*/ 154 h 279"/>
                  </a:gdLst>
                  <a:ahLst/>
                  <a:cxnLst>
                    <a:cxn ang="0">
                      <a:pos x="T0" y="T1"/>
                    </a:cxn>
                    <a:cxn ang="0">
                      <a:pos x="T2" y="T3"/>
                    </a:cxn>
                    <a:cxn ang="0">
                      <a:pos x="T4" y="T5"/>
                    </a:cxn>
                    <a:cxn ang="0">
                      <a:pos x="T6" y="T7"/>
                    </a:cxn>
                    <a:cxn ang="0">
                      <a:pos x="T8" y="T9"/>
                    </a:cxn>
                    <a:cxn ang="0">
                      <a:pos x="T10" y="T11"/>
                    </a:cxn>
                    <a:cxn ang="0">
                      <a:pos x="T12" y="T13"/>
                    </a:cxn>
                  </a:cxnLst>
                  <a:rect l="0" t="0" r="r" b="b"/>
                  <a:pathLst>
                    <a:path w="208" h="279">
                      <a:moveTo>
                        <a:pt x="32" y="154"/>
                      </a:moveTo>
                      <a:cubicBezTo>
                        <a:pt x="48" y="184"/>
                        <a:pt x="71" y="212"/>
                        <a:pt x="97" y="235"/>
                      </a:cubicBezTo>
                      <a:cubicBezTo>
                        <a:pt x="124" y="257"/>
                        <a:pt x="156" y="270"/>
                        <a:pt x="185" y="279"/>
                      </a:cubicBezTo>
                      <a:cubicBezTo>
                        <a:pt x="208" y="240"/>
                        <a:pt x="200" y="181"/>
                        <a:pt x="166" y="126"/>
                      </a:cubicBezTo>
                      <a:cubicBezTo>
                        <a:pt x="150" y="97"/>
                        <a:pt x="130" y="69"/>
                        <a:pt x="107" y="48"/>
                      </a:cubicBezTo>
                      <a:cubicBezTo>
                        <a:pt x="85" y="27"/>
                        <a:pt x="59" y="13"/>
                        <a:pt x="35" y="0"/>
                      </a:cubicBezTo>
                      <a:cubicBezTo>
                        <a:pt x="8" y="34"/>
                        <a:pt x="0" y="94"/>
                        <a:pt x="32" y="1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53" name="îṩḻïďé">
                  <a:extLst>
                    <a:ext uri="{FF2B5EF4-FFF2-40B4-BE49-F238E27FC236}">
                      <a16:creationId xmlns:a16="http://schemas.microsoft.com/office/drawing/2014/main" id="{0E6D6926-0FB2-44F2-9326-A82A06E6B405}"/>
                    </a:ext>
                  </a:extLst>
                </p:cNvPr>
                <p:cNvSpPr/>
                <p:nvPr/>
              </p:nvSpPr>
              <p:spPr bwMode="auto">
                <a:xfrm>
                  <a:off x="7846314" y="3139348"/>
                  <a:ext cx="145323" cy="160842"/>
                </a:xfrm>
                <a:custGeom>
                  <a:avLst/>
                  <a:gdLst>
                    <a:gd name="T0" fmla="*/ 45 w 226"/>
                    <a:gd name="T1" fmla="*/ 154 h 250"/>
                    <a:gd name="T2" fmla="*/ 124 w 226"/>
                    <a:gd name="T3" fmla="*/ 220 h 250"/>
                    <a:gd name="T4" fmla="*/ 170 w 226"/>
                    <a:gd name="T5" fmla="*/ 242 h 250"/>
                    <a:gd name="T6" fmla="*/ 218 w 226"/>
                    <a:gd name="T7" fmla="*/ 250 h 250"/>
                    <a:gd name="T8" fmla="*/ 217 w 226"/>
                    <a:gd name="T9" fmla="*/ 179 h 250"/>
                    <a:gd name="T10" fmla="*/ 173 w 226"/>
                    <a:gd name="T11" fmla="*/ 101 h 250"/>
                    <a:gd name="T12" fmla="*/ 22 w 226"/>
                    <a:gd name="T13" fmla="*/ 0 h 250"/>
                    <a:gd name="T14" fmla="*/ 45 w 226"/>
                    <a:gd name="T15" fmla="*/ 154 h 2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6" h="250">
                      <a:moveTo>
                        <a:pt x="45" y="154"/>
                      </a:moveTo>
                      <a:cubicBezTo>
                        <a:pt x="66" y="181"/>
                        <a:pt x="94" y="203"/>
                        <a:pt x="124" y="220"/>
                      </a:cubicBezTo>
                      <a:cubicBezTo>
                        <a:pt x="139" y="229"/>
                        <a:pt x="155" y="236"/>
                        <a:pt x="170" y="242"/>
                      </a:cubicBezTo>
                      <a:cubicBezTo>
                        <a:pt x="186" y="246"/>
                        <a:pt x="202" y="249"/>
                        <a:pt x="218" y="250"/>
                      </a:cubicBezTo>
                      <a:cubicBezTo>
                        <a:pt x="226" y="229"/>
                        <a:pt x="225" y="204"/>
                        <a:pt x="217" y="179"/>
                      </a:cubicBezTo>
                      <a:cubicBezTo>
                        <a:pt x="209" y="154"/>
                        <a:pt x="194" y="129"/>
                        <a:pt x="173" y="101"/>
                      </a:cubicBezTo>
                      <a:cubicBezTo>
                        <a:pt x="131" y="47"/>
                        <a:pt x="74" y="17"/>
                        <a:pt x="22" y="0"/>
                      </a:cubicBezTo>
                      <a:cubicBezTo>
                        <a:pt x="0" y="39"/>
                        <a:pt x="4" y="98"/>
                        <a:pt x="45" y="1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54" name="ís1ide">
                  <a:extLst>
                    <a:ext uri="{FF2B5EF4-FFF2-40B4-BE49-F238E27FC236}">
                      <a16:creationId xmlns:a16="http://schemas.microsoft.com/office/drawing/2014/main" id="{5227631E-BE5B-4086-B986-D3F93B8F2988}"/>
                    </a:ext>
                  </a:extLst>
                </p:cNvPr>
                <p:cNvSpPr/>
                <p:nvPr/>
              </p:nvSpPr>
              <p:spPr bwMode="auto">
                <a:xfrm>
                  <a:off x="8002219" y="3179557"/>
                  <a:ext cx="166485" cy="137563"/>
                </a:xfrm>
                <a:custGeom>
                  <a:avLst/>
                  <a:gdLst>
                    <a:gd name="T0" fmla="*/ 64 w 259"/>
                    <a:gd name="T1" fmla="*/ 146 h 214"/>
                    <a:gd name="T2" fmla="*/ 153 w 259"/>
                    <a:gd name="T3" fmla="*/ 199 h 214"/>
                    <a:gd name="T4" fmla="*/ 251 w 259"/>
                    <a:gd name="T5" fmla="*/ 213 h 214"/>
                    <a:gd name="T6" fmla="*/ 181 w 259"/>
                    <a:gd name="T7" fmla="*/ 72 h 214"/>
                    <a:gd name="T8" fmla="*/ 99 w 259"/>
                    <a:gd name="T9" fmla="*/ 23 h 214"/>
                    <a:gd name="T10" fmla="*/ 14 w 259"/>
                    <a:gd name="T11" fmla="*/ 0 h 214"/>
                    <a:gd name="T12" fmla="*/ 64 w 259"/>
                    <a:gd name="T13" fmla="*/ 146 h 214"/>
                  </a:gdLst>
                  <a:ahLst/>
                  <a:cxnLst>
                    <a:cxn ang="0">
                      <a:pos x="T0" y="T1"/>
                    </a:cxn>
                    <a:cxn ang="0">
                      <a:pos x="T2" y="T3"/>
                    </a:cxn>
                    <a:cxn ang="0">
                      <a:pos x="T4" y="T5"/>
                    </a:cxn>
                    <a:cxn ang="0">
                      <a:pos x="T6" y="T7"/>
                    </a:cxn>
                    <a:cxn ang="0">
                      <a:pos x="T8" y="T9"/>
                    </a:cxn>
                    <a:cxn ang="0">
                      <a:pos x="T10" y="T11"/>
                    </a:cxn>
                    <a:cxn ang="0">
                      <a:pos x="T12" y="T13"/>
                    </a:cxn>
                  </a:cxnLst>
                  <a:rect l="0" t="0" r="r" b="b"/>
                  <a:pathLst>
                    <a:path w="259" h="214">
                      <a:moveTo>
                        <a:pt x="64" y="146"/>
                      </a:moveTo>
                      <a:cubicBezTo>
                        <a:pt x="89" y="172"/>
                        <a:pt x="120" y="188"/>
                        <a:pt x="153" y="199"/>
                      </a:cubicBezTo>
                      <a:cubicBezTo>
                        <a:pt x="186" y="209"/>
                        <a:pt x="220" y="214"/>
                        <a:pt x="251" y="213"/>
                      </a:cubicBezTo>
                      <a:cubicBezTo>
                        <a:pt x="259" y="170"/>
                        <a:pt x="232" y="116"/>
                        <a:pt x="181" y="72"/>
                      </a:cubicBezTo>
                      <a:cubicBezTo>
                        <a:pt x="156" y="50"/>
                        <a:pt x="127" y="35"/>
                        <a:pt x="99" y="23"/>
                      </a:cubicBezTo>
                      <a:cubicBezTo>
                        <a:pt x="71" y="9"/>
                        <a:pt x="42" y="1"/>
                        <a:pt x="14" y="0"/>
                      </a:cubicBezTo>
                      <a:cubicBezTo>
                        <a:pt x="0" y="42"/>
                        <a:pt x="14" y="97"/>
                        <a:pt x="64" y="1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55" name="îŝḻíḓê">
                  <a:extLst>
                    <a:ext uri="{FF2B5EF4-FFF2-40B4-BE49-F238E27FC236}">
                      <a16:creationId xmlns:a16="http://schemas.microsoft.com/office/drawing/2014/main" id="{38914FB4-EC41-418B-A0B8-1E8D4C420DA0}"/>
                    </a:ext>
                  </a:extLst>
                </p:cNvPr>
                <p:cNvSpPr/>
                <p:nvPr/>
              </p:nvSpPr>
              <p:spPr bwMode="auto">
                <a:xfrm>
                  <a:off x="7101378" y="2287873"/>
                  <a:ext cx="81832" cy="243380"/>
                </a:xfrm>
                <a:custGeom>
                  <a:avLst/>
                  <a:gdLst>
                    <a:gd name="T0" fmla="*/ 96 w 126"/>
                    <a:gd name="T1" fmla="*/ 378 h 378"/>
                    <a:gd name="T2" fmla="*/ 111 w 126"/>
                    <a:gd name="T3" fmla="*/ 339 h 378"/>
                    <a:gd name="T4" fmla="*/ 121 w 126"/>
                    <a:gd name="T5" fmla="*/ 293 h 378"/>
                    <a:gd name="T6" fmla="*/ 120 w 126"/>
                    <a:gd name="T7" fmla="*/ 183 h 378"/>
                    <a:gd name="T8" fmla="*/ 115 w 126"/>
                    <a:gd name="T9" fmla="*/ 155 h 378"/>
                    <a:gd name="T10" fmla="*/ 110 w 126"/>
                    <a:gd name="T11" fmla="*/ 127 h 378"/>
                    <a:gd name="T12" fmla="*/ 96 w 126"/>
                    <a:gd name="T13" fmla="*/ 77 h 378"/>
                    <a:gd name="T14" fmla="*/ 49 w 126"/>
                    <a:gd name="T15" fmla="*/ 0 h 378"/>
                    <a:gd name="T16" fmla="*/ 11 w 126"/>
                    <a:gd name="T17" fmla="*/ 81 h 378"/>
                    <a:gd name="T18" fmla="*/ 2 w 126"/>
                    <a:gd name="T19" fmla="*/ 136 h 378"/>
                    <a:gd name="T20" fmla="*/ 0 w 126"/>
                    <a:gd name="T21" fmla="*/ 166 h 378"/>
                    <a:gd name="T22" fmla="*/ 4 w 126"/>
                    <a:gd name="T23" fmla="*/ 197 h 378"/>
                    <a:gd name="T24" fmla="*/ 37 w 126"/>
                    <a:gd name="T25" fmla="*/ 309 h 378"/>
                    <a:gd name="T26" fmla="*/ 64 w 126"/>
                    <a:gd name="T27" fmla="*/ 350 h 378"/>
                    <a:gd name="T28" fmla="*/ 96 w 126"/>
                    <a:gd name="T29" fmla="*/ 378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6" h="378">
                      <a:moveTo>
                        <a:pt x="96" y="378"/>
                      </a:moveTo>
                      <a:cubicBezTo>
                        <a:pt x="102" y="366"/>
                        <a:pt x="107" y="353"/>
                        <a:pt x="111" y="339"/>
                      </a:cubicBezTo>
                      <a:cubicBezTo>
                        <a:pt x="115" y="325"/>
                        <a:pt x="117" y="310"/>
                        <a:pt x="121" y="293"/>
                      </a:cubicBezTo>
                      <a:cubicBezTo>
                        <a:pt x="126" y="259"/>
                        <a:pt x="126" y="222"/>
                        <a:pt x="120" y="183"/>
                      </a:cubicBezTo>
                      <a:cubicBezTo>
                        <a:pt x="118" y="174"/>
                        <a:pt x="117" y="164"/>
                        <a:pt x="115" y="155"/>
                      </a:cubicBezTo>
                      <a:cubicBezTo>
                        <a:pt x="114" y="145"/>
                        <a:pt x="112" y="136"/>
                        <a:pt x="110" y="127"/>
                      </a:cubicBezTo>
                      <a:cubicBezTo>
                        <a:pt x="107" y="109"/>
                        <a:pt x="102" y="92"/>
                        <a:pt x="96" y="77"/>
                      </a:cubicBezTo>
                      <a:cubicBezTo>
                        <a:pt x="84" y="45"/>
                        <a:pt x="68" y="19"/>
                        <a:pt x="49" y="0"/>
                      </a:cubicBezTo>
                      <a:cubicBezTo>
                        <a:pt x="33" y="19"/>
                        <a:pt x="20" y="47"/>
                        <a:pt x="11" y="81"/>
                      </a:cubicBezTo>
                      <a:cubicBezTo>
                        <a:pt x="7" y="98"/>
                        <a:pt x="4" y="116"/>
                        <a:pt x="2" y="136"/>
                      </a:cubicBezTo>
                      <a:cubicBezTo>
                        <a:pt x="1" y="146"/>
                        <a:pt x="0" y="156"/>
                        <a:pt x="0" y="166"/>
                      </a:cubicBezTo>
                      <a:cubicBezTo>
                        <a:pt x="0" y="176"/>
                        <a:pt x="2" y="187"/>
                        <a:pt x="4" y="197"/>
                      </a:cubicBezTo>
                      <a:cubicBezTo>
                        <a:pt x="10" y="239"/>
                        <a:pt x="22" y="277"/>
                        <a:pt x="37" y="309"/>
                      </a:cubicBezTo>
                      <a:cubicBezTo>
                        <a:pt x="44" y="324"/>
                        <a:pt x="54" y="338"/>
                        <a:pt x="64" y="350"/>
                      </a:cubicBezTo>
                      <a:cubicBezTo>
                        <a:pt x="75" y="361"/>
                        <a:pt x="85" y="371"/>
                        <a:pt x="96" y="3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819" name="文本框 818">
                <a:extLst>
                  <a:ext uri="{FF2B5EF4-FFF2-40B4-BE49-F238E27FC236}">
                    <a16:creationId xmlns:a16="http://schemas.microsoft.com/office/drawing/2014/main" id="{9DC9103C-623B-4665-A699-D9D6D4E45797}"/>
                  </a:ext>
                </a:extLst>
              </p:cNvPr>
              <p:cNvSpPr txBox="1"/>
              <p:nvPr/>
            </p:nvSpPr>
            <p:spPr>
              <a:xfrm>
                <a:off x="1098733" y="1378796"/>
                <a:ext cx="1723550" cy="400110"/>
              </a:xfrm>
              <a:prstGeom prst="rect">
                <a:avLst/>
              </a:prstGeom>
              <a:noFill/>
            </p:spPr>
            <p:txBody>
              <a:bodyPr wrap="none" rtlCol="0">
                <a:spAutoFit/>
              </a:bodyPr>
              <a:lstStyle/>
              <a:p>
                <a:pPr algn="ctr"/>
                <a:r>
                  <a:rPr lang="zh-CN" altLang="en-US" sz="2000" dirty="0">
                    <a:latin typeface="+mn-ea"/>
                  </a:rPr>
                  <a:t>输入奖项内容</a:t>
                </a:r>
              </a:p>
            </p:txBody>
          </p:sp>
          <p:sp>
            <p:nvSpPr>
              <p:cNvPr id="820" name="文本框 819">
                <a:extLst>
                  <a:ext uri="{FF2B5EF4-FFF2-40B4-BE49-F238E27FC236}">
                    <a16:creationId xmlns:a16="http://schemas.microsoft.com/office/drawing/2014/main" id="{F0D6EC18-6445-4E15-AE70-A3786BA7FC09}"/>
                  </a:ext>
                </a:extLst>
              </p:cNvPr>
              <p:cNvSpPr txBox="1"/>
              <p:nvPr/>
            </p:nvSpPr>
            <p:spPr>
              <a:xfrm>
                <a:off x="1316742" y="1852484"/>
                <a:ext cx="1287532" cy="707886"/>
              </a:xfrm>
              <a:prstGeom prst="rect">
                <a:avLst/>
              </a:prstGeom>
              <a:noFill/>
            </p:spPr>
            <p:txBody>
              <a:bodyPr wrap="none" rtlCol="0">
                <a:spAutoFit/>
              </a:bodyPr>
              <a:lstStyle/>
              <a:p>
                <a:pPr algn="ctr"/>
                <a:r>
                  <a:rPr lang="zh-CN" altLang="en-US" sz="4000" b="1" spc="300" dirty="0">
                    <a:solidFill>
                      <a:schemeClr val="accent1"/>
                    </a:solidFill>
                    <a:latin typeface="+mn-ea"/>
                  </a:rPr>
                  <a:t>名次</a:t>
                </a:r>
                <a:endParaRPr lang="zh-CN" altLang="en-US" sz="4800" b="1" spc="300" dirty="0">
                  <a:solidFill>
                    <a:schemeClr val="accent1"/>
                  </a:solidFill>
                  <a:latin typeface="+mn-ea"/>
                </a:endParaRPr>
              </a:p>
            </p:txBody>
          </p:sp>
          <p:sp>
            <p:nvSpPr>
              <p:cNvPr id="821" name="矩形: 圆角 820">
                <a:extLst>
                  <a:ext uri="{FF2B5EF4-FFF2-40B4-BE49-F238E27FC236}">
                    <a16:creationId xmlns:a16="http://schemas.microsoft.com/office/drawing/2014/main" id="{0F579508-3FA1-483E-9AE5-D03A505DB58E}"/>
                  </a:ext>
                </a:extLst>
              </p:cNvPr>
              <p:cNvSpPr/>
              <p:nvPr/>
            </p:nvSpPr>
            <p:spPr>
              <a:xfrm>
                <a:off x="1083506" y="2766061"/>
                <a:ext cx="1754004" cy="58231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t>获奖人姓名</a:t>
                </a:r>
              </a:p>
            </p:txBody>
          </p:sp>
        </p:grpSp>
        <p:grpSp>
          <p:nvGrpSpPr>
            <p:cNvPr id="740" name="组合 739">
              <a:extLst>
                <a:ext uri="{FF2B5EF4-FFF2-40B4-BE49-F238E27FC236}">
                  <a16:creationId xmlns:a16="http://schemas.microsoft.com/office/drawing/2014/main" id="{87E2A51B-ABFB-4E1F-96BD-A0560F8CC526}"/>
                </a:ext>
              </a:extLst>
            </p:cNvPr>
            <p:cNvGrpSpPr/>
            <p:nvPr/>
          </p:nvGrpSpPr>
          <p:grpSpPr>
            <a:xfrm>
              <a:off x="8944889" y="1354760"/>
              <a:ext cx="2565268" cy="1969575"/>
              <a:chOff x="677874" y="1378796"/>
              <a:chExt cx="2565268" cy="1969575"/>
            </a:xfrm>
          </p:grpSpPr>
          <p:grpSp>
            <p:nvGrpSpPr>
              <p:cNvPr id="780" name="组合 779">
                <a:extLst>
                  <a:ext uri="{FF2B5EF4-FFF2-40B4-BE49-F238E27FC236}">
                    <a16:creationId xmlns:a16="http://schemas.microsoft.com/office/drawing/2014/main" id="{E4763007-A469-4E7F-A5A1-1C6AF42156F5}"/>
                  </a:ext>
                </a:extLst>
              </p:cNvPr>
              <p:cNvGrpSpPr/>
              <p:nvPr/>
            </p:nvGrpSpPr>
            <p:grpSpPr>
              <a:xfrm>
                <a:off x="677874" y="1916901"/>
                <a:ext cx="2565268" cy="1252861"/>
                <a:chOff x="7030816" y="2287871"/>
                <a:chExt cx="2339969" cy="1142828"/>
              </a:xfrm>
              <a:solidFill>
                <a:schemeClr val="accent3"/>
              </a:solidFill>
            </p:grpSpPr>
            <p:sp>
              <p:nvSpPr>
                <p:cNvPr id="784" name="isḻïḓè">
                  <a:extLst>
                    <a:ext uri="{FF2B5EF4-FFF2-40B4-BE49-F238E27FC236}">
                      <a16:creationId xmlns:a16="http://schemas.microsoft.com/office/drawing/2014/main" id="{CB51A0A4-A31C-4808-9319-307620741D94}"/>
                    </a:ext>
                  </a:extLst>
                </p:cNvPr>
                <p:cNvSpPr/>
                <p:nvPr/>
              </p:nvSpPr>
              <p:spPr bwMode="auto">
                <a:xfrm>
                  <a:off x="9202183" y="2495274"/>
                  <a:ext cx="168602" cy="169308"/>
                </a:xfrm>
                <a:custGeom>
                  <a:avLst/>
                  <a:gdLst>
                    <a:gd name="T0" fmla="*/ 262 w 262"/>
                    <a:gd name="T1" fmla="*/ 17 h 263"/>
                    <a:gd name="T2" fmla="*/ 228 w 262"/>
                    <a:gd name="T3" fmla="*/ 122 h 263"/>
                    <a:gd name="T4" fmla="*/ 157 w 262"/>
                    <a:gd name="T5" fmla="*/ 210 h 263"/>
                    <a:gd name="T6" fmla="*/ 0 w 262"/>
                    <a:gd name="T7" fmla="*/ 240 h 263"/>
                    <a:gd name="T8" fmla="*/ 43 w 262"/>
                    <a:gd name="T9" fmla="*/ 150 h 263"/>
                    <a:gd name="T10" fmla="*/ 110 w 262"/>
                    <a:gd name="T11" fmla="*/ 68 h 263"/>
                    <a:gd name="T12" fmla="*/ 262 w 262"/>
                    <a:gd name="T13" fmla="*/ 17 h 263"/>
                  </a:gdLst>
                  <a:ahLst/>
                  <a:cxnLst>
                    <a:cxn ang="0">
                      <a:pos x="T0" y="T1"/>
                    </a:cxn>
                    <a:cxn ang="0">
                      <a:pos x="T2" y="T3"/>
                    </a:cxn>
                    <a:cxn ang="0">
                      <a:pos x="T4" y="T5"/>
                    </a:cxn>
                    <a:cxn ang="0">
                      <a:pos x="T6" y="T7"/>
                    </a:cxn>
                    <a:cxn ang="0">
                      <a:pos x="T8" y="T9"/>
                    </a:cxn>
                    <a:cxn ang="0">
                      <a:pos x="T10" y="T11"/>
                    </a:cxn>
                    <a:cxn ang="0">
                      <a:pos x="T12" y="T13"/>
                    </a:cxn>
                  </a:cxnLst>
                  <a:rect l="0" t="0" r="r" b="b"/>
                  <a:pathLst>
                    <a:path w="262" h="263">
                      <a:moveTo>
                        <a:pt x="262" y="17"/>
                      </a:moveTo>
                      <a:cubicBezTo>
                        <a:pt x="261" y="52"/>
                        <a:pt x="245" y="88"/>
                        <a:pt x="228" y="122"/>
                      </a:cubicBezTo>
                      <a:cubicBezTo>
                        <a:pt x="209" y="155"/>
                        <a:pt x="188" y="187"/>
                        <a:pt x="157" y="210"/>
                      </a:cubicBezTo>
                      <a:cubicBezTo>
                        <a:pt x="97" y="257"/>
                        <a:pt x="39" y="263"/>
                        <a:pt x="0" y="240"/>
                      </a:cubicBezTo>
                      <a:cubicBezTo>
                        <a:pt x="8" y="210"/>
                        <a:pt x="24" y="179"/>
                        <a:pt x="43" y="150"/>
                      </a:cubicBezTo>
                      <a:cubicBezTo>
                        <a:pt x="60" y="120"/>
                        <a:pt x="83" y="92"/>
                        <a:pt x="110" y="68"/>
                      </a:cubicBezTo>
                      <a:cubicBezTo>
                        <a:pt x="166" y="20"/>
                        <a:pt x="221" y="0"/>
                        <a:pt x="262"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85" name="iSľidé">
                  <a:extLst>
                    <a:ext uri="{FF2B5EF4-FFF2-40B4-BE49-F238E27FC236}">
                      <a16:creationId xmlns:a16="http://schemas.microsoft.com/office/drawing/2014/main" id="{73631185-4197-4488-841E-BBE1E3E68354}"/>
                    </a:ext>
                  </a:extLst>
                </p:cNvPr>
                <p:cNvSpPr/>
                <p:nvPr/>
              </p:nvSpPr>
              <p:spPr bwMode="auto">
                <a:xfrm>
                  <a:off x="9125290" y="2682217"/>
                  <a:ext cx="190471" cy="149555"/>
                </a:xfrm>
                <a:custGeom>
                  <a:avLst/>
                  <a:gdLst>
                    <a:gd name="T0" fmla="*/ 296 w 296"/>
                    <a:gd name="T1" fmla="*/ 24 h 233"/>
                    <a:gd name="T2" fmla="*/ 160 w 296"/>
                    <a:gd name="T3" fmla="*/ 197 h 233"/>
                    <a:gd name="T4" fmla="*/ 0 w 296"/>
                    <a:gd name="T5" fmla="*/ 199 h 233"/>
                    <a:gd name="T6" fmla="*/ 25 w 296"/>
                    <a:gd name="T7" fmla="*/ 158 h 233"/>
                    <a:gd name="T8" fmla="*/ 56 w 296"/>
                    <a:gd name="T9" fmla="*/ 117 h 233"/>
                    <a:gd name="T10" fmla="*/ 139 w 296"/>
                    <a:gd name="T11" fmla="*/ 49 h 233"/>
                    <a:gd name="T12" fmla="*/ 296 w 296"/>
                    <a:gd name="T13" fmla="*/ 24 h 233"/>
                  </a:gdLst>
                  <a:ahLst/>
                  <a:cxnLst>
                    <a:cxn ang="0">
                      <a:pos x="T0" y="T1"/>
                    </a:cxn>
                    <a:cxn ang="0">
                      <a:pos x="T2" y="T3"/>
                    </a:cxn>
                    <a:cxn ang="0">
                      <a:pos x="T4" y="T5"/>
                    </a:cxn>
                    <a:cxn ang="0">
                      <a:pos x="T6" y="T7"/>
                    </a:cxn>
                    <a:cxn ang="0">
                      <a:pos x="T8" y="T9"/>
                    </a:cxn>
                    <a:cxn ang="0">
                      <a:pos x="T10" y="T11"/>
                    </a:cxn>
                    <a:cxn ang="0">
                      <a:pos x="T12" y="T13"/>
                    </a:cxn>
                  </a:cxnLst>
                  <a:rect l="0" t="0" r="r" b="b"/>
                  <a:pathLst>
                    <a:path w="296" h="233">
                      <a:moveTo>
                        <a:pt x="296" y="24"/>
                      </a:moveTo>
                      <a:cubicBezTo>
                        <a:pt x="280" y="93"/>
                        <a:pt x="222" y="159"/>
                        <a:pt x="160" y="197"/>
                      </a:cubicBezTo>
                      <a:cubicBezTo>
                        <a:pt x="94" y="233"/>
                        <a:pt x="33" y="228"/>
                        <a:pt x="0" y="199"/>
                      </a:cubicBezTo>
                      <a:cubicBezTo>
                        <a:pt x="7" y="185"/>
                        <a:pt x="15" y="171"/>
                        <a:pt x="25" y="158"/>
                      </a:cubicBezTo>
                      <a:cubicBezTo>
                        <a:pt x="36" y="145"/>
                        <a:pt x="45" y="130"/>
                        <a:pt x="56" y="117"/>
                      </a:cubicBezTo>
                      <a:cubicBezTo>
                        <a:pt x="79" y="91"/>
                        <a:pt x="107" y="68"/>
                        <a:pt x="139" y="49"/>
                      </a:cubicBezTo>
                      <a:cubicBezTo>
                        <a:pt x="200" y="11"/>
                        <a:pt x="257" y="0"/>
                        <a:pt x="296"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86" name="iślîďé">
                  <a:extLst>
                    <a:ext uri="{FF2B5EF4-FFF2-40B4-BE49-F238E27FC236}">
                      <a16:creationId xmlns:a16="http://schemas.microsoft.com/office/drawing/2014/main" id="{CFC80542-F604-40ED-8268-6A4965F8318A}"/>
                    </a:ext>
                  </a:extLst>
                </p:cNvPr>
                <p:cNvSpPr/>
                <p:nvPr/>
              </p:nvSpPr>
              <p:spPr bwMode="auto">
                <a:xfrm>
                  <a:off x="9022294" y="2857168"/>
                  <a:ext cx="206697" cy="130508"/>
                </a:xfrm>
                <a:custGeom>
                  <a:avLst/>
                  <a:gdLst>
                    <a:gd name="T0" fmla="*/ 321 w 321"/>
                    <a:gd name="T1" fmla="*/ 31 h 203"/>
                    <a:gd name="T2" fmla="*/ 255 w 321"/>
                    <a:gd name="T3" fmla="*/ 119 h 203"/>
                    <a:gd name="T4" fmla="*/ 157 w 321"/>
                    <a:gd name="T5" fmla="*/ 177 h 203"/>
                    <a:gd name="T6" fmla="*/ 0 w 321"/>
                    <a:gd name="T7" fmla="*/ 152 h 203"/>
                    <a:gd name="T8" fmla="*/ 69 w 321"/>
                    <a:gd name="T9" fmla="*/ 81 h 203"/>
                    <a:gd name="T10" fmla="*/ 162 w 321"/>
                    <a:gd name="T11" fmla="*/ 28 h 203"/>
                    <a:gd name="T12" fmla="*/ 321 w 321"/>
                    <a:gd name="T13" fmla="*/ 31 h 203"/>
                  </a:gdLst>
                  <a:ahLst/>
                  <a:cxnLst>
                    <a:cxn ang="0">
                      <a:pos x="T0" y="T1"/>
                    </a:cxn>
                    <a:cxn ang="0">
                      <a:pos x="T2" y="T3"/>
                    </a:cxn>
                    <a:cxn ang="0">
                      <a:pos x="T4" y="T5"/>
                    </a:cxn>
                    <a:cxn ang="0">
                      <a:pos x="T6" y="T7"/>
                    </a:cxn>
                    <a:cxn ang="0">
                      <a:pos x="T8" y="T9"/>
                    </a:cxn>
                    <a:cxn ang="0">
                      <a:pos x="T10" y="T11"/>
                    </a:cxn>
                    <a:cxn ang="0">
                      <a:pos x="T12" y="T13"/>
                    </a:cxn>
                  </a:cxnLst>
                  <a:rect l="0" t="0" r="r" b="b"/>
                  <a:pathLst>
                    <a:path w="321" h="203">
                      <a:moveTo>
                        <a:pt x="321" y="31"/>
                      </a:moveTo>
                      <a:cubicBezTo>
                        <a:pt x="306" y="62"/>
                        <a:pt x="284" y="93"/>
                        <a:pt x="255" y="119"/>
                      </a:cubicBezTo>
                      <a:cubicBezTo>
                        <a:pt x="226" y="144"/>
                        <a:pt x="192" y="164"/>
                        <a:pt x="157" y="177"/>
                      </a:cubicBezTo>
                      <a:cubicBezTo>
                        <a:pt x="88" y="203"/>
                        <a:pt x="28" y="187"/>
                        <a:pt x="0" y="152"/>
                      </a:cubicBezTo>
                      <a:cubicBezTo>
                        <a:pt x="20" y="129"/>
                        <a:pt x="41" y="102"/>
                        <a:pt x="69" y="81"/>
                      </a:cubicBezTo>
                      <a:cubicBezTo>
                        <a:pt x="96" y="59"/>
                        <a:pt x="130" y="42"/>
                        <a:pt x="162" y="28"/>
                      </a:cubicBezTo>
                      <a:cubicBezTo>
                        <a:pt x="227" y="0"/>
                        <a:pt x="288" y="1"/>
                        <a:pt x="321"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87" name="íṡḻíďè">
                  <a:extLst>
                    <a:ext uri="{FF2B5EF4-FFF2-40B4-BE49-F238E27FC236}">
                      <a16:creationId xmlns:a16="http://schemas.microsoft.com/office/drawing/2014/main" id="{2E9A5A7B-F91A-4A4D-8843-4284EFB5CCFC}"/>
                    </a:ext>
                  </a:extLst>
                </p:cNvPr>
                <p:cNvSpPr/>
                <p:nvPr/>
              </p:nvSpPr>
              <p:spPr bwMode="auto">
                <a:xfrm>
                  <a:off x="8896019" y="3008134"/>
                  <a:ext cx="216573" cy="112166"/>
                </a:xfrm>
                <a:custGeom>
                  <a:avLst/>
                  <a:gdLst>
                    <a:gd name="T0" fmla="*/ 337 w 337"/>
                    <a:gd name="T1" fmla="*/ 47 h 174"/>
                    <a:gd name="T2" fmla="*/ 256 w 337"/>
                    <a:gd name="T3" fmla="*/ 122 h 174"/>
                    <a:gd name="T4" fmla="*/ 205 w 337"/>
                    <a:gd name="T5" fmla="*/ 148 h 174"/>
                    <a:gd name="T6" fmla="*/ 149 w 337"/>
                    <a:gd name="T7" fmla="*/ 162 h 174"/>
                    <a:gd name="T8" fmla="*/ 0 w 337"/>
                    <a:gd name="T9" fmla="*/ 112 h 174"/>
                    <a:gd name="T10" fmla="*/ 80 w 337"/>
                    <a:gd name="T11" fmla="*/ 53 h 174"/>
                    <a:gd name="T12" fmla="*/ 129 w 337"/>
                    <a:gd name="T13" fmla="*/ 32 h 174"/>
                    <a:gd name="T14" fmla="*/ 180 w 337"/>
                    <a:gd name="T15" fmla="*/ 16 h 174"/>
                    <a:gd name="T16" fmla="*/ 337 w 337"/>
                    <a:gd name="T17" fmla="*/ 47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7" h="174">
                      <a:moveTo>
                        <a:pt x="337" y="47"/>
                      </a:moveTo>
                      <a:cubicBezTo>
                        <a:pt x="316" y="75"/>
                        <a:pt x="288" y="101"/>
                        <a:pt x="256" y="122"/>
                      </a:cubicBezTo>
                      <a:cubicBezTo>
                        <a:pt x="241" y="133"/>
                        <a:pt x="223" y="141"/>
                        <a:pt x="205" y="148"/>
                      </a:cubicBezTo>
                      <a:cubicBezTo>
                        <a:pt x="187" y="154"/>
                        <a:pt x="168" y="159"/>
                        <a:pt x="149" y="162"/>
                      </a:cubicBezTo>
                      <a:cubicBezTo>
                        <a:pt x="75" y="174"/>
                        <a:pt x="22" y="151"/>
                        <a:pt x="0" y="112"/>
                      </a:cubicBezTo>
                      <a:cubicBezTo>
                        <a:pt x="21" y="89"/>
                        <a:pt x="48" y="69"/>
                        <a:pt x="80" y="53"/>
                      </a:cubicBezTo>
                      <a:cubicBezTo>
                        <a:pt x="95" y="45"/>
                        <a:pt x="112" y="38"/>
                        <a:pt x="129" y="32"/>
                      </a:cubicBezTo>
                      <a:cubicBezTo>
                        <a:pt x="145" y="26"/>
                        <a:pt x="162" y="20"/>
                        <a:pt x="180" y="16"/>
                      </a:cubicBezTo>
                      <a:cubicBezTo>
                        <a:pt x="250" y="0"/>
                        <a:pt x="310" y="12"/>
                        <a:pt x="337"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88" name="işlidè">
                  <a:extLst>
                    <a:ext uri="{FF2B5EF4-FFF2-40B4-BE49-F238E27FC236}">
                      <a16:creationId xmlns:a16="http://schemas.microsoft.com/office/drawing/2014/main" id="{D1BF9FE0-B449-435B-AF26-B36FFB83601F}"/>
                    </a:ext>
                  </a:extLst>
                </p:cNvPr>
                <p:cNvSpPr/>
                <p:nvPr/>
              </p:nvSpPr>
              <p:spPr bwMode="auto">
                <a:xfrm>
                  <a:off x="8748581" y="3138643"/>
                  <a:ext cx="222216" cy="91708"/>
                </a:xfrm>
                <a:custGeom>
                  <a:avLst/>
                  <a:gdLst>
                    <a:gd name="T0" fmla="*/ 345 w 345"/>
                    <a:gd name="T1" fmla="*/ 61 h 142"/>
                    <a:gd name="T2" fmla="*/ 251 w 345"/>
                    <a:gd name="T3" fmla="*/ 120 h 142"/>
                    <a:gd name="T4" fmla="*/ 197 w 345"/>
                    <a:gd name="T5" fmla="*/ 138 h 142"/>
                    <a:gd name="T6" fmla="*/ 140 w 345"/>
                    <a:gd name="T7" fmla="*/ 142 h 142"/>
                    <a:gd name="T8" fmla="*/ 0 w 345"/>
                    <a:gd name="T9" fmla="*/ 66 h 142"/>
                    <a:gd name="T10" fmla="*/ 90 w 345"/>
                    <a:gd name="T11" fmla="*/ 23 h 142"/>
                    <a:gd name="T12" fmla="*/ 194 w 345"/>
                    <a:gd name="T13" fmla="*/ 3 h 142"/>
                    <a:gd name="T14" fmla="*/ 345 w 345"/>
                    <a:gd name="T15" fmla="*/ 61 h 1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5" h="142">
                      <a:moveTo>
                        <a:pt x="345" y="61"/>
                      </a:moveTo>
                      <a:cubicBezTo>
                        <a:pt x="319" y="84"/>
                        <a:pt x="287" y="105"/>
                        <a:pt x="251" y="120"/>
                      </a:cubicBezTo>
                      <a:cubicBezTo>
                        <a:pt x="234" y="127"/>
                        <a:pt x="215" y="133"/>
                        <a:pt x="197" y="138"/>
                      </a:cubicBezTo>
                      <a:cubicBezTo>
                        <a:pt x="178" y="141"/>
                        <a:pt x="159" y="142"/>
                        <a:pt x="140" y="142"/>
                      </a:cubicBezTo>
                      <a:cubicBezTo>
                        <a:pt x="64" y="140"/>
                        <a:pt x="15" y="108"/>
                        <a:pt x="0" y="66"/>
                      </a:cubicBezTo>
                      <a:cubicBezTo>
                        <a:pt x="26" y="47"/>
                        <a:pt x="56" y="33"/>
                        <a:pt x="90" y="23"/>
                      </a:cubicBezTo>
                      <a:cubicBezTo>
                        <a:pt x="124" y="13"/>
                        <a:pt x="158" y="4"/>
                        <a:pt x="194" y="3"/>
                      </a:cubicBezTo>
                      <a:cubicBezTo>
                        <a:pt x="267" y="0"/>
                        <a:pt x="324" y="22"/>
                        <a:pt x="345"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89" name="îśľiďe">
                  <a:extLst>
                    <a:ext uri="{FF2B5EF4-FFF2-40B4-BE49-F238E27FC236}">
                      <a16:creationId xmlns:a16="http://schemas.microsoft.com/office/drawing/2014/main" id="{202947E7-BCD1-4DB0-A00B-E891F6B2D87F}"/>
                    </a:ext>
                  </a:extLst>
                </p:cNvPr>
                <p:cNvSpPr/>
                <p:nvPr/>
              </p:nvSpPr>
              <p:spPr bwMode="auto">
                <a:xfrm>
                  <a:off x="8587738" y="3233878"/>
                  <a:ext cx="219394" cy="91003"/>
                </a:xfrm>
                <a:custGeom>
                  <a:avLst/>
                  <a:gdLst>
                    <a:gd name="T0" fmla="*/ 340 w 340"/>
                    <a:gd name="T1" fmla="*/ 88 h 141"/>
                    <a:gd name="T2" fmla="*/ 238 w 340"/>
                    <a:gd name="T3" fmla="*/ 130 h 141"/>
                    <a:gd name="T4" fmla="*/ 124 w 340"/>
                    <a:gd name="T5" fmla="*/ 134 h 141"/>
                    <a:gd name="T6" fmla="*/ 0 w 340"/>
                    <a:gd name="T7" fmla="*/ 34 h 141"/>
                    <a:gd name="T8" fmla="*/ 95 w 340"/>
                    <a:gd name="T9" fmla="*/ 7 h 141"/>
                    <a:gd name="T10" fmla="*/ 202 w 340"/>
                    <a:gd name="T11" fmla="*/ 6 h 141"/>
                    <a:gd name="T12" fmla="*/ 340 w 340"/>
                    <a:gd name="T13" fmla="*/ 88 h 141"/>
                  </a:gdLst>
                  <a:ahLst/>
                  <a:cxnLst>
                    <a:cxn ang="0">
                      <a:pos x="T0" y="T1"/>
                    </a:cxn>
                    <a:cxn ang="0">
                      <a:pos x="T2" y="T3"/>
                    </a:cxn>
                    <a:cxn ang="0">
                      <a:pos x="T4" y="T5"/>
                    </a:cxn>
                    <a:cxn ang="0">
                      <a:pos x="T6" y="T7"/>
                    </a:cxn>
                    <a:cxn ang="0">
                      <a:pos x="T8" y="T9"/>
                    </a:cxn>
                    <a:cxn ang="0">
                      <a:pos x="T10" y="T11"/>
                    </a:cxn>
                    <a:cxn ang="0">
                      <a:pos x="T12" y="T13"/>
                    </a:cxn>
                  </a:cxnLst>
                  <a:rect l="0" t="0" r="r" b="b"/>
                  <a:pathLst>
                    <a:path w="340" h="141">
                      <a:moveTo>
                        <a:pt x="340" y="88"/>
                      </a:moveTo>
                      <a:cubicBezTo>
                        <a:pt x="312" y="110"/>
                        <a:pt x="275" y="122"/>
                        <a:pt x="238" y="130"/>
                      </a:cubicBezTo>
                      <a:cubicBezTo>
                        <a:pt x="200" y="138"/>
                        <a:pt x="161" y="141"/>
                        <a:pt x="124" y="134"/>
                      </a:cubicBezTo>
                      <a:cubicBezTo>
                        <a:pt x="50" y="118"/>
                        <a:pt x="7" y="78"/>
                        <a:pt x="0" y="34"/>
                      </a:cubicBezTo>
                      <a:cubicBezTo>
                        <a:pt x="28" y="20"/>
                        <a:pt x="61" y="13"/>
                        <a:pt x="95" y="7"/>
                      </a:cubicBezTo>
                      <a:cubicBezTo>
                        <a:pt x="129" y="1"/>
                        <a:pt x="166" y="0"/>
                        <a:pt x="202" y="6"/>
                      </a:cubicBezTo>
                      <a:cubicBezTo>
                        <a:pt x="275" y="17"/>
                        <a:pt x="325" y="44"/>
                        <a:pt x="340"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90" name="îšľïde">
                  <a:extLst>
                    <a:ext uri="{FF2B5EF4-FFF2-40B4-BE49-F238E27FC236}">
                      <a16:creationId xmlns:a16="http://schemas.microsoft.com/office/drawing/2014/main" id="{A2FA5A9E-B28D-4D6C-AF9B-37D45A51185B}"/>
                    </a:ext>
                  </a:extLst>
                </p:cNvPr>
                <p:cNvSpPr/>
                <p:nvPr/>
              </p:nvSpPr>
              <p:spPr bwMode="auto">
                <a:xfrm>
                  <a:off x="8415609" y="3294546"/>
                  <a:ext cx="209519" cy="99469"/>
                </a:xfrm>
                <a:custGeom>
                  <a:avLst/>
                  <a:gdLst>
                    <a:gd name="T0" fmla="*/ 325 w 325"/>
                    <a:gd name="T1" fmla="*/ 122 h 154"/>
                    <a:gd name="T2" fmla="*/ 105 w 325"/>
                    <a:gd name="T3" fmla="*/ 130 h 154"/>
                    <a:gd name="T4" fmla="*/ 26 w 325"/>
                    <a:gd name="T5" fmla="*/ 77 h 154"/>
                    <a:gd name="T6" fmla="*/ 0 w 325"/>
                    <a:gd name="T7" fmla="*/ 11 h 154"/>
                    <a:gd name="T8" fmla="*/ 48 w 325"/>
                    <a:gd name="T9" fmla="*/ 4 h 154"/>
                    <a:gd name="T10" fmla="*/ 98 w 325"/>
                    <a:gd name="T11" fmla="*/ 0 h 154"/>
                    <a:gd name="T12" fmla="*/ 204 w 325"/>
                    <a:gd name="T13" fmla="*/ 19 h 154"/>
                    <a:gd name="T14" fmla="*/ 325 w 325"/>
                    <a:gd name="T15" fmla="*/ 122 h 1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5" h="154">
                      <a:moveTo>
                        <a:pt x="325" y="122"/>
                      </a:moveTo>
                      <a:cubicBezTo>
                        <a:pt x="262" y="154"/>
                        <a:pt x="175" y="154"/>
                        <a:pt x="105" y="130"/>
                      </a:cubicBezTo>
                      <a:cubicBezTo>
                        <a:pt x="70" y="119"/>
                        <a:pt x="43" y="99"/>
                        <a:pt x="26" y="77"/>
                      </a:cubicBezTo>
                      <a:cubicBezTo>
                        <a:pt x="8" y="56"/>
                        <a:pt x="0" y="33"/>
                        <a:pt x="0" y="11"/>
                      </a:cubicBezTo>
                      <a:cubicBezTo>
                        <a:pt x="15" y="7"/>
                        <a:pt x="31" y="5"/>
                        <a:pt x="48" y="4"/>
                      </a:cubicBezTo>
                      <a:cubicBezTo>
                        <a:pt x="64" y="1"/>
                        <a:pt x="81" y="0"/>
                        <a:pt x="98" y="0"/>
                      </a:cubicBezTo>
                      <a:cubicBezTo>
                        <a:pt x="133" y="1"/>
                        <a:pt x="169" y="7"/>
                        <a:pt x="204" y="19"/>
                      </a:cubicBezTo>
                      <a:cubicBezTo>
                        <a:pt x="273" y="40"/>
                        <a:pt x="318" y="77"/>
                        <a:pt x="325" y="1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91" name="íśľîḍê">
                  <a:extLst>
                    <a:ext uri="{FF2B5EF4-FFF2-40B4-BE49-F238E27FC236}">
                      <a16:creationId xmlns:a16="http://schemas.microsoft.com/office/drawing/2014/main" id="{6931962B-B9C9-45E9-AB33-FF0B8C3D07F4}"/>
                    </a:ext>
                  </a:extLst>
                </p:cNvPr>
                <p:cNvSpPr/>
                <p:nvPr/>
              </p:nvSpPr>
              <p:spPr bwMode="auto">
                <a:xfrm>
                  <a:off x="8233604" y="3315004"/>
                  <a:ext cx="199642" cy="115694"/>
                </a:xfrm>
                <a:custGeom>
                  <a:avLst/>
                  <a:gdLst>
                    <a:gd name="T0" fmla="*/ 309 w 310"/>
                    <a:gd name="T1" fmla="*/ 169 h 179"/>
                    <a:gd name="T2" fmla="*/ 199 w 310"/>
                    <a:gd name="T3" fmla="*/ 175 h 179"/>
                    <a:gd name="T4" fmla="*/ 91 w 310"/>
                    <a:gd name="T5" fmla="*/ 137 h 179"/>
                    <a:gd name="T6" fmla="*/ 8 w 310"/>
                    <a:gd name="T7" fmla="*/ 4 h 179"/>
                    <a:gd name="T8" fmla="*/ 106 w 310"/>
                    <a:gd name="T9" fmla="*/ 9 h 179"/>
                    <a:gd name="T10" fmla="*/ 207 w 310"/>
                    <a:gd name="T11" fmla="*/ 45 h 179"/>
                    <a:gd name="T12" fmla="*/ 309 w 310"/>
                    <a:gd name="T13" fmla="*/ 169 h 179"/>
                  </a:gdLst>
                  <a:ahLst/>
                  <a:cxnLst>
                    <a:cxn ang="0">
                      <a:pos x="T0" y="T1"/>
                    </a:cxn>
                    <a:cxn ang="0">
                      <a:pos x="T2" y="T3"/>
                    </a:cxn>
                    <a:cxn ang="0">
                      <a:pos x="T4" y="T5"/>
                    </a:cxn>
                    <a:cxn ang="0">
                      <a:pos x="T6" y="T7"/>
                    </a:cxn>
                    <a:cxn ang="0">
                      <a:pos x="T8" y="T9"/>
                    </a:cxn>
                    <a:cxn ang="0">
                      <a:pos x="T10" y="T11"/>
                    </a:cxn>
                    <a:cxn ang="0">
                      <a:pos x="T12" y="T13"/>
                    </a:cxn>
                  </a:cxnLst>
                  <a:rect l="0" t="0" r="r" b="b"/>
                  <a:pathLst>
                    <a:path w="310" h="179">
                      <a:moveTo>
                        <a:pt x="309" y="169"/>
                      </a:moveTo>
                      <a:cubicBezTo>
                        <a:pt x="275" y="177"/>
                        <a:pt x="236" y="179"/>
                        <a:pt x="199" y="175"/>
                      </a:cubicBezTo>
                      <a:cubicBezTo>
                        <a:pt x="161" y="170"/>
                        <a:pt x="123" y="156"/>
                        <a:pt x="91" y="137"/>
                      </a:cubicBezTo>
                      <a:cubicBezTo>
                        <a:pt x="26" y="100"/>
                        <a:pt x="0" y="48"/>
                        <a:pt x="8" y="4"/>
                      </a:cubicBezTo>
                      <a:cubicBezTo>
                        <a:pt x="39" y="0"/>
                        <a:pt x="72" y="1"/>
                        <a:pt x="106" y="9"/>
                      </a:cubicBezTo>
                      <a:cubicBezTo>
                        <a:pt x="141" y="16"/>
                        <a:pt x="175" y="31"/>
                        <a:pt x="207" y="45"/>
                      </a:cubicBezTo>
                      <a:cubicBezTo>
                        <a:pt x="271" y="77"/>
                        <a:pt x="310" y="124"/>
                        <a:pt x="309" y="1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92" name="iṣľiďê">
                  <a:extLst>
                    <a:ext uri="{FF2B5EF4-FFF2-40B4-BE49-F238E27FC236}">
                      <a16:creationId xmlns:a16="http://schemas.microsoft.com/office/drawing/2014/main" id="{52E4EBC9-2E0D-43AC-9FBC-14239993B2E9}"/>
                    </a:ext>
                  </a:extLst>
                </p:cNvPr>
                <p:cNvSpPr/>
                <p:nvPr/>
              </p:nvSpPr>
              <p:spPr bwMode="auto">
                <a:xfrm>
                  <a:off x="9118939" y="2459295"/>
                  <a:ext cx="97352" cy="189766"/>
                </a:xfrm>
                <a:custGeom>
                  <a:avLst/>
                  <a:gdLst>
                    <a:gd name="T0" fmla="*/ 127 w 151"/>
                    <a:gd name="T1" fmla="*/ 295 h 295"/>
                    <a:gd name="T2" fmla="*/ 23 w 151"/>
                    <a:gd name="T3" fmla="*/ 181 h 295"/>
                    <a:gd name="T4" fmla="*/ 3 w 151"/>
                    <a:gd name="T5" fmla="*/ 87 h 295"/>
                    <a:gd name="T6" fmla="*/ 13 w 151"/>
                    <a:gd name="T7" fmla="*/ 0 h 295"/>
                    <a:gd name="T8" fmla="*/ 131 w 151"/>
                    <a:gd name="T9" fmla="*/ 98 h 295"/>
                    <a:gd name="T10" fmla="*/ 151 w 151"/>
                    <a:gd name="T11" fmla="*/ 200 h 295"/>
                    <a:gd name="T12" fmla="*/ 127 w 151"/>
                    <a:gd name="T13" fmla="*/ 295 h 295"/>
                  </a:gdLst>
                  <a:ahLst/>
                  <a:cxnLst>
                    <a:cxn ang="0">
                      <a:pos x="T0" y="T1"/>
                    </a:cxn>
                    <a:cxn ang="0">
                      <a:pos x="T2" y="T3"/>
                    </a:cxn>
                    <a:cxn ang="0">
                      <a:pos x="T4" y="T5"/>
                    </a:cxn>
                    <a:cxn ang="0">
                      <a:pos x="T6" y="T7"/>
                    </a:cxn>
                    <a:cxn ang="0">
                      <a:pos x="T8" y="T9"/>
                    </a:cxn>
                    <a:cxn ang="0">
                      <a:pos x="T10" y="T11"/>
                    </a:cxn>
                    <a:cxn ang="0">
                      <a:pos x="T12" y="T13"/>
                    </a:cxn>
                  </a:cxnLst>
                  <a:rect l="0" t="0" r="r" b="b"/>
                  <a:pathLst>
                    <a:path w="151" h="295">
                      <a:moveTo>
                        <a:pt x="127" y="295"/>
                      </a:moveTo>
                      <a:cubicBezTo>
                        <a:pt x="83" y="287"/>
                        <a:pt x="44" y="243"/>
                        <a:pt x="23" y="181"/>
                      </a:cubicBezTo>
                      <a:cubicBezTo>
                        <a:pt x="13" y="150"/>
                        <a:pt x="3" y="117"/>
                        <a:pt x="3" y="87"/>
                      </a:cubicBezTo>
                      <a:cubicBezTo>
                        <a:pt x="0" y="55"/>
                        <a:pt x="7" y="27"/>
                        <a:pt x="13" y="0"/>
                      </a:cubicBezTo>
                      <a:cubicBezTo>
                        <a:pt x="57" y="1"/>
                        <a:pt x="107" y="34"/>
                        <a:pt x="131" y="98"/>
                      </a:cubicBezTo>
                      <a:cubicBezTo>
                        <a:pt x="144" y="130"/>
                        <a:pt x="151" y="165"/>
                        <a:pt x="151" y="200"/>
                      </a:cubicBezTo>
                      <a:cubicBezTo>
                        <a:pt x="150" y="234"/>
                        <a:pt x="140" y="267"/>
                        <a:pt x="127" y="29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93" name="îŝlîďê">
                  <a:extLst>
                    <a:ext uri="{FF2B5EF4-FFF2-40B4-BE49-F238E27FC236}">
                      <a16:creationId xmlns:a16="http://schemas.microsoft.com/office/drawing/2014/main" id="{7F85247A-8E7F-4804-8BE6-131EF9FB1A8C}"/>
                    </a:ext>
                  </a:extLst>
                </p:cNvPr>
                <p:cNvSpPr/>
                <p:nvPr/>
              </p:nvSpPr>
              <p:spPr bwMode="auto">
                <a:xfrm>
                  <a:off x="9060388" y="2608851"/>
                  <a:ext cx="93119" cy="200348"/>
                </a:xfrm>
                <a:custGeom>
                  <a:avLst/>
                  <a:gdLst>
                    <a:gd name="T0" fmla="*/ 137 w 144"/>
                    <a:gd name="T1" fmla="*/ 118 h 311"/>
                    <a:gd name="T2" fmla="*/ 137 w 144"/>
                    <a:gd name="T3" fmla="*/ 221 h 311"/>
                    <a:gd name="T4" fmla="*/ 123 w 144"/>
                    <a:gd name="T5" fmla="*/ 270 h 311"/>
                    <a:gd name="T6" fmla="*/ 98 w 144"/>
                    <a:gd name="T7" fmla="*/ 311 h 311"/>
                    <a:gd name="T8" fmla="*/ 15 w 144"/>
                    <a:gd name="T9" fmla="*/ 181 h 311"/>
                    <a:gd name="T10" fmla="*/ 36 w 144"/>
                    <a:gd name="T11" fmla="*/ 0 h 311"/>
                    <a:gd name="T12" fmla="*/ 137 w 144"/>
                    <a:gd name="T13" fmla="*/ 118 h 311"/>
                  </a:gdLst>
                  <a:ahLst/>
                  <a:cxnLst>
                    <a:cxn ang="0">
                      <a:pos x="T0" y="T1"/>
                    </a:cxn>
                    <a:cxn ang="0">
                      <a:pos x="T2" y="T3"/>
                    </a:cxn>
                    <a:cxn ang="0">
                      <a:pos x="T4" y="T5"/>
                    </a:cxn>
                    <a:cxn ang="0">
                      <a:pos x="T6" y="T7"/>
                    </a:cxn>
                    <a:cxn ang="0">
                      <a:pos x="T8" y="T9"/>
                    </a:cxn>
                    <a:cxn ang="0">
                      <a:pos x="T10" y="T11"/>
                    </a:cxn>
                    <a:cxn ang="0">
                      <a:pos x="T12" y="T13"/>
                    </a:cxn>
                  </a:cxnLst>
                  <a:rect l="0" t="0" r="r" b="b"/>
                  <a:pathLst>
                    <a:path w="144" h="311">
                      <a:moveTo>
                        <a:pt x="137" y="118"/>
                      </a:moveTo>
                      <a:cubicBezTo>
                        <a:pt x="144" y="151"/>
                        <a:pt x="144" y="187"/>
                        <a:pt x="137" y="221"/>
                      </a:cubicBezTo>
                      <a:cubicBezTo>
                        <a:pt x="134" y="238"/>
                        <a:pt x="130" y="255"/>
                        <a:pt x="123" y="270"/>
                      </a:cubicBezTo>
                      <a:cubicBezTo>
                        <a:pt x="116" y="285"/>
                        <a:pt x="108" y="299"/>
                        <a:pt x="98" y="311"/>
                      </a:cubicBezTo>
                      <a:cubicBezTo>
                        <a:pt x="56" y="295"/>
                        <a:pt x="27" y="247"/>
                        <a:pt x="15" y="181"/>
                      </a:cubicBezTo>
                      <a:cubicBezTo>
                        <a:pt x="0" y="113"/>
                        <a:pt x="15" y="50"/>
                        <a:pt x="36" y="0"/>
                      </a:cubicBezTo>
                      <a:cubicBezTo>
                        <a:pt x="79" y="9"/>
                        <a:pt x="122" y="50"/>
                        <a:pt x="137" y="1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94" name="iš1iḍé">
                  <a:extLst>
                    <a:ext uri="{FF2B5EF4-FFF2-40B4-BE49-F238E27FC236}">
                      <a16:creationId xmlns:a16="http://schemas.microsoft.com/office/drawing/2014/main" id="{4E4436CC-AD94-4204-A462-AEB48C058D5A}"/>
                    </a:ext>
                  </a:extLst>
                </p:cNvPr>
                <p:cNvSpPr/>
                <p:nvPr/>
              </p:nvSpPr>
              <p:spPr bwMode="auto">
                <a:xfrm>
                  <a:off x="8981378" y="2749939"/>
                  <a:ext cx="87476" cy="204580"/>
                </a:xfrm>
                <a:custGeom>
                  <a:avLst/>
                  <a:gdLst>
                    <a:gd name="T0" fmla="*/ 133 w 136"/>
                    <a:gd name="T1" fmla="*/ 133 h 317"/>
                    <a:gd name="T2" fmla="*/ 115 w 136"/>
                    <a:gd name="T3" fmla="*/ 234 h 317"/>
                    <a:gd name="T4" fmla="*/ 62 w 136"/>
                    <a:gd name="T5" fmla="*/ 317 h 317"/>
                    <a:gd name="T6" fmla="*/ 1 w 136"/>
                    <a:gd name="T7" fmla="*/ 173 h 317"/>
                    <a:gd name="T8" fmla="*/ 16 w 136"/>
                    <a:gd name="T9" fmla="*/ 79 h 317"/>
                    <a:gd name="T10" fmla="*/ 53 w 136"/>
                    <a:gd name="T11" fmla="*/ 0 h 317"/>
                    <a:gd name="T12" fmla="*/ 133 w 136"/>
                    <a:gd name="T13" fmla="*/ 133 h 317"/>
                  </a:gdLst>
                  <a:ahLst/>
                  <a:cxnLst>
                    <a:cxn ang="0">
                      <a:pos x="T0" y="T1"/>
                    </a:cxn>
                    <a:cxn ang="0">
                      <a:pos x="T2" y="T3"/>
                    </a:cxn>
                    <a:cxn ang="0">
                      <a:pos x="T4" y="T5"/>
                    </a:cxn>
                    <a:cxn ang="0">
                      <a:pos x="T6" y="T7"/>
                    </a:cxn>
                    <a:cxn ang="0">
                      <a:pos x="T8" y="T9"/>
                    </a:cxn>
                    <a:cxn ang="0">
                      <a:pos x="T10" y="T11"/>
                    </a:cxn>
                    <a:cxn ang="0">
                      <a:pos x="T12" y="T13"/>
                    </a:cxn>
                  </a:cxnLst>
                  <a:rect l="0" t="0" r="r" b="b"/>
                  <a:pathLst>
                    <a:path w="136" h="317">
                      <a:moveTo>
                        <a:pt x="133" y="133"/>
                      </a:moveTo>
                      <a:cubicBezTo>
                        <a:pt x="136" y="168"/>
                        <a:pt x="127" y="202"/>
                        <a:pt x="115" y="234"/>
                      </a:cubicBezTo>
                      <a:cubicBezTo>
                        <a:pt x="102" y="266"/>
                        <a:pt x="86" y="297"/>
                        <a:pt x="62" y="317"/>
                      </a:cubicBezTo>
                      <a:cubicBezTo>
                        <a:pt x="23" y="294"/>
                        <a:pt x="3" y="242"/>
                        <a:pt x="1" y="173"/>
                      </a:cubicBezTo>
                      <a:cubicBezTo>
                        <a:pt x="0" y="140"/>
                        <a:pt x="6" y="107"/>
                        <a:pt x="16" y="79"/>
                      </a:cubicBezTo>
                      <a:cubicBezTo>
                        <a:pt x="25" y="49"/>
                        <a:pt x="37" y="21"/>
                        <a:pt x="53" y="0"/>
                      </a:cubicBezTo>
                      <a:cubicBezTo>
                        <a:pt x="95" y="16"/>
                        <a:pt x="128" y="63"/>
                        <a:pt x="133"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95" name="isľiďê">
                  <a:extLst>
                    <a:ext uri="{FF2B5EF4-FFF2-40B4-BE49-F238E27FC236}">
                      <a16:creationId xmlns:a16="http://schemas.microsoft.com/office/drawing/2014/main" id="{FDD5986B-A325-4EE5-A970-B8047C37B700}"/>
                    </a:ext>
                  </a:extLst>
                </p:cNvPr>
                <p:cNvSpPr/>
                <p:nvPr/>
              </p:nvSpPr>
              <p:spPr bwMode="auto">
                <a:xfrm>
                  <a:off x="8864274" y="2876921"/>
                  <a:ext cx="100174" cy="202464"/>
                </a:xfrm>
                <a:custGeom>
                  <a:avLst/>
                  <a:gdLst>
                    <a:gd name="T0" fmla="*/ 149 w 156"/>
                    <a:gd name="T1" fmla="*/ 144 h 315"/>
                    <a:gd name="T2" fmla="*/ 138 w 156"/>
                    <a:gd name="T3" fmla="*/ 196 h 315"/>
                    <a:gd name="T4" fmla="*/ 114 w 156"/>
                    <a:gd name="T5" fmla="*/ 242 h 315"/>
                    <a:gd name="T6" fmla="*/ 48 w 156"/>
                    <a:gd name="T7" fmla="*/ 315 h 315"/>
                    <a:gd name="T8" fmla="*/ 12 w 156"/>
                    <a:gd name="T9" fmla="*/ 162 h 315"/>
                    <a:gd name="T10" fmla="*/ 24 w 156"/>
                    <a:gd name="T11" fmla="*/ 115 h 315"/>
                    <a:gd name="T12" fmla="*/ 43 w 156"/>
                    <a:gd name="T13" fmla="*/ 71 h 315"/>
                    <a:gd name="T14" fmla="*/ 94 w 156"/>
                    <a:gd name="T15" fmla="*/ 0 h 315"/>
                    <a:gd name="T16" fmla="*/ 149 w 156"/>
                    <a:gd name="T17" fmla="*/ 144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315">
                      <a:moveTo>
                        <a:pt x="149" y="144"/>
                      </a:moveTo>
                      <a:cubicBezTo>
                        <a:pt x="147" y="162"/>
                        <a:pt x="143" y="179"/>
                        <a:pt x="138" y="196"/>
                      </a:cubicBezTo>
                      <a:cubicBezTo>
                        <a:pt x="131" y="212"/>
                        <a:pt x="123" y="227"/>
                        <a:pt x="114" y="242"/>
                      </a:cubicBezTo>
                      <a:cubicBezTo>
                        <a:pt x="96" y="271"/>
                        <a:pt x="73" y="296"/>
                        <a:pt x="48" y="315"/>
                      </a:cubicBezTo>
                      <a:cubicBezTo>
                        <a:pt x="14" y="286"/>
                        <a:pt x="0" y="228"/>
                        <a:pt x="12" y="162"/>
                      </a:cubicBezTo>
                      <a:cubicBezTo>
                        <a:pt x="15" y="145"/>
                        <a:pt x="19" y="130"/>
                        <a:pt x="24" y="115"/>
                      </a:cubicBezTo>
                      <a:cubicBezTo>
                        <a:pt x="30" y="100"/>
                        <a:pt x="37" y="85"/>
                        <a:pt x="43" y="71"/>
                      </a:cubicBezTo>
                      <a:cubicBezTo>
                        <a:pt x="56" y="42"/>
                        <a:pt x="73" y="18"/>
                        <a:pt x="94" y="0"/>
                      </a:cubicBezTo>
                      <a:cubicBezTo>
                        <a:pt x="132" y="23"/>
                        <a:pt x="156" y="75"/>
                        <a:pt x="149" y="1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96" name="iṩlïdé">
                  <a:extLst>
                    <a:ext uri="{FF2B5EF4-FFF2-40B4-BE49-F238E27FC236}">
                      <a16:creationId xmlns:a16="http://schemas.microsoft.com/office/drawing/2014/main" id="{F113F926-3B21-4AAC-B2E9-0963C55B374A}"/>
                    </a:ext>
                  </a:extLst>
                </p:cNvPr>
                <p:cNvSpPr/>
                <p:nvPr/>
              </p:nvSpPr>
              <p:spPr bwMode="auto">
                <a:xfrm>
                  <a:off x="8728122" y="2986971"/>
                  <a:ext cx="116399" cy="193293"/>
                </a:xfrm>
                <a:custGeom>
                  <a:avLst/>
                  <a:gdLst>
                    <a:gd name="T0" fmla="*/ 160 w 181"/>
                    <a:gd name="T1" fmla="*/ 150 h 300"/>
                    <a:gd name="T2" fmla="*/ 110 w 181"/>
                    <a:gd name="T3" fmla="*/ 241 h 300"/>
                    <a:gd name="T4" fmla="*/ 31 w 181"/>
                    <a:gd name="T5" fmla="*/ 300 h 300"/>
                    <a:gd name="T6" fmla="*/ 23 w 181"/>
                    <a:gd name="T7" fmla="*/ 145 h 300"/>
                    <a:gd name="T8" fmla="*/ 44 w 181"/>
                    <a:gd name="T9" fmla="*/ 101 h 300"/>
                    <a:gd name="T10" fmla="*/ 68 w 181"/>
                    <a:gd name="T11" fmla="*/ 60 h 300"/>
                    <a:gd name="T12" fmla="*/ 132 w 181"/>
                    <a:gd name="T13" fmla="*/ 0 h 300"/>
                    <a:gd name="T14" fmla="*/ 160 w 181"/>
                    <a:gd name="T15" fmla="*/ 150 h 3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1" h="300">
                      <a:moveTo>
                        <a:pt x="160" y="150"/>
                      </a:moveTo>
                      <a:cubicBezTo>
                        <a:pt x="150" y="183"/>
                        <a:pt x="134" y="217"/>
                        <a:pt x="110" y="241"/>
                      </a:cubicBezTo>
                      <a:cubicBezTo>
                        <a:pt x="87" y="266"/>
                        <a:pt x="59" y="287"/>
                        <a:pt x="31" y="300"/>
                      </a:cubicBezTo>
                      <a:cubicBezTo>
                        <a:pt x="3" y="266"/>
                        <a:pt x="0" y="207"/>
                        <a:pt x="23" y="145"/>
                      </a:cubicBezTo>
                      <a:cubicBezTo>
                        <a:pt x="29" y="129"/>
                        <a:pt x="36" y="115"/>
                        <a:pt x="44" y="101"/>
                      </a:cubicBezTo>
                      <a:cubicBezTo>
                        <a:pt x="51" y="86"/>
                        <a:pt x="59" y="72"/>
                        <a:pt x="68" y="60"/>
                      </a:cubicBezTo>
                      <a:cubicBezTo>
                        <a:pt x="87" y="34"/>
                        <a:pt x="108" y="14"/>
                        <a:pt x="132" y="0"/>
                      </a:cubicBezTo>
                      <a:cubicBezTo>
                        <a:pt x="166" y="30"/>
                        <a:pt x="181" y="84"/>
                        <a:pt x="160" y="1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97" name="iṡļídè">
                  <a:extLst>
                    <a:ext uri="{FF2B5EF4-FFF2-40B4-BE49-F238E27FC236}">
                      <a16:creationId xmlns:a16="http://schemas.microsoft.com/office/drawing/2014/main" id="{EEF21097-7CAA-472B-993A-9D52DB92A61A}"/>
                    </a:ext>
                  </a:extLst>
                </p:cNvPr>
                <p:cNvSpPr/>
                <p:nvPr/>
              </p:nvSpPr>
              <p:spPr bwMode="auto">
                <a:xfrm>
                  <a:off x="8572924" y="3075152"/>
                  <a:ext cx="134035" cy="179890"/>
                </a:xfrm>
                <a:custGeom>
                  <a:avLst/>
                  <a:gdLst>
                    <a:gd name="T0" fmla="*/ 175 w 208"/>
                    <a:gd name="T1" fmla="*/ 154 h 279"/>
                    <a:gd name="T2" fmla="*/ 110 w 208"/>
                    <a:gd name="T3" fmla="*/ 235 h 279"/>
                    <a:gd name="T4" fmla="*/ 22 w 208"/>
                    <a:gd name="T5" fmla="*/ 279 h 279"/>
                    <a:gd name="T6" fmla="*/ 41 w 208"/>
                    <a:gd name="T7" fmla="*/ 126 h 279"/>
                    <a:gd name="T8" fmla="*/ 100 w 208"/>
                    <a:gd name="T9" fmla="*/ 48 h 279"/>
                    <a:gd name="T10" fmla="*/ 172 w 208"/>
                    <a:gd name="T11" fmla="*/ 0 h 279"/>
                    <a:gd name="T12" fmla="*/ 175 w 208"/>
                    <a:gd name="T13" fmla="*/ 154 h 279"/>
                  </a:gdLst>
                  <a:ahLst/>
                  <a:cxnLst>
                    <a:cxn ang="0">
                      <a:pos x="T0" y="T1"/>
                    </a:cxn>
                    <a:cxn ang="0">
                      <a:pos x="T2" y="T3"/>
                    </a:cxn>
                    <a:cxn ang="0">
                      <a:pos x="T4" y="T5"/>
                    </a:cxn>
                    <a:cxn ang="0">
                      <a:pos x="T6" y="T7"/>
                    </a:cxn>
                    <a:cxn ang="0">
                      <a:pos x="T8" y="T9"/>
                    </a:cxn>
                    <a:cxn ang="0">
                      <a:pos x="T10" y="T11"/>
                    </a:cxn>
                    <a:cxn ang="0">
                      <a:pos x="T12" y="T13"/>
                    </a:cxn>
                  </a:cxnLst>
                  <a:rect l="0" t="0" r="r" b="b"/>
                  <a:pathLst>
                    <a:path w="208" h="279">
                      <a:moveTo>
                        <a:pt x="175" y="154"/>
                      </a:moveTo>
                      <a:cubicBezTo>
                        <a:pt x="159" y="184"/>
                        <a:pt x="136" y="212"/>
                        <a:pt x="110" y="235"/>
                      </a:cubicBezTo>
                      <a:cubicBezTo>
                        <a:pt x="83" y="257"/>
                        <a:pt x="52" y="270"/>
                        <a:pt x="22" y="279"/>
                      </a:cubicBezTo>
                      <a:cubicBezTo>
                        <a:pt x="0" y="240"/>
                        <a:pt x="7" y="181"/>
                        <a:pt x="41" y="126"/>
                      </a:cubicBezTo>
                      <a:cubicBezTo>
                        <a:pt x="57" y="97"/>
                        <a:pt x="77" y="69"/>
                        <a:pt x="100" y="48"/>
                      </a:cubicBezTo>
                      <a:cubicBezTo>
                        <a:pt x="122" y="27"/>
                        <a:pt x="148" y="13"/>
                        <a:pt x="172" y="0"/>
                      </a:cubicBezTo>
                      <a:cubicBezTo>
                        <a:pt x="200" y="34"/>
                        <a:pt x="208" y="94"/>
                        <a:pt x="175" y="1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98" name="ïṥľíḍe">
                  <a:extLst>
                    <a:ext uri="{FF2B5EF4-FFF2-40B4-BE49-F238E27FC236}">
                      <a16:creationId xmlns:a16="http://schemas.microsoft.com/office/drawing/2014/main" id="{8784BAA7-201D-45F9-A0A2-0F265FD560CB}"/>
                    </a:ext>
                  </a:extLst>
                </p:cNvPr>
                <p:cNvSpPr/>
                <p:nvPr/>
              </p:nvSpPr>
              <p:spPr bwMode="auto">
                <a:xfrm>
                  <a:off x="8410672" y="3139348"/>
                  <a:ext cx="144617" cy="160842"/>
                </a:xfrm>
                <a:custGeom>
                  <a:avLst/>
                  <a:gdLst>
                    <a:gd name="T0" fmla="*/ 180 w 225"/>
                    <a:gd name="T1" fmla="*/ 154 h 250"/>
                    <a:gd name="T2" fmla="*/ 101 w 225"/>
                    <a:gd name="T3" fmla="*/ 220 h 250"/>
                    <a:gd name="T4" fmla="*/ 55 w 225"/>
                    <a:gd name="T5" fmla="*/ 242 h 250"/>
                    <a:gd name="T6" fmla="*/ 7 w 225"/>
                    <a:gd name="T7" fmla="*/ 250 h 250"/>
                    <a:gd name="T8" fmla="*/ 8 w 225"/>
                    <a:gd name="T9" fmla="*/ 179 h 250"/>
                    <a:gd name="T10" fmla="*/ 52 w 225"/>
                    <a:gd name="T11" fmla="*/ 101 h 250"/>
                    <a:gd name="T12" fmla="*/ 204 w 225"/>
                    <a:gd name="T13" fmla="*/ 0 h 250"/>
                    <a:gd name="T14" fmla="*/ 180 w 225"/>
                    <a:gd name="T15" fmla="*/ 154 h 2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5" h="250">
                      <a:moveTo>
                        <a:pt x="180" y="154"/>
                      </a:moveTo>
                      <a:cubicBezTo>
                        <a:pt x="159" y="181"/>
                        <a:pt x="131" y="203"/>
                        <a:pt x="101" y="220"/>
                      </a:cubicBezTo>
                      <a:cubicBezTo>
                        <a:pt x="86" y="229"/>
                        <a:pt x="71" y="236"/>
                        <a:pt x="55" y="242"/>
                      </a:cubicBezTo>
                      <a:cubicBezTo>
                        <a:pt x="39" y="246"/>
                        <a:pt x="23" y="249"/>
                        <a:pt x="7" y="250"/>
                      </a:cubicBezTo>
                      <a:cubicBezTo>
                        <a:pt x="0" y="229"/>
                        <a:pt x="0" y="204"/>
                        <a:pt x="8" y="179"/>
                      </a:cubicBezTo>
                      <a:cubicBezTo>
                        <a:pt x="16" y="154"/>
                        <a:pt x="31" y="129"/>
                        <a:pt x="52" y="101"/>
                      </a:cubicBezTo>
                      <a:cubicBezTo>
                        <a:pt x="94" y="47"/>
                        <a:pt x="151" y="17"/>
                        <a:pt x="204" y="0"/>
                      </a:cubicBezTo>
                      <a:cubicBezTo>
                        <a:pt x="225" y="39"/>
                        <a:pt x="221" y="98"/>
                        <a:pt x="180" y="1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99" name="ïS1îďe">
                  <a:extLst>
                    <a:ext uri="{FF2B5EF4-FFF2-40B4-BE49-F238E27FC236}">
                      <a16:creationId xmlns:a16="http://schemas.microsoft.com/office/drawing/2014/main" id="{ED5A665F-B4C7-47CE-9515-2F0988B488D1}"/>
                    </a:ext>
                  </a:extLst>
                </p:cNvPr>
                <p:cNvSpPr/>
                <p:nvPr/>
              </p:nvSpPr>
              <p:spPr bwMode="auto">
                <a:xfrm>
                  <a:off x="8233604" y="3179558"/>
                  <a:ext cx="165780" cy="137563"/>
                </a:xfrm>
                <a:custGeom>
                  <a:avLst/>
                  <a:gdLst>
                    <a:gd name="T0" fmla="*/ 194 w 258"/>
                    <a:gd name="T1" fmla="*/ 146 h 214"/>
                    <a:gd name="T2" fmla="*/ 105 w 258"/>
                    <a:gd name="T3" fmla="*/ 199 h 214"/>
                    <a:gd name="T4" fmla="*/ 8 w 258"/>
                    <a:gd name="T5" fmla="*/ 213 h 214"/>
                    <a:gd name="T6" fmla="*/ 77 w 258"/>
                    <a:gd name="T7" fmla="*/ 72 h 214"/>
                    <a:gd name="T8" fmla="*/ 159 w 258"/>
                    <a:gd name="T9" fmla="*/ 23 h 214"/>
                    <a:gd name="T10" fmla="*/ 244 w 258"/>
                    <a:gd name="T11" fmla="*/ 0 h 214"/>
                    <a:gd name="T12" fmla="*/ 194 w 258"/>
                    <a:gd name="T13" fmla="*/ 146 h 214"/>
                  </a:gdLst>
                  <a:ahLst/>
                  <a:cxnLst>
                    <a:cxn ang="0">
                      <a:pos x="T0" y="T1"/>
                    </a:cxn>
                    <a:cxn ang="0">
                      <a:pos x="T2" y="T3"/>
                    </a:cxn>
                    <a:cxn ang="0">
                      <a:pos x="T4" y="T5"/>
                    </a:cxn>
                    <a:cxn ang="0">
                      <a:pos x="T6" y="T7"/>
                    </a:cxn>
                    <a:cxn ang="0">
                      <a:pos x="T8" y="T9"/>
                    </a:cxn>
                    <a:cxn ang="0">
                      <a:pos x="T10" y="T11"/>
                    </a:cxn>
                    <a:cxn ang="0">
                      <a:pos x="T12" y="T13"/>
                    </a:cxn>
                  </a:cxnLst>
                  <a:rect l="0" t="0" r="r" b="b"/>
                  <a:pathLst>
                    <a:path w="258" h="214">
                      <a:moveTo>
                        <a:pt x="194" y="146"/>
                      </a:moveTo>
                      <a:cubicBezTo>
                        <a:pt x="169" y="172"/>
                        <a:pt x="138" y="188"/>
                        <a:pt x="105" y="199"/>
                      </a:cubicBezTo>
                      <a:cubicBezTo>
                        <a:pt x="73" y="209"/>
                        <a:pt x="38" y="214"/>
                        <a:pt x="8" y="213"/>
                      </a:cubicBezTo>
                      <a:cubicBezTo>
                        <a:pt x="0" y="170"/>
                        <a:pt x="27" y="116"/>
                        <a:pt x="77" y="72"/>
                      </a:cubicBezTo>
                      <a:cubicBezTo>
                        <a:pt x="103" y="50"/>
                        <a:pt x="131" y="35"/>
                        <a:pt x="159" y="23"/>
                      </a:cubicBezTo>
                      <a:cubicBezTo>
                        <a:pt x="188" y="9"/>
                        <a:pt x="217" y="1"/>
                        <a:pt x="244" y="0"/>
                      </a:cubicBezTo>
                      <a:cubicBezTo>
                        <a:pt x="258" y="42"/>
                        <a:pt x="244" y="97"/>
                        <a:pt x="194" y="1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00" name="iśḻîḑe">
                  <a:extLst>
                    <a:ext uri="{FF2B5EF4-FFF2-40B4-BE49-F238E27FC236}">
                      <a16:creationId xmlns:a16="http://schemas.microsoft.com/office/drawing/2014/main" id="{6365A845-A588-4CD1-AC0D-1F754839216C}"/>
                    </a:ext>
                  </a:extLst>
                </p:cNvPr>
                <p:cNvSpPr/>
                <p:nvPr/>
              </p:nvSpPr>
              <p:spPr bwMode="auto">
                <a:xfrm>
                  <a:off x="9218410" y="2287871"/>
                  <a:ext cx="81127" cy="243380"/>
                </a:xfrm>
                <a:custGeom>
                  <a:avLst/>
                  <a:gdLst>
                    <a:gd name="T0" fmla="*/ 30 w 126"/>
                    <a:gd name="T1" fmla="*/ 378 h 378"/>
                    <a:gd name="T2" fmla="*/ 15 w 126"/>
                    <a:gd name="T3" fmla="*/ 339 h 378"/>
                    <a:gd name="T4" fmla="*/ 6 w 126"/>
                    <a:gd name="T5" fmla="*/ 293 h 378"/>
                    <a:gd name="T6" fmla="*/ 6 w 126"/>
                    <a:gd name="T7" fmla="*/ 183 h 378"/>
                    <a:gd name="T8" fmla="*/ 11 w 126"/>
                    <a:gd name="T9" fmla="*/ 155 h 378"/>
                    <a:gd name="T10" fmla="*/ 16 w 126"/>
                    <a:gd name="T11" fmla="*/ 127 h 378"/>
                    <a:gd name="T12" fmla="*/ 30 w 126"/>
                    <a:gd name="T13" fmla="*/ 77 h 378"/>
                    <a:gd name="T14" fmla="*/ 77 w 126"/>
                    <a:gd name="T15" fmla="*/ 0 h 378"/>
                    <a:gd name="T16" fmla="*/ 115 w 126"/>
                    <a:gd name="T17" fmla="*/ 81 h 378"/>
                    <a:gd name="T18" fmla="*/ 124 w 126"/>
                    <a:gd name="T19" fmla="*/ 136 h 378"/>
                    <a:gd name="T20" fmla="*/ 126 w 126"/>
                    <a:gd name="T21" fmla="*/ 166 h 378"/>
                    <a:gd name="T22" fmla="*/ 123 w 126"/>
                    <a:gd name="T23" fmla="*/ 197 h 378"/>
                    <a:gd name="T24" fmla="*/ 89 w 126"/>
                    <a:gd name="T25" fmla="*/ 309 h 378"/>
                    <a:gd name="T26" fmla="*/ 62 w 126"/>
                    <a:gd name="T27" fmla="*/ 350 h 378"/>
                    <a:gd name="T28" fmla="*/ 30 w 126"/>
                    <a:gd name="T29" fmla="*/ 378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6" h="378">
                      <a:moveTo>
                        <a:pt x="30" y="378"/>
                      </a:moveTo>
                      <a:cubicBezTo>
                        <a:pt x="24" y="366"/>
                        <a:pt x="19" y="353"/>
                        <a:pt x="15" y="339"/>
                      </a:cubicBezTo>
                      <a:cubicBezTo>
                        <a:pt x="12" y="325"/>
                        <a:pt x="9" y="310"/>
                        <a:pt x="6" y="293"/>
                      </a:cubicBezTo>
                      <a:cubicBezTo>
                        <a:pt x="0" y="259"/>
                        <a:pt x="0" y="222"/>
                        <a:pt x="6" y="183"/>
                      </a:cubicBezTo>
                      <a:cubicBezTo>
                        <a:pt x="8" y="174"/>
                        <a:pt x="10" y="164"/>
                        <a:pt x="11" y="155"/>
                      </a:cubicBezTo>
                      <a:cubicBezTo>
                        <a:pt x="12" y="145"/>
                        <a:pt x="14" y="136"/>
                        <a:pt x="16" y="127"/>
                      </a:cubicBezTo>
                      <a:cubicBezTo>
                        <a:pt x="19" y="109"/>
                        <a:pt x="24" y="92"/>
                        <a:pt x="30" y="77"/>
                      </a:cubicBezTo>
                      <a:cubicBezTo>
                        <a:pt x="42" y="45"/>
                        <a:pt x="58" y="19"/>
                        <a:pt x="77" y="0"/>
                      </a:cubicBezTo>
                      <a:cubicBezTo>
                        <a:pt x="93" y="19"/>
                        <a:pt x="107" y="47"/>
                        <a:pt x="115" y="81"/>
                      </a:cubicBezTo>
                      <a:cubicBezTo>
                        <a:pt x="120" y="98"/>
                        <a:pt x="123" y="116"/>
                        <a:pt x="124" y="136"/>
                      </a:cubicBezTo>
                      <a:cubicBezTo>
                        <a:pt x="125" y="146"/>
                        <a:pt x="126" y="156"/>
                        <a:pt x="126" y="166"/>
                      </a:cubicBezTo>
                      <a:cubicBezTo>
                        <a:pt x="126" y="176"/>
                        <a:pt x="124" y="187"/>
                        <a:pt x="123" y="197"/>
                      </a:cubicBezTo>
                      <a:cubicBezTo>
                        <a:pt x="116" y="239"/>
                        <a:pt x="105" y="277"/>
                        <a:pt x="89" y="309"/>
                      </a:cubicBezTo>
                      <a:cubicBezTo>
                        <a:pt x="82" y="324"/>
                        <a:pt x="73" y="338"/>
                        <a:pt x="62" y="350"/>
                      </a:cubicBezTo>
                      <a:cubicBezTo>
                        <a:pt x="52" y="361"/>
                        <a:pt x="41" y="371"/>
                        <a:pt x="30" y="3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01" name="íSļíďè">
                  <a:extLst>
                    <a:ext uri="{FF2B5EF4-FFF2-40B4-BE49-F238E27FC236}">
                      <a16:creationId xmlns:a16="http://schemas.microsoft.com/office/drawing/2014/main" id="{4376F64B-B1D1-416A-BA30-2ECE393B2E96}"/>
                    </a:ext>
                  </a:extLst>
                </p:cNvPr>
                <p:cNvSpPr/>
                <p:nvPr/>
              </p:nvSpPr>
              <p:spPr bwMode="auto">
                <a:xfrm>
                  <a:off x="7030816" y="2495273"/>
                  <a:ext cx="168602" cy="169308"/>
                </a:xfrm>
                <a:custGeom>
                  <a:avLst/>
                  <a:gdLst>
                    <a:gd name="T0" fmla="*/ 0 w 262"/>
                    <a:gd name="T1" fmla="*/ 17 h 263"/>
                    <a:gd name="T2" fmla="*/ 34 w 262"/>
                    <a:gd name="T3" fmla="*/ 122 h 263"/>
                    <a:gd name="T4" fmla="*/ 105 w 262"/>
                    <a:gd name="T5" fmla="*/ 210 h 263"/>
                    <a:gd name="T6" fmla="*/ 262 w 262"/>
                    <a:gd name="T7" fmla="*/ 240 h 263"/>
                    <a:gd name="T8" fmla="*/ 220 w 262"/>
                    <a:gd name="T9" fmla="*/ 150 h 263"/>
                    <a:gd name="T10" fmla="*/ 152 w 262"/>
                    <a:gd name="T11" fmla="*/ 68 h 263"/>
                    <a:gd name="T12" fmla="*/ 0 w 262"/>
                    <a:gd name="T13" fmla="*/ 17 h 263"/>
                  </a:gdLst>
                  <a:ahLst/>
                  <a:cxnLst>
                    <a:cxn ang="0">
                      <a:pos x="T0" y="T1"/>
                    </a:cxn>
                    <a:cxn ang="0">
                      <a:pos x="T2" y="T3"/>
                    </a:cxn>
                    <a:cxn ang="0">
                      <a:pos x="T4" y="T5"/>
                    </a:cxn>
                    <a:cxn ang="0">
                      <a:pos x="T6" y="T7"/>
                    </a:cxn>
                    <a:cxn ang="0">
                      <a:pos x="T8" y="T9"/>
                    </a:cxn>
                    <a:cxn ang="0">
                      <a:pos x="T10" y="T11"/>
                    </a:cxn>
                    <a:cxn ang="0">
                      <a:pos x="T12" y="T13"/>
                    </a:cxn>
                  </a:cxnLst>
                  <a:rect l="0" t="0" r="r" b="b"/>
                  <a:pathLst>
                    <a:path w="262" h="263">
                      <a:moveTo>
                        <a:pt x="0" y="17"/>
                      </a:moveTo>
                      <a:cubicBezTo>
                        <a:pt x="2" y="52"/>
                        <a:pt x="17" y="88"/>
                        <a:pt x="34" y="122"/>
                      </a:cubicBezTo>
                      <a:cubicBezTo>
                        <a:pt x="53" y="155"/>
                        <a:pt x="75" y="187"/>
                        <a:pt x="105" y="210"/>
                      </a:cubicBezTo>
                      <a:cubicBezTo>
                        <a:pt x="166" y="257"/>
                        <a:pt x="224" y="263"/>
                        <a:pt x="262" y="240"/>
                      </a:cubicBezTo>
                      <a:cubicBezTo>
                        <a:pt x="254" y="210"/>
                        <a:pt x="239" y="179"/>
                        <a:pt x="220" y="150"/>
                      </a:cubicBezTo>
                      <a:cubicBezTo>
                        <a:pt x="202" y="120"/>
                        <a:pt x="180" y="92"/>
                        <a:pt x="152" y="68"/>
                      </a:cubicBezTo>
                      <a:cubicBezTo>
                        <a:pt x="96" y="20"/>
                        <a:pt x="42" y="0"/>
                        <a:pt x="0"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02" name="îṧļïḑé">
                  <a:extLst>
                    <a:ext uri="{FF2B5EF4-FFF2-40B4-BE49-F238E27FC236}">
                      <a16:creationId xmlns:a16="http://schemas.microsoft.com/office/drawing/2014/main" id="{3DE2FDBB-B5F5-40C4-8824-EBE0C3D31D40}"/>
                    </a:ext>
                  </a:extLst>
                </p:cNvPr>
                <p:cNvSpPr/>
                <p:nvPr/>
              </p:nvSpPr>
              <p:spPr bwMode="auto">
                <a:xfrm>
                  <a:off x="7085843" y="2682216"/>
                  <a:ext cx="190471" cy="149555"/>
                </a:xfrm>
                <a:custGeom>
                  <a:avLst/>
                  <a:gdLst>
                    <a:gd name="T0" fmla="*/ 0 w 296"/>
                    <a:gd name="T1" fmla="*/ 24 h 233"/>
                    <a:gd name="T2" fmla="*/ 137 w 296"/>
                    <a:gd name="T3" fmla="*/ 197 h 233"/>
                    <a:gd name="T4" fmla="*/ 296 w 296"/>
                    <a:gd name="T5" fmla="*/ 199 h 233"/>
                    <a:gd name="T6" fmla="*/ 271 w 296"/>
                    <a:gd name="T7" fmla="*/ 158 h 233"/>
                    <a:gd name="T8" fmla="*/ 240 w 296"/>
                    <a:gd name="T9" fmla="*/ 117 h 233"/>
                    <a:gd name="T10" fmla="*/ 158 w 296"/>
                    <a:gd name="T11" fmla="*/ 49 h 233"/>
                    <a:gd name="T12" fmla="*/ 0 w 296"/>
                    <a:gd name="T13" fmla="*/ 24 h 233"/>
                  </a:gdLst>
                  <a:ahLst/>
                  <a:cxnLst>
                    <a:cxn ang="0">
                      <a:pos x="T0" y="T1"/>
                    </a:cxn>
                    <a:cxn ang="0">
                      <a:pos x="T2" y="T3"/>
                    </a:cxn>
                    <a:cxn ang="0">
                      <a:pos x="T4" y="T5"/>
                    </a:cxn>
                    <a:cxn ang="0">
                      <a:pos x="T6" y="T7"/>
                    </a:cxn>
                    <a:cxn ang="0">
                      <a:pos x="T8" y="T9"/>
                    </a:cxn>
                    <a:cxn ang="0">
                      <a:pos x="T10" y="T11"/>
                    </a:cxn>
                    <a:cxn ang="0">
                      <a:pos x="T12" y="T13"/>
                    </a:cxn>
                  </a:cxnLst>
                  <a:rect l="0" t="0" r="r" b="b"/>
                  <a:pathLst>
                    <a:path w="296" h="233">
                      <a:moveTo>
                        <a:pt x="0" y="24"/>
                      </a:moveTo>
                      <a:cubicBezTo>
                        <a:pt x="16" y="93"/>
                        <a:pt x="74" y="159"/>
                        <a:pt x="137" y="197"/>
                      </a:cubicBezTo>
                      <a:cubicBezTo>
                        <a:pt x="202" y="233"/>
                        <a:pt x="263" y="228"/>
                        <a:pt x="296" y="199"/>
                      </a:cubicBezTo>
                      <a:cubicBezTo>
                        <a:pt x="289" y="185"/>
                        <a:pt x="281" y="171"/>
                        <a:pt x="271" y="158"/>
                      </a:cubicBezTo>
                      <a:cubicBezTo>
                        <a:pt x="261" y="145"/>
                        <a:pt x="252" y="130"/>
                        <a:pt x="240" y="117"/>
                      </a:cubicBezTo>
                      <a:cubicBezTo>
                        <a:pt x="217" y="91"/>
                        <a:pt x="189" y="68"/>
                        <a:pt x="158" y="49"/>
                      </a:cubicBezTo>
                      <a:cubicBezTo>
                        <a:pt x="96" y="11"/>
                        <a:pt x="39" y="0"/>
                        <a:pt x="0"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03" name="iṣḷîdê">
                  <a:extLst>
                    <a:ext uri="{FF2B5EF4-FFF2-40B4-BE49-F238E27FC236}">
                      <a16:creationId xmlns:a16="http://schemas.microsoft.com/office/drawing/2014/main" id="{1ED43697-0577-450B-BDD5-E595444916CE}"/>
                    </a:ext>
                  </a:extLst>
                </p:cNvPr>
                <p:cNvSpPr/>
                <p:nvPr/>
              </p:nvSpPr>
              <p:spPr bwMode="auto">
                <a:xfrm>
                  <a:off x="7172612" y="2857167"/>
                  <a:ext cx="206697" cy="130508"/>
                </a:xfrm>
                <a:custGeom>
                  <a:avLst/>
                  <a:gdLst>
                    <a:gd name="T0" fmla="*/ 0 w 321"/>
                    <a:gd name="T1" fmla="*/ 31 h 203"/>
                    <a:gd name="T2" fmla="*/ 66 w 321"/>
                    <a:gd name="T3" fmla="*/ 119 h 203"/>
                    <a:gd name="T4" fmla="*/ 165 w 321"/>
                    <a:gd name="T5" fmla="*/ 177 h 203"/>
                    <a:gd name="T6" fmla="*/ 321 w 321"/>
                    <a:gd name="T7" fmla="*/ 152 h 203"/>
                    <a:gd name="T8" fmla="*/ 252 w 321"/>
                    <a:gd name="T9" fmla="*/ 81 h 203"/>
                    <a:gd name="T10" fmla="*/ 159 w 321"/>
                    <a:gd name="T11" fmla="*/ 28 h 203"/>
                    <a:gd name="T12" fmla="*/ 0 w 321"/>
                    <a:gd name="T13" fmla="*/ 31 h 203"/>
                  </a:gdLst>
                  <a:ahLst/>
                  <a:cxnLst>
                    <a:cxn ang="0">
                      <a:pos x="T0" y="T1"/>
                    </a:cxn>
                    <a:cxn ang="0">
                      <a:pos x="T2" y="T3"/>
                    </a:cxn>
                    <a:cxn ang="0">
                      <a:pos x="T4" y="T5"/>
                    </a:cxn>
                    <a:cxn ang="0">
                      <a:pos x="T6" y="T7"/>
                    </a:cxn>
                    <a:cxn ang="0">
                      <a:pos x="T8" y="T9"/>
                    </a:cxn>
                    <a:cxn ang="0">
                      <a:pos x="T10" y="T11"/>
                    </a:cxn>
                    <a:cxn ang="0">
                      <a:pos x="T12" y="T13"/>
                    </a:cxn>
                  </a:cxnLst>
                  <a:rect l="0" t="0" r="r" b="b"/>
                  <a:pathLst>
                    <a:path w="321" h="203">
                      <a:moveTo>
                        <a:pt x="0" y="31"/>
                      </a:moveTo>
                      <a:cubicBezTo>
                        <a:pt x="16" y="62"/>
                        <a:pt x="38" y="93"/>
                        <a:pt x="66" y="119"/>
                      </a:cubicBezTo>
                      <a:cubicBezTo>
                        <a:pt x="96" y="144"/>
                        <a:pt x="130" y="164"/>
                        <a:pt x="165" y="177"/>
                      </a:cubicBezTo>
                      <a:cubicBezTo>
                        <a:pt x="234" y="203"/>
                        <a:pt x="293" y="187"/>
                        <a:pt x="321" y="152"/>
                      </a:cubicBezTo>
                      <a:cubicBezTo>
                        <a:pt x="301" y="129"/>
                        <a:pt x="281" y="102"/>
                        <a:pt x="252" y="81"/>
                      </a:cubicBezTo>
                      <a:cubicBezTo>
                        <a:pt x="226" y="59"/>
                        <a:pt x="192" y="42"/>
                        <a:pt x="159" y="28"/>
                      </a:cubicBezTo>
                      <a:cubicBezTo>
                        <a:pt x="94" y="0"/>
                        <a:pt x="33" y="1"/>
                        <a:pt x="0"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04" name="íŝļiḋê">
                  <a:extLst>
                    <a:ext uri="{FF2B5EF4-FFF2-40B4-BE49-F238E27FC236}">
                      <a16:creationId xmlns:a16="http://schemas.microsoft.com/office/drawing/2014/main" id="{23AC626E-EC92-4428-91EA-4DF5B4646610}"/>
                    </a:ext>
                  </a:extLst>
                </p:cNvPr>
                <p:cNvSpPr/>
                <p:nvPr/>
              </p:nvSpPr>
              <p:spPr bwMode="auto">
                <a:xfrm>
                  <a:off x="7288306" y="3008133"/>
                  <a:ext cx="217278" cy="112166"/>
                </a:xfrm>
                <a:custGeom>
                  <a:avLst/>
                  <a:gdLst>
                    <a:gd name="T0" fmla="*/ 0 w 337"/>
                    <a:gd name="T1" fmla="*/ 47 h 174"/>
                    <a:gd name="T2" fmla="*/ 81 w 337"/>
                    <a:gd name="T3" fmla="*/ 122 h 174"/>
                    <a:gd name="T4" fmla="*/ 132 w 337"/>
                    <a:gd name="T5" fmla="*/ 148 h 174"/>
                    <a:gd name="T6" fmla="*/ 188 w 337"/>
                    <a:gd name="T7" fmla="*/ 162 h 174"/>
                    <a:gd name="T8" fmla="*/ 337 w 337"/>
                    <a:gd name="T9" fmla="*/ 112 h 174"/>
                    <a:gd name="T10" fmla="*/ 258 w 337"/>
                    <a:gd name="T11" fmla="*/ 53 h 174"/>
                    <a:gd name="T12" fmla="*/ 208 w 337"/>
                    <a:gd name="T13" fmla="*/ 32 h 174"/>
                    <a:gd name="T14" fmla="*/ 157 w 337"/>
                    <a:gd name="T15" fmla="*/ 16 h 174"/>
                    <a:gd name="T16" fmla="*/ 0 w 337"/>
                    <a:gd name="T17" fmla="*/ 47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7" h="174">
                      <a:moveTo>
                        <a:pt x="0" y="47"/>
                      </a:moveTo>
                      <a:cubicBezTo>
                        <a:pt x="21" y="75"/>
                        <a:pt x="49" y="101"/>
                        <a:pt x="81" y="122"/>
                      </a:cubicBezTo>
                      <a:cubicBezTo>
                        <a:pt x="96" y="133"/>
                        <a:pt x="114" y="141"/>
                        <a:pt x="132" y="148"/>
                      </a:cubicBezTo>
                      <a:cubicBezTo>
                        <a:pt x="151" y="154"/>
                        <a:pt x="169" y="159"/>
                        <a:pt x="188" y="162"/>
                      </a:cubicBezTo>
                      <a:cubicBezTo>
                        <a:pt x="262" y="174"/>
                        <a:pt x="315" y="151"/>
                        <a:pt x="337" y="112"/>
                      </a:cubicBezTo>
                      <a:cubicBezTo>
                        <a:pt x="316" y="89"/>
                        <a:pt x="289" y="69"/>
                        <a:pt x="258" y="53"/>
                      </a:cubicBezTo>
                      <a:cubicBezTo>
                        <a:pt x="242" y="45"/>
                        <a:pt x="225" y="38"/>
                        <a:pt x="208" y="32"/>
                      </a:cubicBezTo>
                      <a:cubicBezTo>
                        <a:pt x="192" y="26"/>
                        <a:pt x="175" y="20"/>
                        <a:pt x="157" y="16"/>
                      </a:cubicBezTo>
                      <a:cubicBezTo>
                        <a:pt x="87" y="0"/>
                        <a:pt x="27" y="12"/>
                        <a:pt x="0"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05" name="ïṣļiḓê">
                  <a:extLst>
                    <a:ext uri="{FF2B5EF4-FFF2-40B4-BE49-F238E27FC236}">
                      <a16:creationId xmlns:a16="http://schemas.microsoft.com/office/drawing/2014/main" id="{7500E497-FACA-4940-8635-CAF5FAF7B41C}"/>
                    </a:ext>
                  </a:extLst>
                </p:cNvPr>
                <p:cNvSpPr/>
                <p:nvPr/>
              </p:nvSpPr>
              <p:spPr bwMode="auto">
                <a:xfrm>
                  <a:off x="7430101" y="3138642"/>
                  <a:ext cx="222922" cy="91708"/>
                </a:xfrm>
                <a:custGeom>
                  <a:avLst/>
                  <a:gdLst>
                    <a:gd name="T0" fmla="*/ 0 w 345"/>
                    <a:gd name="T1" fmla="*/ 61 h 142"/>
                    <a:gd name="T2" fmla="*/ 94 w 345"/>
                    <a:gd name="T3" fmla="*/ 120 h 142"/>
                    <a:gd name="T4" fmla="*/ 148 w 345"/>
                    <a:gd name="T5" fmla="*/ 138 h 142"/>
                    <a:gd name="T6" fmla="*/ 205 w 345"/>
                    <a:gd name="T7" fmla="*/ 142 h 142"/>
                    <a:gd name="T8" fmla="*/ 345 w 345"/>
                    <a:gd name="T9" fmla="*/ 66 h 142"/>
                    <a:gd name="T10" fmla="*/ 255 w 345"/>
                    <a:gd name="T11" fmla="*/ 23 h 142"/>
                    <a:gd name="T12" fmla="*/ 151 w 345"/>
                    <a:gd name="T13" fmla="*/ 3 h 142"/>
                    <a:gd name="T14" fmla="*/ 0 w 345"/>
                    <a:gd name="T15" fmla="*/ 61 h 1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5" h="142">
                      <a:moveTo>
                        <a:pt x="0" y="61"/>
                      </a:moveTo>
                      <a:cubicBezTo>
                        <a:pt x="26" y="84"/>
                        <a:pt x="59" y="105"/>
                        <a:pt x="94" y="120"/>
                      </a:cubicBezTo>
                      <a:cubicBezTo>
                        <a:pt x="112" y="127"/>
                        <a:pt x="130" y="133"/>
                        <a:pt x="148" y="138"/>
                      </a:cubicBezTo>
                      <a:cubicBezTo>
                        <a:pt x="167" y="141"/>
                        <a:pt x="187" y="142"/>
                        <a:pt x="205" y="142"/>
                      </a:cubicBezTo>
                      <a:cubicBezTo>
                        <a:pt x="281" y="140"/>
                        <a:pt x="330" y="108"/>
                        <a:pt x="345" y="66"/>
                      </a:cubicBezTo>
                      <a:cubicBezTo>
                        <a:pt x="320" y="47"/>
                        <a:pt x="289" y="33"/>
                        <a:pt x="255" y="23"/>
                      </a:cubicBezTo>
                      <a:cubicBezTo>
                        <a:pt x="221" y="13"/>
                        <a:pt x="187" y="4"/>
                        <a:pt x="151" y="3"/>
                      </a:cubicBezTo>
                      <a:cubicBezTo>
                        <a:pt x="79" y="0"/>
                        <a:pt x="21" y="22"/>
                        <a:pt x="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06" name="îṡḷíďe">
                  <a:extLst>
                    <a:ext uri="{FF2B5EF4-FFF2-40B4-BE49-F238E27FC236}">
                      <a16:creationId xmlns:a16="http://schemas.microsoft.com/office/drawing/2014/main" id="{A909ECE5-FA6D-4FE1-A0B2-BF98E4740785}"/>
                    </a:ext>
                  </a:extLst>
                </p:cNvPr>
                <p:cNvSpPr/>
                <p:nvPr/>
              </p:nvSpPr>
              <p:spPr bwMode="auto">
                <a:xfrm>
                  <a:off x="7595176" y="3233877"/>
                  <a:ext cx="219394" cy="91003"/>
                </a:xfrm>
                <a:custGeom>
                  <a:avLst/>
                  <a:gdLst>
                    <a:gd name="T0" fmla="*/ 0 w 340"/>
                    <a:gd name="T1" fmla="*/ 88 h 141"/>
                    <a:gd name="T2" fmla="*/ 102 w 340"/>
                    <a:gd name="T3" fmla="*/ 130 h 141"/>
                    <a:gd name="T4" fmla="*/ 215 w 340"/>
                    <a:gd name="T5" fmla="*/ 134 h 141"/>
                    <a:gd name="T6" fmla="*/ 340 w 340"/>
                    <a:gd name="T7" fmla="*/ 34 h 141"/>
                    <a:gd name="T8" fmla="*/ 244 w 340"/>
                    <a:gd name="T9" fmla="*/ 7 h 141"/>
                    <a:gd name="T10" fmla="*/ 137 w 340"/>
                    <a:gd name="T11" fmla="*/ 6 h 141"/>
                    <a:gd name="T12" fmla="*/ 0 w 340"/>
                    <a:gd name="T13" fmla="*/ 88 h 141"/>
                  </a:gdLst>
                  <a:ahLst/>
                  <a:cxnLst>
                    <a:cxn ang="0">
                      <a:pos x="T0" y="T1"/>
                    </a:cxn>
                    <a:cxn ang="0">
                      <a:pos x="T2" y="T3"/>
                    </a:cxn>
                    <a:cxn ang="0">
                      <a:pos x="T4" y="T5"/>
                    </a:cxn>
                    <a:cxn ang="0">
                      <a:pos x="T6" y="T7"/>
                    </a:cxn>
                    <a:cxn ang="0">
                      <a:pos x="T8" y="T9"/>
                    </a:cxn>
                    <a:cxn ang="0">
                      <a:pos x="T10" y="T11"/>
                    </a:cxn>
                    <a:cxn ang="0">
                      <a:pos x="T12" y="T13"/>
                    </a:cxn>
                  </a:cxnLst>
                  <a:rect l="0" t="0" r="r" b="b"/>
                  <a:pathLst>
                    <a:path w="340" h="141">
                      <a:moveTo>
                        <a:pt x="0" y="88"/>
                      </a:moveTo>
                      <a:cubicBezTo>
                        <a:pt x="27" y="110"/>
                        <a:pt x="64" y="122"/>
                        <a:pt x="102" y="130"/>
                      </a:cubicBezTo>
                      <a:cubicBezTo>
                        <a:pt x="139" y="138"/>
                        <a:pt x="178" y="141"/>
                        <a:pt x="215" y="134"/>
                      </a:cubicBezTo>
                      <a:cubicBezTo>
                        <a:pt x="290" y="118"/>
                        <a:pt x="332" y="78"/>
                        <a:pt x="340" y="34"/>
                      </a:cubicBezTo>
                      <a:cubicBezTo>
                        <a:pt x="312" y="20"/>
                        <a:pt x="278" y="13"/>
                        <a:pt x="244" y="7"/>
                      </a:cubicBezTo>
                      <a:cubicBezTo>
                        <a:pt x="210" y="1"/>
                        <a:pt x="174" y="0"/>
                        <a:pt x="137" y="6"/>
                      </a:cubicBezTo>
                      <a:cubicBezTo>
                        <a:pt x="64" y="17"/>
                        <a:pt x="14" y="44"/>
                        <a:pt x="0"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07" name="ïṥļïḓé">
                  <a:extLst>
                    <a:ext uri="{FF2B5EF4-FFF2-40B4-BE49-F238E27FC236}">
                      <a16:creationId xmlns:a16="http://schemas.microsoft.com/office/drawing/2014/main" id="{E9A580C5-1AE0-4F09-95EA-D8DCD624679B}"/>
                    </a:ext>
                  </a:extLst>
                </p:cNvPr>
                <p:cNvSpPr/>
                <p:nvPr/>
              </p:nvSpPr>
              <p:spPr bwMode="auto">
                <a:xfrm>
                  <a:off x="7776476" y="3294545"/>
                  <a:ext cx="210223" cy="99469"/>
                </a:xfrm>
                <a:custGeom>
                  <a:avLst/>
                  <a:gdLst>
                    <a:gd name="T0" fmla="*/ 0 w 326"/>
                    <a:gd name="T1" fmla="*/ 122 h 154"/>
                    <a:gd name="T2" fmla="*/ 220 w 326"/>
                    <a:gd name="T3" fmla="*/ 130 h 154"/>
                    <a:gd name="T4" fmla="*/ 299 w 326"/>
                    <a:gd name="T5" fmla="*/ 77 h 154"/>
                    <a:gd name="T6" fmla="*/ 325 w 326"/>
                    <a:gd name="T7" fmla="*/ 11 h 154"/>
                    <a:gd name="T8" fmla="*/ 278 w 326"/>
                    <a:gd name="T9" fmla="*/ 4 h 154"/>
                    <a:gd name="T10" fmla="*/ 227 w 326"/>
                    <a:gd name="T11" fmla="*/ 0 h 154"/>
                    <a:gd name="T12" fmla="*/ 121 w 326"/>
                    <a:gd name="T13" fmla="*/ 19 h 154"/>
                    <a:gd name="T14" fmla="*/ 0 w 326"/>
                    <a:gd name="T15" fmla="*/ 122 h 1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6" h="154">
                      <a:moveTo>
                        <a:pt x="0" y="122"/>
                      </a:moveTo>
                      <a:cubicBezTo>
                        <a:pt x="63" y="154"/>
                        <a:pt x="151" y="154"/>
                        <a:pt x="220" y="130"/>
                      </a:cubicBezTo>
                      <a:cubicBezTo>
                        <a:pt x="255" y="119"/>
                        <a:pt x="282" y="99"/>
                        <a:pt x="299" y="77"/>
                      </a:cubicBezTo>
                      <a:cubicBezTo>
                        <a:pt x="317" y="56"/>
                        <a:pt x="326" y="33"/>
                        <a:pt x="325" y="11"/>
                      </a:cubicBezTo>
                      <a:cubicBezTo>
                        <a:pt x="310" y="7"/>
                        <a:pt x="294" y="5"/>
                        <a:pt x="278" y="4"/>
                      </a:cubicBezTo>
                      <a:cubicBezTo>
                        <a:pt x="261" y="1"/>
                        <a:pt x="244" y="0"/>
                        <a:pt x="227" y="0"/>
                      </a:cubicBezTo>
                      <a:cubicBezTo>
                        <a:pt x="192" y="1"/>
                        <a:pt x="156" y="7"/>
                        <a:pt x="121" y="19"/>
                      </a:cubicBezTo>
                      <a:cubicBezTo>
                        <a:pt x="53" y="40"/>
                        <a:pt x="7" y="77"/>
                        <a:pt x="0" y="1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08" name="îSļîḑè">
                  <a:extLst>
                    <a:ext uri="{FF2B5EF4-FFF2-40B4-BE49-F238E27FC236}">
                      <a16:creationId xmlns:a16="http://schemas.microsoft.com/office/drawing/2014/main" id="{47E57E69-1810-469C-928F-C1A3838DA02D}"/>
                    </a:ext>
                  </a:extLst>
                </p:cNvPr>
                <p:cNvSpPr/>
                <p:nvPr/>
              </p:nvSpPr>
              <p:spPr bwMode="auto">
                <a:xfrm>
                  <a:off x="7968357" y="3315005"/>
                  <a:ext cx="200348" cy="115694"/>
                </a:xfrm>
                <a:custGeom>
                  <a:avLst/>
                  <a:gdLst>
                    <a:gd name="T0" fmla="*/ 2 w 311"/>
                    <a:gd name="T1" fmla="*/ 169 h 179"/>
                    <a:gd name="T2" fmla="*/ 112 w 311"/>
                    <a:gd name="T3" fmla="*/ 175 h 179"/>
                    <a:gd name="T4" fmla="*/ 220 w 311"/>
                    <a:gd name="T5" fmla="*/ 137 h 179"/>
                    <a:gd name="T6" fmla="*/ 303 w 311"/>
                    <a:gd name="T7" fmla="*/ 4 h 179"/>
                    <a:gd name="T8" fmla="*/ 204 w 311"/>
                    <a:gd name="T9" fmla="*/ 9 h 179"/>
                    <a:gd name="T10" fmla="*/ 103 w 311"/>
                    <a:gd name="T11" fmla="*/ 45 h 179"/>
                    <a:gd name="T12" fmla="*/ 2 w 311"/>
                    <a:gd name="T13" fmla="*/ 169 h 179"/>
                  </a:gdLst>
                  <a:ahLst/>
                  <a:cxnLst>
                    <a:cxn ang="0">
                      <a:pos x="T0" y="T1"/>
                    </a:cxn>
                    <a:cxn ang="0">
                      <a:pos x="T2" y="T3"/>
                    </a:cxn>
                    <a:cxn ang="0">
                      <a:pos x="T4" y="T5"/>
                    </a:cxn>
                    <a:cxn ang="0">
                      <a:pos x="T6" y="T7"/>
                    </a:cxn>
                    <a:cxn ang="0">
                      <a:pos x="T8" y="T9"/>
                    </a:cxn>
                    <a:cxn ang="0">
                      <a:pos x="T10" y="T11"/>
                    </a:cxn>
                    <a:cxn ang="0">
                      <a:pos x="T12" y="T13"/>
                    </a:cxn>
                  </a:cxnLst>
                  <a:rect l="0" t="0" r="r" b="b"/>
                  <a:pathLst>
                    <a:path w="311" h="179">
                      <a:moveTo>
                        <a:pt x="2" y="169"/>
                      </a:moveTo>
                      <a:cubicBezTo>
                        <a:pt x="35" y="177"/>
                        <a:pt x="74" y="179"/>
                        <a:pt x="112" y="175"/>
                      </a:cubicBezTo>
                      <a:cubicBezTo>
                        <a:pt x="150" y="170"/>
                        <a:pt x="187" y="156"/>
                        <a:pt x="220" y="137"/>
                      </a:cubicBezTo>
                      <a:cubicBezTo>
                        <a:pt x="284" y="100"/>
                        <a:pt x="311" y="48"/>
                        <a:pt x="303" y="4"/>
                      </a:cubicBezTo>
                      <a:cubicBezTo>
                        <a:pt x="272" y="0"/>
                        <a:pt x="238" y="1"/>
                        <a:pt x="204" y="9"/>
                      </a:cubicBezTo>
                      <a:cubicBezTo>
                        <a:pt x="170" y="16"/>
                        <a:pt x="135" y="31"/>
                        <a:pt x="103" y="45"/>
                      </a:cubicBezTo>
                      <a:cubicBezTo>
                        <a:pt x="39" y="77"/>
                        <a:pt x="0" y="124"/>
                        <a:pt x="2" y="1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09" name="íṩ1iḍê">
                  <a:extLst>
                    <a:ext uri="{FF2B5EF4-FFF2-40B4-BE49-F238E27FC236}">
                      <a16:creationId xmlns:a16="http://schemas.microsoft.com/office/drawing/2014/main" id="{7B86996C-7CFC-4B69-8D87-3B1BCE0B59AB}"/>
                    </a:ext>
                  </a:extLst>
                </p:cNvPr>
                <p:cNvSpPr/>
                <p:nvPr/>
              </p:nvSpPr>
              <p:spPr bwMode="auto">
                <a:xfrm>
                  <a:off x="7185311" y="2459295"/>
                  <a:ext cx="97352" cy="189766"/>
                </a:xfrm>
                <a:custGeom>
                  <a:avLst/>
                  <a:gdLst>
                    <a:gd name="T0" fmla="*/ 24 w 151"/>
                    <a:gd name="T1" fmla="*/ 295 h 295"/>
                    <a:gd name="T2" fmla="*/ 128 w 151"/>
                    <a:gd name="T3" fmla="*/ 181 h 295"/>
                    <a:gd name="T4" fmla="*/ 149 w 151"/>
                    <a:gd name="T5" fmla="*/ 87 h 295"/>
                    <a:gd name="T6" fmla="*/ 138 w 151"/>
                    <a:gd name="T7" fmla="*/ 0 h 295"/>
                    <a:gd name="T8" fmla="*/ 20 w 151"/>
                    <a:gd name="T9" fmla="*/ 98 h 295"/>
                    <a:gd name="T10" fmla="*/ 0 w 151"/>
                    <a:gd name="T11" fmla="*/ 200 h 295"/>
                    <a:gd name="T12" fmla="*/ 24 w 151"/>
                    <a:gd name="T13" fmla="*/ 295 h 295"/>
                  </a:gdLst>
                  <a:ahLst/>
                  <a:cxnLst>
                    <a:cxn ang="0">
                      <a:pos x="T0" y="T1"/>
                    </a:cxn>
                    <a:cxn ang="0">
                      <a:pos x="T2" y="T3"/>
                    </a:cxn>
                    <a:cxn ang="0">
                      <a:pos x="T4" y="T5"/>
                    </a:cxn>
                    <a:cxn ang="0">
                      <a:pos x="T6" y="T7"/>
                    </a:cxn>
                    <a:cxn ang="0">
                      <a:pos x="T8" y="T9"/>
                    </a:cxn>
                    <a:cxn ang="0">
                      <a:pos x="T10" y="T11"/>
                    </a:cxn>
                    <a:cxn ang="0">
                      <a:pos x="T12" y="T13"/>
                    </a:cxn>
                  </a:cxnLst>
                  <a:rect l="0" t="0" r="r" b="b"/>
                  <a:pathLst>
                    <a:path w="151" h="295">
                      <a:moveTo>
                        <a:pt x="24" y="295"/>
                      </a:moveTo>
                      <a:cubicBezTo>
                        <a:pt x="68" y="287"/>
                        <a:pt x="108" y="243"/>
                        <a:pt x="128" y="181"/>
                      </a:cubicBezTo>
                      <a:cubicBezTo>
                        <a:pt x="139" y="150"/>
                        <a:pt x="148" y="117"/>
                        <a:pt x="149" y="87"/>
                      </a:cubicBezTo>
                      <a:cubicBezTo>
                        <a:pt x="151" y="55"/>
                        <a:pt x="144" y="27"/>
                        <a:pt x="138" y="0"/>
                      </a:cubicBezTo>
                      <a:cubicBezTo>
                        <a:pt x="94" y="1"/>
                        <a:pt x="44" y="34"/>
                        <a:pt x="20" y="98"/>
                      </a:cubicBezTo>
                      <a:cubicBezTo>
                        <a:pt x="7" y="130"/>
                        <a:pt x="0" y="165"/>
                        <a:pt x="0" y="200"/>
                      </a:cubicBezTo>
                      <a:cubicBezTo>
                        <a:pt x="1" y="234"/>
                        <a:pt x="11" y="267"/>
                        <a:pt x="24" y="29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10" name="î$ḷîḍè">
                  <a:extLst>
                    <a:ext uri="{FF2B5EF4-FFF2-40B4-BE49-F238E27FC236}">
                      <a16:creationId xmlns:a16="http://schemas.microsoft.com/office/drawing/2014/main" id="{7D4590ED-CA25-4198-8230-3F6DD786C552}"/>
                    </a:ext>
                  </a:extLst>
                </p:cNvPr>
                <p:cNvSpPr/>
                <p:nvPr/>
              </p:nvSpPr>
              <p:spPr bwMode="auto">
                <a:xfrm>
                  <a:off x="7248095" y="2608851"/>
                  <a:ext cx="92414" cy="200348"/>
                </a:xfrm>
                <a:custGeom>
                  <a:avLst/>
                  <a:gdLst>
                    <a:gd name="T0" fmla="*/ 7 w 144"/>
                    <a:gd name="T1" fmla="*/ 118 h 311"/>
                    <a:gd name="T2" fmla="*/ 7 w 144"/>
                    <a:gd name="T3" fmla="*/ 221 h 311"/>
                    <a:gd name="T4" fmla="*/ 21 w 144"/>
                    <a:gd name="T5" fmla="*/ 270 h 311"/>
                    <a:gd name="T6" fmla="*/ 46 w 144"/>
                    <a:gd name="T7" fmla="*/ 311 h 311"/>
                    <a:gd name="T8" fmla="*/ 129 w 144"/>
                    <a:gd name="T9" fmla="*/ 181 h 311"/>
                    <a:gd name="T10" fmla="*/ 108 w 144"/>
                    <a:gd name="T11" fmla="*/ 0 h 311"/>
                    <a:gd name="T12" fmla="*/ 7 w 144"/>
                    <a:gd name="T13" fmla="*/ 118 h 311"/>
                  </a:gdLst>
                  <a:ahLst/>
                  <a:cxnLst>
                    <a:cxn ang="0">
                      <a:pos x="T0" y="T1"/>
                    </a:cxn>
                    <a:cxn ang="0">
                      <a:pos x="T2" y="T3"/>
                    </a:cxn>
                    <a:cxn ang="0">
                      <a:pos x="T4" y="T5"/>
                    </a:cxn>
                    <a:cxn ang="0">
                      <a:pos x="T6" y="T7"/>
                    </a:cxn>
                    <a:cxn ang="0">
                      <a:pos x="T8" y="T9"/>
                    </a:cxn>
                    <a:cxn ang="0">
                      <a:pos x="T10" y="T11"/>
                    </a:cxn>
                    <a:cxn ang="0">
                      <a:pos x="T12" y="T13"/>
                    </a:cxn>
                  </a:cxnLst>
                  <a:rect l="0" t="0" r="r" b="b"/>
                  <a:pathLst>
                    <a:path w="144" h="311">
                      <a:moveTo>
                        <a:pt x="7" y="118"/>
                      </a:moveTo>
                      <a:cubicBezTo>
                        <a:pt x="0" y="151"/>
                        <a:pt x="1" y="187"/>
                        <a:pt x="7" y="221"/>
                      </a:cubicBezTo>
                      <a:cubicBezTo>
                        <a:pt x="10" y="238"/>
                        <a:pt x="14" y="255"/>
                        <a:pt x="21" y="270"/>
                      </a:cubicBezTo>
                      <a:cubicBezTo>
                        <a:pt x="28" y="285"/>
                        <a:pt x="37" y="299"/>
                        <a:pt x="46" y="311"/>
                      </a:cubicBezTo>
                      <a:cubicBezTo>
                        <a:pt x="89" y="295"/>
                        <a:pt x="117" y="247"/>
                        <a:pt x="129" y="181"/>
                      </a:cubicBezTo>
                      <a:cubicBezTo>
                        <a:pt x="144" y="113"/>
                        <a:pt x="129" y="50"/>
                        <a:pt x="108" y="0"/>
                      </a:cubicBezTo>
                      <a:cubicBezTo>
                        <a:pt x="65" y="9"/>
                        <a:pt x="22" y="50"/>
                        <a:pt x="7" y="1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11" name="ïṥ1ïḋe">
                  <a:extLst>
                    <a:ext uri="{FF2B5EF4-FFF2-40B4-BE49-F238E27FC236}">
                      <a16:creationId xmlns:a16="http://schemas.microsoft.com/office/drawing/2014/main" id="{333EF992-57CA-4304-8B8A-A545A291573D}"/>
                    </a:ext>
                  </a:extLst>
                </p:cNvPr>
                <p:cNvSpPr/>
                <p:nvPr/>
              </p:nvSpPr>
              <p:spPr bwMode="auto">
                <a:xfrm>
                  <a:off x="7332748" y="2749940"/>
                  <a:ext cx="87476" cy="204580"/>
                </a:xfrm>
                <a:custGeom>
                  <a:avLst/>
                  <a:gdLst>
                    <a:gd name="T0" fmla="*/ 3 w 136"/>
                    <a:gd name="T1" fmla="*/ 133 h 317"/>
                    <a:gd name="T2" fmla="*/ 21 w 136"/>
                    <a:gd name="T3" fmla="*/ 234 h 317"/>
                    <a:gd name="T4" fmla="*/ 75 w 136"/>
                    <a:gd name="T5" fmla="*/ 317 h 317"/>
                    <a:gd name="T6" fmla="*/ 136 w 136"/>
                    <a:gd name="T7" fmla="*/ 173 h 317"/>
                    <a:gd name="T8" fmla="*/ 120 w 136"/>
                    <a:gd name="T9" fmla="*/ 79 h 317"/>
                    <a:gd name="T10" fmla="*/ 83 w 136"/>
                    <a:gd name="T11" fmla="*/ 0 h 317"/>
                    <a:gd name="T12" fmla="*/ 3 w 136"/>
                    <a:gd name="T13" fmla="*/ 133 h 317"/>
                  </a:gdLst>
                  <a:ahLst/>
                  <a:cxnLst>
                    <a:cxn ang="0">
                      <a:pos x="T0" y="T1"/>
                    </a:cxn>
                    <a:cxn ang="0">
                      <a:pos x="T2" y="T3"/>
                    </a:cxn>
                    <a:cxn ang="0">
                      <a:pos x="T4" y="T5"/>
                    </a:cxn>
                    <a:cxn ang="0">
                      <a:pos x="T6" y="T7"/>
                    </a:cxn>
                    <a:cxn ang="0">
                      <a:pos x="T8" y="T9"/>
                    </a:cxn>
                    <a:cxn ang="0">
                      <a:pos x="T10" y="T11"/>
                    </a:cxn>
                    <a:cxn ang="0">
                      <a:pos x="T12" y="T13"/>
                    </a:cxn>
                  </a:cxnLst>
                  <a:rect l="0" t="0" r="r" b="b"/>
                  <a:pathLst>
                    <a:path w="136" h="317">
                      <a:moveTo>
                        <a:pt x="3" y="133"/>
                      </a:moveTo>
                      <a:cubicBezTo>
                        <a:pt x="0" y="168"/>
                        <a:pt x="9" y="202"/>
                        <a:pt x="21" y="234"/>
                      </a:cubicBezTo>
                      <a:cubicBezTo>
                        <a:pt x="35" y="266"/>
                        <a:pt x="50" y="297"/>
                        <a:pt x="75" y="317"/>
                      </a:cubicBezTo>
                      <a:cubicBezTo>
                        <a:pt x="114" y="294"/>
                        <a:pt x="134" y="242"/>
                        <a:pt x="136" y="173"/>
                      </a:cubicBezTo>
                      <a:cubicBezTo>
                        <a:pt x="136" y="140"/>
                        <a:pt x="131" y="107"/>
                        <a:pt x="120" y="79"/>
                      </a:cubicBezTo>
                      <a:cubicBezTo>
                        <a:pt x="111" y="49"/>
                        <a:pt x="100" y="21"/>
                        <a:pt x="83" y="0"/>
                      </a:cubicBezTo>
                      <a:cubicBezTo>
                        <a:pt x="41" y="16"/>
                        <a:pt x="8" y="63"/>
                        <a:pt x="3"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12" name="îŝḷïďé">
                  <a:extLst>
                    <a:ext uri="{FF2B5EF4-FFF2-40B4-BE49-F238E27FC236}">
                      <a16:creationId xmlns:a16="http://schemas.microsoft.com/office/drawing/2014/main" id="{911737BC-0E60-4A1C-938B-FDB873001F1F}"/>
                    </a:ext>
                  </a:extLst>
                </p:cNvPr>
                <p:cNvSpPr/>
                <p:nvPr/>
              </p:nvSpPr>
              <p:spPr bwMode="auto">
                <a:xfrm>
                  <a:off x="7436449" y="2876921"/>
                  <a:ext cx="100879" cy="202464"/>
                </a:xfrm>
                <a:custGeom>
                  <a:avLst/>
                  <a:gdLst>
                    <a:gd name="T0" fmla="*/ 8 w 156"/>
                    <a:gd name="T1" fmla="*/ 144 h 315"/>
                    <a:gd name="T2" fmla="*/ 19 w 156"/>
                    <a:gd name="T3" fmla="*/ 196 h 315"/>
                    <a:gd name="T4" fmla="*/ 42 w 156"/>
                    <a:gd name="T5" fmla="*/ 242 h 315"/>
                    <a:gd name="T6" fmla="*/ 108 w 156"/>
                    <a:gd name="T7" fmla="*/ 315 h 315"/>
                    <a:gd name="T8" fmla="*/ 145 w 156"/>
                    <a:gd name="T9" fmla="*/ 162 h 315"/>
                    <a:gd name="T10" fmla="*/ 132 w 156"/>
                    <a:gd name="T11" fmla="*/ 115 h 315"/>
                    <a:gd name="T12" fmla="*/ 114 w 156"/>
                    <a:gd name="T13" fmla="*/ 71 h 315"/>
                    <a:gd name="T14" fmla="*/ 62 w 156"/>
                    <a:gd name="T15" fmla="*/ 0 h 315"/>
                    <a:gd name="T16" fmla="*/ 8 w 156"/>
                    <a:gd name="T17" fmla="*/ 144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315">
                      <a:moveTo>
                        <a:pt x="8" y="144"/>
                      </a:moveTo>
                      <a:cubicBezTo>
                        <a:pt x="10" y="162"/>
                        <a:pt x="13" y="179"/>
                        <a:pt x="19" y="196"/>
                      </a:cubicBezTo>
                      <a:cubicBezTo>
                        <a:pt x="25" y="212"/>
                        <a:pt x="33" y="227"/>
                        <a:pt x="42" y="242"/>
                      </a:cubicBezTo>
                      <a:cubicBezTo>
                        <a:pt x="61" y="271"/>
                        <a:pt x="84" y="296"/>
                        <a:pt x="108" y="315"/>
                      </a:cubicBezTo>
                      <a:cubicBezTo>
                        <a:pt x="142" y="286"/>
                        <a:pt x="156" y="228"/>
                        <a:pt x="145" y="162"/>
                      </a:cubicBezTo>
                      <a:cubicBezTo>
                        <a:pt x="142" y="145"/>
                        <a:pt x="137" y="130"/>
                        <a:pt x="132" y="115"/>
                      </a:cubicBezTo>
                      <a:cubicBezTo>
                        <a:pt x="126" y="100"/>
                        <a:pt x="120" y="85"/>
                        <a:pt x="114" y="71"/>
                      </a:cubicBezTo>
                      <a:cubicBezTo>
                        <a:pt x="100" y="42"/>
                        <a:pt x="83" y="18"/>
                        <a:pt x="62" y="0"/>
                      </a:cubicBezTo>
                      <a:cubicBezTo>
                        <a:pt x="24" y="23"/>
                        <a:pt x="0" y="75"/>
                        <a:pt x="8" y="1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13" name="íṩḻïḓe">
                  <a:extLst>
                    <a:ext uri="{FF2B5EF4-FFF2-40B4-BE49-F238E27FC236}">
                      <a16:creationId xmlns:a16="http://schemas.microsoft.com/office/drawing/2014/main" id="{1C32EA73-02B4-49C2-8D61-8D8165F432C7}"/>
                    </a:ext>
                  </a:extLst>
                </p:cNvPr>
                <p:cNvSpPr/>
                <p:nvPr/>
              </p:nvSpPr>
              <p:spPr bwMode="auto">
                <a:xfrm>
                  <a:off x="7557081" y="2986971"/>
                  <a:ext cx="116399" cy="193293"/>
                </a:xfrm>
                <a:custGeom>
                  <a:avLst/>
                  <a:gdLst>
                    <a:gd name="T0" fmla="*/ 20 w 180"/>
                    <a:gd name="T1" fmla="*/ 150 h 300"/>
                    <a:gd name="T2" fmla="*/ 70 w 180"/>
                    <a:gd name="T3" fmla="*/ 241 h 300"/>
                    <a:gd name="T4" fmla="*/ 149 w 180"/>
                    <a:gd name="T5" fmla="*/ 300 h 300"/>
                    <a:gd name="T6" fmla="*/ 157 w 180"/>
                    <a:gd name="T7" fmla="*/ 145 h 300"/>
                    <a:gd name="T8" fmla="*/ 137 w 180"/>
                    <a:gd name="T9" fmla="*/ 101 h 300"/>
                    <a:gd name="T10" fmla="*/ 112 w 180"/>
                    <a:gd name="T11" fmla="*/ 60 h 300"/>
                    <a:gd name="T12" fmla="*/ 48 w 180"/>
                    <a:gd name="T13" fmla="*/ 0 h 300"/>
                    <a:gd name="T14" fmla="*/ 20 w 180"/>
                    <a:gd name="T15" fmla="*/ 150 h 3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0" h="300">
                      <a:moveTo>
                        <a:pt x="20" y="150"/>
                      </a:moveTo>
                      <a:cubicBezTo>
                        <a:pt x="30" y="183"/>
                        <a:pt x="46" y="217"/>
                        <a:pt x="70" y="241"/>
                      </a:cubicBezTo>
                      <a:cubicBezTo>
                        <a:pt x="93" y="266"/>
                        <a:pt x="121" y="287"/>
                        <a:pt x="149" y="300"/>
                      </a:cubicBezTo>
                      <a:cubicBezTo>
                        <a:pt x="177" y="266"/>
                        <a:pt x="180" y="207"/>
                        <a:pt x="157" y="145"/>
                      </a:cubicBezTo>
                      <a:cubicBezTo>
                        <a:pt x="152" y="129"/>
                        <a:pt x="144" y="115"/>
                        <a:pt x="137" y="101"/>
                      </a:cubicBezTo>
                      <a:cubicBezTo>
                        <a:pt x="129" y="86"/>
                        <a:pt x="121" y="72"/>
                        <a:pt x="112" y="60"/>
                      </a:cubicBezTo>
                      <a:cubicBezTo>
                        <a:pt x="94" y="34"/>
                        <a:pt x="72" y="14"/>
                        <a:pt x="48" y="0"/>
                      </a:cubicBezTo>
                      <a:cubicBezTo>
                        <a:pt x="14" y="30"/>
                        <a:pt x="0" y="84"/>
                        <a:pt x="20" y="1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14" name="íṩ1íḓe">
                  <a:extLst>
                    <a:ext uri="{FF2B5EF4-FFF2-40B4-BE49-F238E27FC236}">
                      <a16:creationId xmlns:a16="http://schemas.microsoft.com/office/drawing/2014/main" id="{92DB604C-CEC8-46EF-8785-D3E991BE8853}"/>
                    </a:ext>
                  </a:extLst>
                </p:cNvPr>
                <p:cNvSpPr/>
                <p:nvPr/>
              </p:nvSpPr>
              <p:spPr bwMode="auto">
                <a:xfrm>
                  <a:off x="7695348" y="3075153"/>
                  <a:ext cx="134035" cy="179890"/>
                </a:xfrm>
                <a:custGeom>
                  <a:avLst/>
                  <a:gdLst>
                    <a:gd name="T0" fmla="*/ 32 w 208"/>
                    <a:gd name="T1" fmla="*/ 154 h 279"/>
                    <a:gd name="T2" fmla="*/ 97 w 208"/>
                    <a:gd name="T3" fmla="*/ 235 h 279"/>
                    <a:gd name="T4" fmla="*/ 185 w 208"/>
                    <a:gd name="T5" fmla="*/ 279 h 279"/>
                    <a:gd name="T6" fmla="*/ 166 w 208"/>
                    <a:gd name="T7" fmla="*/ 126 h 279"/>
                    <a:gd name="T8" fmla="*/ 107 w 208"/>
                    <a:gd name="T9" fmla="*/ 48 h 279"/>
                    <a:gd name="T10" fmla="*/ 35 w 208"/>
                    <a:gd name="T11" fmla="*/ 0 h 279"/>
                    <a:gd name="T12" fmla="*/ 32 w 208"/>
                    <a:gd name="T13" fmla="*/ 154 h 279"/>
                  </a:gdLst>
                  <a:ahLst/>
                  <a:cxnLst>
                    <a:cxn ang="0">
                      <a:pos x="T0" y="T1"/>
                    </a:cxn>
                    <a:cxn ang="0">
                      <a:pos x="T2" y="T3"/>
                    </a:cxn>
                    <a:cxn ang="0">
                      <a:pos x="T4" y="T5"/>
                    </a:cxn>
                    <a:cxn ang="0">
                      <a:pos x="T6" y="T7"/>
                    </a:cxn>
                    <a:cxn ang="0">
                      <a:pos x="T8" y="T9"/>
                    </a:cxn>
                    <a:cxn ang="0">
                      <a:pos x="T10" y="T11"/>
                    </a:cxn>
                    <a:cxn ang="0">
                      <a:pos x="T12" y="T13"/>
                    </a:cxn>
                  </a:cxnLst>
                  <a:rect l="0" t="0" r="r" b="b"/>
                  <a:pathLst>
                    <a:path w="208" h="279">
                      <a:moveTo>
                        <a:pt x="32" y="154"/>
                      </a:moveTo>
                      <a:cubicBezTo>
                        <a:pt x="48" y="184"/>
                        <a:pt x="71" y="212"/>
                        <a:pt x="97" y="235"/>
                      </a:cubicBezTo>
                      <a:cubicBezTo>
                        <a:pt x="124" y="257"/>
                        <a:pt x="156" y="270"/>
                        <a:pt x="185" y="279"/>
                      </a:cubicBezTo>
                      <a:cubicBezTo>
                        <a:pt x="208" y="240"/>
                        <a:pt x="200" y="181"/>
                        <a:pt x="166" y="126"/>
                      </a:cubicBezTo>
                      <a:cubicBezTo>
                        <a:pt x="150" y="97"/>
                        <a:pt x="130" y="69"/>
                        <a:pt x="107" y="48"/>
                      </a:cubicBezTo>
                      <a:cubicBezTo>
                        <a:pt x="85" y="27"/>
                        <a:pt x="59" y="13"/>
                        <a:pt x="35" y="0"/>
                      </a:cubicBezTo>
                      <a:cubicBezTo>
                        <a:pt x="8" y="34"/>
                        <a:pt x="0" y="94"/>
                        <a:pt x="32" y="1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15" name="îṩḻïďé">
                  <a:extLst>
                    <a:ext uri="{FF2B5EF4-FFF2-40B4-BE49-F238E27FC236}">
                      <a16:creationId xmlns:a16="http://schemas.microsoft.com/office/drawing/2014/main" id="{5E100EF6-9309-46D5-9A4C-A12150C0ECD0}"/>
                    </a:ext>
                  </a:extLst>
                </p:cNvPr>
                <p:cNvSpPr/>
                <p:nvPr/>
              </p:nvSpPr>
              <p:spPr bwMode="auto">
                <a:xfrm>
                  <a:off x="7846314" y="3139348"/>
                  <a:ext cx="145323" cy="160842"/>
                </a:xfrm>
                <a:custGeom>
                  <a:avLst/>
                  <a:gdLst>
                    <a:gd name="T0" fmla="*/ 45 w 226"/>
                    <a:gd name="T1" fmla="*/ 154 h 250"/>
                    <a:gd name="T2" fmla="*/ 124 w 226"/>
                    <a:gd name="T3" fmla="*/ 220 h 250"/>
                    <a:gd name="T4" fmla="*/ 170 w 226"/>
                    <a:gd name="T5" fmla="*/ 242 h 250"/>
                    <a:gd name="T6" fmla="*/ 218 w 226"/>
                    <a:gd name="T7" fmla="*/ 250 h 250"/>
                    <a:gd name="T8" fmla="*/ 217 w 226"/>
                    <a:gd name="T9" fmla="*/ 179 h 250"/>
                    <a:gd name="T10" fmla="*/ 173 w 226"/>
                    <a:gd name="T11" fmla="*/ 101 h 250"/>
                    <a:gd name="T12" fmla="*/ 22 w 226"/>
                    <a:gd name="T13" fmla="*/ 0 h 250"/>
                    <a:gd name="T14" fmla="*/ 45 w 226"/>
                    <a:gd name="T15" fmla="*/ 154 h 2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6" h="250">
                      <a:moveTo>
                        <a:pt x="45" y="154"/>
                      </a:moveTo>
                      <a:cubicBezTo>
                        <a:pt x="66" y="181"/>
                        <a:pt x="94" y="203"/>
                        <a:pt x="124" y="220"/>
                      </a:cubicBezTo>
                      <a:cubicBezTo>
                        <a:pt x="139" y="229"/>
                        <a:pt x="155" y="236"/>
                        <a:pt x="170" y="242"/>
                      </a:cubicBezTo>
                      <a:cubicBezTo>
                        <a:pt x="186" y="246"/>
                        <a:pt x="202" y="249"/>
                        <a:pt x="218" y="250"/>
                      </a:cubicBezTo>
                      <a:cubicBezTo>
                        <a:pt x="226" y="229"/>
                        <a:pt x="225" y="204"/>
                        <a:pt x="217" y="179"/>
                      </a:cubicBezTo>
                      <a:cubicBezTo>
                        <a:pt x="209" y="154"/>
                        <a:pt x="194" y="129"/>
                        <a:pt x="173" y="101"/>
                      </a:cubicBezTo>
                      <a:cubicBezTo>
                        <a:pt x="131" y="47"/>
                        <a:pt x="74" y="17"/>
                        <a:pt x="22" y="0"/>
                      </a:cubicBezTo>
                      <a:cubicBezTo>
                        <a:pt x="0" y="39"/>
                        <a:pt x="4" y="98"/>
                        <a:pt x="45" y="1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16" name="ís1ide">
                  <a:extLst>
                    <a:ext uri="{FF2B5EF4-FFF2-40B4-BE49-F238E27FC236}">
                      <a16:creationId xmlns:a16="http://schemas.microsoft.com/office/drawing/2014/main" id="{D680A557-17FC-4140-871D-7EF67480B8F7}"/>
                    </a:ext>
                  </a:extLst>
                </p:cNvPr>
                <p:cNvSpPr/>
                <p:nvPr/>
              </p:nvSpPr>
              <p:spPr bwMode="auto">
                <a:xfrm>
                  <a:off x="8002219" y="3179557"/>
                  <a:ext cx="166485" cy="137563"/>
                </a:xfrm>
                <a:custGeom>
                  <a:avLst/>
                  <a:gdLst>
                    <a:gd name="T0" fmla="*/ 64 w 259"/>
                    <a:gd name="T1" fmla="*/ 146 h 214"/>
                    <a:gd name="T2" fmla="*/ 153 w 259"/>
                    <a:gd name="T3" fmla="*/ 199 h 214"/>
                    <a:gd name="T4" fmla="*/ 251 w 259"/>
                    <a:gd name="T5" fmla="*/ 213 h 214"/>
                    <a:gd name="T6" fmla="*/ 181 w 259"/>
                    <a:gd name="T7" fmla="*/ 72 h 214"/>
                    <a:gd name="T8" fmla="*/ 99 w 259"/>
                    <a:gd name="T9" fmla="*/ 23 h 214"/>
                    <a:gd name="T10" fmla="*/ 14 w 259"/>
                    <a:gd name="T11" fmla="*/ 0 h 214"/>
                    <a:gd name="T12" fmla="*/ 64 w 259"/>
                    <a:gd name="T13" fmla="*/ 146 h 214"/>
                  </a:gdLst>
                  <a:ahLst/>
                  <a:cxnLst>
                    <a:cxn ang="0">
                      <a:pos x="T0" y="T1"/>
                    </a:cxn>
                    <a:cxn ang="0">
                      <a:pos x="T2" y="T3"/>
                    </a:cxn>
                    <a:cxn ang="0">
                      <a:pos x="T4" y="T5"/>
                    </a:cxn>
                    <a:cxn ang="0">
                      <a:pos x="T6" y="T7"/>
                    </a:cxn>
                    <a:cxn ang="0">
                      <a:pos x="T8" y="T9"/>
                    </a:cxn>
                    <a:cxn ang="0">
                      <a:pos x="T10" y="T11"/>
                    </a:cxn>
                    <a:cxn ang="0">
                      <a:pos x="T12" y="T13"/>
                    </a:cxn>
                  </a:cxnLst>
                  <a:rect l="0" t="0" r="r" b="b"/>
                  <a:pathLst>
                    <a:path w="259" h="214">
                      <a:moveTo>
                        <a:pt x="64" y="146"/>
                      </a:moveTo>
                      <a:cubicBezTo>
                        <a:pt x="89" y="172"/>
                        <a:pt x="120" y="188"/>
                        <a:pt x="153" y="199"/>
                      </a:cubicBezTo>
                      <a:cubicBezTo>
                        <a:pt x="186" y="209"/>
                        <a:pt x="220" y="214"/>
                        <a:pt x="251" y="213"/>
                      </a:cubicBezTo>
                      <a:cubicBezTo>
                        <a:pt x="259" y="170"/>
                        <a:pt x="232" y="116"/>
                        <a:pt x="181" y="72"/>
                      </a:cubicBezTo>
                      <a:cubicBezTo>
                        <a:pt x="156" y="50"/>
                        <a:pt x="127" y="35"/>
                        <a:pt x="99" y="23"/>
                      </a:cubicBezTo>
                      <a:cubicBezTo>
                        <a:pt x="71" y="9"/>
                        <a:pt x="42" y="1"/>
                        <a:pt x="14" y="0"/>
                      </a:cubicBezTo>
                      <a:cubicBezTo>
                        <a:pt x="0" y="42"/>
                        <a:pt x="14" y="97"/>
                        <a:pt x="64" y="1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17" name="îŝḻíḓê">
                  <a:extLst>
                    <a:ext uri="{FF2B5EF4-FFF2-40B4-BE49-F238E27FC236}">
                      <a16:creationId xmlns:a16="http://schemas.microsoft.com/office/drawing/2014/main" id="{485A4B9C-56ED-495F-95DD-B68E92DA460E}"/>
                    </a:ext>
                  </a:extLst>
                </p:cNvPr>
                <p:cNvSpPr/>
                <p:nvPr/>
              </p:nvSpPr>
              <p:spPr bwMode="auto">
                <a:xfrm>
                  <a:off x="7101378" y="2287873"/>
                  <a:ext cx="81832" cy="243380"/>
                </a:xfrm>
                <a:custGeom>
                  <a:avLst/>
                  <a:gdLst>
                    <a:gd name="T0" fmla="*/ 96 w 126"/>
                    <a:gd name="T1" fmla="*/ 378 h 378"/>
                    <a:gd name="T2" fmla="*/ 111 w 126"/>
                    <a:gd name="T3" fmla="*/ 339 h 378"/>
                    <a:gd name="T4" fmla="*/ 121 w 126"/>
                    <a:gd name="T5" fmla="*/ 293 h 378"/>
                    <a:gd name="T6" fmla="*/ 120 w 126"/>
                    <a:gd name="T7" fmla="*/ 183 h 378"/>
                    <a:gd name="T8" fmla="*/ 115 w 126"/>
                    <a:gd name="T9" fmla="*/ 155 h 378"/>
                    <a:gd name="T10" fmla="*/ 110 w 126"/>
                    <a:gd name="T11" fmla="*/ 127 h 378"/>
                    <a:gd name="T12" fmla="*/ 96 w 126"/>
                    <a:gd name="T13" fmla="*/ 77 h 378"/>
                    <a:gd name="T14" fmla="*/ 49 w 126"/>
                    <a:gd name="T15" fmla="*/ 0 h 378"/>
                    <a:gd name="T16" fmla="*/ 11 w 126"/>
                    <a:gd name="T17" fmla="*/ 81 h 378"/>
                    <a:gd name="T18" fmla="*/ 2 w 126"/>
                    <a:gd name="T19" fmla="*/ 136 h 378"/>
                    <a:gd name="T20" fmla="*/ 0 w 126"/>
                    <a:gd name="T21" fmla="*/ 166 h 378"/>
                    <a:gd name="T22" fmla="*/ 4 w 126"/>
                    <a:gd name="T23" fmla="*/ 197 h 378"/>
                    <a:gd name="T24" fmla="*/ 37 w 126"/>
                    <a:gd name="T25" fmla="*/ 309 h 378"/>
                    <a:gd name="T26" fmla="*/ 64 w 126"/>
                    <a:gd name="T27" fmla="*/ 350 h 378"/>
                    <a:gd name="T28" fmla="*/ 96 w 126"/>
                    <a:gd name="T29" fmla="*/ 378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6" h="378">
                      <a:moveTo>
                        <a:pt x="96" y="378"/>
                      </a:moveTo>
                      <a:cubicBezTo>
                        <a:pt x="102" y="366"/>
                        <a:pt x="107" y="353"/>
                        <a:pt x="111" y="339"/>
                      </a:cubicBezTo>
                      <a:cubicBezTo>
                        <a:pt x="115" y="325"/>
                        <a:pt x="117" y="310"/>
                        <a:pt x="121" y="293"/>
                      </a:cubicBezTo>
                      <a:cubicBezTo>
                        <a:pt x="126" y="259"/>
                        <a:pt x="126" y="222"/>
                        <a:pt x="120" y="183"/>
                      </a:cubicBezTo>
                      <a:cubicBezTo>
                        <a:pt x="118" y="174"/>
                        <a:pt x="117" y="164"/>
                        <a:pt x="115" y="155"/>
                      </a:cubicBezTo>
                      <a:cubicBezTo>
                        <a:pt x="114" y="145"/>
                        <a:pt x="112" y="136"/>
                        <a:pt x="110" y="127"/>
                      </a:cubicBezTo>
                      <a:cubicBezTo>
                        <a:pt x="107" y="109"/>
                        <a:pt x="102" y="92"/>
                        <a:pt x="96" y="77"/>
                      </a:cubicBezTo>
                      <a:cubicBezTo>
                        <a:pt x="84" y="45"/>
                        <a:pt x="68" y="19"/>
                        <a:pt x="49" y="0"/>
                      </a:cubicBezTo>
                      <a:cubicBezTo>
                        <a:pt x="33" y="19"/>
                        <a:pt x="20" y="47"/>
                        <a:pt x="11" y="81"/>
                      </a:cubicBezTo>
                      <a:cubicBezTo>
                        <a:pt x="7" y="98"/>
                        <a:pt x="4" y="116"/>
                        <a:pt x="2" y="136"/>
                      </a:cubicBezTo>
                      <a:cubicBezTo>
                        <a:pt x="1" y="146"/>
                        <a:pt x="0" y="156"/>
                        <a:pt x="0" y="166"/>
                      </a:cubicBezTo>
                      <a:cubicBezTo>
                        <a:pt x="0" y="176"/>
                        <a:pt x="2" y="187"/>
                        <a:pt x="4" y="197"/>
                      </a:cubicBezTo>
                      <a:cubicBezTo>
                        <a:pt x="10" y="239"/>
                        <a:pt x="22" y="277"/>
                        <a:pt x="37" y="309"/>
                      </a:cubicBezTo>
                      <a:cubicBezTo>
                        <a:pt x="44" y="324"/>
                        <a:pt x="54" y="338"/>
                        <a:pt x="64" y="350"/>
                      </a:cubicBezTo>
                      <a:cubicBezTo>
                        <a:pt x="75" y="361"/>
                        <a:pt x="85" y="371"/>
                        <a:pt x="96" y="3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781" name="文本框 780">
                <a:extLst>
                  <a:ext uri="{FF2B5EF4-FFF2-40B4-BE49-F238E27FC236}">
                    <a16:creationId xmlns:a16="http://schemas.microsoft.com/office/drawing/2014/main" id="{826BE6A3-6A05-460B-9459-C9A92086A45B}"/>
                  </a:ext>
                </a:extLst>
              </p:cNvPr>
              <p:cNvSpPr txBox="1"/>
              <p:nvPr/>
            </p:nvSpPr>
            <p:spPr>
              <a:xfrm>
                <a:off x="1098733" y="1378796"/>
                <a:ext cx="1723550" cy="400110"/>
              </a:xfrm>
              <a:prstGeom prst="rect">
                <a:avLst/>
              </a:prstGeom>
              <a:noFill/>
            </p:spPr>
            <p:txBody>
              <a:bodyPr wrap="none" rtlCol="0">
                <a:spAutoFit/>
              </a:bodyPr>
              <a:lstStyle/>
              <a:p>
                <a:pPr algn="ctr"/>
                <a:r>
                  <a:rPr lang="zh-CN" altLang="en-US" sz="2000" dirty="0">
                    <a:latin typeface="+mn-ea"/>
                  </a:rPr>
                  <a:t>输入奖项内容</a:t>
                </a:r>
              </a:p>
            </p:txBody>
          </p:sp>
          <p:sp>
            <p:nvSpPr>
              <p:cNvPr id="782" name="文本框 781">
                <a:extLst>
                  <a:ext uri="{FF2B5EF4-FFF2-40B4-BE49-F238E27FC236}">
                    <a16:creationId xmlns:a16="http://schemas.microsoft.com/office/drawing/2014/main" id="{53EFFEBC-6020-43B9-8698-617025DC6D9A}"/>
                  </a:ext>
                </a:extLst>
              </p:cNvPr>
              <p:cNvSpPr txBox="1"/>
              <p:nvPr/>
            </p:nvSpPr>
            <p:spPr>
              <a:xfrm>
                <a:off x="1316742" y="1852484"/>
                <a:ext cx="1287532" cy="707886"/>
              </a:xfrm>
              <a:prstGeom prst="rect">
                <a:avLst/>
              </a:prstGeom>
              <a:noFill/>
            </p:spPr>
            <p:txBody>
              <a:bodyPr wrap="none" rtlCol="0">
                <a:spAutoFit/>
              </a:bodyPr>
              <a:lstStyle/>
              <a:p>
                <a:pPr algn="ctr"/>
                <a:r>
                  <a:rPr lang="zh-CN" altLang="en-US" sz="4000" b="1" spc="300" dirty="0">
                    <a:solidFill>
                      <a:schemeClr val="accent1"/>
                    </a:solidFill>
                    <a:latin typeface="+mn-ea"/>
                  </a:rPr>
                  <a:t>名次</a:t>
                </a:r>
                <a:endParaRPr lang="zh-CN" altLang="en-US" sz="4800" b="1" spc="300" dirty="0">
                  <a:solidFill>
                    <a:schemeClr val="accent1"/>
                  </a:solidFill>
                  <a:latin typeface="+mn-ea"/>
                </a:endParaRPr>
              </a:p>
            </p:txBody>
          </p:sp>
          <p:sp>
            <p:nvSpPr>
              <p:cNvPr id="783" name="矩形: 圆角 782">
                <a:extLst>
                  <a:ext uri="{FF2B5EF4-FFF2-40B4-BE49-F238E27FC236}">
                    <a16:creationId xmlns:a16="http://schemas.microsoft.com/office/drawing/2014/main" id="{4BD58DB6-D041-450D-A0FA-615502B257EC}"/>
                  </a:ext>
                </a:extLst>
              </p:cNvPr>
              <p:cNvSpPr/>
              <p:nvPr/>
            </p:nvSpPr>
            <p:spPr>
              <a:xfrm>
                <a:off x="1083506" y="2766061"/>
                <a:ext cx="1754004" cy="58231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t>获奖人姓名</a:t>
                </a:r>
              </a:p>
            </p:txBody>
          </p:sp>
        </p:grpSp>
        <p:grpSp>
          <p:nvGrpSpPr>
            <p:cNvPr id="741" name="组合 740">
              <a:extLst>
                <a:ext uri="{FF2B5EF4-FFF2-40B4-BE49-F238E27FC236}">
                  <a16:creationId xmlns:a16="http://schemas.microsoft.com/office/drawing/2014/main" id="{8279228C-6027-4519-96B2-3ED40730FACD}"/>
                </a:ext>
              </a:extLst>
            </p:cNvPr>
            <p:cNvGrpSpPr/>
            <p:nvPr/>
          </p:nvGrpSpPr>
          <p:grpSpPr>
            <a:xfrm>
              <a:off x="4811381" y="1354760"/>
              <a:ext cx="2565268" cy="1969575"/>
              <a:chOff x="677874" y="1378796"/>
              <a:chExt cx="2565268" cy="1969575"/>
            </a:xfrm>
          </p:grpSpPr>
          <p:grpSp>
            <p:nvGrpSpPr>
              <p:cNvPr id="742" name="组合 741">
                <a:extLst>
                  <a:ext uri="{FF2B5EF4-FFF2-40B4-BE49-F238E27FC236}">
                    <a16:creationId xmlns:a16="http://schemas.microsoft.com/office/drawing/2014/main" id="{8B9BD8D2-825D-46FF-9AC6-E6FC3A000C5D}"/>
                  </a:ext>
                </a:extLst>
              </p:cNvPr>
              <p:cNvGrpSpPr/>
              <p:nvPr/>
            </p:nvGrpSpPr>
            <p:grpSpPr>
              <a:xfrm>
                <a:off x="677874" y="1916901"/>
                <a:ext cx="2565268" cy="1252861"/>
                <a:chOff x="7030816" y="2287871"/>
                <a:chExt cx="2339969" cy="1142828"/>
              </a:xfrm>
              <a:solidFill>
                <a:schemeClr val="accent3"/>
              </a:solidFill>
            </p:grpSpPr>
            <p:sp>
              <p:nvSpPr>
                <p:cNvPr id="746" name="isḻïḓè">
                  <a:extLst>
                    <a:ext uri="{FF2B5EF4-FFF2-40B4-BE49-F238E27FC236}">
                      <a16:creationId xmlns:a16="http://schemas.microsoft.com/office/drawing/2014/main" id="{D7B38AB5-04FC-4FEA-AE0F-B9AEA38C4C22}"/>
                    </a:ext>
                  </a:extLst>
                </p:cNvPr>
                <p:cNvSpPr/>
                <p:nvPr/>
              </p:nvSpPr>
              <p:spPr bwMode="auto">
                <a:xfrm>
                  <a:off x="9202183" y="2495274"/>
                  <a:ext cx="168602" cy="169308"/>
                </a:xfrm>
                <a:custGeom>
                  <a:avLst/>
                  <a:gdLst>
                    <a:gd name="T0" fmla="*/ 262 w 262"/>
                    <a:gd name="T1" fmla="*/ 17 h 263"/>
                    <a:gd name="T2" fmla="*/ 228 w 262"/>
                    <a:gd name="T3" fmla="*/ 122 h 263"/>
                    <a:gd name="T4" fmla="*/ 157 w 262"/>
                    <a:gd name="T5" fmla="*/ 210 h 263"/>
                    <a:gd name="T6" fmla="*/ 0 w 262"/>
                    <a:gd name="T7" fmla="*/ 240 h 263"/>
                    <a:gd name="T8" fmla="*/ 43 w 262"/>
                    <a:gd name="T9" fmla="*/ 150 h 263"/>
                    <a:gd name="T10" fmla="*/ 110 w 262"/>
                    <a:gd name="T11" fmla="*/ 68 h 263"/>
                    <a:gd name="T12" fmla="*/ 262 w 262"/>
                    <a:gd name="T13" fmla="*/ 17 h 263"/>
                  </a:gdLst>
                  <a:ahLst/>
                  <a:cxnLst>
                    <a:cxn ang="0">
                      <a:pos x="T0" y="T1"/>
                    </a:cxn>
                    <a:cxn ang="0">
                      <a:pos x="T2" y="T3"/>
                    </a:cxn>
                    <a:cxn ang="0">
                      <a:pos x="T4" y="T5"/>
                    </a:cxn>
                    <a:cxn ang="0">
                      <a:pos x="T6" y="T7"/>
                    </a:cxn>
                    <a:cxn ang="0">
                      <a:pos x="T8" y="T9"/>
                    </a:cxn>
                    <a:cxn ang="0">
                      <a:pos x="T10" y="T11"/>
                    </a:cxn>
                    <a:cxn ang="0">
                      <a:pos x="T12" y="T13"/>
                    </a:cxn>
                  </a:cxnLst>
                  <a:rect l="0" t="0" r="r" b="b"/>
                  <a:pathLst>
                    <a:path w="262" h="263">
                      <a:moveTo>
                        <a:pt x="262" y="17"/>
                      </a:moveTo>
                      <a:cubicBezTo>
                        <a:pt x="261" y="52"/>
                        <a:pt x="245" y="88"/>
                        <a:pt x="228" y="122"/>
                      </a:cubicBezTo>
                      <a:cubicBezTo>
                        <a:pt x="209" y="155"/>
                        <a:pt x="188" y="187"/>
                        <a:pt x="157" y="210"/>
                      </a:cubicBezTo>
                      <a:cubicBezTo>
                        <a:pt x="97" y="257"/>
                        <a:pt x="39" y="263"/>
                        <a:pt x="0" y="240"/>
                      </a:cubicBezTo>
                      <a:cubicBezTo>
                        <a:pt x="8" y="210"/>
                        <a:pt x="24" y="179"/>
                        <a:pt x="43" y="150"/>
                      </a:cubicBezTo>
                      <a:cubicBezTo>
                        <a:pt x="60" y="120"/>
                        <a:pt x="83" y="92"/>
                        <a:pt x="110" y="68"/>
                      </a:cubicBezTo>
                      <a:cubicBezTo>
                        <a:pt x="166" y="20"/>
                        <a:pt x="221" y="0"/>
                        <a:pt x="262"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47" name="iSľidé">
                  <a:extLst>
                    <a:ext uri="{FF2B5EF4-FFF2-40B4-BE49-F238E27FC236}">
                      <a16:creationId xmlns:a16="http://schemas.microsoft.com/office/drawing/2014/main" id="{B7F11513-7D88-49BB-A57A-966F60F83330}"/>
                    </a:ext>
                  </a:extLst>
                </p:cNvPr>
                <p:cNvSpPr/>
                <p:nvPr/>
              </p:nvSpPr>
              <p:spPr bwMode="auto">
                <a:xfrm>
                  <a:off x="9125290" y="2682217"/>
                  <a:ext cx="190471" cy="149555"/>
                </a:xfrm>
                <a:custGeom>
                  <a:avLst/>
                  <a:gdLst>
                    <a:gd name="T0" fmla="*/ 296 w 296"/>
                    <a:gd name="T1" fmla="*/ 24 h 233"/>
                    <a:gd name="T2" fmla="*/ 160 w 296"/>
                    <a:gd name="T3" fmla="*/ 197 h 233"/>
                    <a:gd name="T4" fmla="*/ 0 w 296"/>
                    <a:gd name="T5" fmla="*/ 199 h 233"/>
                    <a:gd name="T6" fmla="*/ 25 w 296"/>
                    <a:gd name="T7" fmla="*/ 158 h 233"/>
                    <a:gd name="T8" fmla="*/ 56 w 296"/>
                    <a:gd name="T9" fmla="*/ 117 h 233"/>
                    <a:gd name="T10" fmla="*/ 139 w 296"/>
                    <a:gd name="T11" fmla="*/ 49 h 233"/>
                    <a:gd name="T12" fmla="*/ 296 w 296"/>
                    <a:gd name="T13" fmla="*/ 24 h 233"/>
                  </a:gdLst>
                  <a:ahLst/>
                  <a:cxnLst>
                    <a:cxn ang="0">
                      <a:pos x="T0" y="T1"/>
                    </a:cxn>
                    <a:cxn ang="0">
                      <a:pos x="T2" y="T3"/>
                    </a:cxn>
                    <a:cxn ang="0">
                      <a:pos x="T4" y="T5"/>
                    </a:cxn>
                    <a:cxn ang="0">
                      <a:pos x="T6" y="T7"/>
                    </a:cxn>
                    <a:cxn ang="0">
                      <a:pos x="T8" y="T9"/>
                    </a:cxn>
                    <a:cxn ang="0">
                      <a:pos x="T10" y="T11"/>
                    </a:cxn>
                    <a:cxn ang="0">
                      <a:pos x="T12" y="T13"/>
                    </a:cxn>
                  </a:cxnLst>
                  <a:rect l="0" t="0" r="r" b="b"/>
                  <a:pathLst>
                    <a:path w="296" h="233">
                      <a:moveTo>
                        <a:pt x="296" y="24"/>
                      </a:moveTo>
                      <a:cubicBezTo>
                        <a:pt x="280" y="93"/>
                        <a:pt x="222" y="159"/>
                        <a:pt x="160" y="197"/>
                      </a:cubicBezTo>
                      <a:cubicBezTo>
                        <a:pt x="94" y="233"/>
                        <a:pt x="33" y="228"/>
                        <a:pt x="0" y="199"/>
                      </a:cubicBezTo>
                      <a:cubicBezTo>
                        <a:pt x="7" y="185"/>
                        <a:pt x="15" y="171"/>
                        <a:pt x="25" y="158"/>
                      </a:cubicBezTo>
                      <a:cubicBezTo>
                        <a:pt x="36" y="145"/>
                        <a:pt x="45" y="130"/>
                        <a:pt x="56" y="117"/>
                      </a:cubicBezTo>
                      <a:cubicBezTo>
                        <a:pt x="79" y="91"/>
                        <a:pt x="107" y="68"/>
                        <a:pt x="139" y="49"/>
                      </a:cubicBezTo>
                      <a:cubicBezTo>
                        <a:pt x="200" y="11"/>
                        <a:pt x="257" y="0"/>
                        <a:pt x="296"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48" name="iślîďé">
                  <a:extLst>
                    <a:ext uri="{FF2B5EF4-FFF2-40B4-BE49-F238E27FC236}">
                      <a16:creationId xmlns:a16="http://schemas.microsoft.com/office/drawing/2014/main" id="{B6ED6B79-E760-472F-B8C7-AD6EF2939596}"/>
                    </a:ext>
                  </a:extLst>
                </p:cNvPr>
                <p:cNvSpPr/>
                <p:nvPr/>
              </p:nvSpPr>
              <p:spPr bwMode="auto">
                <a:xfrm>
                  <a:off x="9022294" y="2857168"/>
                  <a:ext cx="206697" cy="130508"/>
                </a:xfrm>
                <a:custGeom>
                  <a:avLst/>
                  <a:gdLst>
                    <a:gd name="T0" fmla="*/ 321 w 321"/>
                    <a:gd name="T1" fmla="*/ 31 h 203"/>
                    <a:gd name="T2" fmla="*/ 255 w 321"/>
                    <a:gd name="T3" fmla="*/ 119 h 203"/>
                    <a:gd name="T4" fmla="*/ 157 w 321"/>
                    <a:gd name="T5" fmla="*/ 177 h 203"/>
                    <a:gd name="T6" fmla="*/ 0 w 321"/>
                    <a:gd name="T7" fmla="*/ 152 h 203"/>
                    <a:gd name="T8" fmla="*/ 69 w 321"/>
                    <a:gd name="T9" fmla="*/ 81 h 203"/>
                    <a:gd name="T10" fmla="*/ 162 w 321"/>
                    <a:gd name="T11" fmla="*/ 28 h 203"/>
                    <a:gd name="T12" fmla="*/ 321 w 321"/>
                    <a:gd name="T13" fmla="*/ 31 h 203"/>
                  </a:gdLst>
                  <a:ahLst/>
                  <a:cxnLst>
                    <a:cxn ang="0">
                      <a:pos x="T0" y="T1"/>
                    </a:cxn>
                    <a:cxn ang="0">
                      <a:pos x="T2" y="T3"/>
                    </a:cxn>
                    <a:cxn ang="0">
                      <a:pos x="T4" y="T5"/>
                    </a:cxn>
                    <a:cxn ang="0">
                      <a:pos x="T6" y="T7"/>
                    </a:cxn>
                    <a:cxn ang="0">
                      <a:pos x="T8" y="T9"/>
                    </a:cxn>
                    <a:cxn ang="0">
                      <a:pos x="T10" y="T11"/>
                    </a:cxn>
                    <a:cxn ang="0">
                      <a:pos x="T12" y="T13"/>
                    </a:cxn>
                  </a:cxnLst>
                  <a:rect l="0" t="0" r="r" b="b"/>
                  <a:pathLst>
                    <a:path w="321" h="203">
                      <a:moveTo>
                        <a:pt x="321" y="31"/>
                      </a:moveTo>
                      <a:cubicBezTo>
                        <a:pt x="306" y="62"/>
                        <a:pt x="284" y="93"/>
                        <a:pt x="255" y="119"/>
                      </a:cubicBezTo>
                      <a:cubicBezTo>
                        <a:pt x="226" y="144"/>
                        <a:pt x="192" y="164"/>
                        <a:pt x="157" y="177"/>
                      </a:cubicBezTo>
                      <a:cubicBezTo>
                        <a:pt x="88" y="203"/>
                        <a:pt x="28" y="187"/>
                        <a:pt x="0" y="152"/>
                      </a:cubicBezTo>
                      <a:cubicBezTo>
                        <a:pt x="20" y="129"/>
                        <a:pt x="41" y="102"/>
                        <a:pt x="69" y="81"/>
                      </a:cubicBezTo>
                      <a:cubicBezTo>
                        <a:pt x="96" y="59"/>
                        <a:pt x="130" y="42"/>
                        <a:pt x="162" y="28"/>
                      </a:cubicBezTo>
                      <a:cubicBezTo>
                        <a:pt x="227" y="0"/>
                        <a:pt x="288" y="1"/>
                        <a:pt x="321"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49" name="íṡḻíďè">
                  <a:extLst>
                    <a:ext uri="{FF2B5EF4-FFF2-40B4-BE49-F238E27FC236}">
                      <a16:creationId xmlns:a16="http://schemas.microsoft.com/office/drawing/2014/main" id="{A377A9FF-862F-4DE8-BA27-5DD6DAEF42A5}"/>
                    </a:ext>
                  </a:extLst>
                </p:cNvPr>
                <p:cNvSpPr/>
                <p:nvPr/>
              </p:nvSpPr>
              <p:spPr bwMode="auto">
                <a:xfrm>
                  <a:off x="8896019" y="3008134"/>
                  <a:ext cx="216573" cy="112166"/>
                </a:xfrm>
                <a:custGeom>
                  <a:avLst/>
                  <a:gdLst>
                    <a:gd name="T0" fmla="*/ 337 w 337"/>
                    <a:gd name="T1" fmla="*/ 47 h 174"/>
                    <a:gd name="T2" fmla="*/ 256 w 337"/>
                    <a:gd name="T3" fmla="*/ 122 h 174"/>
                    <a:gd name="T4" fmla="*/ 205 w 337"/>
                    <a:gd name="T5" fmla="*/ 148 h 174"/>
                    <a:gd name="T6" fmla="*/ 149 w 337"/>
                    <a:gd name="T7" fmla="*/ 162 h 174"/>
                    <a:gd name="T8" fmla="*/ 0 w 337"/>
                    <a:gd name="T9" fmla="*/ 112 h 174"/>
                    <a:gd name="T10" fmla="*/ 80 w 337"/>
                    <a:gd name="T11" fmla="*/ 53 h 174"/>
                    <a:gd name="T12" fmla="*/ 129 w 337"/>
                    <a:gd name="T13" fmla="*/ 32 h 174"/>
                    <a:gd name="T14" fmla="*/ 180 w 337"/>
                    <a:gd name="T15" fmla="*/ 16 h 174"/>
                    <a:gd name="T16" fmla="*/ 337 w 337"/>
                    <a:gd name="T17" fmla="*/ 47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7" h="174">
                      <a:moveTo>
                        <a:pt x="337" y="47"/>
                      </a:moveTo>
                      <a:cubicBezTo>
                        <a:pt x="316" y="75"/>
                        <a:pt x="288" y="101"/>
                        <a:pt x="256" y="122"/>
                      </a:cubicBezTo>
                      <a:cubicBezTo>
                        <a:pt x="241" y="133"/>
                        <a:pt x="223" y="141"/>
                        <a:pt x="205" y="148"/>
                      </a:cubicBezTo>
                      <a:cubicBezTo>
                        <a:pt x="187" y="154"/>
                        <a:pt x="168" y="159"/>
                        <a:pt x="149" y="162"/>
                      </a:cubicBezTo>
                      <a:cubicBezTo>
                        <a:pt x="75" y="174"/>
                        <a:pt x="22" y="151"/>
                        <a:pt x="0" y="112"/>
                      </a:cubicBezTo>
                      <a:cubicBezTo>
                        <a:pt x="21" y="89"/>
                        <a:pt x="48" y="69"/>
                        <a:pt x="80" y="53"/>
                      </a:cubicBezTo>
                      <a:cubicBezTo>
                        <a:pt x="95" y="45"/>
                        <a:pt x="112" y="38"/>
                        <a:pt x="129" y="32"/>
                      </a:cubicBezTo>
                      <a:cubicBezTo>
                        <a:pt x="145" y="26"/>
                        <a:pt x="162" y="20"/>
                        <a:pt x="180" y="16"/>
                      </a:cubicBezTo>
                      <a:cubicBezTo>
                        <a:pt x="250" y="0"/>
                        <a:pt x="310" y="12"/>
                        <a:pt x="337"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50" name="işlidè">
                  <a:extLst>
                    <a:ext uri="{FF2B5EF4-FFF2-40B4-BE49-F238E27FC236}">
                      <a16:creationId xmlns:a16="http://schemas.microsoft.com/office/drawing/2014/main" id="{1C9748EA-D3F2-47CD-B4F8-45FA64E4BF07}"/>
                    </a:ext>
                  </a:extLst>
                </p:cNvPr>
                <p:cNvSpPr/>
                <p:nvPr/>
              </p:nvSpPr>
              <p:spPr bwMode="auto">
                <a:xfrm>
                  <a:off x="8748581" y="3138643"/>
                  <a:ext cx="222216" cy="91708"/>
                </a:xfrm>
                <a:custGeom>
                  <a:avLst/>
                  <a:gdLst>
                    <a:gd name="T0" fmla="*/ 345 w 345"/>
                    <a:gd name="T1" fmla="*/ 61 h 142"/>
                    <a:gd name="T2" fmla="*/ 251 w 345"/>
                    <a:gd name="T3" fmla="*/ 120 h 142"/>
                    <a:gd name="T4" fmla="*/ 197 w 345"/>
                    <a:gd name="T5" fmla="*/ 138 h 142"/>
                    <a:gd name="T6" fmla="*/ 140 w 345"/>
                    <a:gd name="T7" fmla="*/ 142 h 142"/>
                    <a:gd name="T8" fmla="*/ 0 w 345"/>
                    <a:gd name="T9" fmla="*/ 66 h 142"/>
                    <a:gd name="T10" fmla="*/ 90 w 345"/>
                    <a:gd name="T11" fmla="*/ 23 h 142"/>
                    <a:gd name="T12" fmla="*/ 194 w 345"/>
                    <a:gd name="T13" fmla="*/ 3 h 142"/>
                    <a:gd name="T14" fmla="*/ 345 w 345"/>
                    <a:gd name="T15" fmla="*/ 61 h 1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5" h="142">
                      <a:moveTo>
                        <a:pt x="345" y="61"/>
                      </a:moveTo>
                      <a:cubicBezTo>
                        <a:pt x="319" y="84"/>
                        <a:pt x="287" y="105"/>
                        <a:pt x="251" y="120"/>
                      </a:cubicBezTo>
                      <a:cubicBezTo>
                        <a:pt x="234" y="127"/>
                        <a:pt x="215" y="133"/>
                        <a:pt x="197" y="138"/>
                      </a:cubicBezTo>
                      <a:cubicBezTo>
                        <a:pt x="178" y="141"/>
                        <a:pt x="159" y="142"/>
                        <a:pt x="140" y="142"/>
                      </a:cubicBezTo>
                      <a:cubicBezTo>
                        <a:pt x="64" y="140"/>
                        <a:pt x="15" y="108"/>
                        <a:pt x="0" y="66"/>
                      </a:cubicBezTo>
                      <a:cubicBezTo>
                        <a:pt x="26" y="47"/>
                        <a:pt x="56" y="33"/>
                        <a:pt x="90" y="23"/>
                      </a:cubicBezTo>
                      <a:cubicBezTo>
                        <a:pt x="124" y="13"/>
                        <a:pt x="158" y="4"/>
                        <a:pt x="194" y="3"/>
                      </a:cubicBezTo>
                      <a:cubicBezTo>
                        <a:pt x="267" y="0"/>
                        <a:pt x="324" y="22"/>
                        <a:pt x="345"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51" name="îśľiďe">
                  <a:extLst>
                    <a:ext uri="{FF2B5EF4-FFF2-40B4-BE49-F238E27FC236}">
                      <a16:creationId xmlns:a16="http://schemas.microsoft.com/office/drawing/2014/main" id="{AF0E2C5C-8425-45E5-9606-98740C324B68}"/>
                    </a:ext>
                  </a:extLst>
                </p:cNvPr>
                <p:cNvSpPr/>
                <p:nvPr/>
              </p:nvSpPr>
              <p:spPr bwMode="auto">
                <a:xfrm>
                  <a:off x="8587738" y="3233878"/>
                  <a:ext cx="219394" cy="91003"/>
                </a:xfrm>
                <a:custGeom>
                  <a:avLst/>
                  <a:gdLst>
                    <a:gd name="T0" fmla="*/ 340 w 340"/>
                    <a:gd name="T1" fmla="*/ 88 h 141"/>
                    <a:gd name="T2" fmla="*/ 238 w 340"/>
                    <a:gd name="T3" fmla="*/ 130 h 141"/>
                    <a:gd name="T4" fmla="*/ 124 w 340"/>
                    <a:gd name="T5" fmla="*/ 134 h 141"/>
                    <a:gd name="T6" fmla="*/ 0 w 340"/>
                    <a:gd name="T7" fmla="*/ 34 h 141"/>
                    <a:gd name="T8" fmla="*/ 95 w 340"/>
                    <a:gd name="T9" fmla="*/ 7 h 141"/>
                    <a:gd name="T10" fmla="*/ 202 w 340"/>
                    <a:gd name="T11" fmla="*/ 6 h 141"/>
                    <a:gd name="T12" fmla="*/ 340 w 340"/>
                    <a:gd name="T13" fmla="*/ 88 h 141"/>
                  </a:gdLst>
                  <a:ahLst/>
                  <a:cxnLst>
                    <a:cxn ang="0">
                      <a:pos x="T0" y="T1"/>
                    </a:cxn>
                    <a:cxn ang="0">
                      <a:pos x="T2" y="T3"/>
                    </a:cxn>
                    <a:cxn ang="0">
                      <a:pos x="T4" y="T5"/>
                    </a:cxn>
                    <a:cxn ang="0">
                      <a:pos x="T6" y="T7"/>
                    </a:cxn>
                    <a:cxn ang="0">
                      <a:pos x="T8" y="T9"/>
                    </a:cxn>
                    <a:cxn ang="0">
                      <a:pos x="T10" y="T11"/>
                    </a:cxn>
                    <a:cxn ang="0">
                      <a:pos x="T12" y="T13"/>
                    </a:cxn>
                  </a:cxnLst>
                  <a:rect l="0" t="0" r="r" b="b"/>
                  <a:pathLst>
                    <a:path w="340" h="141">
                      <a:moveTo>
                        <a:pt x="340" y="88"/>
                      </a:moveTo>
                      <a:cubicBezTo>
                        <a:pt x="312" y="110"/>
                        <a:pt x="275" y="122"/>
                        <a:pt x="238" y="130"/>
                      </a:cubicBezTo>
                      <a:cubicBezTo>
                        <a:pt x="200" y="138"/>
                        <a:pt x="161" y="141"/>
                        <a:pt x="124" y="134"/>
                      </a:cubicBezTo>
                      <a:cubicBezTo>
                        <a:pt x="50" y="118"/>
                        <a:pt x="7" y="78"/>
                        <a:pt x="0" y="34"/>
                      </a:cubicBezTo>
                      <a:cubicBezTo>
                        <a:pt x="28" y="20"/>
                        <a:pt x="61" y="13"/>
                        <a:pt x="95" y="7"/>
                      </a:cubicBezTo>
                      <a:cubicBezTo>
                        <a:pt x="129" y="1"/>
                        <a:pt x="166" y="0"/>
                        <a:pt x="202" y="6"/>
                      </a:cubicBezTo>
                      <a:cubicBezTo>
                        <a:pt x="275" y="17"/>
                        <a:pt x="325" y="44"/>
                        <a:pt x="340"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52" name="îšľïde">
                  <a:extLst>
                    <a:ext uri="{FF2B5EF4-FFF2-40B4-BE49-F238E27FC236}">
                      <a16:creationId xmlns:a16="http://schemas.microsoft.com/office/drawing/2014/main" id="{1A55B4EC-D3A4-43BB-9069-5ACC960C16C0}"/>
                    </a:ext>
                  </a:extLst>
                </p:cNvPr>
                <p:cNvSpPr/>
                <p:nvPr/>
              </p:nvSpPr>
              <p:spPr bwMode="auto">
                <a:xfrm>
                  <a:off x="8415609" y="3294546"/>
                  <a:ext cx="209519" cy="99469"/>
                </a:xfrm>
                <a:custGeom>
                  <a:avLst/>
                  <a:gdLst>
                    <a:gd name="T0" fmla="*/ 325 w 325"/>
                    <a:gd name="T1" fmla="*/ 122 h 154"/>
                    <a:gd name="T2" fmla="*/ 105 w 325"/>
                    <a:gd name="T3" fmla="*/ 130 h 154"/>
                    <a:gd name="T4" fmla="*/ 26 w 325"/>
                    <a:gd name="T5" fmla="*/ 77 h 154"/>
                    <a:gd name="T6" fmla="*/ 0 w 325"/>
                    <a:gd name="T7" fmla="*/ 11 h 154"/>
                    <a:gd name="T8" fmla="*/ 48 w 325"/>
                    <a:gd name="T9" fmla="*/ 4 h 154"/>
                    <a:gd name="T10" fmla="*/ 98 w 325"/>
                    <a:gd name="T11" fmla="*/ 0 h 154"/>
                    <a:gd name="T12" fmla="*/ 204 w 325"/>
                    <a:gd name="T13" fmla="*/ 19 h 154"/>
                    <a:gd name="T14" fmla="*/ 325 w 325"/>
                    <a:gd name="T15" fmla="*/ 122 h 1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5" h="154">
                      <a:moveTo>
                        <a:pt x="325" y="122"/>
                      </a:moveTo>
                      <a:cubicBezTo>
                        <a:pt x="262" y="154"/>
                        <a:pt x="175" y="154"/>
                        <a:pt x="105" y="130"/>
                      </a:cubicBezTo>
                      <a:cubicBezTo>
                        <a:pt x="70" y="119"/>
                        <a:pt x="43" y="99"/>
                        <a:pt x="26" y="77"/>
                      </a:cubicBezTo>
                      <a:cubicBezTo>
                        <a:pt x="8" y="56"/>
                        <a:pt x="0" y="33"/>
                        <a:pt x="0" y="11"/>
                      </a:cubicBezTo>
                      <a:cubicBezTo>
                        <a:pt x="15" y="7"/>
                        <a:pt x="31" y="5"/>
                        <a:pt x="48" y="4"/>
                      </a:cubicBezTo>
                      <a:cubicBezTo>
                        <a:pt x="64" y="1"/>
                        <a:pt x="81" y="0"/>
                        <a:pt x="98" y="0"/>
                      </a:cubicBezTo>
                      <a:cubicBezTo>
                        <a:pt x="133" y="1"/>
                        <a:pt x="169" y="7"/>
                        <a:pt x="204" y="19"/>
                      </a:cubicBezTo>
                      <a:cubicBezTo>
                        <a:pt x="273" y="40"/>
                        <a:pt x="318" y="77"/>
                        <a:pt x="325" y="1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53" name="íśľîḍê">
                  <a:extLst>
                    <a:ext uri="{FF2B5EF4-FFF2-40B4-BE49-F238E27FC236}">
                      <a16:creationId xmlns:a16="http://schemas.microsoft.com/office/drawing/2014/main" id="{7D8B7827-7E14-40F6-AED1-DBD120769CDC}"/>
                    </a:ext>
                  </a:extLst>
                </p:cNvPr>
                <p:cNvSpPr/>
                <p:nvPr/>
              </p:nvSpPr>
              <p:spPr bwMode="auto">
                <a:xfrm>
                  <a:off x="8233604" y="3315004"/>
                  <a:ext cx="199642" cy="115694"/>
                </a:xfrm>
                <a:custGeom>
                  <a:avLst/>
                  <a:gdLst>
                    <a:gd name="T0" fmla="*/ 309 w 310"/>
                    <a:gd name="T1" fmla="*/ 169 h 179"/>
                    <a:gd name="T2" fmla="*/ 199 w 310"/>
                    <a:gd name="T3" fmla="*/ 175 h 179"/>
                    <a:gd name="T4" fmla="*/ 91 w 310"/>
                    <a:gd name="T5" fmla="*/ 137 h 179"/>
                    <a:gd name="T6" fmla="*/ 8 w 310"/>
                    <a:gd name="T7" fmla="*/ 4 h 179"/>
                    <a:gd name="T8" fmla="*/ 106 w 310"/>
                    <a:gd name="T9" fmla="*/ 9 h 179"/>
                    <a:gd name="T10" fmla="*/ 207 w 310"/>
                    <a:gd name="T11" fmla="*/ 45 h 179"/>
                    <a:gd name="T12" fmla="*/ 309 w 310"/>
                    <a:gd name="T13" fmla="*/ 169 h 179"/>
                  </a:gdLst>
                  <a:ahLst/>
                  <a:cxnLst>
                    <a:cxn ang="0">
                      <a:pos x="T0" y="T1"/>
                    </a:cxn>
                    <a:cxn ang="0">
                      <a:pos x="T2" y="T3"/>
                    </a:cxn>
                    <a:cxn ang="0">
                      <a:pos x="T4" y="T5"/>
                    </a:cxn>
                    <a:cxn ang="0">
                      <a:pos x="T6" y="T7"/>
                    </a:cxn>
                    <a:cxn ang="0">
                      <a:pos x="T8" y="T9"/>
                    </a:cxn>
                    <a:cxn ang="0">
                      <a:pos x="T10" y="T11"/>
                    </a:cxn>
                    <a:cxn ang="0">
                      <a:pos x="T12" y="T13"/>
                    </a:cxn>
                  </a:cxnLst>
                  <a:rect l="0" t="0" r="r" b="b"/>
                  <a:pathLst>
                    <a:path w="310" h="179">
                      <a:moveTo>
                        <a:pt x="309" y="169"/>
                      </a:moveTo>
                      <a:cubicBezTo>
                        <a:pt x="275" y="177"/>
                        <a:pt x="236" y="179"/>
                        <a:pt x="199" y="175"/>
                      </a:cubicBezTo>
                      <a:cubicBezTo>
                        <a:pt x="161" y="170"/>
                        <a:pt x="123" y="156"/>
                        <a:pt x="91" y="137"/>
                      </a:cubicBezTo>
                      <a:cubicBezTo>
                        <a:pt x="26" y="100"/>
                        <a:pt x="0" y="48"/>
                        <a:pt x="8" y="4"/>
                      </a:cubicBezTo>
                      <a:cubicBezTo>
                        <a:pt x="39" y="0"/>
                        <a:pt x="72" y="1"/>
                        <a:pt x="106" y="9"/>
                      </a:cubicBezTo>
                      <a:cubicBezTo>
                        <a:pt x="141" y="16"/>
                        <a:pt x="175" y="31"/>
                        <a:pt x="207" y="45"/>
                      </a:cubicBezTo>
                      <a:cubicBezTo>
                        <a:pt x="271" y="77"/>
                        <a:pt x="310" y="124"/>
                        <a:pt x="309" y="1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54" name="iṣľiďê">
                  <a:extLst>
                    <a:ext uri="{FF2B5EF4-FFF2-40B4-BE49-F238E27FC236}">
                      <a16:creationId xmlns:a16="http://schemas.microsoft.com/office/drawing/2014/main" id="{204E7B62-B25F-46EB-98B5-2257989A0DB4}"/>
                    </a:ext>
                  </a:extLst>
                </p:cNvPr>
                <p:cNvSpPr/>
                <p:nvPr/>
              </p:nvSpPr>
              <p:spPr bwMode="auto">
                <a:xfrm>
                  <a:off x="9118939" y="2459295"/>
                  <a:ext cx="97352" cy="189766"/>
                </a:xfrm>
                <a:custGeom>
                  <a:avLst/>
                  <a:gdLst>
                    <a:gd name="T0" fmla="*/ 127 w 151"/>
                    <a:gd name="T1" fmla="*/ 295 h 295"/>
                    <a:gd name="T2" fmla="*/ 23 w 151"/>
                    <a:gd name="T3" fmla="*/ 181 h 295"/>
                    <a:gd name="T4" fmla="*/ 3 w 151"/>
                    <a:gd name="T5" fmla="*/ 87 h 295"/>
                    <a:gd name="T6" fmla="*/ 13 w 151"/>
                    <a:gd name="T7" fmla="*/ 0 h 295"/>
                    <a:gd name="T8" fmla="*/ 131 w 151"/>
                    <a:gd name="T9" fmla="*/ 98 h 295"/>
                    <a:gd name="T10" fmla="*/ 151 w 151"/>
                    <a:gd name="T11" fmla="*/ 200 h 295"/>
                    <a:gd name="T12" fmla="*/ 127 w 151"/>
                    <a:gd name="T13" fmla="*/ 295 h 295"/>
                  </a:gdLst>
                  <a:ahLst/>
                  <a:cxnLst>
                    <a:cxn ang="0">
                      <a:pos x="T0" y="T1"/>
                    </a:cxn>
                    <a:cxn ang="0">
                      <a:pos x="T2" y="T3"/>
                    </a:cxn>
                    <a:cxn ang="0">
                      <a:pos x="T4" y="T5"/>
                    </a:cxn>
                    <a:cxn ang="0">
                      <a:pos x="T6" y="T7"/>
                    </a:cxn>
                    <a:cxn ang="0">
                      <a:pos x="T8" y="T9"/>
                    </a:cxn>
                    <a:cxn ang="0">
                      <a:pos x="T10" y="T11"/>
                    </a:cxn>
                    <a:cxn ang="0">
                      <a:pos x="T12" y="T13"/>
                    </a:cxn>
                  </a:cxnLst>
                  <a:rect l="0" t="0" r="r" b="b"/>
                  <a:pathLst>
                    <a:path w="151" h="295">
                      <a:moveTo>
                        <a:pt x="127" y="295"/>
                      </a:moveTo>
                      <a:cubicBezTo>
                        <a:pt x="83" y="287"/>
                        <a:pt x="44" y="243"/>
                        <a:pt x="23" y="181"/>
                      </a:cubicBezTo>
                      <a:cubicBezTo>
                        <a:pt x="13" y="150"/>
                        <a:pt x="3" y="117"/>
                        <a:pt x="3" y="87"/>
                      </a:cubicBezTo>
                      <a:cubicBezTo>
                        <a:pt x="0" y="55"/>
                        <a:pt x="7" y="27"/>
                        <a:pt x="13" y="0"/>
                      </a:cubicBezTo>
                      <a:cubicBezTo>
                        <a:pt x="57" y="1"/>
                        <a:pt x="107" y="34"/>
                        <a:pt x="131" y="98"/>
                      </a:cubicBezTo>
                      <a:cubicBezTo>
                        <a:pt x="144" y="130"/>
                        <a:pt x="151" y="165"/>
                        <a:pt x="151" y="200"/>
                      </a:cubicBezTo>
                      <a:cubicBezTo>
                        <a:pt x="150" y="234"/>
                        <a:pt x="140" y="267"/>
                        <a:pt x="127" y="29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55" name="îŝlîďê">
                  <a:extLst>
                    <a:ext uri="{FF2B5EF4-FFF2-40B4-BE49-F238E27FC236}">
                      <a16:creationId xmlns:a16="http://schemas.microsoft.com/office/drawing/2014/main" id="{F89A48B4-766B-4DE3-8F42-8466217C296A}"/>
                    </a:ext>
                  </a:extLst>
                </p:cNvPr>
                <p:cNvSpPr/>
                <p:nvPr/>
              </p:nvSpPr>
              <p:spPr bwMode="auto">
                <a:xfrm>
                  <a:off x="9060388" y="2608851"/>
                  <a:ext cx="93119" cy="200348"/>
                </a:xfrm>
                <a:custGeom>
                  <a:avLst/>
                  <a:gdLst>
                    <a:gd name="T0" fmla="*/ 137 w 144"/>
                    <a:gd name="T1" fmla="*/ 118 h 311"/>
                    <a:gd name="T2" fmla="*/ 137 w 144"/>
                    <a:gd name="T3" fmla="*/ 221 h 311"/>
                    <a:gd name="T4" fmla="*/ 123 w 144"/>
                    <a:gd name="T5" fmla="*/ 270 h 311"/>
                    <a:gd name="T6" fmla="*/ 98 w 144"/>
                    <a:gd name="T7" fmla="*/ 311 h 311"/>
                    <a:gd name="T8" fmla="*/ 15 w 144"/>
                    <a:gd name="T9" fmla="*/ 181 h 311"/>
                    <a:gd name="T10" fmla="*/ 36 w 144"/>
                    <a:gd name="T11" fmla="*/ 0 h 311"/>
                    <a:gd name="T12" fmla="*/ 137 w 144"/>
                    <a:gd name="T13" fmla="*/ 118 h 311"/>
                  </a:gdLst>
                  <a:ahLst/>
                  <a:cxnLst>
                    <a:cxn ang="0">
                      <a:pos x="T0" y="T1"/>
                    </a:cxn>
                    <a:cxn ang="0">
                      <a:pos x="T2" y="T3"/>
                    </a:cxn>
                    <a:cxn ang="0">
                      <a:pos x="T4" y="T5"/>
                    </a:cxn>
                    <a:cxn ang="0">
                      <a:pos x="T6" y="T7"/>
                    </a:cxn>
                    <a:cxn ang="0">
                      <a:pos x="T8" y="T9"/>
                    </a:cxn>
                    <a:cxn ang="0">
                      <a:pos x="T10" y="T11"/>
                    </a:cxn>
                    <a:cxn ang="0">
                      <a:pos x="T12" y="T13"/>
                    </a:cxn>
                  </a:cxnLst>
                  <a:rect l="0" t="0" r="r" b="b"/>
                  <a:pathLst>
                    <a:path w="144" h="311">
                      <a:moveTo>
                        <a:pt x="137" y="118"/>
                      </a:moveTo>
                      <a:cubicBezTo>
                        <a:pt x="144" y="151"/>
                        <a:pt x="144" y="187"/>
                        <a:pt x="137" y="221"/>
                      </a:cubicBezTo>
                      <a:cubicBezTo>
                        <a:pt x="134" y="238"/>
                        <a:pt x="130" y="255"/>
                        <a:pt x="123" y="270"/>
                      </a:cubicBezTo>
                      <a:cubicBezTo>
                        <a:pt x="116" y="285"/>
                        <a:pt x="108" y="299"/>
                        <a:pt x="98" y="311"/>
                      </a:cubicBezTo>
                      <a:cubicBezTo>
                        <a:pt x="56" y="295"/>
                        <a:pt x="27" y="247"/>
                        <a:pt x="15" y="181"/>
                      </a:cubicBezTo>
                      <a:cubicBezTo>
                        <a:pt x="0" y="113"/>
                        <a:pt x="15" y="50"/>
                        <a:pt x="36" y="0"/>
                      </a:cubicBezTo>
                      <a:cubicBezTo>
                        <a:pt x="79" y="9"/>
                        <a:pt x="122" y="50"/>
                        <a:pt x="137" y="1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56" name="iš1iḍé">
                  <a:extLst>
                    <a:ext uri="{FF2B5EF4-FFF2-40B4-BE49-F238E27FC236}">
                      <a16:creationId xmlns:a16="http://schemas.microsoft.com/office/drawing/2014/main" id="{288FAB72-061D-464E-9AD8-920E38318E23}"/>
                    </a:ext>
                  </a:extLst>
                </p:cNvPr>
                <p:cNvSpPr/>
                <p:nvPr/>
              </p:nvSpPr>
              <p:spPr bwMode="auto">
                <a:xfrm>
                  <a:off x="8981378" y="2749939"/>
                  <a:ext cx="87476" cy="204580"/>
                </a:xfrm>
                <a:custGeom>
                  <a:avLst/>
                  <a:gdLst>
                    <a:gd name="T0" fmla="*/ 133 w 136"/>
                    <a:gd name="T1" fmla="*/ 133 h 317"/>
                    <a:gd name="T2" fmla="*/ 115 w 136"/>
                    <a:gd name="T3" fmla="*/ 234 h 317"/>
                    <a:gd name="T4" fmla="*/ 62 w 136"/>
                    <a:gd name="T5" fmla="*/ 317 h 317"/>
                    <a:gd name="T6" fmla="*/ 1 w 136"/>
                    <a:gd name="T7" fmla="*/ 173 h 317"/>
                    <a:gd name="T8" fmla="*/ 16 w 136"/>
                    <a:gd name="T9" fmla="*/ 79 h 317"/>
                    <a:gd name="T10" fmla="*/ 53 w 136"/>
                    <a:gd name="T11" fmla="*/ 0 h 317"/>
                    <a:gd name="T12" fmla="*/ 133 w 136"/>
                    <a:gd name="T13" fmla="*/ 133 h 317"/>
                  </a:gdLst>
                  <a:ahLst/>
                  <a:cxnLst>
                    <a:cxn ang="0">
                      <a:pos x="T0" y="T1"/>
                    </a:cxn>
                    <a:cxn ang="0">
                      <a:pos x="T2" y="T3"/>
                    </a:cxn>
                    <a:cxn ang="0">
                      <a:pos x="T4" y="T5"/>
                    </a:cxn>
                    <a:cxn ang="0">
                      <a:pos x="T6" y="T7"/>
                    </a:cxn>
                    <a:cxn ang="0">
                      <a:pos x="T8" y="T9"/>
                    </a:cxn>
                    <a:cxn ang="0">
                      <a:pos x="T10" y="T11"/>
                    </a:cxn>
                    <a:cxn ang="0">
                      <a:pos x="T12" y="T13"/>
                    </a:cxn>
                  </a:cxnLst>
                  <a:rect l="0" t="0" r="r" b="b"/>
                  <a:pathLst>
                    <a:path w="136" h="317">
                      <a:moveTo>
                        <a:pt x="133" y="133"/>
                      </a:moveTo>
                      <a:cubicBezTo>
                        <a:pt x="136" y="168"/>
                        <a:pt x="127" y="202"/>
                        <a:pt x="115" y="234"/>
                      </a:cubicBezTo>
                      <a:cubicBezTo>
                        <a:pt x="102" y="266"/>
                        <a:pt x="86" y="297"/>
                        <a:pt x="62" y="317"/>
                      </a:cubicBezTo>
                      <a:cubicBezTo>
                        <a:pt x="23" y="294"/>
                        <a:pt x="3" y="242"/>
                        <a:pt x="1" y="173"/>
                      </a:cubicBezTo>
                      <a:cubicBezTo>
                        <a:pt x="0" y="140"/>
                        <a:pt x="6" y="107"/>
                        <a:pt x="16" y="79"/>
                      </a:cubicBezTo>
                      <a:cubicBezTo>
                        <a:pt x="25" y="49"/>
                        <a:pt x="37" y="21"/>
                        <a:pt x="53" y="0"/>
                      </a:cubicBezTo>
                      <a:cubicBezTo>
                        <a:pt x="95" y="16"/>
                        <a:pt x="128" y="63"/>
                        <a:pt x="133"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57" name="isľiďê">
                  <a:extLst>
                    <a:ext uri="{FF2B5EF4-FFF2-40B4-BE49-F238E27FC236}">
                      <a16:creationId xmlns:a16="http://schemas.microsoft.com/office/drawing/2014/main" id="{5409F561-10D0-40E5-9F7B-4C8B5E16917F}"/>
                    </a:ext>
                  </a:extLst>
                </p:cNvPr>
                <p:cNvSpPr/>
                <p:nvPr/>
              </p:nvSpPr>
              <p:spPr bwMode="auto">
                <a:xfrm>
                  <a:off x="8864274" y="2876921"/>
                  <a:ext cx="100174" cy="202464"/>
                </a:xfrm>
                <a:custGeom>
                  <a:avLst/>
                  <a:gdLst>
                    <a:gd name="T0" fmla="*/ 149 w 156"/>
                    <a:gd name="T1" fmla="*/ 144 h 315"/>
                    <a:gd name="T2" fmla="*/ 138 w 156"/>
                    <a:gd name="T3" fmla="*/ 196 h 315"/>
                    <a:gd name="T4" fmla="*/ 114 w 156"/>
                    <a:gd name="T5" fmla="*/ 242 h 315"/>
                    <a:gd name="T6" fmla="*/ 48 w 156"/>
                    <a:gd name="T7" fmla="*/ 315 h 315"/>
                    <a:gd name="T8" fmla="*/ 12 w 156"/>
                    <a:gd name="T9" fmla="*/ 162 h 315"/>
                    <a:gd name="T10" fmla="*/ 24 w 156"/>
                    <a:gd name="T11" fmla="*/ 115 h 315"/>
                    <a:gd name="T12" fmla="*/ 43 w 156"/>
                    <a:gd name="T13" fmla="*/ 71 h 315"/>
                    <a:gd name="T14" fmla="*/ 94 w 156"/>
                    <a:gd name="T15" fmla="*/ 0 h 315"/>
                    <a:gd name="T16" fmla="*/ 149 w 156"/>
                    <a:gd name="T17" fmla="*/ 144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315">
                      <a:moveTo>
                        <a:pt x="149" y="144"/>
                      </a:moveTo>
                      <a:cubicBezTo>
                        <a:pt x="147" y="162"/>
                        <a:pt x="143" y="179"/>
                        <a:pt x="138" y="196"/>
                      </a:cubicBezTo>
                      <a:cubicBezTo>
                        <a:pt x="131" y="212"/>
                        <a:pt x="123" y="227"/>
                        <a:pt x="114" y="242"/>
                      </a:cubicBezTo>
                      <a:cubicBezTo>
                        <a:pt x="96" y="271"/>
                        <a:pt x="73" y="296"/>
                        <a:pt x="48" y="315"/>
                      </a:cubicBezTo>
                      <a:cubicBezTo>
                        <a:pt x="14" y="286"/>
                        <a:pt x="0" y="228"/>
                        <a:pt x="12" y="162"/>
                      </a:cubicBezTo>
                      <a:cubicBezTo>
                        <a:pt x="15" y="145"/>
                        <a:pt x="19" y="130"/>
                        <a:pt x="24" y="115"/>
                      </a:cubicBezTo>
                      <a:cubicBezTo>
                        <a:pt x="30" y="100"/>
                        <a:pt x="37" y="85"/>
                        <a:pt x="43" y="71"/>
                      </a:cubicBezTo>
                      <a:cubicBezTo>
                        <a:pt x="56" y="42"/>
                        <a:pt x="73" y="18"/>
                        <a:pt x="94" y="0"/>
                      </a:cubicBezTo>
                      <a:cubicBezTo>
                        <a:pt x="132" y="23"/>
                        <a:pt x="156" y="75"/>
                        <a:pt x="149" y="1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58" name="iṩlïdé">
                  <a:extLst>
                    <a:ext uri="{FF2B5EF4-FFF2-40B4-BE49-F238E27FC236}">
                      <a16:creationId xmlns:a16="http://schemas.microsoft.com/office/drawing/2014/main" id="{34E83ED5-3CE4-4FDA-9041-B36748CD5F93}"/>
                    </a:ext>
                  </a:extLst>
                </p:cNvPr>
                <p:cNvSpPr/>
                <p:nvPr/>
              </p:nvSpPr>
              <p:spPr bwMode="auto">
                <a:xfrm>
                  <a:off x="8728122" y="2986971"/>
                  <a:ext cx="116399" cy="193293"/>
                </a:xfrm>
                <a:custGeom>
                  <a:avLst/>
                  <a:gdLst>
                    <a:gd name="T0" fmla="*/ 160 w 181"/>
                    <a:gd name="T1" fmla="*/ 150 h 300"/>
                    <a:gd name="T2" fmla="*/ 110 w 181"/>
                    <a:gd name="T3" fmla="*/ 241 h 300"/>
                    <a:gd name="T4" fmla="*/ 31 w 181"/>
                    <a:gd name="T5" fmla="*/ 300 h 300"/>
                    <a:gd name="T6" fmla="*/ 23 w 181"/>
                    <a:gd name="T7" fmla="*/ 145 h 300"/>
                    <a:gd name="T8" fmla="*/ 44 w 181"/>
                    <a:gd name="T9" fmla="*/ 101 h 300"/>
                    <a:gd name="T10" fmla="*/ 68 w 181"/>
                    <a:gd name="T11" fmla="*/ 60 h 300"/>
                    <a:gd name="T12" fmla="*/ 132 w 181"/>
                    <a:gd name="T13" fmla="*/ 0 h 300"/>
                    <a:gd name="T14" fmla="*/ 160 w 181"/>
                    <a:gd name="T15" fmla="*/ 150 h 3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1" h="300">
                      <a:moveTo>
                        <a:pt x="160" y="150"/>
                      </a:moveTo>
                      <a:cubicBezTo>
                        <a:pt x="150" y="183"/>
                        <a:pt x="134" y="217"/>
                        <a:pt x="110" y="241"/>
                      </a:cubicBezTo>
                      <a:cubicBezTo>
                        <a:pt x="87" y="266"/>
                        <a:pt x="59" y="287"/>
                        <a:pt x="31" y="300"/>
                      </a:cubicBezTo>
                      <a:cubicBezTo>
                        <a:pt x="3" y="266"/>
                        <a:pt x="0" y="207"/>
                        <a:pt x="23" y="145"/>
                      </a:cubicBezTo>
                      <a:cubicBezTo>
                        <a:pt x="29" y="129"/>
                        <a:pt x="36" y="115"/>
                        <a:pt x="44" y="101"/>
                      </a:cubicBezTo>
                      <a:cubicBezTo>
                        <a:pt x="51" y="86"/>
                        <a:pt x="59" y="72"/>
                        <a:pt x="68" y="60"/>
                      </a:cubicBezTo>
                      <a:cubicBezTo>
                        <a:pt x="87" y="34"/>
                        <a:pt x="108" y="14"/>
                        <a:pt x="132" y="0"/>
                      </a:cubicBezTo>
                      <a:cubicBezTo>
                        <a:pt x="166" y="30"/>
                        <a:pt x="181" y="84"/>
                        <a:pt x="160" y="1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59" name="iṡļídè">
                  <a:extLst>
                    <a:ext uri="{FF2B5EF4-FFF2-40B4-BE49-F238E27FC236}">
                      <a16:creationId xmlns:a16="http://schemas.microsoft.com/office/drawing/2014/main" id="{FFC877DC-6C04-4D50-B879-A3631F3BF025}"/>
                    </a:ext>
                  </a:extLst>
                </p:cNvPr>
                <p:cNvSpPr/>
                <p:nvPr/>
              </p:nvSpPr>
              <p:spPr bwMode="auto">
                <a:xfrm>
                  <a:off x="8572924" y="3075152"/>
                  <a:ext cx="134035" cy="179890"/>
                </a:xfrm>
                <a:custGeom>
                  <a:avLst/>
                  <a:gdLst>
                    <a:gd name="T0" fmla="*/ 175 w 208"/>
                    <a:gd name="T1" fmla="*/ 154 h 279"/>
                    <a:gd name="T2" fmla="*/ 110 w 208"/>
                    <a:gd name="T3" fmla="*/ 235 h 279"/>
                    <a:gd name="T4" fmla="*/ 22 w 208"/>
                    <a:gd name="T5" fmla="*/ 279 h 279"/>
                    <a:gd name="T6" fmla="*/ 41 w 208"/>
                    <a:gd name="T7" fmla="*/ 126 h 279"/>
                    <a:gd name="T8" fmla="*/ 100 w 208"/>
                    <a:gd name="T9" fmla="*/ 48 h 279"/>
                    <a:gd name="T10" fmla="*/ 172 w 208"/>
                    <a:gd name="T11" fmla="*/ 0 h 279"/>
                    <a:gd name="T12" fmla="*/ 175 w 208"/>
                    <a:gd name="T13" fmla="*/ 154 h 279"/>
                  </a:gdLst>
                  <a:ahLst/>
                  <a:cxnLst>
                    <a:cxn ang="0">
                      <a:pos x="T0" y="T1"/>
                    </a:cxn>
                    <a:cxn ang="0">
                      <a:pos x="T2" y="T3"/>
                    </a:cxn>
                    <a:cxn ang="0">
                      <a:pos x="T4" y="T5"/>
                    </a:cxn>
                    <a:cxn ang="0">
                      <a:pos x="T6" y="T7"/>
                    </a:cxn>
                    <a:cxn ang="0">
                      <a:pos x="T8" y="T9"/>
                    </a:cxn>
                    <a:cxn ang="0">
                      <a:pos x="T10" y="T11"/>
                    </a:cxn>
                    <a:cxn ang="0">
                      <a:pos x="T12" y="T13"/>
                    </a:cxn>
                  </a:cxnLst>
                  <a:rect l="0" t="0" r="r" b="b"/>
                  <a:pathLst>
                    <a:path w="208" h="279">
                      <a:moveTo>
                        <a:pt x="175" y="154"/>
                      </a:moveTo>
                      <a:cubicBezTo>
                        <a:pt x="159" y="184"/>
                        <a:pt x="136" y="212"/>
                        <a:pt x="110" y="235"/>
                      </a:cubicBezTo>
                      <a:cubicBezTo>
                        <a:pt x="83" y="257"/>
                        <a:pt x="52" y="270"/>
                        <a:pt x="22" y="279"/>
                      </a:cubicBezTo>
                      <a:cubicBezTo>
                        <a:pt x="0" y="240"/>
                        <a:pt x="7" y="181"/>
                        <a:pt x="41" y="126"/>
                      </a:cubicBezTo>
                      <a:cubicBezTo>
                        <a:pt x="57" y="97"/>
                        <a:pt x="77" y="69"/>
                        <a:pt x="100" y="48"/>
                      </a:cubicBezTo>
                      <a:cubicBezTo>
                        <a:pt x="122" y="27"/>
                        <a:pt x="148" y="13"/>
                        <a:pt x="172" y="0"/>
                      </a:cubicBezTo>
                      <a:cubicBezTo>
                        <a:pt x="200" y="34"/>
                        <a:pt x="208" y="94"/>
                        <a:pt x="175" y="1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60" name="ïṥľíḍe">
                  <a:extLst>
                    <a:ext uri="{FF2B5EF4-FFF2-40B4-BE49-F238E27FC236}">
                      <a16:creationId xmlns:a16="http://schemas.microsoft.com/office/drawing/2014/main" id="{B93CD823-B529-4474-92DA-F99EED35D894}"/>
                    </a:ext>
                  </a:extLst>
                </p:cNvPr>
                <p:cNvSpPr/>
                <p:nvPr/>
              </p:nvSpPr>
              <p:spPr bwMode="auto">
                <a:xfrm>
                  <a:off x="8410672" y="3139348"/>
                  <a:ext cx="144617" cy="160842"/>
                </a:xfrm>
                <a:custGeom>
                  <a:avLst/>
                  <a:gdLst>
                    <a:gd name="T0" fmla="*/ 180 w 225"/>
                    <a:gd name="T1" fmla="*/ 154 h 250"/>
                    <a:gd name="T2" fmla="*/ 101 w 225"/>
                    <a:gd name="T3" fmla="*/ 220 h 250"/>
                    <a:gd name="T4" fmla="*/ 55 w 225"/>
                    <a:gd name="T5" fmla="*/ 242 h 250"/>
                    <a:gd name="T6" fmla="*/ 7 w 225"/>
                    <a:gd name="T7" fmla="*/ 250 h 250"/>
                    <a:gd name="T8" fmla="*/ 8 w 225"/>
                    <a:gd name="T9" fmla="*/ 179 h 250"/>
                    <a:gd name="T10" fmla="*/ 52 w 225"/>
                    <a:gd name="T11" fmla="*/ 101 h 250"/>
                    <a:gd name="T12" fmla="*/ 204 w 225"/>
                    <a:gd name="T13" fmla="*/ 0 h 250"/>
                    <a:gd name="T14" fmla="*/ 180 w 225"/>
                    <a:gd name="T15" fmla="*/ 154 h 2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5" h="250">
                      <a:moveTo>
                        <a:pt x="180" y="154"/>
                      </a:moveTo>
                      <a:cubicBezTo>
                        <a:pt x="159" y="181"/>
                        <a:pt x="131" y="203"/>
                        <a:pt x="101" y="220"/>
                      </a:cubicBezTo>
                      <a:cubicBezTo>
                        <a:pt x="86" y="229"/>
                        <a:pt x="71" y="236"/>
                        <a:pt x="55" y="242"/>
                      </a:cubicBezTo>
                      <a:cubicBezTo>
                        <a:pt x="39" y="246"/>
                        <a:pt x="23" y="249"/>
                        <a:pt x="7" y="250"/>
                      </a:cubicBezTo>
                      <a:cubicBezTo>
                        <a:pt x="0" y="229"/>
                        <a:pt x="0" y="204"/>
                        <a:pt x="8" y="179"/>
                      </a:cubicBezTo>
                      <a:cubicBezTo>
                        <a:pt x="16" y="154"/>
                        <a:pt x="31" y="129"/>
                        <a:pt x="52" y="101"/>
                      </a:cubicBezTo>
                      <a:cubicBezTo>
                        <a:pt x="94" y="47"/>
                        <a:pt x="151" y="17"/>
                        <a:pt x="204" y="0"/>
                      </a:cubicBezTo>
                      <a:cubicBezTo>
                        <a:pt x="225" y="39"/>
                        <a:pt x="221" y="98"/>
                        <a:pt x="180" y="1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61" name="ïS1îďe">
                  <a:extLst>
                    <a:ext uri="{FF2B5EF4-FFF2-40B4-BE49-F238E27FC236}">
                      <a16:creationId xmlns:a16="http://schemas.microsoft.com/office/drawing/2014/main" id="{B39C5A28-FCDA-41F4-8239-A2F913482B5A}"/>
                    </a:ext>
                  </a:extLst>
                </p:cNvPr>
                <p:cNvSpPr/>
                <p:nvPr/>
              </p:nvSpPr>
              <p:spPr bwMode="auto">
                <a:xfrm>
                  <a:off x="8233604" y="3179558"/>
                  <a:ext cx="165780" cy="137563"/>
                </a:xfrm>
                <a:custGeom>
                  <a:avLst/>
                  <a:gdLst>
                    <a:gd name="T0" fmla="*/ 194 w 258"/>
                    <a:gd name="T1" fmla="*/ 146 h 214"/>
                    <a:gd name="T2" fmla="*/ 105 w 258"/>
                    <a:gd name="T3" fmla="*/ 199 h 214"/>
                    <a:gd name="T4" fmla="*/ 8 w 258"/>
                    <a:gd name="T5" fmla="*/ 213 h 214"/>
                    <a:gd name="T6" fmla="*/ 77 w 258"/>
                    <a:gd name="T7" fmla="*/ 72 h 214"/>
                    <a:gd name="T8" fmla="*/ 159 w 258"/>
                    <a:gd name="T9" fmla="*/ 23 h 214"/>
                    <a:gd name="T10" fmla="*/ 244 w 258"/>
                    <a:gd name="T11" fmla="*/ 0 h 214"/>
                    <a:gd name="T12" fmla="*/ 194 w 258"/>
                    <a:gd name="T13" fmla="*/ 146 h 214"/>
                  </a:gdLst>
                  <a:ahLst/>
                  <a:cxnLst>
                    <a:cxn ang="0">
                      <a:pos x="T0" y="T1"/>
                    </a:cxn>
                    <a:cxn ang="0">
                      <a:pos x="T2" y="T3"/>
                    </a:cxn>
                    <a:cxn ang="0">
                      <a:pos x="T4" y="T5"/>
                    </a:cxn>
                    <a:cxn ang="0">
                      <a:pos x="T6" y="T7"/>
                    </a:cxn>
                    <a:cxn ang="0">
                      <a:pos x="T8" y="T9"/>
                    </a:cxn>
                    <a:cxn ang="0">
                      <a:pos x="T10" y="T11"/>
                    </a:cxn>
                    <a:cxn ang="0">
                      <a:pos x="T12" y="T13"/>
                    </a:cxn>
                  </a:cxnLst>
                  <a:rect l="0" t="0" r="r" b="b"/>
                  <a:pathLst>
                    <a:path w="258" h="214">
                      <a:moveTo>
                        <a:pt x="194" y="146"/>
                      </a:moveTo>
                      <a:cubicBezTo>
                        <a:pt x="169" y="172"/>
                        <a:pt x="138" y="188"/>
                        <a:pt x="105" y="199"/>
                      </a:cubicBezTo>
                      <a:cubicBezTo>
                        <a:pt x="73" y="209"/>
                        <a:pt x="38" y="214"/>
                        <a:pt x="8" y="213"/>
                      </a:cubicBezTo>
                      <a:cubicBezTo>
                        <a:pt x="0" y="170"/>
                        <a:pt x="27" y="116"/>
                        <a:pt x="77" y="72"/>
                      </a:cubicBezTo>
                      <a:cubicBezTo>
                        <a:pt x="103" y="50"/>
                        <a:pt x="131" y="35"/>
                        <a:pt x="159" y="23"/>
                      </a:cubicBezTo>
                      <a:cubicBezTo>
                        <a:pt x="188" y="9"/>
                        <a:pt x="217" y="1"/>
                        <a:pt x="244" y="0"/>
                      </a:cubicBezTo>
                      <a:cubicBezTo>
                        <a:pt x="258" y="42"/>
                        <a:pt x="244" y="97"/>
                        <a:pt x="194" y="1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62" name="iśḻîḑe">
                  <a:extLst>
                    <a:ext uri="{FF2B5EF4-FFF2-40B4-BE49-F238E27FC236}">
                      <a16:creationId xmlns:a16="http://schemas.microsoft.com/office/drawing/2014/main" id="{1B55048F-1803-4A1A-BDD6-9345AA4AD709}"/>
                    </a:ext>
                  </a:extLst>
                </p:cNvPr>
                <p:cNvSpPr/>
                <p:nvPr/>
              </p:nvSpPr>
              <p:spPr bwMode="auto">
                <a:xfrm>
                  <a:off x="9218410" y="2287871"/>
                  <a:ext cx="81127" cy="243380"/>
                </a:xfrm>
                <a:custGeom>
                  <a:avLst/>
                  <a:gdLst>
                    <a:gd name="T0" fmla="*/ 30 w 126"/>
                    <a:gd name="T1" fmla="*/ 378 h 378"/>
                    <a:gd name="T2" fmla="*/ 15 w 126"/>
                    <a:gd name="T3" fmla="*/ 339 h 378"/>
                    <a:gd name="T4" fmla="*/ 6 w 126"/>
                    <a:gd name="T5" fmla="*/ 293 h 378"/>
                    <a:gd name="T6" fmla="*/ 6 w 126"/>
                    <a:gd name="T7" fmla="*/ 183 h 378"/>
                    <a:gd name="T8" fmla="*/ 11 w 126"/>
                    <a:gd name="T9" fmla="*/ 155 h 378"/>
                    <a:gd name="T10" fmla="*/ 16 w 126"/>
                    <a:gd name="T11" fmla="*/ 127 h 378"/>
                    <a:gd name="T12" fmla="*/ 30 w 126"/>
                    <a:gd name="T13" fmla="*/ 77 h 378"/>
                    <a:gd name="T14" fmla="*/ 77 w 126"/>
                    <a:gd name="T15" fmla="*/ 0 h 378"/>
                    <a:gd name="T16" fmla="*/ 115 w 126"/>
                    <a:gd name="T17" fmla="*/ 81 h 378"/>
                    <a:gd name="T18" fmla="*/ 124 w 126"/>
                    <a:gd name="T19" fmla="*/ 136 h 378"/>
                    <a:gd name="T20" fmla="*/ 126 w 126"/>
                    <a:gd name="T21" fmla="*/ 166 h 378"/>
                    <a:gd name="T22" fmla="*/ 123 w 126"/>
                    <a:gd name="T23" fmla="*/ 197 h 378"/>
                    <a:gd name="T24" fmla="*/ 89 w 126"/>
                    <a:gd name="T25" fmla="*/ 309 h 378"/>
                    <a:gd name="T26" fmla="*/ 62 w 126"/>
                    <a:gd name="T27" fmla="*/ 350 h 378"/>
                    <a:gd name="T28" fmla="*/ 30 w 126"/>
                    <a:gd name="T29" fmla="*/ 378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6" h="378">
                      <a:moveTo>
                        <a:pt x="30" y="378"/>
                      </a:moveTo>
                      <a:cubicBezTo>
                        <a:pt x="24" y="366"/>
                        <a:pt x="19" y="353"/>
                        <a:pt x="15" y="339"/>
                      </a:cubicBezTo>
                      <a:cubicBezTo>
                        <a:pt x="12" y="325"/>
                        <a:pt x="9" y="310"/>
                        <a:pt x="6" y="293"/>
                      </a:cubicBezTo>
                      <a:cubicBezTo>
                        <a:pt x="0" y="259"/>
                        <a:pt x="0" y="222"/>
                        <a:pt x="6" y="183"/>
                      </a:cubicBezTo>
                      <a:cubicBezTo>
                        <a:pt x="8" y="174"/>
                        <a:pt x="10" y="164"/>
                        <a:pt x="11" y="155"/>
                      </a:cubicBezTo>
                      <a:cubicBezTo>
                        <a:pt x="12" y="145"/>
                        <a:pt x="14" y="136"/>
                        <a:pt x="16" y="127"/>
                      </a:cubicBezTo>
                      <a:cubicBezTo>
                        <a:pt x="19" y="109"/>
                        <a:pt x="24" y="92"/>
                        <a:pt x="30" y="77"/>
                      </a:cubicBezTo>
                      <a:cubicBezTo>
                        <a:pt x="42" y="45"/>
                        <a:pt x="58" y="19"/>
                        <a:pt x="77" y="0"/>
                      </a:cubicBezTo>
                      <a:cubicBezTo>
                        <a:pt x="93" y="19"/>
                        <a:pt x="107" y="47"/>
                        <a:pt x="115" y="81"/>
                      </a:cubicBezTo>
                      <a:cubicBezTo>
                        <a:pt x="120" y="98"/>
                        <a:pt x="123" y="116"/>
                        <a:pt x="124" y="136"/>
                      </a:cubicBezTo>
                      <a:cubicBezTo>
                        <a:pt x="125" y="146"/>
                        <a:pt x="126" y="156"/>
                        <a:pt x="126" y="166"/>
                      </a:cubicBezTo>
                      <a:cubicBezTo>
                        <a:pt x="126" y="176"/>
                        <a:pt x="124" y="187"/>
                        <a:pt x="123" y="197"/>
                      </a:cubicBezTo>
                      <a:cubicBezTo>
                        <a:pt x="116" y="239"/>
                        <a:pt x="105" y="277"/>
                        <a:pt x="89" y="309"/>
                      </a:cubicBezTo>
                      <a:cubicBezTo>
                        <a:pt x="82" y="324"/>
                        <a:pt x="73" y="338"/>
                        <a:pt x="62" y="350"/>
                      </a:cubicBezTo>
                      <a:cubicBezTo>
                        <a:pt x="52" y="361"/>
                        <a:pt x="41" y="371"/>
                        <a:pt x="30" y="3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63" name="íSļíďè">
                  <a:extLst>
                    <a:ext uri="{FF2B5EF4-FFF2-40B4-BE49-F238E27FC236}">
                      <a16:creationId xmlns:a16="http://schemas.microsoft.com/office/drawing/2014/main" id="{B4457833-9425-4D8A-ABC6-D4413085D678}"/>
                    </a:ext>
                  </a:extLst>
                </p:cNvPr>
                <p:cNvSpPr/>
                <p:nvPr/>
              </p:nvSpPr>
              <p:spPr bwMode="auto">
                <a:xfrm>
                  <a:off x="7030816" y="2495273"/>
                  <a:ext cx="168602" cy="169308"/>
                </a:xfrm>
                <a:custGeom>
                  <a:avLst/>
                  <a:gdLst>
                    <a:gd name="T0" fmla="*/ 0 w 262"/>
                    <a:gd name="T1" fmla="*/ 17 h 263"/>
                    <a:gd name="T2" fmla="*/ 34 w 262"/>
                    <a:gd name="T3" fmla="*/ 122 h 263"/>
                    <a:gd name="T4" fmla="*/ 105 w 262"/>
                    <a:gd name="T5" fmla="*/ 210 h 263"/>
                    <a:gd name="T6" fmla="*/ 262 w 262"/>
                    <a:gd name="T7" fmla="*/ 240 h 263"/>
                    <a:gd name="T8" fmla="*/ 220 w 262"/>
                    <a:gd name="T9" fmla="*/ 150 h 263"/>
                    <a:gd name="T10" fmla="*/ 152 w 262"/>
                    <a:gd name="T11" fmla="*/ 68 h 263"/>
                    <a:gd name="T12" fmla="*/ 0 w 262"/>
                    <a:gd name="T13" fmla="*/ 17 h 263"/>
                  </a:gdLst>
                  <a:ahLst/>
                  <a:cxnLst>
                    <a:cxn ang="0">
                      <a:pos x="T0" y="T1"/>
                    </a:cxn>
                    <a:cxn ang="0">
                      <a:pos x="T2" y="T3"/>
                    </a:cxn>
                    <a:cxn ang="0">
                      <a:pos x="T4" y="T5"/>
                    </a:cxn>
                    <a:cxn ang="0">
                      <a:pos x="T6" y="T7"/>
                    </a:cxn>
                    <a:cxn ang="0">
                      <a:pos x="T8" y="T9"/>
                    </a:cxn>
                    <a:cxn ang="0">
                      <a:pos x="T10" y="T11"/>
                    </a:cxn>
                    <a:cxn ang="0">
                      <a:pos x="T12" y="T13"/>
                    </a:cxn>
                  </a:cxnLst>
                  <a:rect l="0" t="0" r="r" b="b"/>
                  <a:pathLst>
                    <a:path w="262" h="263">
                      <a:moveTo>
                        <a:pt x="0" y="17"/>
                      </a:moveTo>
                      <a:cubicBezTo>
                        <a:pt x="2" y="52"/>
                        <a:pt x="17" y="88"/>
                        <a:pt x="34" y="122"/>
                      </a:cubicBezTo>
                      <a:cubicBezTo>
                        <a:pt x="53" y="155"/>
                        <a:pt x="75" y="187"/>
                        <a:pt x="105" y="210"/>
                      </a:cubicBezTo>
                      <a:cubicBezTo>
                        <a:pt x="166" y="257"/>
                        <a:pt x="224" y="263"/>
                        <a:pt x="262" y="240"/>
                      </a:cubicBezTo>
                      <a:cubicBezTo>
                        <a:pt x="254" y="210"/>
                        <a:pt x="239" y="179"/>
                        <a:pt x="220" y="150"/>
                      </a:cubicBezTo>
                      <a:cubicBezTo>
                        <a:pt x="202" y="120"/>
                        <a:pt x="180" y="92"/>
                        <a:pt x="152" y="68"/>
                      </a:cubicBezTo>
                      <a:cubicBezTo>
                        <a:pt x="96" y="20"/>
                        <a:pt x="42" y="0"/>
                        <a:pt x="0"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64" name="îṧļïḑé">
                  <a:extLst>
                    <a:ext uri="{FF2B5EF4-FFF2-40B4-BE49-F238E27FC236}">
                      <a16:creationId xmlns:a16="http://schemas.microsoft.com/office/drawing/2014/main" id="{FA777E11-D6E6-4D46-9EFF-2BA86120759B}"/>
                    </a:ext>
                  </a:extLst>
                </p:cNvPr>
                <p:cNvSpPr/>
                <p:nvPr/>
              </p:nvSpPr>
              <p:spPr bwMode="auto">
                <a:xfrm>
                  <a:off x="7085843" y="2682216"/>
                  <a:ext cx="190471" cy="149555"/>
                </a:xfrm>
                <a:custGeom>
                  <a:avLst/>
                  <a:gdLst>
                    <a:gd name="T0" fmla="*/ 0 w 296"/>
                    <a:gd name="T1" fmla="*/ 24 h 233"/>
                    <a:gd name="T2" fmla="*/ 137 w 296"/>
                    <a:gd name="T3" fmla="*/ 197 h 233"/>
                    <a:gd name="T4" fmla="*/ 296 w 296"/>
                    <a:gd name="T5" fmla="*/ 199 h 233"/>
                    <a:gd name="T6" fmla="*/ 271 w 296"/>
                    <a:gd name="T7" fmla="*/ 158 h 233"/>
                    <a:gd name="T8" fmla="*/ 240 w 296"/>
                    <a:gd name="T9" fmla="*/ 117 h 233"/>
                    <a:gd name="T10" fmla="*/ 158 w 296"/>
                    <a:gd name="T11" fmla="*/ 49 h 233"/>
                    <a:gd name="T12" fmla="*/ 0 w 296"/>
                    <a:gd name="T13" fmla="*/ 24 h 233"/>
                  </a:gdLst>
                  <a:ahLst/>
                  <a:cxnLst>
                    <a:cxn ang="0">
                      <a:pos x="T0" y="T1"/>
                    </a:cxn>
                    <a:cxn ang="0">
                      <a:pos x="T2" y="T3"/>
                    </a:cxn>
                    <a:cxn ang="0">
                      <a:pos x="T4" y="T5"/>
                    </a:cxn>
                    <a:cxn ang="0">
                      <a:pos x="T6" y="T7"/>
                    </a:cxn>
                    <a:cxn ang="0">
                      <a:pos x="T8" y="T9"/>
                    </a:cxn>
                    <a:cxn ang="0">
                      <a:pos x="T10" y="T11"/>
                    </a:cxn>
                    <a:cxn ang="0">
                      <a:pos x="T12" y="T13"/>
                    </a:cxn>
                  </a:cxnLst>
                  <a:rect l="0" t="0" r="r" b="b"/>
                  <a:pathLst>
                    <a:path w="296" h="233">
                      <a:moveTo>
                        <a:pt x="0" y="24"/>
                      </a:moveTo>
                      <a:cubicBezTo>
                        <a:pt x="16" y="93"/>
                        <a:pt x="74" y="159"/>
                        <a:pt x="137" y="197"/>
                      </a:cubicBezTo>
                      <a:cubicBezTo>
                        <a:pt x="202" y="233"/>
                        <a:pt x="263" y="228"/>
                        <a:pt x="296" y="199"/>
                      </a:cubicBezTo>
                      <a:cubicBezTo>
                        <a:pt x="289" y="185"/>
                        <a:pt x="281" y="171"/>
                        <a:pt x="271" y="158"/>
                      </a:cubicBezTo>
                      <a:cubicBezTo>
                        <a:pt x="261" y="145"/>
                        <a:pt x="252" y="130"/>
                        <a:pt x="240" y="117"/>
                      </a:cubicBezTo>
                      <a:cubicBezTo>
                        <a:pt x="217" y="91"/>
                        <a:pt x="189" y="68"/>
                        <a:pt x="158" y="49"/>
                      </a:cubicBezTo>
                      <a:cubicBezTo>
                        <a:pt x="96" y="11"/>
                        <a:pt x="39" y="0"/>
                        <a:pt x="0"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65" name="iṣḷîdê">
                  <a:extLst>
                    <a:ext uri="{FF2B5EF4-FFF2-40B4-BE49-F238E27FC236}">
                      <a16:creationId xmlns:a16="http://schemas.microsoft.com/office/drawing/2014/main" id="{E8FC5318-1CED-4658-8058-FAA62FAF540C}"/>
                    </a:ext>
                  </a:extLst>
                </p:cNvPr>
                <p:cNvSpPr/>
                <p:nvPr/>
              </p:nvSpPr>
              <p:spPr bwMode="auto">
                <a:xfrm>
                  <a:off x="7172612" y="2857167"/>
                  <a:ext cx="206697" cy="130508"/>
                </a:xfrm>
                <a:custGeom>
                  <a:avLst/>
                  <a:gdLst>
                    <a:gd name="T0" fmla="*/ 0 w 321"/>
                    <a:gd name="T1" fmla="*/ 31 h 203"/>
                    <a:gd name="T2" fmla="*/ 66 w 321"/>
                    <a:gd name="T3" fmla="*/ 119 h 203"/>
                    <a:gd name="T4" fmla="*/ 165 w 321"/>
                    <a:gd name="T5" fmla="*/ 177 h 203"/>
                    <a:gd name="T6" fmla="*/ 321 w 321"/>
                    <a:gd name="T7" fmla="*/ 152 h 203"/>
                    <a:gd name="T8" fmla="*/ 252 w 321"/>
                    <a:gd name="T9" fmla="*/ 81 h 203"/>
                    <a:gd name="T10" fmla="*/ 159 w 321"/>
                    <a:gd name="T11" fmla="*/ 28 h 203"/>
                    <a:gd name="T12" fmla="*/ 0 w 321"/>
                    <a:gd name="T13" fmla="*/ 31 h 203"/>
                  </a:gdLst>
                  <a:ahLst/>
                  <a:cxnLst>
                    <a:cxn ang="0">
                      <a:pos x="T0" y="T1"/>
                    </a:cxn>
                    <a:cxn ang="0">
                      <a:pos x="T2" y="T3"/>
                    </a:cxn>
                    <a:cxn ang="0">
                      <a:pos x="T4" y="T5"/>
                    </a:cxn>
                    <a:cxn ang="0">
                      <a:pos x="T6" y="T7"/>
                    </a:cxn>
                    <a:cxn ang="0">
                      <a:pos x="T8" y="T9"/>
                    </a:cxn>
                    <a:cxn ang="0">
                      <a:pos x="T10" y="T11"/>
                    </a:cxn>
                    <a:cxn ang="0">
                      <a:pos x="T12" y="T13"/>
                    </a:cxn>
                  </a:cxnLst>
                  <a:rect l="0" t="0" r="r" b="b"/>
                  <a:pathLst>
                    <a:path w="321" h="203">
                      <a:moveTo>
                        <a:pt x="0" y="31"/>
                      </a:moveTo>
                      <a:cubicBezTo>
                        <a:pt x="16" y="62"/>
                        <a:pt x="38" y="93"/>
                        <a:pt x="66" y="119"/>
                      </a:cubicBezTo>
                      <a:cubicBezTo>
                        <a:pt x="96" y="144"/>
                        <a:pt x="130" y="164"/>
                        <a:pt x="165" y="177"/>
                      </a:cubicBezTo>
                      <a:cubicBezTo>
                        <a:pt x="234" y="203"/>
                        <a:pt x="293" y="187"/>
                        <a:pt x="321" y="152"/>
                      </a:cubicBezTo>
                      <a:cubicBezTo>
                        <a:pt x="301" y="129"/>
                        <a:pt x="281" y="102"/>
                        <a:pt x="252" y="81"/>
                      </a:cubicBezTo>
                      <a:cubicBezTo>
                        <a:pt x="226" y="59"/>
                        <a:pt x="192" y="42"/>
                        <a:pt x="159" y="28"/>
                      </a:cubicBezTo>
                      <a:cubicBezTo>
                        <a:pt x="94" y="0"/>
                        <a:pt x="33" y="1"/>
                        <a:pt x="0"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66" name="íŝļiḋê">
                  <a:extLst>
                    <a:ext uri="{FF2B5EF4-FFF2-40B4-BE49-F238E27FC236}">
                      <a16:creationId xmlns:a16="http://schemas.microsoft.com/office/drawing/2014/main" id="{66D5C53A-BF10-4362-A485-A232A65024E7}"/>
                    </a:ext>
                  </a:extLst>
                </p:cNvPr>
                <p:cNvSpPr/>
                <p:nvPr/>
              </p:nvSpPr>
              <p:spPr bwMode="auto">
                <a:xfrm>
                  <a:off x="7288306" y="3008133"/>
                  <a:ext cx="217278" cy="112166"/>
                </a:xfrm>
                <a:custGeom>
                  <a:avLst/>
                  <a:gdLst>
                    <a:gd name="T0" fmla="*/ 0 w 337"/>
                    <a:gd name="T1" fmla="*/ 47 h 174"/>
                    <a:gd name="T2" fmla="*/ 81 w 337"/>
                    <a:gd name="T3" fmla="*/ 122 h 174"/>
                    <a:gd name="T4" fmla="*/ 132 w 337"/>
                    <a:gd name="T5" fmla="*/ 148 h 174"/>
                    <a:gd name="T6" fmla="*/ 188 w 337"/>
                    <a:gd name="T7" fmla="*/ 162 h 174"/>
                    <a:gd name="T8" fmla="*/ 337 w 337"/>
                    <a:gd name="T9" fmla="*/ 112 h 174"/>
                    <a:gd name="T10" fmla="*/ 258 w 337"/>
                    <a:gd name="T11" fmla="*/ 53 h 174"/>
                    <a:gd name="T12" fmla="*/ 208 w 337"/>
                    <a:gd name="T13" fmla="*/ 32 h 174"/>
                    <a:gd name="T14" fmla="*/ 157 w 337"/>
                    <a:gd name="T15" fmla="*/ 16 h 174"/>
                    <a:gd name="T16" fmla="*/ 0 w 337"/>
                    <a:gd name="T17" fmla="*/ 47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7" h="174">
                      <a:moveTo>
                        <a:pt x="0" y="47"/>
                      </a:moveTo>
                      <a:cubicBezTo>
                        <a:pt x="21" y="75"/>
                        <a:pt x="49" y="101"/>
                        <a:pt x="81" y="122"/>
                      </a:cubicBezTo>
                      <a:cubicBezTo>
                        <a:pt x="96" y="133"/>
                        <a:pt x="114" y="141"/>
                        <a:pt x="132" y="148"/>
                      </a:cubicBezTo>
                      <a:cubicBezTo>
                        <a:pt x="151" y="154"/>
                        <a:pt x="169" y="159"/>
                        <a:pt x="188" y="162"/>
                      </a:cubicBezTo>
                      <a:cubicBezTo>
                        <a:pt x="262" y="174"/>
                        <a:pt x="315" y="151"/>
                        <a:pt x="337" y="112"/>
                      </a:cubicBezTo>
                      <a:cubicBezTo>
                        <a:pt x="316" y="89"/>
                        <a:pt x="289" y="69"/>
                        <a:pt x="258" y="53"/>
                      </a:cubicBezTo>
                      <a:cubicBezTo>
                        <a:pt x="242" y="45"/>
                        <a:pt x="225" y="38"/>
                        <a:pt x="208" y="32"/>
                      </a:cubicBezTo>
                      <a:cubicBezTo>
                        <a:pt x="192" y="26"/>
                        <a:pt x="175" y="20"/>
                        <a:pt x="157" y="16"/>
                      </a:cubicBezTo>
                      <a:cubicBezTo>
                        <a:pt x="87" y="0"/>
                        <a:pt x="27" y="12"/>
                        <a:pt x="0"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67" name="ïṣļiḓê">
                  <a:extLst>
                    <a:ext uri="{FF2B5EF4-FFF2-40B4-BE49-F238E27FC236}">
                      <a16:creationId xmlns:a16="http://schemas.microsoft.com/office/drawing/2014/main" id="{7A53F753-562C-4EFF-93F4-98E6D923E6E0}"/>
                    </a:ext>
                  </a:extLst>
                </p:cNvPr>
                <p:cNvSpPr/>
                <p:nvPr/>
              </p:nvSpPr>
              <p:spPr bwMode="auto">
                <a:xfrm>
                  <a:off x="7430101" y="3138642"/>
                  <a:ext cx="222922" cy="91708"/>
                </a:xfrm>
                <a:custGeom>
                  <a:avLst/>
                  <a:gdLst>
                    <a:gd name="T0" fmla="*/ 0 w 345"/>
                    <a:gd name="T1" fmla="*/ 61 h 142"/>
                    <a:gd name="T2" fmla="*/ 94 w 345"/>
                    <a:gd name="T3" fmla="*/ 120 h 142"/>
                    <a:gd name="T4" fmla="*/ 148 w 345"/>
                    <a:gd name="T5" fmla="*/ 138 h 142"/>
                    <a:gd name="T6" fmla="*/ 205 w 345"/>
                    <a:gd name="T7" fmla="*/ 142 h 142"/>
                    <a:gd name="T8" fmla="*/ 345 w 345"/>
                    <a:gd name="T9" fmla="*/ 66 h 142"/>
                    <a:gd name="T10" fmla="*/ 255 w 345"/>
                    <a:gd name="T11" fmla="*/ 23 h 142"/>
                    <a:gd name="T12" fmla="*/ 151 w 345"/>
                    <a:gd name="T13" fmla="*/ 3 h 142"/>
                    <a:gd name="T14" fmla="*/ 0 w 345"/>
                    <a:gd name="T15" fmla="*/ 61 h 1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5" h="142">
                      <a:moveTo>
                        <a:pt x="0" y="61"/>
                      </a:moveTo>
                      <a:cubicBezTo>
                        <a:pt x="26" y="84"/>
                        <a:pt x="59" y="105"/>
                        <a:pt x="94" y="120"/>
                      </a:cubicBezTo>
                      <a:cubicBezTo>
                        <a:pt x="112" y="127"/>
                        <a:pt x="130" y="133"/>
                        <a:pt x="148" y="138"/>
                      </a:cubicBezTo>
                      <a:cubicBezTo>
                        <a:pt x="167" y="141"/>
                        <a:pt x="187" y="142"/>
                        <a:pt x="205" y="142"/>
                      </a:cubicBezTo>
                      <a:cubicBezTo>
                        <a:pt x="281" y="140"/>
                        <a:pt x="330" y="108"/>
                        <a:pt x="345" y="66"/>
                      </a:cubicBezTo>
                      <a:cubicBezTo>
                        <a:pt x="320" y="47"/>
                        <a:pt x="289" y="33"/>
                        <a:pt x="255" y="23"/>
                      </a:cubicBezTo>
                      <a:cubicBezTo>
                        <a:pt x="221" y="13"/>
                        <a:pt x="187" y="4"/>
                        <a:pt x="151" y="3"/>
                      </a:cubicBezTo>
                      <a:cubicBezTo>
                        <a:pt x="79" y="0"/>
                        <a:pt x="21" y="22"/>
                        <a:pt x="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68" name="îṡḷíďe">
                  <a:extLst>
                    <a:ext uri="{FF2B5EF4-FFF2-40B4-BE49-F238E27FC236}">
                      <a16:creationId xmlns:a16="http://schemas.microsoft.com/office/drawing/2014/main" id="{D4EE0E2E-59FD-4EFA-8E92-E59D147BB383}"/>
                    </a:ext>
                  </a:extLst>
                </p:cNvPr>
                <p:cNvSpPr/>
                <p:nvPr/>
              </p:nvSpPr>
              <p:spPr bwMode="auto">
                <a:xfrm>
                  <a:off x="7595176" y="3233877"/>
                  <a:ext cx="219394" cy="91003"/>
                </a:xfrm>
                <a:custGeom>
                  <a:avLst/>
                  <a:gdLst>
                    <a:gd name="T0" fmla="*/ 0 w 340"/>
                    <a:gd name="T1" fmla="*/ 88 h 141"/>
                    <a:gd name="T2" fmla="*/ 102 w 340"/>
                    <a:gd name="T3" fmla="*/ 130 h 141"/>
                    <a:gd name="T4" fmla="*/ 215 w 340"/>
                    <a:gd name="T5" fmla="*/ 134 h 141"/>
                    <a:gd name="T6" fmla="*/ 340 w 340"/>
                    <a:gd name="T7" fmla="*/ 34 h 141"/>
                    <a:gd name="T8" fmla="*/ 244 w 340"/>
                    <a:gd name="T9" fmla="*/ 7 h 141"/>
                    <a:gd name="T10" fmla="*/ 137 w 340"/>
                    <a:gd name="T11" fmla="*/ 6 h 141"/>
                    <a:gd name="T12" fmla="*/ 0 w 340"/>
                    <a:gd name="T13" fmla="*/ 88 h 141"/>
                  </a:gdLst>
                  <a:ahLst/>
                  <a:cxnLst>
                    <a:cxn ang="0">
                      <a:pos x="T0" y="T1"/>
                    </a:cxn>
                    <a:cxn ang="0">
                      <a:pos x="T2" y="T3"/>
                    </a:cxn>
                    <a:cxn ang="0">
                      <a:pos x="T4" y="T5"/>
                    </a:cxn>
                    <a:cxn ang="0">
                      <a:pos x="T6" y="T7"/>
                    </a:cxn>
                    <a:cxn ang="0">
                      <a:pos x="T8" y="T9"/>
                    </a:cxn>
                    <a:cxn ang="0">
                      <a:pos x="T10" y="T11"/>
                    </a:cxn>
                    <a:cxn ang="0">
                      <a:pos x="T12" y="T13"/>
                    </a:cxn>
                  </a:cxnLst>
                  <a:rect l="0" t="0" r="r" b="b"/>
                  <a:pathLst>
                    <a:path w="340" h="141">
                      <a:moveTo>
                        <a:pt x="0" y="88"/>
                      </a:moveTo>
                      <a:cubicBezTo>
                        <a:pt x="27" y="110"/>
                        <a:pt x="64" y="122"/>
                        <a:pt x="102" y="130"/>
                      </a:cubicBezTo>
                      <a:cubicBezTo>
                        <a:pt x="139" y="138"/>
                        <a:pt x="178" y="141"/>
                        <a:pt x="215" y="134"/>
                      </a:cubicBezTo>
                      <a:cubicBezTo>
                        <a:pt x="290" y="118"/>
                        <a:pt x="332" y="78"/>
                        <a:pt x="340" y="34"/>
                      </a:cubicBezTo>
                      <a:cubicBezTo>
                        <a:pt x="312" y="20"/>
                        <a:pt x="278" y="13"/>
                        <a:pt x="244" y="7"/>
                      </a:cubicBezTo>
                      <a:cubicBezTo>
                        <a:pt x="210" y="1"/>
                        <a:pt x="174" y="0"/>
                        <a:pt x="137" y="6"/>
                      </a:cubicBezTo>
                      <a:cubicBezTo>
                        <a:pt x="64" y="17"/>
                        <a:pt x="14" y="44"/>
                        <a:pt x="0"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69" name="ïṥļïḓé">
                  <a:extLst>
                    <a:ext uri="{FF2B5EF4-FFF2-40B4-BE49-F238E27FC236}">
                      <a16:creationId xmlns:a16="http://schemas.microsoft.com/office/drawing/2014/main" id="{11C17F9B-5150-426E-8B7B-75A018EE21FB}"/>
                    </a:ext>
                  </a:extLst>
                </p:cNvPr>
                <p:cNvSpPr/>
                <p:nvPr/>
              </p:nvSpPr>
              <p:spPr bwMode="auto">
                <a:xfrm>
                  <a:off x="7776476" y="3294545"/>
                  <a:ext cx="210223" cy="99469"/>
                </a:xfrm>
                <a:custGeom>
                  <a:avLst/>
                  <a:gdLst>
                    <a:gd name="T0" fmla="*/ 0 w 326"/>
                    <a:gd name="T1" fmla="*/ 122 h 154"/>
                    <a:gd name="T2" fmla="*/ 220 w 326"/>
                    <a:gd name="T3" fmla="*/ 130 h 154"/>
                    <a:gd name="T4" fmla="*/ 299 w 326"/>
                    <a:gd name="T5" fmla="*/ 77 h 154"/>
                    <a:gd name="T6" fmla="*/ 325 w 326"/>
                    <a:gd name="T7" fmla="*/ 11 h 154"/>
                    <a:gd name="T8" fmla="*/ 278 w 326"/>
                    <a:gd name="T9" fmla="*/ 4 h 154"/>
                    <a:gd name="T10" fmla="*/ 227 w 326"/>
                    <a:gd name="T11" fmla="*/ 0 h 154"/>
                    <a:gd name="T12" fmla="*/ 121 w 326"/>
                    <a:gd name="T13" fmla="*/ 19 h 154"/>
                    <a:gd name="T14" fmla="*/ 0 w 326"/>
                    <a:gd name="T15" fmla="*/ 122 h 1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6" h="154">
                      <a:moveTo>
                        <a:pt x="0" y="122"/>
                      </a:moveTo>
                      <a:cubicBezTo>
                        <a:pt x="63" y="154"/>
                        <a:pt x="151" y="154"/>
                        <a:pt x="220" y="130"/>
                      </a:cubicBezTo>
                      <a:cubicBezTo>
                        <a:pt x="255" y="119"/>
                        <a:pt x="282" y="99"/>
                        <a:pt x="299" y="77"/>
                      </a:cubicBezTo>
                      <a:cubicBezTo>
                        <a:pt x="317" y="56"/>
                        <a:pt x="326" y="33"/>
                        <a:pt x="325" y="11"/>
                      </a:cubicBezTo>
                      <a:cubicBezTo>
                        <a:pt x="310" y="7"/>
                        <a:pt x="294" y="5"/>
                        <a:pt x="278" y="4"/>
                      </a:cubicBezTo>
                      <a:cubicBezTo>
                        <a:pt x="261" y="1"/>
                        <a:pt x="244" y="0"/>
                        <a:pt x="227" y="0"/>
                      </a:cubicBezTo>
                      <a:cubicBezTo>
                        <a:pt x="192" y="1"/>
                        <a:pt x="156" y="7"/>
                        <a:pt x="121" y="19"/>
                      </a:cubicBezTo>
                      <a:cubicBezTo>
                        <a:pt x="53" y="40"/>
                        <a:pt x="7" y="77"/>
                        <a:pt x="0" y="1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70" name="îSļîḑè">
                  <a:extLst>
                    <a:ext uri="{FF2B5EF4-FFF2-40B4-BE49-F238E27FC236}">
                      <a16:creationId xmlns:a16="http://schemas.microsoft.com/office/drawing/2014/main" id="{F7142CBD-0CD4-4064-B34B-E2F8CB5ECDA7}"/>
                    </a:ext>
                  </a:extLst>
                </p:cNvPr>
                <p:cNvSpPr/>
                <p:nvPr/>
              </p:nvSpPr>
              <p:spPr bwMode="auto">
                <a:xfrm>
                  <a:off x="7968357" y="3315005"/>
                  <a:ext cx="200348" cy="115694"/>
                </a:xfrm>
                <a:custGeom>
                  <a:avLst/>
                  <a:gdLst>
                    <a:gd name="T0" fmla="*/ 2 w 311"/>
                    <a:gd name="T1" fmla="*/ 169 h 179"/>
                    <a:gd name="T2" fmla="*/ 112 w 311"/>
                    <a:gd name="T3" fmla="*/ 175 h 179"/>
                    <a:gd name="T4" fmla="*/ 220 w 311"/>
                    <a:gd name="T5" fmla="*/ 137 h 179"/>
                    <a:gd name="T6" fmla="*/ 303 w 311"/>
                    <a:gd name="T7" fmla="*/ 4 h 179"/>
                    <a:gd name="T8" fmla="*/ 204 w 311"/>
                    <a:gd name="T9" fmla="*/ 9 h 179"/>
                    <a:gd name="T10" fmla="*/ 103 w 311"/>
                    <a:gd name="T11" fmla="*/ 45 h 179"/>
                    <a:gd name="T12" fmla="*/ 2 w 311"/>
                    <a:gd name="T13" fmla="*/ 169 h 179"/>
                  </a:gdLst>
                  <a:ahLst/>
                  <a:cxnLst>
                    <a:cxn ang="0">
                      <a:pos x="T0" y="T1"/>
                    </a:cxn>
                    <a:cxn ang="0">
                      <a:pos x="T2" y="T3"/>
                    </a:cxn>
                    <a:cxn ang="0">
                      <a:pos x="T4" y="T5"/>
                    </a:cxn>
                    <a:cxn ang="0">
                      <a:pos x="T6" y="T7"/>
                    </a:cxn>
                    <a:cxn ang="0">
                      <a:pos x="T8" y="T9"/>
                    </a:cxn>
                    <a:cxn ang="0">
                      <a:pos x="T10" y="T11"/>
                    </a:cxn>
                    <a:cxn ang="0">
                      <a:pos x="T12" y="T13"/>
                    </a:cxn>
                  </a:cxnLst>
                  <a:rect l="0" t="0" r="r" b="b"/>
                  <a:pathLst>
                    <a:path w="311" h="179">
                      <a:moveTo>
                        <a:pt x="2" y="169"/>
                      </a:moveTo>
                      <a:cubicBezTo>
                        <a:pt x="35" y="177"/>
                        <a:pt x="74" y="179"/>
                        <a:pt x="112" y="175"/>
                      </a:cubicBezTo>
                      <a:cubicBezTo>
                        <a:pt x="150" y="170"/>
                        <a:pt x="187" y="156"/>
                        <a:pt x="220" y="137"/>
                      </a:cubicBezTo>
                      <a:cubicBezTo>
                        <a:pt x="284" y="100"/>
                        <a:pt x="311" y="48"/>
                        <a:pt x="303" y="4"/>
                      </a:cubicBezTo>
                      <a:cubicBezTo>
                        <a:pt x="272" y="0"/>
                        <a:pt x="238" y="1"/>
                        <a:pt x="204" y="9"/>
                      </a:cubicBezTo>
                      <a:cubicBezTo>
                        <a:pt x="170" y="16"/>
                        <a:pt x="135" y="31"/>
                        <a:pt x="103" y="45"/>
                      </a:cubicBezTo>
                      <a:cubicBezTo>
                        <a:pt x="39" y="77"/>
                        <a:pt x="0" y="124"/>
                        <a:pt x="2" y="1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71" name="íṩ1iḍê">
                  <a:extLst>
                    <a:ext uri="{FF2B5EF4-FFF2-40B4-BE49-F238E27FC236}">
                      <a16:creationId xmlns:a16="http://schemas.microsoft.com/office/drawing/2014/main" id="{E61DB8E8-DB16-4A67-9A0A-EC6A1CFEA244}"/>
                    </a:ext>
                  </a:extLst>
                </p:cNvPr>
                <p:cNvSpPr/>
                <p:nvPr/>
              </p:nvSpPr>
              <p:spPr bwMode="auto">
                <a:xfrm>
                  <a:off x="7185311" y="2459295"/>
                  <a:ext cx="97352" cy="189766"/>
                </a:xfrm>
                <a:custGeom>
                  <a:avLst/>
                  <a:gdLst>
                    <a:gd name="T0" fmla="*/ 24 w 151"/>
                    <a:gd name="T1" fmla="*/ 295 h 295"/>
                    <a:gd name="T2" fmla="*/ 128 w 151"/>
                    <a:gd name="T3" fmla="*/ 181 h 295"/>
                    <a:gd name="T4" fmla="*/ 149 w 151"/>
                    <a:gd name="T5" fmla="*/ 87 h 295"/>
                    <a:gd name="T6" fmla="*/ 138 w 151"/>
                    <a:gd name="T7" fmla="*/ 0 h 295"/>
                    <a:gd name="T8" fmla="*/ 20 w 151"/>
                    <a:gd name="T9" fmla="*/ 98 h 295"/>
                    <a:gd name="T10" fmla="*/ 0 w 151"/>
                    <a:gd name="T11" fmla="*/ 200 h 295"/>
                    <a:gd name="T12" fmla="*/ 24 w 151"/>
                    <a:gd name="T13" fmla="*/ 295 h 295"/>
                  </a:gdLst>
                  <a:ahLst/>
                  <a:cxnLst>
                    <a:cxn ang="0">
                      <a:pos x="T0" y="T1"/>
                    </a:cxn>
                    <a:cxn ang="0">
                      <a:pos x="T2" y="T3"/>
                    </a:cxn>
                    <a:cxn ang="0">
                      <a:pos x="T4" y="T5"/>
                    </a:cxn>
                    <a:cxn ang="0">
                      <a:pos x="T6" y="T7"/>
                    </a:cxn>
                    <a:cxn ang="0">
                      <a:pos x="T8" y="T9"/>
                    </a:cxn>
                    <a:cxn ang="0">
                      <a:pos x="T10" y="T11"/>
                    </a:cxn>
                    <a:cxn ang="0">
                      <a:pos x="T12" y="T13"/>
                    </a:cxn>
                  </a:cxnLst>
                  <a:rect l="0" t="0" r="r" b="b"/>
                  <a:pathLst>
                    <a:path w="151" h="295">
                      <a:moveTo>
                        <a:pt x="24" y="295"/>
                      </a:moveTo>
                      <a:cubicBezTo>
                        <a:pt x="68" y="287"/>
                        <a:pt x="108" y="243"/>
                        <a:pt x="128" y="181"/>
                      </a:cubicBezTo>
                      <a:cubicBezTo>
                        <a:pt x="139" y="150"/>
                        <a:pt x="148" y="117"/>
                        <a:pt x="149" y="87"/>
                      </a:cubicBezTo>
                      <a:cubicBezTo>
                        <a:pt x="151" y="55"/>
                        <a:pt x="144" y="27"/>
                        <a:pt x="138" y="0"/>
                      </a:cubicBezTo>
                      <a:cubicBezTo>
                        <a:pt x="94" y="1"/>
                        <a:pt x="44" y="34"/>
                        <a:pt x="20" y="98"/>
                      </a:cubicBezTo>
                      <a:cubicBezTo>
                        <a:pt x="7" y="130"/>
                        <a:pt x="0" y="165"/>
                        <a:pt x="0" y="200"/>
                      </a:cubicBezTo>
                      <a:cubicBezTo>
                        <a:pt x="1" y="234"/>
                        <a:pt x="11" y="267"/>
                        <a:pt x="24" y="29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72" name="î$ḷîḍè">
                  <a:extLst>
                    <a:ext uri="{FF2B5EF4-FFF2-40B4-BE49-F238E27FC236}">
                      <a16:creationId xmlns:a16="http://schemas.microsoft.com/office/drawing/2014/main" id="{6F6B5D78-DC34-4448-B2A4-D1B474DE65ED}"/>
                    </a:ext>
                  </a:extLst>
                </p:cNvPr>
                <p:cNvSpPr/>
                <p:nvPr/>
              </p:nvSpPr>
              <p:spPr bwMode="auto">
                <a:xfrm>
                  <a:off x="7248095" y="2608851"/>
                  <a:ext cx="92414" cy="200348"/>
                </a:xfrm>
                <a:custGeom>
                  <a:avLst/>
                  <a:gdLst>
                    <a:gd name="T0" fmla="*/ 7 w 144"/>
                    <a:gd name="T1" fmla="*/ 118 h 311"/>
                    <a:gd name="T2" fmla="*/ 7 w 144"/>
                    <a:gd name="T3" fmla="*/ 221 h 311"/>
                    <a:gd name="T4" fmla="*/ 21 w 144"/>
                    <a:gd name="T5" fmla="*/ 270 h 311"/>
                    <a:gd name="T6" fmla="*/ 46 w 144"/>
                    <a:gd name="T7" fmla="*/ 311 h 311"/>
                    <a:gd name="T8" fmla="*/ 129 w 144"/>
                    <a:gd name="T9" fmla="*/ 181 h 311"/>
                    <a:gd name="T10" fmla="*/ 108 w 144"/>
                    <a:gd name="T11" fmla="*/ 0 h 311"/>
                    <a:gd name="T12" fmla="*/ 7 w 144"/>
                    <a:gd name="T13" fmla="*/ 118 h 311"/>
                  </a:gdLst>
                  <a:ahLst/>
                  <a:cxnLst>
                    <a:cxn ang="0">
                      <a:pos x="T0" y="T1"/>
                    </a:cxn>
                    <a:cxn ang="0">
                      <a:pos x="T2" y="T3"/>
                    </a:cxn>
                    <a:cxn ang="0">
                      <a:pos x="T4" y="T5"/>
                    </a:cxn>
                    <a:cxn ang="0">
                      <a:pos x="T6" y="T7"/>
                    </a:cxn>
                    <a:cxn ang="0">
                      <a:pos x="T8" y="T9"/>
                    </a:cxn>
                    <a:cxn ang="0">
                      <a:pos x="T10" y="T11"/>
                    </a:cxn>
                    <a:cxn ang="0">
                      <a:pos x="T12" y="T13"/>
                    </a:cxn>
                  </a:cxnLst>
                  <a:rect l="0" t="0" r="r" b="b"/>
                  <a:pathLst>
                    <a:path w="144" h="311">
                      <a:moveTo>
                        <a:pt x="7" y="118"/>
                      </a:moveTo>
                      <a:cubicBezTo>
                        <a:pt x="0" y="151"/>
                        <a:pt x="1" y="187"/>
                        <a:pt x="7" y="221"/>
                      </a:cubicBezTo>
                      <a:cubicBezTo>
                        <a:pt x="10" y="238"/>
                        <a:pt x="14" y="255"/>
                        <a:pt x="21" y="270"/>
                      </a:cubicBezTo>
                      <a:cubicBezTo>
                        <a:pt x="28" y="285"/>
                        <a:pt x="37" y="299"/>
                        <a:pt x="46" y="311"/>
                      </a:cubicBezTo>
                      <a:cubicBezTo>
                        <a:pt x="89" y="295"/>
                        <a:pt x="117" y="247"/>
                        <a:pt x="129" y="181"/>
                      </a:cubicBezTo>
                      <a:cubicBezTo>
                        <a:pt x="144" y="113"/>
                        <a:pt x="129" y="50"/>
                        <a:pt x="108" y="0"/>
                      </a:cubicBezTo>
                      <a:cubicBezTo>
                        <a:pt x="65" y="9"/>
                        <a:pt x="22" y="50"/>
                        <a:pt x="7" y="1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73" name="ïṥ1ïḋe">
                  <a:extLst>
                    <a:ext uri="{FF2B5EF4-FFF2-40B4-BE49-F238E27FC236}">
                      <a16:creationId xmlns:a16="http://schemas.microsoft.com/office/drawing/2014/main" id="{A7EFFDEE-8E5C-47C7-AEB9-4ACD026F5CEE}"/>
                    </a:ext>
                  </a:extLst>
                </p:cNvPr>
                <p:cNvSpPr/>
                <p:nvPr/>
              </p:nvSpPr>
              <p:spPr bwMode="auto">
                <a:xfrm>
                  <a:off x="7332748" y="2749940"/>
                  <a:ext cx="87476" cy="204580"/>
                </a:xfrm>
                <a:custGeom>
                  <a:avLst/>
                  <a:gdLst>
                    <a:gd name="T0" fmla="*/ 3 w 136"/>
                    <a:gd name="T1" fmla="*/ 133 h 317"/>
                    <a:gd name="T2" fmla="*/ 21 w 136"/>
                    <a:gd name="T3" fmla="*/ 234 h 317"/>
                    <a:gd name="T4" fmla="*/ 75 w 136"/>
                    <a:gd name="T5" fmla="*/ 317 h 317"/>
                    <a:gd name="T6" fmla="*/ 136 w 136"/>
                    <a:gd name="T7" fmla="*/ 173 h 317"/>
                    <a:gd name="T8" fmla="*/ 120 w 136"/>
                    <a:gd name="T9" fmla="*/ 79 h 317"/>
                    <a:gd name="T10" fmla="*/ 83 w 136"/>
                    <a:gd name="T11" fmla="*/ 0 h 317"/>
                    <a:gd name="T12" fmla="*/ 3 w 136"/>
                    <a:gd name="T13" fmla="*/ 133 h 317"/>
                  </a:gdLst>
                  <a:ahLst/>
                  <a:cxnLst>
                    <a:cxn ang="0">
                      <a:pos x="T0" y="T1"/>
                    </a:cxn>
                    <a:cxn ang="0">
                      <a:pos x="T2" y="T3"/>
                    </a:cxn>
                    <a:cxn ang="0">
                      <a:pos x="T4" y="T5"/>
                    </a:cxn>
                    <a:cxn ang="0">
                      <a:pos x="T6" y="T7"/>
                    </a:cxn>
                    <a:cxn ang="0">
                      <a:pos x="T8" y="T9"/>
                    </a:cxn>
                    <a:cxn ang="0">
                      <a:pos x="T10" y="T11"/>
                    </a:cxn>
                    <a:cxn ang="0">
                      <a:pos x="T12" y="T13"/>
                    </a:cxn>
                  </a:cxnLst>
                  <a:rect l="0" t="0" r="r" b="b"/>
                  <a:pathLst>
                    <a:path w="136" h="317">
                      <a:moveTo>
                        <a:pt x="3" y="133"/>
                      </a:moveTo>
                      <a:cubicBezTo>
                        <a:pt x="0" y="168"/>
                        <a:pt x="9" y="202"/>
                        <a:pt x="21" y="234"/>
                      </a:cubicBezTo>
                      <a:cubicBezTo>
                        <a:pt x="35" y="266"/>
                        <a:pt x="50" y="297"/>
                        <a:pt x="75" y="317"/>
                      </a:cubicBezTo>
                      <a:cubicBezTo>
                        <a:pt x="114" y="294"/>
                        <a:pt x="134" y="242"/>
                        <a:pt x="136" y="173"/>
                      </a:cubicBezTo>
                      <a:cubicBezTo>
                        <a:pt x="136" y="140"/>
                        <a:pt x="131" y="107"/>
                        <a:pt x="120" y="79"/>
                      </a:cubicBezTo>
                      <a:cubicBezTo>
                        <a:pt x="111" y="49"/>
                        <a:pt x="100" y="21"/>
                        <a:pt x="83" y="0"/>
                      </a:cubicBezTo>
                      <a:cubicBezTo>
                        <a:pt x="41" y="16"/>
                        <a:pt x="8" y="63"/>
                        <a:pt x="3"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74" name="îŝḷïďé">
                  <a:extLst>
                    <a:ext uri="{FF2B5EF4-FFF2-40B4-BE49-F238E27FC236}">
                      <a16:creationId xmlns:a16="http://schemas.microsoft.com/office/drawing/2014/main" id="{BC0D12CB-61F5-49E2-98EF-9D60DE169EB2}"/>
                    </a:ext>
                  </a:extLst>
                </p:cNvPr>
                <p:cNvSpPr/>
                <p:nvPr/>
              </p:nvSpPr>
              <p:spPr bwMode="auto">
                <a:xfrm>
                  <a:off x="7436449" y="2876921"/>
                  <a:ext cx="100879" cy="202464"/>
                </a:xfrm>
                <a:custGeom>
                  <a:avLst/>
                  <a:gdLst>
                    <a:gd name="T0" fmla="*/ 8 w 156"/>
                    <a:gd name="T1" fmla="*/ 144 h 315"/>
                    <a:gd name="T2" fmla="*/ 19 w 156"/>
                    <a:gd name="T3" fmla="*/ 196 h 315"/>
                    <a:gd name="T4" fmla="*/ 42 w 156"/>
                    <a:gd name="T5" fmla="*/ 242 h 315"/>
                    <a:gd name="T6" fmla="*/ 108 w 156"/>
                    <a:gd name="T7" fmla="*/ 315 h 315"/>
                    <a:gd name="T8" fmla="*/ 145 w 156"/>
                    <a:gd name="T9" fmla="*/ 162 h 315"/>
                    <a:gd name="T10" fmla="*/ 132 w 156"/>
                    <a:gd name="T11" fmla="*/ 115 h 315"/>
                    <a:gd name="T12" fmla="*/ 114 w 156"/>
                    <a:gd name="T13" fmla="*/ 71 h 315"/>
                    <a:gd name="T14" fmla="*/ 62 w 156"/>
                    <a:gd name="T15" fmla="*/ 0 h 315"/>
                    <a:gd name="T16" fmla="*/ 8 w 156"/>
                    <a:gd name="T17" fmla="*/ 144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315">
                      <a:moveTo>
                        <a:pt x="8" y="144"/>
                      </a:moveTo>
                      <a:cubicBezTo>
                        <a:pt x="10" y="162"/>
                        <a:pt x="13" y="179"/>
                        <a:pt x="19" y="196"/>
                      </a:cubicBezTo>
                      <a:cubicBezTo>
                        <a:pt x="25" y="212"/>
                        <a:pt x="33" y="227"/>
                        <a:pt x="42" y="242"/>
                      </a:cubicBezTo>
                      <a:cubicBezTo>
                        <a:pt x="61" y="271"/>
                        <a:pt x="84" y="296"/>
                        <a:pt x="108" y="315"/>
                      </a:cubicBezTo>
                      <a:cubicBezTo>
                        <a:pt x="142" y="286"/>
                        <a:pt x="156" y="228"/>
                        <a:pt x="145" y="162"/>
                      </a:cubicBezTo>
                      <a:cubicBezTo>
                        <a:pt x="142" y="145"/>
                        <a:pt x="137" y="130"/>
                        <a:pt x="132" y="115"/>
                      </a:cubicBezTo>
                      <a:cubicBezTo>
                        <a:pt x="126" y="100"/>
                        <a:pt x="120" y="85"/>
                        <a:pt x="114" y="71"/>
                      </a:cubicBezTo>
                      <a:cubicBezTo>
                        <a:pt x="100" y="42"/>
                        <a:pt x="83" y="18"/>
                        <a:pt x="62" y="0"/>
                      </a:cubicBezTo>
                      <a:cubicBezTo>
                        <a:pt x="24" y="23"/>
                        <a:pt x="0" y="75"/>
                        <a:pt x="8" y="1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75" name="íṩḻïḓe">
                  <a:extLst>
                    <a:ext uri="{FF2B5EF4-FFF2-40B4-BE49-F238E27FC236}">
                      <a16:creationId xmlns:a16="http://schemas.microsoft.com/office/drawing/2014/main" id="{88E8694E-7DAD-47AA-8CB3-93B682D93347}"/>
                    </a:ext>
                  </a:extLst>
                </p:cNvPr>
                <p:cNvSpPr/>
                <p:nvPr/>
              </p:nvSpPr>
              <p:spPr bwMode="auto">
                <a:xfrm>
                  <a:off x="7557081" y="2986971"/>
                  <a:ext cx="116399" cy="193293"/>
                </a:xfrm>
                <a:custGeom>
                  <a:avLst/>
                  <a:gdLst>
                    <a:gd name="T0" fmla="*/ 20 w 180"/>
                    <a:gd name="T1" fmla="*/ 150 h 300"/>
                    <a:gd name="T2" fmla="*/ 70 w 180"/>
                    <a:gd name="T3" fmla="*/ 241 h 300"/>
                    <a:gd name="T4" fmla="*/ 149 w 180"/>
                    <a:gd name="T5" fmla="*/ 300 h 300"/>
                    <a:gd name="T6" fmla="*/ 157 w 180"/>
                    <a:gd name="T7" fmla="*/ 145 h 300"/>
                    <a:gd name="T8" fmla="*/ 137 w 180"/>
                    <a:gd name="T9" fmla="*/ 101 h 300"/>
                    <a:gd name="T10" fmla="*/ 112 w 180"/>
                    <a:gd name="T11" fmla="*/ 60 h 300"/>
                    <a:gd name="T12" fmla="*/ 48 w 180"/>
                    <a:gd name="T13" fmla="*/ 0 h 300"/>
                    <a:gd name="T14" fmla="*/ 20 w 180"/>
                    <a:gd name="T15" fmla="*/ 150 h 3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0" h="300">
                      <a:moveTo>
                        <a:pt x="20" y="150"/>
                      </a:moveTo>
                      <a:cubicBezTo>
                        <a:pt x="30" y="183"/>
                        <a:pt x="46" y="217"/>
                        <a:pt x="70" y="241"/>
                      </a:cubicBezTo>
                      <a:cubicBezTo>
                        <a:pt x="93" y="266"/>
                        <a:pt x="121" y="287"/>
                        <a:pt x="149" y="300"/>
                      </a:cubicBezTo>
                      <a:cubicBezTo>
                        <a:pt x="177" y="266"/>
                        <a:pt x="180" y="207"/>
                        <a:pt x="157" y="145"/>
                      </a:cubicBezTo>
                      <a:cubicBezTo>
                        <a:pt x="152" y="129"/>
                        <a:pt x="144" y="115"/>
                        <a:pt x="137" y="101"/>
                      </a:cubicBezTo>
                      <a:cubicBezTo>
                        <a:pt x="129" y="86"/>
                        <a:pt x="121" y="72"/>
                        <a:pt x="112" y="60"/>
                      </a:cubicBezTo>
                      <a:cubicBezTo>
                        <a:pt x="94" y="34"/>
                        <a:pt x="72" y="14"/>
                        <a:pt x="48" y="0"/>
                      </a:cubicBezTo>
                      <a:cubicBezTo>
                        <a:pt x="14" y="30"/>
                        <a:pt x="0" y="84"/>
                        <a:pt x="20" y="1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76" name="íṩ1íḓe">
                  <a:extLst>
                    <a:ext uri="{FF2B5EF4-FFF2-40B4-BE49-F238E27FC236}">
                      <a16:creationId xmlns:a16="http://schemas.microsoft.com/office/drawing/2014/main" id="{FE1E3E67-5952-42D7-BAAB-AEE2787D4ADB}"/>
                    </a:ext>
                  </a:extLst>
                </p:cNvPr>
                <p:cNvSpPr/>
                <p:nvPr/>
              </p:nvSpPr>
              <p:spPr bwMode="auto">
                <a:xfrm>
                  <a:off x="7695348" y="3075153"/>
                  <a:ext cx="134035" cy="179890"/>
                </a:xfrm>
                <a:custGeom>
                  <a:avLst/>
                  <a:gdLst>
                    <a:gd name="T0" fmla="*/ 32 w 208"/>
                    <a:gd name="T1" fmla="*/ 154 h 279"/>
                    <a:gd name="T2" fmla="*/ 97 w 208"/>
                    <a:gd name="T3" fmla="*/ 235 h 279"/>
                    <a:gd name="T4" fmla="*/ 185 w 208"/>
                    <a:gd name="T5" fmla="*/ 279 h 279"/>
                    <a:gd name="T6" fmla="*/ 166 w 208"/>
                    <a:gd name="T7" fmla="*/ 126 h 279"/>
                    <a:gd name="T8" fmla="*/ 107 w 208"/>
                    <a:gd name="T9" fmla="*/ 48 h 279"/>
                    <a:gd name="T10" fmla="*/ 35 w 208"/>
                    <a:gd name="T11" fmla="*/ 0 h 279"/>
                    <a:gd name="T12" fmla="*/ 32 w 208"/>
                    <a:gd name="T13" fmla="*/ 154 h 279"/>
                  </a:gdLst>
                  <a:ahLst/>
                  <a:cxnLst>
                    <a:cxn ang="0">
                      <a:pos x="T0" y="T1"/>
                    </a:cxn>
                    <a:cxn ang="0">
                      <a:pos x="T2" y="T3"/>
                    </a:cxn>
                    <a:cxn ang="0">
                      <a:pos x="T4" y="T5"/>
                    </a:cxn>
                    <a:cxn ang="0">
                      <a:pos x="T6" y="T7"/>
                    </a:cxn>
                    <a:cxn ang="0">
                      <a:pos x="T8" y="T9"/>
                    </a:cxn>
                    <a:cxn ang="0">
                      <a:pos x="T10" y="T11"/>
                    </a:cxn>
                    <a:cxn ang="0">
                      <a:pos x="T12" y="T13"/>
                    </a:cxn>
                  </a:cxnLst>
                  <a:rect l="0" t="0" r="r" b="b"/>
                  <a:pathLst>
                    <a:path w="208" h="279">
                      <a:moveTo>
                        <a:pt x="32" y="154"/>
                      </a:moveTo>
                      <a:cubicBezTo>
                        <a:pt x="48" y="184"/>
                        <a:pt x="71" y="212"/>
                        <a:pt x="97" y="235"/>
                      </a:cubicBezTo>
                      <a:cubicBezTo>
                        <a:pt x="124" y="257"/>
                        <a:pt x="156" y="270"/>
                        <a:pt x="185" y="279"/>
                      </a:cubicBezTo>
                      <a:cubicBezTo>
                        <a:pt x="208" y="240"/>
                        <a:pt x="200" y="181"/>
                        <a:pt x="166" y="126"/>
                      </a:cubicBezTo>
                      <a:cubicBezTo>
                        <a:pt x="150" y="97"/>
                        <a:pt x="130" y="69"/>
                        <a:pt x="107" y="48"/>
                      </a:cubicBezTo>
                      <a:cubicBezTo>
                        <a:pt x="85" y="27"/>
                        <a:pt x="59" y="13"/>
                        <a:pt x="35" y="0"/>
                      </a:cubicBezTo>
                      <a:cubicBezTo>
                        <a:pt x="8" y="34"/>
                        <a:pt x="0" y="94"/>
                        <a:pt x="32" y="1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77" name="îṩḻïďé">
                  <a:extLst>
                    <a:ext uri="{FF2B5EF4-FFF2-40B4-BE49-F238E27FC236}">
                      <a16:creationId xmlns:a16="http://schemas.microsoft.com/office/drawing/2014/main" id="{E660AC1D-512A-4C46-A5AB-7570D9587D18}"/>
                    </a:ext>
                  </a:extLst>
                </p:cNvPr>
                <p:cNvSpPr/>
                <p:nvPr/>
              </p:nvSpPr>
              <p:spPr bwMode="auto">
                <a:xfrm>
                  <a:off x="7846314" y="3139348"/>
                  <a:ext cx="145323" cy="160842"/>
                </a:xfrm>
                <a:custGeom>
                  <a:avLst/>
                  <a:gdLst>
                    <a:gd name="T0" fmla="*/ 45 w 226"/>
                    <a:gd name="T1" fmla="*/ 154 h 250"/>
                    <a:gd name="T2" fmla="*/ 124 w 226"/>
                    <a:gd name="T3" fmla="*/ 220 h 250"/>
                    <a:gd name="T4" fmla="*/ 170 w 226"/>
                    <a:gd name="T5" fmla="*/ 242 h 250"/>
                    <a:gd name="T6" fmla="*/ 218 w 226"/>
                    <a:gd name="T7" fmla="*/ 250 h 250"/>
                    <a:gd name="T8" fmla="*/ 217 w 226"/>
                    <a:gd name="T9" fmla="*/ 179 h 250"/>
                    <a:gd name="T10" fmla="*/ 173 w 226"/>
                    <a:gd name="T11" fmla="*/ 101 h 250"/>
                    <a:gd name="T12" fmla="*/ 22 w 226"/>
                    <a:gd name="T13" fmla="*/ 0 h 250"/>
                    <a:gd name="T14" fmla="*/ 45 w 226"/>
                    <a:gd name="T15" fmla="*/ 154 h 2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6" h="250">
                      <a:moveTo>
                        <a:pt x="45" y="154"/>
                      </a:moveTo>
                      <a:cubicBezTo>
                        <a:pt x="66" y="181"/>
                        <a:pt x="94" y="203"/>
                        <a:pt x="124" y="220"/>
                      </a:cubicBezTo>
                      <a:cubicBezTo>
                        <a:pt x="139" y="229"/>
                        <a:pt x="155" y="236"/>
                        <a:pt x="170" y="242"/>
                      </a:cubicBezTo>
                      <a:cubicBezTo>
                        <a:pt x="186" y="246"/>
                        <a:pt x="202" y="249"/>
                        <a:pt x="218" y="250"/>
                      </a:cubicBezTo>
                      <a:cubicBezTo>
                        <a:pt x="226" y="229"/>
                        <a:pt x="225" y="204"/>
                        <a:pt x="217" y="179"/>
                      </a:cubicBezTo>
                      <a:cubicBezTo>
                        <a:pt x="209" y="154"/>
                        <a:pt x="194" y="129"/>
                        <a:pt x="173" y="101"/>
                      </a:cubicBezTo>
                      <a:cubicBezTo>
                        <a:pt x="131" y="47"/>
                        <a:pt x="74" y="17"/>
                        <a:pt x="22" y="0"/>
                      </a:cubicBezTo>
                      <a:cubicBezTo>
                        <a:pt x="0" y="39"/>
                        <a:pt x="4" y="98"/>
                        <a:pt x="45" y="1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78" name="ís1ide">
                  <a:extLst>
                    <a:ext uri="{FF2B5EF4-FFF2-40B4-BE49-F238E27FC236}">
                      <a16:creationId xmlns:a16="http://schemas.microsoft.com/office/drawing/2014/main" id="{51BC5791-6FEB-4802-8123-8B1E775AA676}"/>
                    </a:ext>
                  </a:extLst>
                </p:cNvPr>
                <p:cNvSpPr/>
                <p:nvPr/>
              </p:nvSpPr>
              <p:spPr bwMode="auto">
                <a:xfrm>
                  <a:off x="8002219" y="3179557"/>
                  <a:ext cx="166485" cy="137563"/>
                </a:xfrm>
                <a:custGeom>
                  <a:avLst/>
                  <a:gdLst>
                    <a:gd name="T0" fmla="*/ 64 w 259"/>
                    <a:gd name="T1" fmla="*/ 146 h 214"/>
                    <a:gd name="T2" fmla="*/ 153 w 259"/>
                    <a:gd name="T3" fmla="*/ 199 h 214"/>
                    <a:gd name="T4" fmla="*/ 251 w 259"/>
                    <a:gd name="T5" fmla="*/ 213 h 214"/>
                    <a:gd name="T6" fmla="*/ 181 w 259"/>
                    <a:gd name="T7" fmla="*/ 72 h 214"/>
                    <a:gd name="T8" fmla="*/ 99 w 259"/>
                    <a:gd name="T9" fmla="*/ 23 h 214"/>
                    <a:gd name="T10" fmla="*/ 14 w 259"/>
                    <a:gd name="T11" fmla="*/ 0 h 214"/>
                    <a:gd name="T12" fmla="*/ 64 w 259"/>
                    <a:gd name="T13" fmla="*/ 146 h 214"/>
                  </a:gdLst>
                  <a:ahLst/>
                  <a:cxnLst>
                    <a:cxn ang="0">
                      <a:pos x="T0" y="T1"/>
                    </a:cxn>
                    <a:cxn ang="0">
                      <a:pos x="T2" y="T3"/>
                    </a:cxn>
                    <a:cxn ang="0">
                      <a:pos x="T4" y="T5"/>
                    </a:cxn>
                    <a:cxn ang="0">
                      <a:pos x="T6" y="T7"/>
                    </a:cxn>
                    <a:cxn ang="0">
                      <a:pos x="T8" y="T9"/>
                    </a:cxn>
                    <a:cxn ang="0">
                      <a:pos x="T10" y="T11"/>
                    </a:cxn>
                    <a:cxn ang="0">
                      <a:pos x="T12" y="T13"/>
                    </a:cxn>
                  </a:cxnLst>
                  <a:rect l="0" t="0" r="r" b="b"/>
                  <a:pathLst>
                    <a:path w="259" h="214">
                      <a:moveTo>
                        <a:pt x="64" y="146"/>
                      </a:moveTo>
                      <a:cubicBezTo>
                        <a:pt x="89" y="172"/>
                        <a:pt x="120" y="188"/>
                        <a:pt x="153" y="199"/>
                      </a:cubicBezTo>
                      <a:cubicBezTo>
                        <a:pt x="186" y="209"/>
                        <a:pt x="220" y="214"/>
                        <a:pt x="251" y="213"/>
                      </a:cubicBezTo>
                      <a:cubicBezTo>
                        <a:pt x="259" y="170"/>
                        <a:pt x="232" y="116"/>
                        <a:pt x="181" y="72"/>
                      </a:cubicBezTo>
                      <a:cubicBezTo>
                        <a:pt x="156" y="50"/>
                        <a:pt x="127" y="35"/>
                        <a:pt x="99" y="23"/>
                      </a:cubicBezTo>
                      <a:cubicBezTo>
                        <a:pt x="71" y="9"/>
                        <a:pt x="42" y="1"/>
                        <a:pt x="14" y="0"/>
                      </a:cubicBezTo>
                      <a:cubicBezTo>
                        <a:pt x="0" y="42"/>
                        <a:pt x="14" y="97"/>
                        <a:pt x="64" y="1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79" name="îŝḻíḓê">
                  <a:extLst>
                    <a:ext uri="{FF2B5EF4-FFF2-40B4-BE49-F238E27FC236}">
                      <a16:creationId xmlns:a16="http://schemas.microsoft.com/office/drawing/2014/main" id="{0400A376-2B30-4D1D-831B-6829B0C39AFC}"/>
                    </a:ext>
                  </a:extLst>
                </p:cNvPr>
                <p:cNvSpPr/>
                <p:nvPr/>
              </p:nvSpPr>
              <p:spPr bwMode="auto">
                <a:xfrm>
                  <a:off x="7101378" y="2287873"/>
                  <a:ext cx="81832" cy="243380"/>
                </a:xfrm>
                <a:custGeom>
                  <a:avLst/>
                  <a:gdLst>
                    <a:gd name="T0" fmla="*/ 96 w 126"/>
                    <a:gd name="T1" fmla="*/ 378 h 378"/>
                    <a:gd name="T2" fmla="*/ 111 w 126"/>
                    <a:gd name="T3" fmla="*/ 339 h 378"/>
                    <a:gd name="T4" fmla="*/ 121 w 126"/>
                    <a:gd name="T5" fmla="*/ 293 h 378"/>
                    <a:gd name="T6" fmla="*/ 120 w 126"/>
                    <a:gd name="T7" fmla="*/ 183 h 378"/>
                    <a:gd name="T8" fmla="*/ 115 w 126"/>
                    <a:gd name="T9" fmla="*/ 155 h 378"/>
                    <a:gd name="T10" fmla="*/ 110 w 126"/>
                    <a:gd name="T11" fmla="*/ 127 h 378"/>
                    <a:gd name="T12" fmla="*/ 96 w 126"/>
                    <a:gd name="T13" fmla="*/ 77 h 378"/>
                    <a:gd name="T14" fmla="*/ 49 w 126"/>
                    <a:gd name="T15" fmla="*/ 0 h 378"/>
                    <a:gd name="T16" fmla="*/ 11 w 126"/>
                    <a:gd name="T17" fmla="*/ 81 h 378"/>
                    <a:gd name="T18" fmla="*/ 2 w 126"/>
                    <a:gd name="T19" fmla="*/ 136 h 378"/>
                    <a:gd name="T20" fmla="*/ 0 w 126"/>
                    <a:gd name="T21" fmla="*/ 166 h 378"/>
                    <a:gd name="T22" fmla="*/ 4 w 126"/>
                    <a:gd name="T23" fmla="*/ 197 h 378"/>
                    <a:gd name="T24" fmla="*/ 37 w 126"/>
                    <a:gd name="T25" fmla="*/ 309 h 378"/>
                    <a:gd name="T26" fmla="*/ 64 w 126"/>
                    <a:gd name="T27" fmla="*/ 350 h 378"/>
                    <a:gd name="T28" fmla="*/ 96 w 126"/>
                    <a:gd name="T29" fmla="*/ 378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6" h="378">
                      <a:moveTo>
                        <a:pt x="96" y="378"/>
                      </a:moveTo>
                      <a:cubicBezTo>
                        <a:pt x="102" y="366"/>
                        <a:pt x="107" y="353"/>
                        <a:pt x="111" y="339"/>
                      </a:cubicBezTo>
                      <a:cubicBezTo>
                        <a:pt x="115" y="325"/>
                        <a:pt x="117" y="310"/>
                        <a:pt x="121" y="293"/>
                      </a:cubicBezTo>
                      <a:cubicBezTo>
                        <a:pt x="126" y="259"/>
                        <a:pt x="126" y="222"/>
                        <a:pt x="120" y="183"/>
                      </a:cubicBezTo>
                      <a:cubicBezTo>
                        <a:pt x="118" y="174"/>
                        <a:pt x="117" y="164"/>
                        <a:pt x="115" y="155"/>
                      </a:cubicBezTo>
                      <a:cubicBezTo>
                        <a:pt x="114" y="145"/>
                        <a:pt x="112" y="136"/>
                        <a:pt x="110" y="127"/>
                      </a:cubicBezTo>
                      <a:cubicBezTo>
                        <a:pt x="107" y="109"/>
                        <a:pt x="102" y="92"/>
                        <a:pt x="96" y="77"/>
                      </a:cubicBezTo>
                      <a:cubicBezTo>
                        <a:pt x="84" y="45"/>
                        <a:pt x="68" y="19"/>
                        <a:pt x="49" y="0"/>
                      </a:cubicBezTo>
                      <a:cubicBezTo>
                        <a:pt x="33" y="19"/>
                        <a:pt x="20" y="47"/>
                        <a:pt x="11" y="81"/>
                      </a:cubicBezTo>
                      <a:cubicBezTo>
                        <a:pt x="7" y="98"/>
                        <a:pt x="4" y="116"/>
                        <a:pt x="2" y="136"/>
                      </a:cubicBezTo>
                      <a:cubicBezTo>
                        <a:pt x="1" y="146"/>
                        <a:pt x="0" y="156"/>
                        <a:pt x="0" y="166"/>
                      </a:cubicBezTo>
                      <a:cubicBezTo>
                        <a:pt x="0" y="176"/>
                        <a:pt x="2" y="187"/>
                        <a:pt x="4" y="197"/>
                      </a:cubicBezTo>
                      <a:cubicBezTo>
                        <a:pt x="10" y="239"/>
                        <a:pt x="22" y="277"/>
                        <a:pt x="37" y="309"/>
                      </a:cubicBezTo>
                      <a:cubicBezTo>
                        <a:pt x="44" y="324"/>
                        <a:pt x="54" y="338"/>
                        <a:pt x="64" y="350"/>
                      </a:cubicBezTo>
                      <a:cubicBezTo>
                        <a:pt x="75" y="361"/>
                        <a:pt x="85" y="371"/>
                        <a:pt x="96" y="3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743" name="文本框 742">
                <a:extLst>
                  <a:ext uri="{FF2B5EF4-FFF2-40B4-BE49-F238E27FC236}">
                    <a16:creationId xmlns:a16="http://schemas.microsoft.com/office/drawing/2014/main" id="{701A5BB4-260B-463B-A4D5-C2E1AA2E07F1}"/>
                  </a:ext>
                </a:extLst>
              </p:cNvPr>
              <p:cNvSpPr txBox="1"/>
              <p:nvPr/>
            </p:nvSpPr>
            <p:spPr>
              <a:xfrm>
                <a:off x="1098733" y="1378796"/>
                <a:ext cx="1723550" cy="400110"/>
              </a:xfrm>
              <a:prstGeom prst="rect">
                <a:avLst/>
              </a:prstGeom>
              <a:noFill/>
            </p:spPr>
            <p:txBody>
              <a:bodyPr wrap="none" rtlCol="0">
                <a:spAutoFit/>
              </a:bodyPr>
              <a:lstStyle/>
              <a:p>
                <a:pPr algn="ctr"/>
                <a:r>
                  <a:rPr lang="zh-CN" altLang="en-US" sz="2000" dirty="0">
                    <a:latin typeface="+mn-ea"/>
                  </a:rPr>
                  <a:t>输入奖项内容</a:t>
                </a:r>
              </a:p>
            </p:txBody>
          </p:sp>
          <p:sp>
            <p:nvSpPr>
              <p:cNvPr id="744" name="文本框 743">
                <a:extLst>
                  <a:ext uri="{FF2B5EF4-FFF2-40B4-BE49-F238E27FC236}">
                    <a16:creationId xmlns:a16="http://schemas.microsoft.com/office/drawing/2014/main" id="{6431757D-8E52-4A45-A226-5E1BEC25126A}"/>
                  </a:ext>
                </a:extLst>
              </p:cNvPr>
              <p:cNvSpPr txBox="1"/>
              <p:nvPr/>
            </p:nvSpPr>
            <p:spPr>
              <a:xfrm>
                <a:off x="1316742" y="1852484"/>
                <a:ext cx="1287532" cy="707886"/>
              </a:xfrm>
              <a:prstGeom prst="rect">
                <a:avLst/>
              </a:prstGeom>
              <a:noFill/>
            </p:spPr>
            <p:txBody>
              <a:bodyPr wrap="none" rtlCol="0">
                <a:spAutoFit/>
              </a:bodyPr>
              <a:lstStyle/>
              <a:p>
                <a:pPr algn="ctr"/>
                <a:r>
                  <a:rPr lang="zh-CN" altLang="en-US" sz="4000" b="1" spc="300" dirty="0">
                    <a:solidFill>
                      <a:schemeClr val="accent1"/>
                    </a:solidFill>
                    <a:latin typeface="+mn-ea"/>
                  </a:rPr>
                  <a:t>名次</a:t>
                </a:r>
                <a:endParaRPr lang="zh-CN" altLang="en-US" sz="4800" b="1" spc="300" dirty="0">
                  <a:solidFill>
                    <a:schemeClr val="accent1"/>
                  </a:solidFill>
                  <a:latin typeface="+mn-ea"/>
                </a:endParaRPr>
              </a:p>
            </p:txBody>
          </p:sp>
          <p:sp>
            <p:nvSpPr>
              <p:cNvPr id="745" name="矩形: 圆角 744">
                <a:extLst>
                  <a:ext uri="{FF2B5EF4-FFF2-40B4-BE49-F238E27FC236}">
                    <a16:creationId xmlns:a16="http://schemas.microsoft.com/office/drawing/2014/main" id="{BC33529E-1CA9-4738-8766-7494A0797AF4}"/>
                  </a:ext>
                </a:extLst>
              </p:cNvPr>
              <p:cNvSpPr/>
              <p:nvPr/>
            </p:nvSpPr>
            <p:spPr>
              <a:xfrm>
                <a:off x="1083506" y="2766061"/>
                <a:ext cx="1754004" cy="58231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t>获奖人姓名</a:t>
                </a:r>
              </a:p>
            </p:txBody>
          </p:sp>
        </p:grpSp>
      </p:grpSp>
    </p:spTree>
    <p:extLst>
      <p:ext uri="{BB962C8B-B14F-4D97-AF65-F5344CB8AC3E}">
        <p14:creationId xmlns:p14="http://schemas.microsoft.com/office/powerpoint/2010/main" val="20415371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BC80C053-723B-44DF-90D0-D57F6774216A}"/>
              </a:ext>
            </a:extLst>
          </p:cNvPr>
          <p:cNvSpPr>
            <a:spLocks noGrp="1"/>
          </p:cNvSpPr>
          <p:nvPr>
            <p:ph type="body" sz="quarter" idx="10"/>
          </p:nvPr>
        </p:nvSpPr>
        <p:spPr/>
        <p:txBody>
          <a:bodyPr/>
          <a:lstStyle/>
          <a:p>
            <a:r>
              <a:rPr lang="zh-CN" altLang="en-US" dirty="0"/>
              <a:t>图示页 </a:t>
            </a:r>
            <a:r>
              <a:rPr lang="en-US" altLang="zh-CN" dirty="0"/>
              <a:t>| </a:t>
            </a:r>
            <a:r>
              <a:rPr lang="zh-CN" altLang="en-US" dirty="0"/>
              <a:t>文献引用</a:t>
            </a:r>
          </a:p>
        </p:txBody>
      </p:sp>
      <p:sp>
        <p:nvSpPr>
          <p:cNvPr id="3" name="灯片编号占位符 2">
            <a:extLst>
              <a:ext uri="{FF2B5EF4-FFF2-40B4-BE49-F238E27FC236}">
                <a16:creationId xmlns:a16="http://schemas.microsoft.com/office/drawing/2014/main" id="{7564B1C2-B70E-4876-AF55-A5D1DD01C27B}"/>
              </a:ext>
            </a:extLst>
          </p:cNvPr>
          <p:cNvSpPr>
            <a:spLocks noGrp="1"/>
          </p:cNvSpPr>
          <p:nvPr>
            <p:ph type="sldNum" sz="quarter" idx="4"/>
          </p:nvPr>
        </p:nvSpPr>
        <p:spPr/>
        <p:txBody>
          <a:bodyPr/>
          <a:lstStyle/>
          <a:p>
            <a:fld id="{FCD414FB-FBA3-744C-9B73-3C070CB3E4AB}" type="slidenum">
              <a:rPr kumimoji="1" lang="zh-CN" altLang="en-US" smtClean="0"/>
              <a:pPr/>
              <a:t>31</a:t>
            </a:fld>
            <a:endParaRPr kumimoji="1" lang="zh-CN" altLang="en-US" dirty="0"/>
          </a:p>
        </p:txBody>
      </p:sp>
      <p:cxnSp>
        <p:nvCxnSpPr>
          <p:cNvPr id="5" name="直接连接符 4">
            <a:extLst>
              <a:ext uri="{FF2B5EF4-FFF2-40B4-BE49-F238E27FC236}">
                <a16:creationId xmlns:a16="http://schemas.microsoft.com/office/drawing/2014/main" id="{4B652D5D-D70A-40FA-82CA-46BD569296BA}"/>
              </a:ext>
            </a:extLst>
          </p:cNvPr>
          <p:cNvCxnSpPr/>
          <p:nvPr/>
        </p:nvCxnSpPr>
        <p:spPr>
          <a:xfrm>
            <a:off x="682625" y="1879296"/>
            <a:ext cx="108585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id="{4AAA7578-FEFF-4D00-B537-46A54EE18544}"/>
              </a:ext>
            </a:extLst>
          </p:cNvPr>
          <p:cNvCxnSpPr/>
          <p:nvPr/>
        </p:nvCxnSpPr>
        <p:spPr>
          <a:xfrm>
            <a:off x="682625" y="2397065"/>
            <a:ext cx="108585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id="{7716D6AE-A083-48BE-8B0F-500704F64700}"/>
              </a:ext>
            </a:extLst>
          </p:cNvPr>
          <p:cNvCxnSpPr/>
          <p:nvPr/>
        </p:nvCxnSpPr>
        <p:spPr>
          <a:xfrm>
            <a:off x="682625" y="2914834"/>
            <a:ext cx="108585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11FE1AAF-D3F8-49F9-8771-E4E7C06C5993}"/>
              </a:ext>
            </a:extLst>
          </p:cNvPr>
          <p:cNvCxnSpPr/>
          <p:nvPr/>
        </p:nvCxnSpPr>
        <p:spPr>
          <a:xfrm>
            <a:off x="682625" y="3432603"/>
            <a:ext cx="108585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313DC21F-79B2-40C3-80E6-239CDB39D29E}"/>
              </a:ext>
            </a:extLst>
          </p:cNvPr>
          <p:cNvCxnSpPr/>
          <p:nvPr/>
        </p:nvCxnSpPr>
        <p:spPr>
          <a:xfrm>
            <a:off x="682625" y="3950372"/>
            <a:ext cx="108585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B169883F-E4F0-4F19-89ED-A07AF458D612}"/>
              </a:ext>
            </a:extLst>
          </p:cNvPr>
          <p:cNvCxnSpPr/>
          <p:nvPr/>
        </p:nvCxnSpPr>
        <p:spPr>
          <a:xfrm>
            <a:off x="682625" y="4468141"/>
            <a:ext cx="108585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81FAB58B-63BF-4A6B-BD06-53C1C7F6B7E1}"/>
              </a:ext>
            </a:extLst>
          </p:cNvPr>
          <p:cNvCxnSpPr/>
          <p:nvPr/>
        </p:nvCxnSpPr>
        <p:spPr>
          <a:xfrm>
            <a:off x="682625" y="4985910"/>
            <a:ext cx="108585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4995CDC6-20E0-4C41-922F-9AE476C1251D}"/>
              </a:ext>
            </a:extLst>
          </p:cNvPr>
          <p:cNvCxnSpPr/>
          <p:nvPr/>
        </p:nvCxnSpPr>
        <p:spPr>
          <a:xfrm>
            <a:off x="682625" y="5503681"/>
            <a:ext cx="10858500" cy="0"/>
          </a:xfrm>
          <a:prstGeom prst="line">
            <a:avLst/>
          </a:prstGeom>
        </p:spPr>
        <p:style>
          <a:lnRef idx="1">
            <a:schemeClr val="accent1"/>
          </a:lnRef>
          <a:fillRef idx="0">
            <a:schemeClr val="accent1"/>
          </a:fillRef>
          <a:effectRef idx="0">
            <a:schemeClr val="accent1"/>
          </a:effectRef>
          <a:fontRef idx="minor">
            <a:schemeClr val="tx1"/>
          </a:fontRef>
        </p:style>
      </p:cxnSp>
      <p:sp>
        <p:nvSpPr>
          <p:cNvPr id="14" name="文本框 13">
            <a:extLst>
              <a:ext uri="{FF2B5EF4-FFF2-40B4-BE49-F238E27FC236}">
                <a16:creationId xmlns:a16="http://schemas.microsoft.com/office/drawing/2014/main" id="{E7804154-18A0-41FE-9F46-5A570E04561D}"/>
              </a:ext>
            </a:extLst>
          </p:cNvPr>
          <p:cNvSpPr txBox="1"/>
          <p:nvPr/>
        </p:nvSpPr>
        <p:spPr>
          <a:xfrm>
            <a:off x="666750" y="1422120"/>
            <a:ext cx="10858500" cy="396583"/>
          </a:xfrm>
          <a:prstGeom prst="rect">
            <a:avLst/>
          </a:prstGeom>
          <a:noFill/>
        </p:spPr>
        <p:txBody>
          <a:bodyPr wrap="square" rtlCol="0">
            <a:spAutoFit/>
          </a:bodyPr>
          <a:lstStyle/>
          <a:p>
            <a:pPr marL="342900" indent="-342900">
              <a:lnSpc>
                <a:spcPct val="120000"/>
              </a:lnSpc>
              <a:buFont typeface="+mj-lt"/>
              <a:buAutoNum type="arabicPeriod"/>
            </a:pPr>
            <a:r>
              <a:rPr lang="zh-CN" altLang="en-US" dirty="0">
                <a:solidFill>
                  <a:schemeClr val="tx1">
                    <a:lumMod val="75000"/>
                    <a:lumOff val="25000"/>
                  </a:schemeClr>
                </a:solidFill>
                <a:latin typeface="+mn-ea"/>
              </a:rPr>
              <a:t>期刊类：</a:t>
            </a:r>
            <a:r>
              <a:rPr lang="en-US" altLang="zh-CN" dirty="0">
                <a:solidFill>
                  <a:schemeClr val="tx1">
                    <a:lumMod val="75000"/>
                    <a:lumOff val="25000"/>
                  </a:schemeClr>
                </a:solidFill>
                <a:latin typeface="+mn-ea"/>
              </a:rPr>
              <a:t>[</a:t>
            </a:r>
            <a:r>
              <a:rPr lang="zh-CN" altLang="en-US" dirty="0">
                <a:solidFill>
                  <a:schemeClr val="tx1">
                    <a:lumMod val="75000"/>
                    <a:lumOff val="25000"/>
                  </a:schemeClr>
                </a:solidFill>
                <a:latin typeface="+mn-ea"/>
              </a:rPr>
              <a:t>序号</a:t>
            </a:r>
            <a:r>
              <a:rPr lang="en-US" altLang="zh-CN" dirty="0">
                <a:solidFill>
                  <a:schemeClr val="tx1">
                    <a:lumMod val="75000"/>
                    <a:lumOff val="25000"/>
                  </a:schemeClr>
                </a:solidFill>
                <a:latin typeface="+mn-ea"/>
              </a:rPr>
              <a:t>]</a:t>
            </a:r>
            <a:r>
              <a:rPr lang="zh-CN" altLang="en-US" dirty="0">
                <a:solidFill>
                  <a:schemeClr val="tx1">
                    <a:lumMod val="75000"/>
                    <a:lumOff val="25000"/>
                  </a:schemeClr>
                </a:solidFill>
                <a:latin typeface="+mn-ea"/>
              </a:rPr>
              <a:t>作者</a:t>
            </a:r>
            <a:r>
              <a:rPr lang="en-US" altLang="zh-CN" dirty="0">
                <a:solidFill>
                  <a:schemeClr val="tx1">
                    <a:lumMod val="75000"/>
                    <a:lumOff val="25000"/>
                  </a:schemeClr>
                </a:solidFill>
                <a:latin typeface="+mn-ea"/>
              </a:rPr>
              <a:t>.</a:t>
            </a:r>
            <a:r>
              <a:rPr lang="zh-CN" altLang="en-US" dirty="0">
                <a:solidFill>
                  <a:schemeClr val="tx1">
                    <a:lumMod val="75000"/>
                    <a:lumOff val="25000"/>
                  </a:schemeClr>
                </a:solidFill>
                <a:latin typeface="+mn-ea"/>
              </a:rPr>
              <a:t>篇名</a:t>
            </a:r>
            <a:r>
              <a:rPr lang="en-US" altLang="zh-CN" dirty="0">
                <a:solidFill>
                  <a:schemeClr val="tx1">
                    <a:lumMod val="75000"/>
                    <a:lumOff val="25000"/>
                  </a:schemeClr>
                </a:solidFill>
                <a:latin typeface="+mn-ea"/>
              </a:rPr>
              <a:t>[J].</a:t>
            </a:r>
            <a:r>
              <a:rPr lang="zh-CN" altLang="en-US" dirty="0">
                <a:solidFill>
                  <a:schemeClr val="tx1">
                    <a:lumMod val="75000"/>
                    <a:lumOff val="25000"/>
                  </a:schemeClr>
                </a:solidFill>
                <a:latin typeface="+mn-ea"/>
              </a:rPr>
              <a:t>刊名，出版年份，卷号（期号）：起止页码</a:t>
            </a:r>
            <a:r>
              <a:rPr lang="en-US" altLang="zh-CN" dirty="0">
                <a:solidFill>
                  <a:schemeClr val="tx1">
                    <a:lumMod val="75000"/>
                    <a:lumOff val="25000"/>
                  </a:schemeClr>
                </a:solidFill>
                <a:latin typeface="+mn-ea"/>
              </a:rPr>
              <a:t>.</a:t>
            </a:r>
            <a:endParaRPr lang="zh-CN" altLang="en-US" dirty="0">
              <a:solidFill>
                <a:schemeClr val="tx1">
                  <a:lumMod val="75000"/>
                  <a:lumOff val="25000"/>
                </a:schemeClr>
              </a:solidFill>
              <a:latin typeface="+mn-ea"/>
            </a:endParaRPr>
          </a:p>
        </p:txBody>
      </p:sp>
      <p:sp>
        <p:nvSpPr>
          <p:cNvPr id="15" name="文本框 14">
            <a:extLst>
              <a:ext uri="{FF2B5EF4-FFF2-40B4-BE49-F238E27FC236}">
                <a16:creationId xmlns:a16="http://schemas.microsoft.com/office/drawing/2014/main" id="{C43D72EA-B5B1-450E-929F-38516593CC2C}"/>
              </a:ext>
            </a:extLst>
          </p:cNvPr>
          <p:cNvSpPr txBox="1"/>
          <p:nvPr/>
        </p:nvSpPr>
        <p:spPr>
          <a:xfrm>
            <a:off x="666750" y="1939889"/>
            <a:ext cx="10858500" cy="396583"/>
          </a:xfrm>
          <a:prstGeom prst="rect">
            <a:avLst/>
          </a:prstGeom>
          <a:noFill/>
        </p:spPr>
        <p:txBody>
          <a:bodyPr wrap="square" rtlCol="0">
            <a:spAutoFit/>
          </a:bodyPr>
          <a:lstStyle/>
          <a:p>
            <a:pPr marL="342900" indent="-342900">
              <a:lnSpc>
                <a:spcPct val="120000"/>
              </a:lnSpc>
              <a:buFont typeface="+mj-lt"/>
              <a:buAutoNum type="arabicPeriod" startAt="2"/>
            </a:pPr>
            <a:r>
              <a:rPr lang="zh-CN" altLang="en-US" dirty="0">
                <a:solidFill>
                  <a:schemeClr val="tx1">
                    <a:lumMod val="75000"/>
                    <a:lumOff val="25000"/>
                  </a:schemeClr>
                </a:solidFill>
                <a:latin typeface="+mn-ea"/>
              </a:rPr>
              <a:t>专著类：</a:t>
            </a:r>
            <a:r>
              <a:rPr lang="en-US" altLang="zh-CN" dirty="0">
                <a:solidFill>
                  <a:schemeClr val="tx1">
                    <a:lumMod val="75000"/>
                    <a:lumOff val="25000"/>
                  </a:schemeClr>
                </a:solidFill>
                <a:latin typeface="+mn-ea"/>
              </a:rPr>
              <a:t>[</a:t>
            </a:r>
            <a:r>
              <a:rPr lang="zh-CN" altLang="en-US" dirty="0">
                <a:solidFill>
                  <a:schemeClr val="tx1">
                    <a:lumMod val="75000"/>
                    <a:lumOff val="25000"/>
                  </a:schemeClr>
                </a:solidFill>
                <a:latin typeface="+mn-ea"/>
              </a:rPr>
              <a:t>序号</a:t>
            </a:r>
            <a:r>
              <a:rPr lang="en-US" altLang="zh-CN" dirty="0">
                <a:solidFill>
                  <a:schemeClr val="tx1">
                    <a:lumMod val="75000"/>
                    <a:lumOff val="25000"/>
                  </a:schemeClr>
                </a:solidFill>
                <a:latin typeface="+mn-ea"/>
              </a:rPr>
              <a:t>]</a:t>
            </a:r>
            <a:r>
              <a:rPr lang="zh-CN" altLang="en-US" dirty="0">
                <a:solidFill>
                  <a:schemeClr val="tx1">
                    <a:lumMod val="75000"/>
                    <a:lumOff val="25000"/>
                  </a:schemeClr>
                </a:solidFill>
                <a:latin typeface="+mn-ea"/>
              </a:rPr>
              <a:t>作者</a:t>
            </a:r>
            <a:r>
              <a:rPr lang="en-US" altLang="zh-CN" dirty="0">
                <a:solidFill>
                  <a:schemeClr val="tx1">
                    <a:lumMod val="75000"/>
                    <a:lumOff val="25000"/>
                  </a:schemeClr>
                </a:solidFill>
                <a:latin typeface="+mn-ea"/>
              </a:rPr>
              <a:t>.</a:t>
            </a:r>
            <a:r>
              <a:rPr lang="zh-CN" altLang="en-US" dirty="0">
                <a:solidFill>
                  <a:schemeClr val="tx1">
                    <a:lumMod val="75000"/>
                    <a:lumOff val="25000"/>
                  </a:schemeClr>
                </a:solidFill>
                <a:latin typeface="+mn-ea"/>
              </a:rPr>
              <a:t>书名</a:t>
            </a:r>
            <a:r>
              <a:rPr lang="en-US" altLang="zh-CN" dirty="0">
                <a:solidFill>
                  <a:schemeClr val="tx1">
                    <a:lumMod val="75000"/>
                    <a:lumOff val="25000"/>
                  </a:schemeClr>
                </a:solidFill>
                <a:latin typeface="+mn-ea"/>
              </a:rPr>
              <a:t>[M].</a:t>
            </a:r>
            <a:r>
              <a:rPr lang="zh-CN" altLang="en-US" dirty="0">
                <a:solidFill>
                  <a:schemeClr val="tx1">
                    <a:lumMod val="75000"/>
                    <a:lumOff val="25000"/>
                  </a:schemeClr>
                </a:solidFill>
                <a:latin typeface="+mn-ea"/>
              </a:rPr>
              <a:t>出版地：出版社，出版年份：起止页码</a:t>
            </a:r>
            <a:r>
              <a:rPr lang="en-US" altLang="zh-CN" dirty="0">
                <a:solidFill>
                  <a:schemeClr val="tx1">
                    <a:lumMod val="75000"/>
                    <a:lumOff val="25000"/>
                  </a:schemeClr>
                </a:solidFill>
                <a:latin typeface="+mn-ea"/>
              </a:rPr>
              <a:t>.</a:t>
            </a:r>
            <a:endParaRPr lang="zh-CN" altLang="en-US" dirty="0">
              <a:solidFill>
                <a:schemeClr val="tx1">
                  <a:lumMod val="75000"/>
                  <a:lumOff val="25000"/>
                </a:schemeClr>
              </a:solidFill>
              <a:latin typeface="+mn-ea"/>
            </a:endParaRPr>
          </a:p>
        </p:txBody>
      </p:sp>
      <p:sp>
        <p:nvSpPr>
          <p:cNvPr id="16" name="文本框 15">
            <a:extLst>
              <a:ext uri="{FF2B5EF4-FFF2-40B4-BE49-F238E27FC236}">
                <a16:creationId xmlns:a16="http://schemas.microsoft.com/office/drawing/2014/main" id="{DB3718FD-64F0-4386-B344-D2CD6475824D}"/>
              </a:ext>
            </a:extLst>
          </p:cNvPr>
          <p:cNvSpPr txBox="1"/>
          <p:nvPr/>
        </p:nvSpPr>
        <p:spPr>
          <a:xfrm>
            <a:off x="666750" y="2457658"/>
            <a:ext cx="10858500" cy="396583"/>
          </a:xfrm>
          <a:prstGeom prst="rect">
            <a:avLst/>
          </a:prstGeom>
          <a:noFill/>
        </p:spPr>
        <p:txBody>
          <a:bodyPr wrap="square" rtlCol="0">
            <a:spAutoFit/>
          </a:bodyPr>
          <a:lstStyle/>
          <a:p>
            <a:pPr marL="342900" indent="-342900">
              <a:lnSpc>
                <a:spcPct val="120000"/>
              </a:lnSpc>
              <a:buFont typeface="+mj-lt"/>
              <a:buAutoNum type="arabicPeriod" startAt="3"/>
            </a:pPr>
            <a:r>
              <a:rPr lang="zh-CN" altLang="en-US" dirty="0">
                <a:solidFill>
                  <a:schemeClr val="tx1">
                    <a:lumMod val="75000"/>
                    <a:lumOff val="25000"/>
                  </a:schemeClr>
                </a:solidFill>
                <a:latin typeface="+mn-ea"/>
              </a:rPr>
              <a:t>报纸类：</a:t>
            </a:r>
            <a:r>
              <a:rPr lang="en-US" altLang="zh-CN" dirty="0">
                <a:solidFill>
                  <a:schemeClr val="tx1">
                    <a:lumMod val="75000"/>
                    <a:lumOff val="25000"/>
                  </a:schemeClr>
                </a:solidFill>
                <a:latin typeface="+mn-ea"/>
              </a:rPr>
              <a:t>[</a:t>
            </a:r>
            <a:r>
              <a:rPr lang="zh-CN" altLang="en-US" dirty="0">
                <a:solidFill>
                  <a:schemeClr val="tx1">
                    <a:lumMod val="75000"/>
                    <a:lumOff val="25000"/>
                  </a:schemeClr>
                </a:solidFill>
                <a:latin typeface="+mn-ea"/>
              </a:rPr>
              <a:t>序号</a:t>
            </a:r>
            <a:r>
              <a:rPr lang="en-US" altLang="zh-CN" dirty="0">
                <a:solidFill>
                  <a:schemeClr val="tx1">
                    <a:lumMod val="75000"/>
                    <a:lumOff val="25000"/>
                  </a:schemeClr>
                </a:solidFill>
                <a:latin typeface="+mn-ea"/>
              </a:rPr>
              <a:t>]</a:t>
            </a:r>
            <a:r>
              <a:rPr lang="zh-CN" altLang="en-US" dirty="0">
                <a:solidFill>
                  <a:schemeClr val="tx1">
                    <a:lumMod val="75000"/>
                    <a:lumOff val="25000"/>
                  </a:schemeClr>
                </a:solidFill>
                <a:latin typeface="+mn-ea"/>
              </a:rPr>
              <a:t>作者</a:t>
            </a:r>
            <a:r>
              <a:rPr lang="en-US" altLang="zh-CN" dirty="0">
                <a:solidFill>
                  <a:schemeClr val="tx1">
                    <a:lumMod val="75000"/>
                    <a:lumOff val="25000"/>
                  </a:schemeClr>
                </a:solidFill>
                <a:latin typeface="+mn-ea"/>
              </a:rPr>
              <a:t>.</a:t>
            </a:r>
            <a:r>
              <a:rPr lang="zh-CN" altLang="en-US" dirty="0">
                <a:solidFill>
                  <a:schemeClr val="tx1">
                    <a:lumMod val="75000"/>
                    <a:lumOff val="25000"/>
                  </a:schemeClr>
                </a:solidFill>
                <a:latin typeface="+mn-ea"/>
              </a:rPr>
              <a:t>篇名</a:t>
            </a:r>
            <a:r>
              <a:rPr lang="en-US" altLang="zh-CN" dirty="0">
                <a:solidFill>
                  <a:schemeClr val="tx1">
                    <a:lumMod val="75000"/>
                    <a:lumOff val="25000"/>
                  </a:schemeClr>
                </a:solidFill>
                <a:latin typeface="+mn-ea"/>
              </a:rPr>
              <a:t>[N].</a:t>
            </a:r>
            <a:r>
              <a:rPr lang="zh-CN" altLang="en-US" dirty="0">
                <a:solidFill>
                  <a:schemeClr val="tx1">
                    <a:lumMod val="75000"/>
                    <a:lumOff val="25000"/>
                  </a:schemeClr>
                </a:solidFill>
                <a:latin typeface="+mn-ea"/>
              </a:rPr>
              <a:t>报纸名，出版日期</a:t>
            </a:r>
            <a:r>
              <a:rPr lang="en-US" altLang="zh-CN" dirty="0">
                <a:solidFill>
                  <a:schemeClr val="tx1">
                    <a:lumMod val="75000"/>
                    <a:lumOff val="25000"/>
                  </a:schemeClr>
                </a:solidFill>
                <a:latin typeface="+mn-ea"/>
              </a:rPr>
              <a:t>(</a:t>
            </a:r>
            <a:r>
              <a:rPr lang="zh-CN" altLang="en-US" dirty="0">
                <a:solidFill>
                  <a:schemeClr val="tx1">
                    <a:lumMod val="75000"/>
                    <a:lumOff val="25000"/>
                  </a:schemeClr>
                </a:solidFill>
                <a:latin typeface="+mn-ea"/>
              </a:rPr>
              <a:t>版次</a:t>
            </a:r>
            <a:r>
              <a:rPr lang="en-US" altLang="zh-CN" dirty="0">
                <a:solidFill>
                  <a:schemeClr val="tx1">
                    <a:lumMod val="75000"/>
                    <a:lumOff val="25000"/>
                  </a:schemeClr>
                </a:solidFill>
                <a:latin typeface="+mn-ea"/>
              </a:rPr>
              <a:t>).</a:t>
            </a:r>
            <a:endParaRPr lang="zh-CN" altLang="en-US" dirty="0">
              <a:solidFill>
                <a:schemeClr val="tx1">
                  <a:lumMod val="75000"/>
                  <a:lumOff val="25000"/>
                </a:schemeClr>
              </a:solidFill>
              <a:latin typeface="+mn-ea"/>
            </a:endParaRPr>
          </a:p>
        </p:txBody>
      </p:sp>
      <p:sp>
        <p:nvSpPr>
          <p:cNvPr id="17" name="文本框 16">
            <a:extLst>
              <a:ext uri="{FF2B5EF4-FFF2-40B4-BE49-F238E27FC236}">
                <a16:creationId xmlns:a16="http://schemas.microsoft.com/office/drawing/2014/main" id="{5A05DA04-2F0D-4FDB-913D-7A3B38EF1F31}"/>
              </a:ext>
            </a:extLst>
          </p:cNvPr>
          <p:cNvSpPr txBox="1"/>
          <p:nvPr/>
        </p:nvSpPr>
        <p:spPr>
          <a:xfrm>
            <a:off x="684196" y="2975427"/>
            <a:ext cx="10858500" cy="396583"/>
          </a:xfrm>
          <a:prstGeom prst="rect">
            <a:avLst/>
          </a:prstGeom>
          <a:noFill/>
        </p:spPr>
        <p:txBody>
          <a:bodyPr wrap="square" rtlCol="0">
            <a:spAutoFit/>
          </a:bodyPr>
          <a:lstStyle/>
          <a:p>
            <a:pPr marL="342900" indent="-342900">
              <a:lnSpc>
                <a:spcPct val="120000"/>
              </a:lnSpc>
              <a:buFont typeface="+mj-lt"/>
              <a:buAutoNum type="arabicPeriod" startAt="4"/>
            </a:pPr>
            <a:r>
              <a:rPr lang="zh-CN" altLang="en-US" dirty="0">
                <a:solidFill>
                  <a:schemeClr val="tx1">
                    <a:lumMod val="75000"/>
                    <a:lumOff val="25000"/>
                  </a:schemeClr>
                </a:solidFill>
                <a:latin typeface="+mn-ea"/>
              </a:rPr>
              <a:t>论文集：</a:t>
            </a:r>
            <a:r>
              <a:rPr lang="en-US" altLang="zh-CN" dirty="0">
                <a:solidFill>
                  <a:schemeClr val="tx1">
                    <a:lumMod val="75000"/>
                    <a:lumOff val="25000"/>
                  </a:schemeClr>
                </a:solidFill>
                <a:latin typeface="+mn-ea"/>
              </a:rPr>
              <a:t>[</a:t>
            </a:r>
            <a:r>
              <a:rPr lang="zh-CN" altLang="en-US" dirty="0">
                <a:solidFill>
                  <a:schemeClr val="tx1">
                    <a:lumMod val="75000"/>
                    <a:lumOff val="25000"/>
                  </a:schemeClr>
                </a:solidFill>
                <a:latin typeface="+mn-ea"/>
              </a:rPr>
              <a:t>序号</a:t>
            </a:r>
            <a:r>
              <a:rPr lang="en-US" altLang="zh-CN" dirty="0">
                <a:solidFill>
                  <a:schemeClr val="tx1">
                    <a:lumMod val="75000"/>
                    <a:lumOff val="25000"/>
                  </a:schemeClr>
                </a:solidFill>
                <a:latin typeface="+mn-ea"/>
              </a:rPr>
              <a:t>]</a:t>
            </a:r>
            <a:r>
              <a:rPr lang="zh-CN" altLang="en-US" dirty="0">
                <a:solidFill>
                  <a:schemeClr val="tx1">
                    <a:lumMod val="75000"/>
                    <a:lumOff val="25000"/>
                  </a:schemeClr>
                </a:solidFill>
                <a:latin typeface="+mn-ea"/>
              </a:rPr>
              <a:t>作者</a:t>
            </a:r>
            <a:r>
              <a:rPr lang="en-US" altLang="zh-CN" dirty="0">
                <a:solidFill>
                  <a:schemeClr val="tx1">
                    <a:lumMod val="75000"/>
                    <a:lumOff val="25000"/>
                  </a:schemeClr>
                </a:solidFill>
                <a:latin typeface="+mn-ea"/>
              </a:rPr>
              <a:t>.</a:t>
            </a:r>
            <a:r>
              <a:rPr lang="zh-CN" altLang="en-US" dirty="0">
                <a:solidFill>
                  <a:schemeClr val="tx1">
                    <a:lumMod val="75000"/>
                    <a:lumOff val="25000"/>
                  </a:schemeClr>
                </a:solidFill>
                <a:latin typeface="+mn-ea"/>
              </a:rPr>
              <a:t>篇名</a:t>
            </a:r>
            <a:r>
              <a:rPr lang="en-US" altLang="zh-CN" dirty="0">
                <a:solidFill>
                  <a:schemeClr val="tx1">
                    <a:lumMod val="75000"/>
                    <a:lumOff val="25000"/>
                  </a:schemeClr>
                </a:solidFill>
                <a:latin typeface="+mn-ea"/>
              </a:rPr>
              <a:t>[C].</a:t>
            </a:r>
            <a:r>
              <a:rPr lang="zh-CN" altLang="en-US" dirty="0">
                <a:solidFill>
                  <a:schemeClr val="tx1">
                    <a:lumMod val="75000"/>
                    <a:lumOff val="25000"/>
                  </a:schemeClr>
                </a:solidFill>
                <a:latin typeface="+mn-ea"/>
              </a:rPr>
              <a:t>出版地：出版者，出版年份：起止页码</a:t>
            </a:r>
            <a:r>
              <a:rPr lang="en-US" altLang="zh-CN" dirty="0">
                <a:solidFill>
                  <a:schemeClr val="tx1">
                    <a:lumMod val="75000"/>
                    <a:lumOff val="25000"/>
                  </a:schemeClr>
                </a:solidFill>
                <a:latin typeface="+mn-ea"/>
              </a:rPr>
              <a:t>.</a:t>
            </a:r>
            <a:endParaRPr lang="zh-CN" altLang="en-US" dirty="0">
              <a:solidFill>
                <a:schemeClr val="tx1">
                  <a:lumMod val="75000"/>
                  <a:lumOff val="25000"/>
                </a:schemeClr>
              </a:solidFill>
              <a:latin typeface="+mn-ea"/>
            </a:endParaRPr>
          </a:p>
        </p:txBody>
      </p:sp>
      <p:sp>
        <p:nvSpPr>
          <p:cNvPr id="18" name="文本框 17">
            <a:extLst>
              <a:ext uri="{FF2B5EF4-FFF2-40B4-BE49-F238E27FC236}">
                <a16:creationId xmlns:a16="http://schemas.microsoft.com/office/drawing/2014/main" id="{BAD6EB8D-D2DF-472D-962E-7D3C3C974162}"/>
              </a:ext>
            </a:extLst>
          </p:cNvPr>
          <p:cNvSpPr txBox="1"/>
          <p:nvPr/>
        </p:nvSpPr>
        <p:spPr>
          <a:xfrm>
            <a:off x="682625" y="3493196"/>
            <a:ext cx="10858500" cy="396583"/>
          </a:xfrm>
          <a:prstGeom prst="rect">
            <a:avLst/>
          </a:prstGeom>
          <a:noFill/>
        </p:spPr>
        <p:txBody>
          <a:bodyPr wrap="square" rtlCol="0">
            <a:spAutoFit/>
          </a:bodyPr>
          <a:lstStyle/>
          <a:p>
            <a:pPr marL="342900" indent="-342900">
              <a:lnSpc>
                <a:spcPct val="120000"/>
              </a:lnSpc>
              <a:buFont typeface="+mj-lt"/>
              <a:buAutoNum type="arabicPeriod" startAt="5"/>
            </a:pPr>
            <a:r>
              <a:rPr lang="zh-CN" altLang="en-US" dirty="0">
                <a:solidFill>
                  <a:schemeClr val="tx1">
                    <a:lumMod val="75000"/>
                    <a:lumOff val="25000"/>
                  </a:schemeClr>
                </a:solidFill>
                <a:latin typeface="+mn-ea"/>
              </a:rPr>
              <a:t>学位论文：</a:t>
            </a:r>
            <a:r>
              <a:rPr lang="en-US" altLang="zh-CN" dirty="0">
                <a:solidFill>
                  <a:schemeClr val="tx1">
                    <a:lumMod val="75000"/>
                    <a:lumOff val="25000"/>
                  </a:schemeClr>
                </a:solidFill>
                <a:latin typeface="+mn-ea"/>
              </a:rPr>
              <a:t>[</a:t>
            </a:r>
            <a:r>
              <a:rPr lang="zh-CN" altLang="en-US" dirty="0">
                <a:solidFill>
                  <a:schemeClr val="tx1">
                    <a:lumMod val="75000"/>
                    <a:lumOff val="25000"/>
                  </a:schemeClr>
                </a:solidFill>
                <a:latin typeface="+mn-ea"/>
              </a:rPr>
              <a:t>序号</a:t>
            </a:r>
            <a:r>
              <a:rPr lang="en-US" altLang="zh-CN" dirty="0">
                <a:solidFill>
                  <a:schemeClr val="tx1">
                    <a:lumMod val="75000"/>
                    <a:lumOff val="25000"/>
                  </a:schemeClr>
                </a:solidFill>
                <a:latin typeface="+mn-ea"/>
              </a:rPr>
              <a:t>]</a:t>
            </a:r>
            <a:r>
              <a:rPr lang="zh-CN" altLang="en-US" dirty="0">
                <a:solidFill>
                  <a:schemeClr val="tx1">
                    <a:lumMod val="75000"/>
                    <a:lumOff val="25000"/>
                  </a:schemeClr>
                </a:solidFill>
                <a:latin typeface="+mn-ea"/>
              </a:rPr>
              <a:t>作者</a:t>
            </a:r>
            <a:r>
              <a:rPr lang="en-US" altLang="zh-CN" dirty="0">
                <a:solidFill>
                  <a:schemeClr val="tx1">
                    <a:lumMod val="75000"/>
                    <a:lumOff val="25000"/>
                  </a:schemeClr>
                </a:solidFill>
                <a:latin typeface="+mn-ea"/>
              </a:rPr>
              <a:t>.</a:t>
            </a:r>
            <a:r>
              <a:rPr lang="zh-CN" altLang="en-US" dirty="0">
                <a:solidFill>
                  <a:schemeClr val="tx1">
                    <a:lumMod val="75000"/>
                    <a:lumOff val="25000"/>
                  </a:schemeClr>
                </a:solidFill>
                <a:latin typeface="+mn-ea"/>
              </a:rPr>
              <a:t>篇名</a:t>
            </a:r>
            <a:r>
              <a:rPr lang="en-US" altLang="zh-CN" dirty="0">
                <a:solidFill>
                  <a:schemeClr val="tx1">
                    <a:lumMod val="75000"/>
                    <a:lumOff val="25000"/>
                  </a:schemeClr>
                </a:solidFill>
                <a:latin typeface="+mn-ea"/>
              </a:rPr>
              <a:t>[D].</a:t>
            </a:r>
            <a:r>
              <a:rPr lang="zh-CN" altLang="en-US" dirty="0">
                <a:solidFill>
                  <a:schemeClr val="tx1">
                    <a:lumMod val="75000"/>
                    <a:lumOff val="25000"/>
                  </a:schemeClr>
                </a:solidFill>
                <a:latin typeface="+mn-ea"/>
              </a:rPr>
              <a:t>出版地：保存者，出版年份：起止页码</a:t>
            </a:r>
            <a:r>
              <a:rPr lang="en-US" altLang="zh-CN" dirty="0">
                <a:solidFill>
                  <a:schemeClr val="tx1">
                    <a:lumMod val="75000"/>
                    <a:lumOff val="25000"/>
                  </a:schemeClr>
                </a:solidFill>
                <a:latin typeface="+mn-ea"/>
              </a:rPr>
              <a:t>.</a:t>
            </a:r>
            <a:endParaRPr lang="zh-CN" altLang="en-US" dirty="0">
              <a:solidFill>
                <a:schemeClr val="tx1">
                  <a:lumMod val="75000"/>
                  <a:lumOff val="25000"/>
                </a:schemeClr>
              </a:solidFill>
              <a:latin typeface="+mn-ea"/>
            </a:endParaRPr>
          </a:p>
        </p:txBody>
      </p:sp>
      <p:sp>
        <p:nvSpPr>
          <p:cNvPr id="19" name="文本框 18">
            <a:extLst>
              <a:ext uri="{FF2B5EF4-FFF2-40B4-BE49-F238E27FC236}">
                <a16:creationId xmlns:a16="http://schemas.microsoft.com/office/drawing/2014/main" id="{B44782DA-8758-45CE-842A-36E392403FCF}"/>
              </a:ext>
            </a:extLst>
          </p:cNvPr>
          <p:cNvSpPr txBox="1"/>
          <p:nvPr/>
        </p:nvSpPr>
        <p:spPr>
          <a:xfrm>
            <a:off x="681054" y="4010965"/>
            <a:ext cx="10858500" cy="396583"/>
          </a:xfrm>
          <a:prstGeom prst="rect">
            <a:avLst/>
          </a:prstGeom>
          <a:noFill/>
        </p:spPr>
        <p:txBody>
          <a:bodyPr wrap="square" rtlCol="0">
            <a:spAutoFit/>
          </a:bodyPr>
          <a:lstStyle/>
          <a:p>
            <a:pPr marL="342900" indent="-342900">
              <a:lnSpc>
                <a:spcPct val="120000"/>
              </a:lnSpc>
              <a:buFont typeface="+mj-lt"/>
              <a:buAutoNum type="arabicPeriod" startAt="6"/>
            </a:pPr>
            <a:r>
              <a:rPr lang="zh-CN" altLang="en-US" dirty="0">
                <a:solidFill>
                  <a:schemeClr val="tx1">
                    <a:lumMod val="75000"/>
                    <a:lumOff val="25000"/>
                  </a:schemeClr>
                </a:solidFill>
                <a:latin typeface="+mn-ea"/>
              </a:rPr>
              <a:t>研究报告：</a:t>
            </a:r>
            <a:r>
              <a:rPr lang="en-US" altLang="zh-CN" dirty="0">
                <a:solidFill>
                  <a:schemeClr val="tx1">
                    <a:lumMod val="75000"/>
                    <a:lumOff val="25000"/>
                  </a:schemeClr>
                </a:solidFill>
                <a:latin typeface="+mn-ea"/>
              </a:rPr>
              <a:t>[</a:t>
            </a:r>
            <a:r>
              <a:rPr lang="zh-CN" altLang="en-US" dirty="0">
                <a:solidFill>
                  <a:schemeClr val="tx1">
                    <a:lumMod val="75000"/>
                    <a:lumOff val="25000"/>
                  </a:schemeClr>
                </a:solidFill>
                <a:latin typeface="+mn-ea"/>
              </a:rPr>
              <a:t>序号</a:t>
            </a:r>
            <a:r>
              <a:rPr lang="en-US" altLang="zh-CN" dirty="0">
                <a:solidFill>
                  <a:schemeClr val="tx1">
                    <a:lumMod val="75000"/>
                    <a:lumOff val="25000"/>
                  </a:schemeClr>
                </a:solidFill>
                <a:latin typeface="+mn-ea"/>
              </a:rPr>
              <a:t>]</a:t>
            </a:r>
            <a:r>
              <a:rPr lang="zh-CN" altLang="en-US" dirty="0">
                <a:solidFill>
                  <a:schemeClr val="tx1">
                    <a:lumMod val="75000"/>
                    <a:lumOff val="25000"/>
                  </a:schemeClr>
                </a:solidFill>
                <a:latin typeface="+mn-ea"/>
              </a:rPr>
              <a:t>作者</a:t>
            </a:r>
            <a:r>
              <a:rPr lang="en-US" altLang="zh-CN" dirty="0">
                <a:solidFill>
                  <a:schemeClr val="tx1">
                    <a:lumMod val="75000"/>
                    <a:lumOff val="25000"/>
                  </a:schemeClr>
                </a:solidFill>
                <a:latin typeface="+mn-ea"/>
              </a:rPr>
              <a:t>.</a:t>
            </a:r>
            <a:r>
              <a:rPr lang="zh-CN" altLang="en-US" dirty="0">
                <a:solidFill>
                  <a:schemeClr val="tx1">
                    <a:lumMod val="75000"/>
                    <a:lumOff val="25000"/>
                  </a:schemeClr>
                </a:solidFill>
                <a:latin typeface="+mn-ea"/>
              </a:rPr>
              <a:t>篇名</a:t>
            </a:r>
            <a:r>
              <a:rPr lang="en-US" altLang="zh-CN" dirty="0">
                <a:solidFill>
                  <a:schemeClr val="tx1">
                    <a:lumMod val="75000"/>
                    <a:lumOff val="25000"/>
                  </a:schemeClr>
                </a:solidFill>
                <a:latin typeface="+mn-ea"/>
              </a:rPr>
              <a:t>[R].</a:t>
            </a:r>
            <a:r>
              <a:rPr lang="zh-CN" altLang="en-US" dirty="0">
                <a:solidFill>
                  <a:schemeClr val="tx1">
                    <a:lumMod val="75000"/>
                    <a:lumOff val="25000"/>
                  </a:schemeClr>
                </a:solidFill>
                <a:latin typeface="+mn-ea"/>
              </a:rPr>
              <a:t>出版地：出版者，出版年份：起止页码</a:t>
            </a:r>
            <a:r>
              <a:rPr lang="en-US" altLang="zh-CN" dirty="0">
                <a:solidFill>
                  <a:schemeClr val="tx1">
                    <a:lumMod val="75000"/>
                    <a:lumOff val="25000"/>
                  </a:schemeClr>
                </a:solidFill>
                <a:latin typeface="+mn-ea"/>
              </a:rPr>
              <a:t>.</a:t>
            </a:r>
            <a:endParaRPr lang="zh-CN" altLang="en-US" dirty="0">
              <a:solidFill>
                <a:schemeClr val="tx1">
                  <a:lumMod val="75000"/>
                  <a:lumOff val="25000"/>
                </a:schemeClr>
              </a:solidFill>
              <a:latin typeface="+mn-ea"/>
            </a:endParaRPr>
          </a:p>
        </p:txBody>
      </p:sp>
      <p:sp>
        <p:nvSpPr>
          <p:cNvPr id="20" name="文本框 19">
            <a:extLst>
              <a:ext uri="{FF2B5EF4-FFF2-40B4-BE49-F238E27FC236}">
                <a16:creationId xmlns:a16="http://schemas.microsoft.com/office/drawing/2014/main" id="{C2A0D956-EEB4-46C2-84B7-656E5472DC48}"/>
              </a:ext>
            </a:extLst>
          </p:cNvPr>
          <p:cNvSpPr txBox="1"/>
          <p:nvPr/>
        </p:nvSpPr>
        <p:spPr>
          <a:xfrm>
            <a:off x="679483" y="4528734"/>
            <a:ext cx="10858500" cy="396583"/>
          </a:xfrm>
          <a:prstGeom prst="rect">
            <a:avLst/>
          </a:prstGeom>
          <a:noFill/>
        </p:spPr>
        <p:txBody>
          <a:bodyPr wrap="square" rtlCol="0">
            <a:spAutoFit/>
          </a:bodyPr>
          <a:lstStyle/>
          <a:p>
            <a:pPr marL="342900" indent="-342900">
              <a:lnSpc>
                <a:spcPct val="120000"/>
              </a:lnSpc>
              <a:buFont typeface="+mj-lt"/>
              <a:buAutoNum type="arabicPeriod" startAt="7"/>
            </a:pPr>
            <a:r>
              <a:rPr lang="zh-CN" altLang="en-US" dirty="0">
                <a:solidFill>
                  <a:schemeClr val="tx1">
                    <a:lumMod val="75000"/>
                    <a:lumOff val="25000"/>
                  </a:schemeClr>
                </a:solidFill>
                <a:latin typeface="+mn-ea"/>
              </a:rPr>
              <a:t>条例：</a:t>
            </a:r>
            <a:r>
              <a:rPr lang="en-US" altLang="zh-CN" dirty="0">
                <a:solidFill>
                  <a:schemeClr val="tx1">
                    <a:lumMod val="75000"/>
                    <a:lumOff val="25000"/>
                  </a:schemeClr>
                </a:solidFill>
                <a:latin typeface="+mn-ea"/>
              </a:rPr>
              <a:t>[</a:t>
            </a:r>
            <a:r>
              <a:rPr lang="zh-CN" altLang="en-US" dirty="0">
                <a:solidFill>
                  <a:schemeClr val="tx1">
                    <a:lumMod val="75000"/>
                    <a:lumOff val="25000"/>
                  </a:schemeClr>
                </a:solidFill>
                <a:latin typeface="+mn-ea"/>
              </a:rPr>
              <a:t>序号</a:t>
            </a:r>
            <a:r>
              <a:rPr lang="en-US" altLang="zh-CN" dirty="0">
                <a:solidFill>
                  <a:schemeClr val="tx1">
                    <a:lumMod val="75000"/>
                    <a:lumOff val="25000"/>
                  </a:schemeClr>
                </a:solidFill>
                <a:latin typeface="+mn-ea"/>
              </a:rPr>
              <a:t>]</a:t>
            </a:r>
            <a:r>
              <a:rPr lang="zh-CN" altLang="en-US" dirty="0">
                <a:solidFill>
                  <a:schemeClr val="tx1">
                    <a:lumMod val="75000"/>
                    <a:lumOff val="25000"/>
                  </a:schemeClr>
                </a:solidFill>
                <a:latin typeface="+mn-ea"/>
              </a:rPr>
              <a:t>颁布单位</a:t>
            </a:r>
            <a:r>
              <a:rPr lang="en-US" altLang="zh-CN" dirty="0">
                <a:solidFill>
                  <a:schemeClr val="tx1">
                    <a:lumMod val="75000"/>
                    <a:lumOff val="25000"/>
                  </a:schemeClr>
                </a:solidFill>
                <a:latin typeface="+mn-ea"/>
              </a:rPr>
              <a:t>.</a:t>
            </a:r>
            <a:r>
              <a:rPr lang="zh-CN" altLang="en-US" dirty="0">
                <a:solidFill>
                  <a:schemeClr val="tx1">
                    <a:lumMod val="75000"/>
                    <a:lumOff val="25000"/>
                  </a:schemeClr>
                </a:solidFill>
                <a:latin typeface="+mn-ea"/>
              </a:rPr>
              <a:t>条例名称</a:t>
            </a:r>
            <a:r>
              <a:rPr lang="en-US" altLang="zh-CN" dirty="0">
                <a:solidFill>
                  <a:schemeClr val="tx1">
                    <a:lumMod val="75000"/>
                    <a:lumOff val="25000"/>
                  </a:schemeClr>
                </a:solidFill>
                <a:latin typeface="+mn-ea"/>
              </a:rPr>
              <a:t>.</a:t>
            </a:r>
            <a:r>
              <a:rPr lang="zh-CN" altLang="en-US" dirty="0">
                <a:solidFill>
                  <a:schemeClr val="tx1">
                    <a:lumMod val="75000"/>
                    <a:lumOff val="25000"/>
                  </a:schemeClr>
                </a:solidFill>
                <a:latin typeface="+mn-ea"/>
              </a:rPr>
              <a:t>发布日期</a:t>
            </a:r>
          </a:p>
        </p:txBody>
      </p:sp>
      <p:sp>
        <p:nvSpPr>
          <p:cNvPr id="21" name="文本框 20">
            <a:extLst>
              <a:ext uri="{FF2B5EF4-FFF2-40B4-BE49-F238E27FC236}">
                <a16:creationId xmlns:a16="http://schemas.microsoft.com/office/drawing/2014/main" id="{4D14DEA2-655E-422E-8734-B9B3454265FF}"/>
              </a:ext>
            </a:extLst>
          </p:cNvPr>
          <p:cNvSpPr txBox="1"/>
          <p:nvPr/>
        </p:nvSpPr>
        <p:spPr>
          <a:xfrm>
            <a:off x="677912" y="5046503"/>
            <a:ext cx="10858500" cy="396583"/>
          </a:xfrm>
          <a:prstGeom prst="rect">
            <a:avLst/>
          </a:prstGeom>
          <a:noFill/>
        </p:spPr>
        <p:txBody>
          <a:bodyPr wrap="square" rtlCol="0">
            <a:spAutoFit/>
          </a:bodyPr>
          <a:lstStyle/>
          <a:p>
            <a:pPr marL="342900" indent="-342900">
              <a:lnSpc>
                <a:spcPct val="120000"/>
              </a:lnSpc>
              <a:buFont typeface="+mj-lt"/>
              <a:buAutoNum type="arabicPeriod" startAt="8"/>
            </a:pPr>
            <a:r>
              <a:rPr lang="zh-CN" altLang="en-US" dirty="0">
                <a:solidFill>
                  <a:schemeClr val="tx1">
                    <a:lumMod val="75000"/>
                    <a:lumOff val="25000"/>
                  </a:schemeClr>
                </a:solidFill>
                <a:latin typeface="+mn-ea"/>
              </a:rPr>
              <a:t>译著：</a:t>
            </a:r>
            <a:r>
              <a:rPr lang="en-US" altLang="zh-CN" dirty="0">
                <a:solidFill>
                  <a:schemeClr val="tx1">
                    <a:lumMod val="75000"/>
                    <a:lumOff val="25000"/>
                  </a:schemeClr>
                </a:solidFill>
                <a:latin typeface="+mn-ea"/>
              </a:rPr>
              <a:t>[</a:t>
            </a:r>
            <a:r>
              <a:rPr lang="zh-CN" altLang="en-US" dirty="0">
                <a:solidFill>
                  <a:schemeClr val="tx1">
                    <a:lumMod val="75000"/>
                    <a:lumOff val="25000"/>
                  </a:schemeClr>
                </a:solidFill>
                <a:latin typeface="+mn-ea"/>
              </a:rPr>
              <a:t>序号</a:t>
            </a:r>
            <a:r>
              <a:rPr lang="en-US" altLang="zh-CN" dirty="0">
                <a:solidFill>
                  <a:schemeClr val="tx1">
                    <a:lumMod val="75000"/>
                    <a:lumOff val="25000"/>
                  </a:schemeClr>
                </a:solidFill>
                <a:latin typeface="+mn-ea"/>
              </a:rPr>
              <a:t>]</a:t>
            </a:r>
            <a:r>
              <a:rPr lang="zh-CN" altLang="en-US" dirty="0">
                <a:solidFill>
                  <a:schemeClr val="tx1">
                    <a:lumMod val="75000"/>
                    <a:lumOff val="25000"/>
                  </a:schemeClr>
                </a:solidFill>
                <a:latin typeface="+mn-ea"/>
              </a:rPr>
              <a:t>原著作者</a:t>
            </a:r>
            <a:r>
              <a:rPr lang="en-US" altLang="zh-CN" dirty="0">
                <a:solidFill>
                  <a:schemeClr val="tx1">
                    <a:lumMod val="75000"/>
                    <a:lumOff val="25000"/>
                  </a:schemeClr>
                </a:solidFill>
                <a:latin typeface="+mn-ea"/>
              </a:rPr>
              <a:t>.</a:t>
            </a:r>
            <a:r>
              <a:rPr lang="zh-CN" altLang="en-US" dirty="0">
                <a:solidFill>
                  <a:schemeClr val="tx1">
                    <a:lumMod val="75000"/>
                    <a:lumOff val="25000"/>
                  </a:schemeClr>
                </a:solidFill>
                <a:latin typeface="+mn-ea"/>
              </a:rPr>
              <a:t>书名</a:t>
            </a:r>
            <a:r>
              <a:rPr lang="en-US" altLang="zh-CN" dirty="0">
                <a:solidFill>
                  <a:schemeClr val="tx1">
                    <a:lumMod val="75000"/>
                    <a:lumOff val="25000"/>
                  </a:schemeClr>
                </a:solidFill>
                <a:latin typeface="+mn-ea"/>
              </a:rPr>
              <a:t>[M].</a:t>
            </a:r>
            <a:r>
              <a:rPr lang="zh-CN" altLang="en-US" dirty="0">
                <a:solidFill>
                  <a:schemeClr val="tx1">
                    <a:lumMod val="75000"/>
                    <a:lumOff val="25000"/>
                  </a:schemeClr>
                </a:solidFill>
                <a:latin typeface="+mn-ea"/>
              </a:rPr>
              <a:t>译者，译</a:t>
            </a:r>
            <a:r>
              <a:rPr lang="en-US" altLang="zh-CN" dirty="0">
                <a:solidFill>
                  <a:schemeClr val="tx1">
                    <a:lumMod val="75000"/>
                    <a:lumOff val="25000"/>
                  </a:schemeClr>
                </a:solidFill>
                <a:latin typeface="+mn-ea"/>
              </a:rPr>
              <a:t>.</a:t>
            </a:r>
            <a:r>
              <a:rPr lang="zh-CN" altLang="en-US" dirty="0">
                <a:solidFill>
                  <a:schemeClr val="tx1">
                    <a:lumMod val="75000"/>
                    <a:lumOff val="25000"/>
                  </a:schemeClr>
                </a:solidFill>
                <a:latin typeface="+mn-ea"/>
              </a:rPr>
              <a:t>出版地：出版社，出版年份：起止页码</a:t>
            </a:r>
            <a:r>
              <a:rPr lang="en-US" altLang="zh-CN" dirty="0">
                <a:solidFill>
                  <a:schemeClr val="tx1">
                    <a:lumMod val="75000"/>
                    <a:lumOff val="25000"/>
                  </a:schemeClr>
                </a:solidFill>
                <a:latin typeface="+mn-ea"/>
              </a:rPr>
              <a:t>.</a:t>
            </a:r>
            <a:endParaRPr lang="zh-CN" altLang="en-US" dirty="0">
              <a:solidFill>
                <a:schemeClr val="tx1">
                  <a:lumMod val="75000"/>
                  <a:lumOff val="25000"/>
                </a:schemeClr>
              </a:solidFill>
              <a:latin typeface="+mn-ea"/>
            </a:endParaRPr>
          </a:p>
        </p:txBody>
      </p:sp>
    </p:spTree>
    <p:extLst>
      <p:ext uri="{BB962C8B-B14F-4D97-AF65-F5344CB8AC3E}">
        <p14:creationId xmlns:p14="http://schemas.microsoft.com/office/powerpoint/2010/main" val="317375995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3D5972E7-F28E-4BB0-9B34-938B2E7514C6}"/>
              </a:ext>
            </a:extLst>
          </p:cNvPr>
          <p:cNvSpPr>
            <a:spLocks noGrp="1"/>
          </p:cNvSpPr>
          <p:nvPr>
            <p:ph type="body" sz="quarter" idx="10"/>
          </p:nvPr>
        </p:nvSpPr>
        <p:spPr/>
        <p:txBody>
          <a:bodyPr/>
          <a:lstStyle/>
          <a:p>
            <a:r>
              <a:rPr lang="zh-CN" altLang="en-US" dirty="0"/>
              <a:t>图示页 </a:t>
            </a:r>
            <a:r>
              <a:rPr lang="en-US" altLang="zh-CN" dirty="0"/>
              <a:t>| </a:t>
            </a:r>
            <a:r>
              <a:rPr lang="zh-CN" altLang="en-US" dirty="0"/>
              <a:t>问答</a:t>
            </a:r>
          </a:p>
        </p:txBody>
      </p:sp>
      <p:sp>
        <p:nvSpPr>
          <p:cNvPr id="3" name="灯片编号占位符 2">
            <a:extLst>
              <a:ext uri="{FF2B5EF4-FFF2-40B4-BE49-F238E27FC236}">
                <a16:creationId xmlns:a16="http://schemas.microsoft.com/office/drawing/2014/main" id="{4C97D3F7-6591-43EF-B987-5AAB6D45EB6B}"/>
              </a:ext>
            </a:extLst>
          </p:cNvPr>
          <p:cNvSpPr>
            <a:spLocks noGrp="1"/>
          </p:cNvSpPr>
          <p:nvPr>
            <p:ph type="sldNum" sz="quarter" idx="4"/>
          </p:nvPr>
        </p:nvSpPr>
        <p:spPr/>
        <p:txBody>
          <a:bodyPr/>
          <a:lstStyle/>
          <a:p>
            <a:fld id="{FCD414FB-FBA3-744C-9B73-3C070CB3E4AB}" type="slidenum">
              <a:rPr kumimoji="1" lang="zh-CN" altLang="en-US" smtClean="0"/>
              <a:pPr/>
              <a:t>32</a:t>
            </a:fld>
            <a:endParaRPr kumimoji="1" lang="zh-CN" altLang="en-US" dirty="0"/>
          </a:p>
        </p:txBody>
      </p:sp>
      <p:grpSp>
        <p:nvGrpSpPr>
          <p:cNvPr id="33" name="组合 32">
            <a:extLst>
              <a:ext uri="{FF2B5EF4-FFF2-40B4-BE49-F238E27FC236}">
                <a16:creationId xmlns:a16="http://schemas.microsoft.com/office/drawing/2014/main" id="{68190BC9-CC3E-45FA-9460-AF2E938AA974}"/>
              </a:ext>
            </a:extLst>
          </p:cNvPr>
          <p:cNvGrpSpPr/>
          <p:nvPr/>
        </p:nvGrpSpPr>
        <p:grpSpPr>
          <a:xfrm>
            <a:off x="4395855" y="1925855"/>
            <a:ext cx="3400290" cy="3257244"/>
            <a:chOff x="4395855" y="2226505"/>
            <a:chExt cx="3400290" cy="3257244"/>
          </a:xfrm>
        </p:grpSpPr>
        <p:grpSp>
          <p:nvGrpSpPr>
            <p:cNvPr id="32" name="组合 31">
              <a:extLst>
                <a:ext uri="{FF2B5EF4-FFF2-40B4-BE49-F238E27FC236}">
                  <a16:creationId xmlns:a16="http://schemas.microsoft.com/office/drawing/2014/main" id="{B1E06DB9-8CF3-47B6-9BAD-E3903172707C}"/>
                </a:ext>
              </a:extLst>
            </p:cNvPr>
            <p:cNvGrpSpPr/>
            <p:nvPr/>
          </p:nvGrpSpPr>
          <p:grpSpPr>
            <a:xfrm>
              <a:off x="4533900" y="2226505"/>
              <a:ext cx="3124200" cy="2178050"/>
              <a:chOff x="4533900" y="1917700"/>
              <a:chExt cx="3124200" cy="2178050"/>
            </a:xfrm>
          </p:grpSpPr>
          <p:sp>
            <p:nvSpPr>
              <p:cNvPr id="24" name="任意多边形: 形状 23">
                <a:extLst>
                  <a:ext uri="{FF2B5EF4-FFF2-40B4-BE49-F238E27FC236}">
                    <a16:creationId xmlns:a16="http://schemas.microsoft.com/office/drawing/2014/main" id="{859C6433-E078-4A83-BC33-204BF3EF29C0}"/>
                  </a:ext>
                </a:extLst>
              </p:cNvPr>
              <p:cNvSpPr/>
              <p:nvPr/>
            </p:nvSpPr>
            <p:spPr>
              <a:xfrm rot="10800000">
                <a:off x="4533900" y="1917700"/>
                <a:ext cx="3124200" cy="2178050"/>
              </a:xfrm>
              <a:custGeom>
                <a:avLst/>
                <a:gdLst>
                  <a:gd name="connsiteX0" fmla="*/ 2264828 w 3124200"/>
                  <a:gd name="connsiteY0" fmla="*/ 2178050 h 2178050"/>
                  <a:gd name="connsiteX1" fmla="*/ 859372 w 3124200"/>
                  <a:gd name="connsiteY1" fmla="*/ 2178050 h 2178050"/>
                  <a:gd name="connsiteX2" fmla="*/ 0 w 3124200"/>
                  <a:gd name="connsiteY2" fmla="*/ 1318678 h 2178050"/>
                  <a:gd name="connsiteX3" fmla="*/ 0 w 3124200"/>
                  <a:gd name="connsiteY3" fmla="*/ 1157822 h 2178050"/>
                  <a:gd name="connsiteX4" fmla="*/ 859372 w 3124200"/>
                  <a:gd name="connsiteY4" fmla="*/ 298450 h 2178050"/>
                  <a:gd name="connsiteX5" fmla="*/ 1388998 w 3124200"/>
                  <a:gd name="connsiteY5" fmla="*/ 298450 h 2178050"/>
                  <a:gd name="connsiteX6" fmla="*/ 1562099 w 3124200"/>
                  <a:gd name="connsiteY6" fmla="*/ 0 h 2178050"/>
                  <a:gd name="connsiteX7" fmla="*/ 1735200 w 3124200"/>
                  <a:gd name="connsiteY7" fmla="*/ 298450 h 2178050"/>
                  <a:gd name="connsiteX8" fmla="*/ 2264828 w 3124200"/>
                  <a:gd name="connsiteY8" fmla="*/ 298450 h 2178050"/>
                  <a:gd name="connsiteX9" fmla="*/ 3124200 w 3124200"/>
                  <a:gd name="connsiteY9" fmla="*/ 1157822 h 2178050"/>
                  <a:gd name="connsiteX10" fmla="*/ 3124200 w 3124200"/>
                  <a:gd name="connsiteY10" fmla="*/ 1318678 h 2178050"/>
                  <a:gd name="connsiteX11" fmla="*/ 2264828 w 3124200"/>
                  <a:gd name="connsiteY11" fmla="*/ 2178050 h 2178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24200" h="2178050">
                    <a:moveTo>
                      <a:pt x="2264828" y="2178050"/>
                    </a:moveTo>
                    <a:lnTo>
                      <a:pt x="859372" y="2178050"/>
                    </a:lnTo>
                    <a:cubicBezTo>
                      <a:pt x="384754" y="2178050"/>
                      <a:pt x="0" y="1793296"/>
                      <a:pt x="0" y="1318678"/>
                    </a:cubicBezTo>
                    <a:lnTo>
                      <a:pt x="0" y="1157822"/>
                    </a:lnTo>
                    <a:cubicBezTo>
                      <a:pt x="0" y="683204"/>
                      <a:pt x="384754" y="298450"/>
                      <a:pt x="859372" y="298450"/>
                    </a:cubicBezTo>
                    <a:lnTo>
                      <a:pt x="1388998" y="298450"/>
                    </a:lnTo>
                    <a:lnTo>
                      <a:pt x="1562099" y="0"/>
                    </a:lnTo>
                    <a:lnTo>
                      <a:pt x="1735200" y="298450"/>
                    </a:lnTo>
                    <a:lnTo>
                      <a:pt x="2264828" y="298450"/>
                    </a:lnTo>
                    <a:cubicBezTo>
                      <a:pt x="2739446" y="298450"/>
                      <a:pt x="3124200" y="683204"/>
                      <a:pt x="3124200" y="1157822"/>
                    </a:cubicBezTo>
                    <a:lnTo>
                      <a:pt x="3124200" y="1318678"/>
                    </a:lnTo>
                    <a:cubicBezTo>
                      <a:pt x="3124200" y="1793296"/>
                      <a:pt x="2739446" y="2178050"/>
                      <a:pt x="2264828" y="2178050"/>
                    </a:cubicBezTo>
                    <a:close/>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a:extLst>
                  <a:ext uri="{FF2B5EF4-FFF2-40B4-BE49-F238E27FC236}">
                    <a16:creationId xmlns:a16="http://schemas.microsoft.com/office/drawing/2014/main" id="{E881D757-B148-4F6A-975C-383CE1082A45}"/>
                  </a:ext>
                </a:extLst>
              </p:cNvPr>
              <p:cNvSpPr txBox="1"/>
              <p:nvPr/>
            </p:nvSpPr>
            <p:spPr>
              <a:xfrm>
                <a:off x="5204570" y="2305392"/>
                <a:ext cx="1782860" cy="830997"/>
              </a:xfrm>
              <a:prstGeom prst="rect">
                <a:avLst/>
              </a:prstGeom>
              <a:noFill/>
            </p:spPr>
            <p:txBody>
              <a:bodyPr wrap="none" rtlCol="0">
                <a:spAutoFit/>
              </a:bodyPr>
              <a:lstStyle/>
              <a:p>
                <a:r>
                  <a:rPr lang="en-US" altLang="zh-CN" sz="4800" b="1" spc="600" dirty="0">
                    <a:solidFill>
                      <a:schemeClr val="bg1"/>
                    </a:solidFill>
                    <a:latin typeface="+mj-lt"/>
                  </a:rPr>
                  <a:t>Q&amp;A</a:t>
                </a:r>
                <a:endParaRPr lang="zh-CN" altLang="en-US" sz="4800" b="1" spc="600" dirty="0">
                  <a:solidFill>
                    <a:schemeClr val="bg1"/>
                  </a:solidFill>
                  <a:latin typeface="+mj-lt"/>
                </a:endParaRPr>
              </a:p>
            </p:txBody>
          </p:sp>
          <p:sp>
            <p:nvSpPr>
              <p:cNvPr id="26" name="文本框 25">
                <a:extLst>
                  <a:ext uri="{FF2B5EF4-FFF2-40B4-BE49-F238E27FC236}">
                    <a16:creationId xmlns:a16="http://schemas.microsoft.com/office/drawing/2014/main" id="{72AFC1D3-FDF5-4F42-9367-48C4F5933210}"/>
                  </a:ext>
                </a:extLst>
              </p:cNvPr>
              <p:cNvSpPr txBox="1"/>
              <p:nvPr/>
            </p:nvSpPr>
            <p:spPr>
              <a:xfrm>
                <a:off x="5311170" y="2720890"/>
                <a:ext cx="1569660" cy="830997"/>
              </a:xfrm>
              <a:prstGeom prst="rect">
                <a:avLst/>
              </a:prstGeom>
              <a:noFill/>
            </p:spPr>
            <p:txBody>
              <a:bodyPr wrap="none" rtlCol="0">
                <a:spAutoFit/>
              </a:bodyPr>
              <a:lstStyle/>
              <a:p>
                <a:r>
                  <a:rPr lang="en-US" altLang="zh-CN" sz="4800" b="1" spc="600" dirty="0">
                    <a:solidFill>
                      <a:schemeClr val="accent3"/>
                    </a:solidFill>
                    <a:latin typeface="+mj-lt"/>
                  </a:rPr>
                  <a:t>……</a:t>
                </a:r>
                <a:endParaRPr lang="zh-CN" altLang="en-US" sz="4800" b="1" spc="600" dirty="0">
                  <a:solidFill>
                    <a:schemeClr val="accent3"/>
                  </a:solidFill>
                  <a:latin typeface="+mj-lt"/>
                </a:endParaRPr>
              </a:p>
            </p:txBody>
          </p:sp>
        </p:grpSp>
        <p:sp>
          <p:nvSpPr>
            <p:cNvPr id="27" name="文本框 26">
              <a:extLst>
                <a:ext uri="{FF2B5EF4-FFF2-40B4-BE49-F238E27FC236}">
                  <a16:creationId xmlns:a16="http://schemas.microsoft.com/office/drawing/2014/main" id="{1EE2F1C4-FAB4-4B93-82CB-0201CE0FBF8F}"/>
                </a:ext>
              </a:extLst>
            </p:cNvPr>
            <p:cNvSpPr txBox="1"/>
            <p:nvPr/>
          </p:nvSpPr>
          <p:spPr>
            <a:xfrm>
              <a:off x="4395855" y="4652752"/>
              <a:ext cx="3400290" cy="830997"/>
            </a:xfrm>
            <a:prstGeom prst="rect">
              <a:avLst/>
            </a:prstGeom>
            <a:noFill/>
          </p:spPr>
          <p:txBody>
            <a:bodyPr wrap="none" rtlCol="0">
              <a:spAutoFit/>
            </a:bodyPr>
            <a:lstStyle/>
            <a:p>
              <a:pPr algn="ctr"/>
              <a:r>
                <a:rPr lang="en-US" altLang="zh-CN" sz="4800" dirty="0">
                  <a:solidFill>
                    <a:schemeClr val="bg1"/>
                  </a:solidFill>
                  <a:latin typeface="+mj-lt"/>
                </a:rPr>
                <a:t>-</a:t>
              </a:r>
              <a:r>
                <a:rPr lang="en-US" altLang="zh-CN" sz="4800" b="1" dirty="0">
                  <a:solidFill>
                    <a:schemeClr val="bg1"/>
                  </a:solidFill>
                  <a:latin typeface="+mj-lt"/>
                </a:rPr>
                <a:t> </a:t>
              </a:r>
              <a:r>
                <a:rPr lang="zh-CN" altLang="en-US" sz="4800" b="1" dirty="0">
                  <a:solidFill>
                    <a:schemeClr val="bg1"/>
                  </a:solidFill>
                  <a:latin typeface="+mj-lt"/>
                </a:rPr>
                <a:t>问答时间 </a:t>
              </a:r>
              <a:r>
                <a:rPr lang="en-US" altLang="zh-CN" sz="4800" dirty="0">
                  <a:solidFill>
                    <a:schemeClr val="bg1"/>
                  </a:solidFill>
                  <a:latin typeface="+mj-lt"/>
                </a:rPr>
                <a:t>-</a:t>
              </a:r>
              <a:endParaRPr lang="zh-CN" altLang="en-US" sz="4800" dirty="0">
                <a:solidFill>
                  <a:schemeClr val="bg1"/>
                </a:solidFill>
                <a:latin typeface="+mj-lt"/>
              </a:endParaRPr>
            </a:p>
          </p:txBody>
        </p:sp>
      </p:grpSp>
    </p:spTree>
    <p:extLst>
      <p:ext uri="{BB962C8B-B14F-4D97-AF65-F5344CB8AC3E}">
        <p14:creationId xmlns:p14="http://schemas.microsoft.com/office/powerpoint/2010/main" val="4111041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圆角 5">
            <a:extLst>
              <a:ext uri="{FF2B5EF4-FFF2-40B4-BE49-F238E27FC236}">
                <a16:creationId xmlns:a16="http://schemas.microsoft.com/office/drawing/2014/main" id="{DE6BC841-BD53-4B7A-BA81-768ECC6B1A32}"/>
              </a:ext>
            </a:extLst>
          </p:cNvPr>
          <p:cNvSpPr/>
          <p:nvPr/>
        </p:nvSpPr>
        <p:spPr>
          <a:xfrm>
            <a:off x="500063" y="3824603"/>
            <a:ext cx="11191875" cy="58547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3" name="表格 2">
            <a:extLst>
              <a:ext uri="{FF2B5EF4-FFF2-40B4-BE49-F238E27FC236}">
                <a16:creationId xmlns:a16="http://schemas.microsoft.com/office/drawing/2014/main" id="{52A1152C-29F1-435C-9D77-1F9D279EDECE}"/>
              </a:ext>
            </a:extLst>
          </p:cNvPr>
          <p:cNvGraphicFramePr>
            <a:graphicFrameLocks noGrp="1"/>
          </p:cNvGraphicFramePr>
          <p:nvPr>
            <p:extLst>
              <p:ext uri="{D42A27DB-BD31-4B8C-83A1-F6EECF244321}">
                <p14:modId xmlns:p14="http://schemas.microsoft.com/office/powerpoint/2010/main" val="3531818390"/>
              </p:ext>
            </p:extLst>
          </p:nvPr>
        </p:nvGraphicFramePr>
        <p:xfrm>
          <a:off x="660400" y="2722544"/>
          <a:ext cx="10858500" cy="2801090"/>
        </p:xfrm>
        <a:graphic>
          <a:graphicData uri="http://schemas.openxmlformats.org/drawingml/2006/table">
            <a:tbl>
              <a:tblPr firstRow="1" bandRow="1">
                <a:tableStyleId>{85BE263C-DBD7-4A20-BB59-AAB30ACAA65A}</a:tableStyleId>
              </a:tblPr>
              <a:tblGrid>
                <a:gridCol w="1809750">
                  <a:extLst>
                    <a:ext uri="{9D8B030D-6E8A-4147-A177-3AD203B41FA5}">
                      <a16:colId xmlns:a16="http://schemas.microsoft.com/office/drawing/2014/main" val="244187422"/>
                    </a:ext>
                  </a:extLst>
                </a:gridCol>
                <a:gridCol w="1809750">
                  <a:extLst>
                    <a:ext uri="{9D8B030D-6E8A-4147-A177-3AD203B41FA5}">
                      <a16:colId xmlns:a16="http://schemas.microsoft.com/office/drawing/2014/main" val="1184821326"/>
                    </a:ext>
                  </a:extLst>
                </a:gridCol>
                <a:gridCol w="1809750">
                  <a:extLst>
                    <a:ext uri="{9D8B030D-6E8A-4147-A177-3AD203B41FA5}">
                      <a16:colId xmlns:a16="http://schemas.microsoft.com/office/drawing/2014/main" val="978126119"/>
                    </a:ext>
                  </a:extLst>
                </a:gridCol>
                <a:gridCol w="1809750">
                  <a:extLst>
                    <a:ext uri="{9D8B030D-6E8A-4147-A177-3AD203B41FA5}">
                      <a16:colId xmlns:a16="http://schemas.microsoft.com/office/drawing/2014/main" val="2848497785"/>
                    </a:ext>
                  </a:extLst>
                </a:gridCol>
                <a:gridCol w="1809750">
                  <a:extLst>
                    <a:ext uri="{9D8B030D-6E8A-4147-A177-3AD203B41FA5}">
                      <a16:colId xmlns:a16="http://schemas.microsoft.com/office/drawing/2014/main" val="533259380"/>
                    </a:ext>
                  </a:extLst>
                </a:gridCol>
                <a:gridCol w="1809750">
                  <a:extLst>
                    <a:ext uri="{9D8B030D-6E8A-4147-A177-3AD203B41FA5}">
                      <a16:colId xmlns:a16="http://schemas.microsoft.com/office/drawing/2014/main" val="3848145162"/>
                    </a:ext>
                  </a:extLst>
                </a:gridCol>
              </a:tblGrid>
              <a:tr h="560218">
                <a:tc>
                  <a:txBody>
                    <a:bodyPr/>
                    <a:lstStyle/>
                    <a:p>
                      <a:pPr algn="ctr"/>
                      <a:r>
                        <a:rPr lang="en-US" altLang="zh-CN" sz="1800" dirty="0">
                          <a:solidFill>
                            <a:schemeClr val="accent1"/>
                          </a:solidFill>
                          <a:latin typeface="+mn-ea"/>
                          <a:ea typeface="+mn-ea"/>
                        </a:rPr>
                        <a:t>1</a:t>
                      </a:r>
                      <a:r>
                        <a:rPr lang="zh-CN" altLang="en-US" sz="1800" dirty="0">
                          <a:solidFill>
                            <a:schemeClr val="accent1"/>
                          </a:solidFill>
                          <a:latin typeface="+mn-ea"/>
                          <a:ea typeface="+mn-ea"/>
                        </a:rPr>
                        <a:t>月</a:t>
                      </a:r>
                    </a:p>
                  </a:txBody>
                  <a:tcPr anchor="ctr">
                    <a:lnL>
                      <a:noFill/>
                    </a:lnL>
                    <a:lnR>
                      <a:noFill/>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800" dirty="0">
                          <a:solidFill>
                            <a:schemeClr val="accent1"/>
                          </a:solidFill>
                          <a:latin typeface="+mn-ea"/>
                          <a:ea typeface="+mn-ea"/>
                        </a:rPr>
                        <a:t>周一</a:t>
                      </a:r>
                      <a:endParaRPr lang="zh-CN" altLang="en-US" sz="1600" b="0" dirty="0">
                        <a:solidFill>
                          <a:schemeClr val="accent1"/>
                        </a:solidFill>
                        <a:latin typeface="+mn-ea"/>
                        <a:ea typeface="+mn-ea"/>
                      </a:endParaRPr>
                    </a:p>
                  </a:txBody>
                  <a:tcPr anchor="ctr">
                    <a:lnL>
                      <a:noFill/>
                    </a:lnL>
                    <a:lnR>
                      <a:noFill/>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800" dirty="0">
                          <a:solidFill>
                            <a:schemeClr val="accent1"/>
                          </a:solidFill>
                          <a:latin typeface="+mn-ea"/>
                          <a:ea typeface="+mn-ea"/>
                        </a:rPr>
                        <a:t>周二</a:t>
                      </a:r>
                      <a:endParaRPr lang="en-US" altLang="zh-CN" sz="1800" dirty="0">
                        <a:solidFill>
                          <a:schemeClr val="accent1"/>
                        </a:solidFill>
                        <a:latin typeface="+mn-ea"/>
                        <a:ea typeface="+mn-ea"/>
                      </a:endParaRPr>
                    </a:p>
                  </a:txBody>
                  <a:tcPr anchor="ctr">
                    <a:lnL>
                      <a:noFill/>
                    </a:lnL>
                    <a:lnR>
                      <a:noFill/>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800" dirty="0">
                          <a:solidFill>
                            <a:schemeClr val="accent1"/>
                          </a:solidFill>
                          <a:latin typeface="+mn-ea"/>
                          <a:ea typeface="+mn-ea"/>
                        </a:rPr>
                        <a:t>周三</a:t>
                      </a:r>
                      <a:endParaRPr lang="en-US" altLang="zh-CN" sz="1800" dirty="0">
                        <a:solidFill>
                          <a:schemeClr val="accent1"/>
                        </a:solidFill>
                        <a:latin typeface="+mn-ea"/>
                        <a:ea typeface="+mn-ea"/>
                      </a:endParaRPr>
                    </a:p>
                  </a:txBody>
                  <a:tcPr anchor="ctr">
                    <a:lnL>
                      <a:noFill/>
                    </a:lnL>
                    <a:lnR>
                      <a:noFill/>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800" dirty="0">
                          <a:solidFill>
                            <a:schemeClr val="accent1"/>
                          </a:solidFill>
                          <a:latin typeface="+mn-ea"/>
                          <a:ea typeface="+mn-ea"/>
                        </a:rPr>
                        <a:t>周四</a:t>
                      </a:r>
                      <a:endParaRPr lang="en-US" altLang="zh-CN" sz="1800" dirty="0">
                        <a:solidFill>
                          <a:schemeClr val="accent1"/>
                        </a:solidFill>
                        <a:latin typeface="+mn-ea"/>
                        <a:ea typeface="+mn-ea"/>
                      </a:endParaRPr>
                    </a:p>
                  </a:txBody>
                  <a:tcPr anchor="ctr">
                    <a:lnL>
                      <a:noFill/>
                    </a:lnL>
                    <a:lnR>
                      <a:noFill/>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800" dirty="0">
                          <a:solidFill>
                            <a:schemeClr val="accent1"/>
                          </a:solidFill>
                          <a:latin typeface="+mn-ea"/>
                          <a:ea typeface="+mn-ea"/>
                        </a:rPr>
                        <a:t>周五</a:t>
                      </a:r>
                      <a:endParaRPr lang="en-US" altLang="zh-CN" sz="1800" dirty="0">
                        <a:solidFill>
                          <a:schemeClr val="accent1"/>
                        </a:solidFill>
                        <a:latin typeface="+mn-ea"/>
                        <a:ea typeface="+mn-ea"/>
                      </a:endParaRPr>
                    </a:p>
                  </a:txBody>
                  <a:tcPr anchor="ctr">
                    <a:lnL>
                      <a:noFill/>
                    </a:lnL>
                    <a:lnR>
                      <a:noFill/>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18221879"/>
                  </a:ext>
                </a:extLst>
              </a:tr>
              <a:tr h="560218">
                <a:tc>
                  <a:txBody>
                    <a:bodyPr/>
                    <a:lstStyle/>
                    <a:p>
                      <a:pPr algn="ctr"/>
                      <a:r>
                        <a:rPr lang="zh-CN" altLang="en-US" sz="1800" b="1" dirty="0">
                          <a:solidFill>
                            <a:schemeClr val="accent1"/>
                          </a:solidFill>
                          <a:latin typeface="+mn-ea"/>
                          <a:ea typeface="+mn-ea"/>
                        </a:rPr>
                        <a:t>第一周</a:t>
                      </a:r>
                    </a:p>
                  </a:txBody>
                  <a:tcPr anchor="ctr">
                    <a:lnT w="28575" cap="flat" cmpd="sng" algn="ctr">
                      <a:solidFill>
                        <a:schemeClr val="accent1"/>
                      </a:solidFill>
                      <a:prstDash val="solid"/>
                      <a:round/>
                      <a:headEnd type="none" w="med" len="med"/>
                      <a:tailEnd type="none" w="med" len="med"/>
                    </a:lnT>
                    <a:noFill/>
                  </a:tcPr>
                </a:tc>
                <a:tc>
                  <a:txBody>
                    <a:bodyPr/>
                    <a:lstStyle/>
                    <a:p>
                      <a:pPr algn="ctr"/>
                      <a:r>
                        <a:rPr lang="zh-CN" altLang="en-US" dirty="0">
                          <a:solidFill>
                            <a:schemeClr val="tx1">
                              <a:lumMod val="75000"/>
                              <a:lumOff val="25000"/>
                            </a:schemeClr>
                          </a:solidFill>
                          <a:latin typeface="+mn-ea"/>
                          <a:ea typeface="+mn-ea"/>
                        </a:rPr>
                        <a:t>课程名称</a:t>
                      </a:r>
                    </a:p>
                  </a:txBody>
                  <a:tcPr anchor="ctr">
                    <a:lnT w="28575" cap="flat" cmpd="sng" algn="ctr">
                      <a:solidFill>
                        <a:schemeClr val="accent1"/>
                      </a:solidFill>
                      <a:prstDash val="solid"/>
                      <a:round/>
                      <a:headEnd type="none" w="med" len="med"/>
                      <a:tailEnd type="none" w="med" len="med"/>
                    </a:lnT>
                    <a:noFill/>
                  </a:tcPr>
                </a:tc>
                <a:tc>
                  <a:txBody>
                    <a:bodyPr/>
                    <a:lstStyle/>
                    <a:p>
                      <a:pPr algn="ctr"/>
                      <a:r>
                        <a:rPr lang="zh-CN" altLang="en-US" dirty="0">
                          <a:solidFill>
                            <a:schemeClr val="tx1">
                              <a:lumMod val="75000"/>
                              <a:lumOff val="25000"/>
                            </a:schemeClr>
                          </a:solidFill>
                          <a:latin typeface="+mn-ea"/>
                          <a:ea typeface="+mn-ea"/>
                        </a:rPr>
                        <a:t>课程名称</a:t>
                      </a:r>
                    </a:p>
                  </a:txBody>
                  <a:tcPr anchor="ctr">
                    <a:lnT w="28575" cap="flat" cmpd="sng" algn="ctr">
                      <a:solidFill>
                        <a:schemeClr val="accent1"/>
                      </a:solidFill>
                      <a:prstDash val="solid"/>
                      <a:round/>
                      <a:headEnd type="none" w="med" len="med"/>
                      <a:tailEnd type="none" w="med" len="med"/>
                    </a:lnT>
                    <a:noFill/>
                  </a:tcPr>
                </a:tc>
                <a:tc>
                  <a:txBody>
                    <a:bodyPr/>
                    <a:lstStyle/>
                    <a:p>
                      <a:pPr algn="ctr"/>
                      <a:r>
                        <a:rPr lang="zh-CN" altLang="en-US" dirty="0">
                          <a:solidFill>
                            <a:schemeClr val="tx1">
                              <a:lumMod val="75000"/>
                              <a:lumOff val="25000"/>
                            </a:schemeClr>
                          </a:solidFill>
                          <a:latin typeface="+mn-ea"/>
                          <a:ea typeface="+mn-ea"/>
                        </a:rPr>
                        <a:t>课程名称</a:t>
                      </a:r>
                    </a:p>
                  </a:txBody>
                  <a:tcPr anchor="ctr">
                    <a:lnT w="28575" cap="flat" cmpd="sng" algn="ctr">
                      <a:solidFill>
                        <a:schemeClr val="accent1"/>
                      </a:solidFill>
                      <a:prstDash val="solid"/>
                      <a:round/>
                      <a:headEnd type="none" w="med" len="med"/>
                      <a:tailEnd type="none" w="med" len="med"/>
                    </a:lnT>
                    <a:noFill/>
                  </a:tcPr>
                </a:tc>
                <a:tc>
                  <a:txBody>
                    <a:bodyPr/>
                    <a:lstStyle/>
                    <a:p>
                      <a:pPr algn="ctr"/>
                      <a:r>
                        <a:rPr lang="zh-CN" altLang="en-US" dirty="0">
                          <a:solidFill>
                            <a:schemeClr val="tx1">
                              <a:lumMod val="75000"/>
                              <a:lumOff val="25000"/>
                            </a:schemeClr>
                          </a:solidFill>
                          <a:latin typeface="+mn-ea"/>
                          <a:ea typeface="+mn-ea"/>
                        </a:rPr>
                        <a:t>课程名称</a:t>
                      </a:r>
                    </a:p>
                  </a:txBody>
                  <a:tcPr anchor="ctr">
                    <a:lnT w="28575" cap="flat" cmpd="sng" algn="ctr">
                      <a:solidFill>
                        <a:schemeClr val="accent1"/>
                      </a:solidFill>
                      <a:prstDash val="solid"/>
                      <a:round/>
                      <a:headEnd type="none" w="med" len="med"/>
                      <a:tailEnd type="none" w="med" len="med"/>
                    </a:lnT>
                    <a:noFill/>
                  </a:tcPr>
                </a:tc>
                <a:tc>
                  <a:txBody>
                    <a:bodyPr/>
                    <a:lstStyle/>
                    <a:p>
                      <a:pPr algn="ctr"/>
                      <a:r>
                        <a:rPr lang="zh-CN" altLang="en-US" dirty="0">
                          <a:solidFill>
                            <a:schemeClr val="tx1">
                              <a:lumMod val="75000"/>
                              <a:lumOff val="25000"/>
                            </a:schemeClr>
                          </a:solidFill>
                          <a:latin typeface="+mn-ea"/>
                          <a:ea typeface="+mn-ea"/>
                        </a:rPr>
                        <a:t>课程名称</a:t>
                      </a:r>
                    </a:p>
                  </a:txBody>
                  <a:tcPr anchor="ctr">
                    <a:lnT w="28575" cap="flat" cmpd="sng" algn="ctr">
                      <a:solidFill>
                        <a:schemeClr val="accent1"/>
                      </a:solidFill>
                      <a:prstDash val="solid"/>
                      <a:round/>
                      <a:headEnd type="none" w="med" len="med"/>
                      <a:tailEnd type="none" w="med" len="med"/>
                    </a:lnT>
                    <a:noFill/>
                  </a:tcPr>
                </a:tc>
                <a:extLst>
                  <a:ext uri="{0D108BD9-81ED-4DB2-BD59-A6C34878D82A}">
                    <a16:rowId xmlns:a16="http://schemas.microsoft.com/office/drawing/2014/main" val="1735569330"/>
                  </a:ext>
                </a:extLst>
              </a:tr>
              <a:tr h="560218">
                <a:tc>
                  <a:txBody>
                    <a:bodyPr/>
                    <a:lstStyle/>
                    <a:p>
                      <a:pPr algn="ctr"/>
                      <a:r>
                        <a:rPr lang="zh-CN" altLang="en-US" sz="1800" b="1" dirty="0">
                          <a:solidFill>
                            <a:schemeClr val="bg1"/>
                          </a:solidFill>
                          <a:latin typeface="+mn-ea"/>
                          <a:ea typeface="+mn-ea"/>
                        </a:rPr>
                        <a:t>第二周</a:t>
                      </a:r>
                    </a:p>
                  </a:txBody>
                  <a:tcPr anchor="c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solidFill>
                            <a:schemeClr val="bg1"/>
                          </a:solidFill>
                          <a:latin typeface="+mn-ea"/>
                          <a:ea typeface="+mn-ea"/>
                        </a:rPr>
                        <a:t>课程名称</a:t>
                      </a:r>
                    </a:p>
                  </a:txBody>
                  <a:tcPr anchor="c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solidFill>
                            <a:schemeClr val="bg1"/>
                          </a:solidFill>
                          <a:latin typeface="+mn-ea"/>
                          <a:ea typeface="+mn-ea"/>
                        </a:rPr>
                        <a:t>课程名称</a:t>
                      </a:r>
                    </a:p>
                  </a:txBody>
                  <a:tcPr anchor="c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solidFill>
                            <a:schemeClr val="bg1"/>
                          </a:solidFill>
                          <a:latin typeface="+mn-ea"/>
                          <a:ea typeface="+mn-ea"/>
                        </a:rPr>
                        <a:t>课程名称</a:t>
                      </a:r>
                    </a:p>
                  </a:txBody>
                  <a:tcPr anchor="c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solidFill>
                            <a:schemeClr val="bg1"/>
                          </a:solidFill>
                          <a:latin typeface="+mn-ea"/>
                          <a:ea typeface="+mn-ea"/>
                        </a:rPr>
                        <a:t>课程名称</a:t>
                      </a:r>
                    </a:p>
                  </a:txBody>
                  <a:tcPr anchor="c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solidFill>
                            <a:schemeClr val="bg1"/>
                          </a:solidFill>
                          <a:latin typeface="+mn-ea"/>
                          <a:ea typeface="+mn-ea"/>
                        </a:rPr>
                        <a:t>课程名称</a:t>
                      </a:r>
                    </a:p>
                  </a:txBody>
                  <a:tcPr anchor="ctr">
                    <a:noFill/>
                  </a:tcPr>
                </a:tc>
                <a:extLst>
                  <a:ext uri="{0D108BD9-81ED-4DB2-BD59-A6C34878D82A}">
                    <a16:rowId xmlns:a16="http://schemas.microsoft.com/office/drawing/2014/main" val="2981349124"/>
                  </a:ext>
                </a:extLst>
              </a:tr>
              <a:tr h="560218">
                <a:tc>
                  <a:txBody>
                    <a:bodyPr/>
                    <a:lstStyle/>
                    <a:p>
                      <a:pPr algn="ctr"/>
                      <a:r>
                        <a:rPr lang="zh-CN" altLang="en-US" sz="1800" b="1" dirty="0">
                          <a:solidFill>
                            <a:schemeClr val="accent1"/>
                          </a:solidFill>
                          <a:latin typeface="+mn-ea"/>
                          <a:ea typeface="+mn-ea"/>
                        </a:rPr>
                        <a:t>第三周</a:t>
                      </a:r>
                    </a:p>
                  </a:txBody>
                  <a:tcPr anchor="c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solidFill>
                            <a:schemeClr val="tx1">
                              <a:lumMod val="75000"/>
                              <a:lumOff val="25000"/>
                            </a:schemeClr>
                          </a:solidFill>
                          <a:latin typeface="+mn-ea"/>
                          <a:ea typeface="+mn-ea"/>
                        </a:rPr>
                        <a:t>课程名称</a:t>
                      </a:r>
                    </a:p>
                  </a:txBody>
                  <a:tcPr anchor="c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solidFill>
                            <a:schemeClr val="tx1">
                              <a:lumMod val="75000"/>
                              <a:lumOff val="25000"/>
                            </a:schemeClr>
                          </a:solidFill>
                          <a:latin typeface="+mn-ea"/>
                          <a:ea typeface="+mn-ea"/>
                        </a:rPr>
                        <a:t>课程名称</a:t>
                      </a:r>
                    </a:p>
                  </a:txBody>
                  <a:tcPr anchor="c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solidFill>
                            <a:schemeClr val="tx1">
                              <a:lumMod val="75000"/>
                              <a:lumOff val="25000"/>
                            </a:schemeClr>
                          </a:solidFill>
                          <a:latin typeface="+mn-ea"/>
                          <a:ea typeface="+mn-ea"/>
                        </a:rPr>
                        <a:t>课程名称</a:t>
                      </a:r>
                    </a:p>
                  </a:txBody>
                  <a:tcPr anchor="c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solidFill>
                            <a:schemeClr val="tx1">
                              <a:lumMod val="75000"/>
                              <a:lumOff val="25000"/>
                            </a:schemeClr>
                          </a:solidFill>
                          <a:latin typeface="+mn-ea"/>
                          <a:ea typeface="+mn-ea"/>
                        </a:rPr>
                        <a:t>课程名称</a:t>
                      </a:r>
                    </a:p>
                  </a:txBody>
                  <a:tcPr anchor="c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solidFill>
                            <a:schemeClr val="tx1">
                              <a:lumMod val="75000"/>
                              <a:lumOff val="25000"/>
                            </a:schemeClr>
                          </a:solidFill>
                          <a:latin typeface="+mn-ea"/>
                          <a:ea typeface="+mn-ea"/>
                        </a:rPr>
                        <a:t>课程名称</a:t>
                      </a:r>
                    </a:p>
                  </a:txBody>
                  <a:tcPr anchor="ctr">
                    <a:noFill/>
                  </a:tcPr>
                </a:tc>
                <a:extLst>
                  <a:ext uri="{0D108BD9-81ED-4DB2-BD59-A6C34878D82A}">
                    <a16:rowId xmlns:a16="http://schemas.microsoft.com/office/drawing/2014/main" val="2128528989"/>
                  </a:ext>
                </a:extLst>
              </a:tr>
              <a:tr h="560218">
                <a:tc>
                  <a:txBody>
                    <a:bodyPr/>
                    <a:lstStyle/>
                    <a:p>
                      <a:pPr algn="ctr"/>
                      <a:r>
                        <a:rPr lang="zh-CN" altLang="en-US" sz="1800" b="1" dirty="0">
                          <a:solidFill>
                            <a:schemeClr val="accent1"/>
                          </a:solidFill>
                          <a:latin typeface="+mn-ea"/>
                          <a:ea typeface="+mn-ea"/>
                        </a:rPr>
                        <a:t>第四周</a:t>
                      </a:r>
                    </a:p>
                  </a:txBody>
                  <a:tcPr anchor="ctr">
                    <a:lnB w="28575" cap="flat" cmpd="sng" algn="ctr">
                      <a:solidFill>
                        <a:schemeClr val="accent1"/>
                      </a:solidFill>
                      <a:prstDash val="solid"/>
                      <a:round/>
                      <a:headEnd type="none" w="med" len="med"/>
                      <a:tailEnd type="none" w="med" len="med"/>
                    </a:lnB>
                    <a:noFill/>
                  </a:tcPr>
                </a:tc>
                <a:tc>
                  <a:txBody>
                    <a:bodyPr/>
                    <a:lstStyle/>
                    <a:p>
                      <a:pPr algn="ctr"/>
                      <a:r>
                        <a:rPr lang="zh-CN" altLang="en-US" dirty="0">
                          <a:solidFill>
                            <a:schemeClr val="tx1">
                              <a:lumMod val="75000"/>
                              <a:lumOff val="25000"/>
                            </a:schemeClr>
                          </a:solidFill>
                          <a:latin typeface="+mn-ea"/>
                          <a:ea typeface="+mn-ea"/>
                        </a:rPr>
                        <a:t>课程名称</a:t>
                      </a:r>
                    </a:p>
                  </a:txBody>
                  <a:tcPr anchor="ctr">
                    <a:lnB w="28575" cap="flat" cmpd="sng" algn="ctr">
                      <a:solidFill>
                        <a:schemeClr val="accent1"/>
                      </a:solidFill>
                      <a:prstDash val="solid"/>
                      <a:round/>
                      <a:headEnd type="none" w="med" len="med"/>
                      <a:tailEnd type="none" w="med" len="med"/>
                    </a:lnB>
                    <a:noFill/>
                  </a:tcPr>
                </a:tc>
                <a:tc>
                  <a:txBody>
                    <a:bodyPr/>
                    <a:lstStyle/>
                    <a:p>
                      <a:pPr algn="ctr"/>
                      <a:r>
                        <a:rPr lang="zh-CN" altLang="en-US" dirty="0">
                          <a:solidFill>
                            <a:schemeClr val="tx1">
                              <a:lumMod val="75000"/>
                              <a:lumOff val="25000"/>
                            </a:schemeClr>
                          </a:solidFill>
                          <a:latin typeface="+mn-ea"/>
                          <a:ea typeface="+mn-ea"/>
                        </a:rPr>
                        <a:t>课程名称</a:t>
                      </a:r>
                    </a:p>
                  </a:txBody>
                  <a:tcPr anchor="ctr">
                    <a:lnB w="28575" cap="flat" cmpd="sng" algn="ctr">
                      <a:solidFill>
                        <a:schemeClr val="accent1"/>
                      </a:solidFill>
                      <a:prstDash val="solid"/>
                      <a:round/>
                      <a:headEnd type="none" w="med" len="med"/>
                      <a:tailEnd type="none" w="med" len="med"/>
                    </a:lnB>
                    <a:noFill/>
                  </a:tcPr>
                </a:tc>
                <a:tc>
                  <a:txBody>
                    <a:bodyPr/>
                    <a:lstStyle/>
                    <a:p>
                      <a:pPr algn="ctr"/>
                      <a:r>
                        <a:rPr lang="zh-CN" altLang="en-US" dirty="0">
                          <a:solidFill>
                            <a:schemeClr val="tx1">
                              <a:lumMod val="75000"/>
                              <a:lumOff val="25000"/>
                            </a:schemeClr>
                          </a:solidFill>
                          <a:latin typeface="+mn-ea"/>
                          <a:ea typeface="+mn-ea"/>
                        </a:rPr>
                        <a:t>课程名称</a:t>
                      </a:r>
                    </a:p>
                  </a:txBody>
                  <a:tcPr anchor="ctr">
                    <a:lnB w="28575" cap="flat" cmpd="sng" algn="ctr">
                      <a:solidFill>
                        <a:schemeClr val="accent1"/>
                      </a:solidFill>
                      <a:prstDash val="solid"/>
                      <a:round/>
                      <a:headEnd type="none" w="med" len="med"/>
                      <a:tailEnd type="none" w="med" len="med"/>
                    </a:lnB>
                    <a:noFill/>
                  </a:tcPr>
                </a:tc>
                <a:tc>
                  <a:txBody>
                    <a:bodyPr/>
                    <a:lstStyle/>
                    <a:p>
                      <a:pPr algn="ctr"/>
                      <a:r>
                        <a:rPr lang="zh-CN" altLang="en-US" dirty="0">
                          <a:solidFill>
                            <a:schemeClr val="tx1">
                              <a:lumMod val="75000"/>
                              <a:lumOff val="25000"/>
                            </a:schemeClr>
                          </a:solidFill>
                          <a:latin typeface="+mn-ea"/>
                          <a:ea typeface="+mn-ea"/>
                        </a:rPr>
                        <a:t>课程名称</a:t>
                      </a:r>
                    </a:p>
                  </a:txBody>
                  <a:tcPr anchor="ctr">
                    <a:lnB w="28575" cap="flat" cmpd="sng" algn="ctr">
                      <a:solidFill>
                        <a:schemeClr val="accent1"/>
                      </a:solidFill>
                      <a:prstDash val="solid"/>
                      <a:round/>
                      <a:headEnd type="none" w="med" len="med"/>
                      <a:tailEnd type="none" w="med" len="med"/>
                    </a:lnB>
                    <a:noFill/>
                  </a:tcPr>
                </a:tc>
                <a:tc>
                  <a:txBody>
                    <a:bodyPr/>
                    <a:lstStyle/>
                    <a:p>
                      <a:pPr algn="ctr"/>
                      <a:r>
                        <a:rPr lang="zh-CN" altLang="en-US" dirty="0">
                          <a:solidFill>
                            <a:schemeClr val="tx1">
                              <a:lumMod val="75000"/>
                              <a:lumOff val="25000"/>
                            </a:schemeClr>
                          </a:solidFill>
                          <a:latin typeface="+mn-ea"/>
                          <a:ea typeface="+mn-ea"/>
                        </a:rPr>
                        <a:t>课程名称</a:t>
                      </a:r>
                    </a:p>
                  </a:txBody>
                  <a:tcPr anchor="ctr">
                    <a:lnB w="28575"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3929512372"/>
                  </a:ext>
                </a:extLst>
              </a:tr>
            </a:tbl>
          </a:graphicData>
        </a:graphic>
      </p:graphicFrame>
      <p:sp>
        <p:nvSpPr>
          <p:cNvPr id="48" name="文本框 47">
            <a:extLst>
              <a:ext uri="{FF2B5EF4-FFF2-40B4-BE49-F238E27FC236}">
                <a16:creationId xmlns:a16="http://schemas.microsoft.com/office/drawing/2014/main" id="{1477F90A-84DF-4513-A627-6BD40378AB4E}"/>
              </a:ext>
            </a:extLst>
          </p:cNvPr>
          <p:cNvSpPr txBox="1"/>
          <p:nvPr/>
        </p:nvSpPr>
        <p:spPr>
          <a:xfrm>
            <a:off x="666750" y="1984481"/>
            <a:ext cx="10858500" cy="396583"/>
          </a:xfrm>
          <a:prstGeom prst="rect">
            <a:avLst/>
          </a:prstGeom>
          <a:noFill/>
        </p:spPr>
        <p:txBody>
          <a:bodyPr wrap="square" rtlCol="0">
            <a:spAutoFit/>
          </a:bodyPr>
          <a:lstStyle/>
          <a:p>
            <a:pPr algn="ctr">
              <a:lnSpc>
                <a:spcPct val="120000"/>
              </a:lnSpc>
            </a:pPr>
            <a:r>
              <a:rPr lang="zh-CN" altLang="en-US" dirty="0">
                <a:solidFill>
                  <a:schemeClr val="tx1">
                    <a:lumMod val="75000"/>
                    <a:lumOff val="25000"/>
                  </a:schemeClr>
                </a:solidFill>
                <a:latin typeface="+mn-ea"/>
              </a:rPr>
              <a:t>湖南工业大学是一所具有</a:t>
            </a:r>
            <a:r>
              <a:rPr lang="en-US" altLang="zh-CN" dirty="0">
                <a:solidFill>
                  <a:schemeClr val="tx1">
                    <a:lumMod val="75000"/>
                    <a:lumOff val="25000"/>
                  </a:schemeClr>
                </a:solidFill>
                <a:latin typeface="+mn-ea"/>
              </a:rPr>
              <a:t>60</a:t>
            </a:r>
            <a:r>
              <a:rPr lang="zh-CN" altLang="en-US" dirty="0">
                <a:solidFill>
                  <a:schemeClr val="tx1">
                    <a:lumMod val="75000"/>
                    <a:lumOff val="25000"/>
                  </a:schemeClr>
                </a:solidFill>
                <a:latin typeface="+mn-ea"/>
              </a:rPr>
              <a:t>年办学历史的综合性大学，是</a:t>
            </a:r>
            <a:r>
              <a:rPr lang="en-US" altLang="zh-CN" dirty="0">
                <a:solidFill>
                  <a:schemeClr val="tx1">
                    <a:lumMod val="75000"/>
                    <a:lumOff val="25000"/>
                  </a:schemeClr>
                </a:solidFill>
                <a:latin typeface="+mn-ea"/>
              </a:rPr>
              <a:t>"</a:t>
            </a:r>
            <a:r>
              <a:rPr lang="zh-CN" altLang="en-US" dirty="0">
                <a:solidFill>
                  <a:schemeClr val="tx1">
                    <a:lumMod val="75000"/>
                    <a:lumOff val="25000"/>
                  </a:schemeClr>
                </a:solidFill>
                <a:latin typeface="+mn-ea"/>
              </a:rPr>
              <a:t>服务国家特殊需求博士人才培养项目</a:t>
            </a:r>
            <a:r>
              <a:rPr lang="en-US" altLang="zh-CN" dirty="0">
                <a:solidFill>
                  <a:schemeClr val="tx1">
                    <a:lumMod val="75000"/>
                    <a:lumOff val="25000"/>
                  </a:schemeClr>
                </a:solidFill>
                <a:latin typeface="+mn-ea"/>
              </a:rPr>
              <a:t>"</a:t>
            </a:r>
            <a:r>
              <a:rPr lang="zh-CN" altLang="en-US" dirty="0">
                <a:solidFill>
                  <a:schemeClr val="tx1">
                    <a:lumMod val="75000"/>
                    <a:lumOff val="25000"/>
                  </a:schemeClr>
                </a:solidFill>
                <a:latin typeface="+mn-ea"/>
              </a:rPr>
              <a:t>高校。</a:t>
            </a:r>
          </a:p>
        </p:txBody>
      </p:sp>
      <p:sp>
        <p:nvSpPr>
          <p:cNvPr id="2" name="文本占位符 1">
            <a:extLst>
              <a:ext uri="{FF2B5EF4-FFF2-40B4-BE49-F238E27FC236}">
                <a16:creationId xmlns:a16="http://schemas.microsoft.com/office/drawing/2014/main" id="{6504FBF4-7567-4137-B53C-9A1EA6318C7A}"/>
              </a:ext>
            </a:extLst>
          </p:cNvPr>
          <p:cNvSpPr>
            <a:spLocks noGrp="1"/>
          </p:cNvSpPr>
          <p:nvPr>
            <p:ph type="body" sz="quarter" idx="10"/>
          </p:nvPr>
        </p:nvSpPr>
        <p:spPr/>
        <p:txBody>
          <a:bodyPr/>
          <a:lstStyle/>
          <a:p>
            <a:r>
              <a:rPr lang="zh-CN" altLang="en-US" dirty="0">
                <a:latin typeface="+mj-ea"/>
              </a:rPr>
              <a:t>图表页 </a:t>
            </a:r>
            <a:r>
              <a:rPr lang="en-US" altLang="zh-CN" dirty="0">
                <a:latin typeface="+mj-ea"/>
              </a:rPr>
              <a:t>| </a:t>
            </a:r>
            <a:r>
              <a:rPr lang="zh-CN" altLang="en-US" dirty="0">
                <a:latin typeface="+mj-ea"/>
              </a:rPr>
              <a:t>表格</a:t>
            </a:r>
            <a:endParaRPr lang="en-US" altLang="zh-CN" sz="2800" dirty="0">
              <a:solidFill>
                <a:schemeClr val="bg1">
                  <a:lumMod val="85000"/>
                </a:schemeClr>
              </a:solidFill>
            </a:endParaRPr>
          </a:p>
        </p:txBody>
      </p:sp>
      <p:sp>
        <p:nvSpPr>
          <p:cNvPr id="4" name="幻灯片编号占位符 3"/>
          <p:cNvSpPr>
            <a:spLocks noGrp="1"/>
          </p:cNvSpPr>
          <p:nvPr>
            <p:ph type="sldNum" sz="quarter" idx="4"/>
          </p:nvPr>
        </p:nvSpPr>
        <p:spPr>
          <a:xfrm>
            <a:off x="4724400" y="6378575"/>
            <a:ext cx="2743200" cy="365125"/>
          </a:xfrm>
        </p:spPr>
        <p:txBody>
          <a:bodyPr/>
          <a:lstStyle/>
          <a:p>
            <a:fld id="{FCD414FB-FBA3-744C-9B73-3C070CB3E4AB}" type="slidenum">
              <a:rPr kumimoji="1" lang="zh-CN" altLang="en-US" smtClean="0"/>
              <a:pPr/>
              <a:t>33</a:t>
            </a:fld>
            <a:endParaRPr kumimoji="1" lang="zh-CN" altLang="en-US" dirty="0"/>
          </a:p>
        </p:txBody>
      </p:sp>
      <p:sp>
        <p:nvSpPr>
          <p:cNvPr id="7" name="矩形 6">
            <a:extLst>
              <a:ext uri="{FF2B5EF4-FFF2-40B4-BE49-F238E27FC236}">
                <a16:creationId xmlns:a16="http://schemas.microsoft.com/office/drawing/2014/main" id="{ABF33D28-7DBA-42DA-9BD2-72F5158E1721}"/>
              </a:ext>
            </a:extLst>
          </p:cNvPr>
          <p:cNvSpPr/>
          <p:nvPr/>
        </p:nvSpPr>
        <p:spPr>
          <a:xfrm>
            <a:off x="5080337" y="1330325"/>
            <a:ext cx="2031326" cy="461665"/>
          </a:xfrm>
          <a:prstGeom prst="rect">
            <a:avLst/>
          </a:prstGeom>
        </p:spPr>
        <p:txBody>
          <a:bodyPr wrap="none">
            <a:spAutoFit/>
          </a:bodyPr>
          <a:lstStyle/>
          <a:p>
            <a:pPr algn="ctr"/>
            <a:r>
              <a:rPr lang="zh-CN" altLang="en-US" sz="2400" b="1" dirty="0">
                <a:solidFill>
                  <a:schemeClr val="accent1"/>
                </a:solidFill>
                <a:latin typeface="+mj-ea"/>
              </a:rPr>
              <a:t>本周课程安排</a:t>
            </a:r>
          </a:p>
        </p:txBody>
      </p:sp>
    </p:spTree>
    <p:extLst>
      <p:ext uri="{BB962C8B-B14F-4D97-AF65-F5344CB8AC3E}">
        <p14:creationId xmlns:p14="http://schemas.microsoft.com/office/powerpoint/2010/main" val="392796299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a:extLst>
              <a:ext uri="{FF2B5EF4-FFF2-40B4-BE49-F238E27FC236}">
                <a16:creationId xmlns:a16="http://schemas.microsoft.com/office/drawing/2014/main" id="{2CEDDE1E-DD47-4B9B-AF1E-3798A2A77B10}"/>
              </a:ext>
            </a:extLst>
          </p:cNvPr>
          <p:cNvSpPr txBox="1"/>
          <p:nvPr/>
        </p:nvSpPr>
        <p:spPr>
          <a:xfrm>
            <a:off x="1348410" y="249999"/>
            <a:ext cx="2250988" cy="461665"/>
          </a:xfrm>
          <a:prstGeom prst="rect">
            <a:avLst/>
          </a:prstGeom>
          <a:noFill/>
        </p:spPr>
        <p:txBody>
          <a:bodyPr wrap="square" lIns="0" rtlCol="0">
            <a:spAutoFit/>
          </a:bodyPr>
          <a:lstStyle/>
          <a:p>
            <a:r>
              <a:rPr lang="zh-CN" altLang="en-US" sz="2400" b="1" dirty="0">
                <a:solidFill>
                  <a:schemeClr val="bg1"/>
                </a:solidFill>
                <a:latin typeface="+mj-ea"/>
                <a:ea typeface="+mj-ea"/>
              </a:rPr>
              <a:t>研究思路及方法</a:t>
            </a:r>
            <a:endParaRPr lang="en-US" altLang="zh-CN" sz="2400" b="1" dirty="0">
              <a:solidFill>
                <a:schemeClr val="bg1"/>
              </a:solidFill>
              <a:latin typeface="+mj-ea"/>
              <a:ea typeface="+mj-ea"/>
            </a:endParaRPr>
          </a:p>
        </p:txBody>
      </p:sp>
      <p:sp>
        <p:nvSpPr>
          <p:cNvPr id="2" name="文本占位符 1">
            <a:extLst>
              <a:ext uri="{FF2B5EF4-FFF2-40B4-BE49-F238E27FC236}">
                <a16:creationId xmlns:a16="http://schemas.microsoft.com/office/drawing/2014/main" id="{4FDF27ED-EDB8-4043-80B0-D44FA07AE564}"/>
              </a:ext>
            </a:extLst>
          </p:cNvPr>
          <p:cNvSpPr>
            <a:spLocks noGrp="1"/>
          </p:cNvSpPr>
          <p:nvPr>
            <p:ph type="body" sz="quarter" idx="10"/>
          </p:nvPr>
        </p:nvSpPr>
        <p:spPr/>
        <p:txBody>
          <a:bodyPr/>
          <a:lstStyle/>
          <a:p>
            <a:pPr>
              <a:tabLst>
                <a:tab pos="2066925" algn="l"/>
              </a:tabLst>
            </a:pPr>
            <a:r>
              <a:rPr lang="zh-CN" altLang="en-US" dirty="0">
                <a:latin typeface="+mj-ea"/>
              </a:rPr>
              <a:t>图示页 </a:t>
            </a:r>
            <a:r>
              <a:rPr lang="en-US" altLang="zh-CN" dirty="0">
                <a:latin typeface="+mj-ea"/>
              </a:rPr>
              <a:t>| </a:t>
            </a:r>
            <a:r>
              <a:rPr lang="zh-CN" altLang="en-US" dirty="0">
                <a:latin typeface="+mj-ea"/>
              </a:rPr>
              <a:t>折线图</a:t>
            </a:r>
            <a:endParaRPr lang="en-US" altLang="zh-CN" sz="2800" dirty="0">
              <a:solidFill>
                <a:schemeClr val="bg1">
                  <a:lumMod val="85000"/>
                </a:schemeClr>
              </a:solidFill>
            </a:endParaRPr>
          </a:p>
        </p:txBody>
      </p:sp>
      <p:sp>
        <p:nvSpPr>
          <p:cNvPr id="3" name="幻灯片编号占位符 2"/>
          <p:cNvSpPr>
            <a:spLocks noGrp="1"/>
          </p:cNvSpPr>
          <p:nvPr>
            <p:ph type="sldNum" sz="quarter" idx="4"/>
          </p:nvPr>
        </p:nvSpPr>
        <p:spPr>
          <a:xfrm>
            <a:off x="4724400" y="6378575"/>
            <a:ext cx="2743200" cy="365125"/>
          </a:xfrm>
        </p:spPr>
        <p:txBody>
          <a:bodyPr/>
          <a:lstStyle/>
          <a:p>
            <a:fld id="{FCD414FB-FBA3-744C-9B73-3C070CB3E4AB}" type="slidenum">
              <a:rPr kumimoji="1" lang="zh-CN" altLang="en-US" smtClean="0"/>
              <a:pPr/>
              <a:t>34</a:t>
            </a:fld>
            <a:endParaRPr kumimoji="1" lang="zh-CN" altLang="en-US" dirty="0"/>
          </a:p>
        </p:txBody>
      </p:sp>
      <p:sp>
        <p:nvSpPr>
          <p:cNvPr id="18" name="文本框 17">
            <a:extLst>
              <a:ext uri="{FF2B5EF4-FFF2-40B4-BE49-F238E27FC236}">
                <a16:creationId xmlns:a16="http://schemas.microsoft.com/office/drawing/2014/main" id="{5D2D0E95-76CC-4BB3-B82B-7D443355C0A3}"/>
              </a:ext>
            </a:extLst>
          </p:cNvPr>
          <p:cNvSpPr txBox="1"/>
          <p:nvPr/>
        </p:nvSpPr>
        <p:spPr>
          <a:xfrm>
            <a:off x="767557" y="1272134"/>
            <a:ext cx="10656887" cy="396583"/>
          </a:xfrm>
          <a:prstGeom prst="rect">
            <a:avLst/>
          </a:prstGeom>
          <a:noFill/>
        </p:spPr>
        <p:txBody>
          <a:bodyPr wrap="square" rtlCol="0">
            <a:spAutoFit/>
          </a:bodyPr>
          <a:lstStyle/>
          <a:p>
            <a:pPr algn="just">
              <a:lnSpc>
                <a:spcPct val="120000"/>
              </a:lnSpc>
            </a:pPr>
            <a:r>
              <a:rPr lang="zh-CN" altLang="en-US" dirty="0">
                <a:solidFill>
                  <a:schemeClr val="tx1">
                    <a:lumMod val="75000"/>
                    <a:lumOff val="25000"/>
                  </a:schemeClr>
                </a:solidFill>
                <a:latin typeface="+mn-ea"/>
              </a:rPr>
              <a:t>湖南工业大学是一所具有</a:t>
            </a:r>
            <a:r>
              <a:rPr lang="en-US" altLang="zh-CN" dirty="0">
                <a:solidFill>
                  <a:schemeClr val="tx1">
                    <a:lumMod val="75000"/>
                    <a:lumOff val="25000"/>
                  </a:schemeClr>
                </a:solidFill>
                <a:latin typeface="+mn-ea"/>
              </a:rPr>
              <a:t>60</a:t>
            </a:r>
            <a:r>
              <a:rPr lang="zh-CN" altLang="en-US" dirty="0">
                <a:solidFill>
                  <a:schemeClr val="tx1">
                    <a:lumMod val="75000"/>
                    <a:lumOff val="25000"/>
                  </a:schemeClr>
                </a:solidFill>
                <a:latin typeface="+mn-ea"/>
              </a:rPr>
              <a:t>年办学历史的综合性大学，是</a:t>
            </a:r>
            <a:r>
              <a:rPr lang="en-US" altLang="zh-CN" dirty="0">
                <a:solidFill>
                  <a:schemeClr val="tx1">
                    <a:lumMod val="75000"/>
                    <a:lumOff val="25000"/>
                  </a:schemeClr>
                </a:solidFill>
                <a:latin typeface="+mn-ea"/>
              </a:rPr>
              <a:t>"</a:t>
            </a:r>
            <a:r>
              <a:rPr lang="zh-CN" altLang="en-US" dirty="0">
                <a:solidFill>
                  <a:schemeClr val="tx1">
                    <a:lumMod val="75000"/>
                    <a:lumOff val="25000"/>
                  </a:schemeClr>
                </a:solidFill>
                <a:latin typeface="+mn-ea"/>
              </a:rPr>
              <a:t>服务国家特殊需求博士人才培养项目</a:t>
            </a:r>
            <a:r>
              <a:rPr lang="en-US" altLang="zh-CN" dirty="0">
                <a:solidFill>
                  <a:schemeClr val="tx1">
                    <a:lumMod val="75000"/>
                    <a:lumOff val="25000"/>
                  </a:schemeClr>
                </a:solidFill>
                <a:latin typeface="+mn-ea"/>
              </a:rPr>
              <a:t>"</a:t>
            </a:r>
            <a:r>
              <a:rPr lang="zh-CN" altLang="en-US" dirty="0">
                <a:solidFill>
                  <a:schemeClr val="tx1">
                    <a:lumMod val="75000"/>
                    <a:lumOff val="25000"/>
                  </a:schemeClr>
                </a:solidFill>
                <a:latin typeface="+mn-ea"/>
              </a:rPr>
              <a:t>高校。</a:t>
            </a:r>
          </a:p>
        </p:txBody>
      </p:sp>
      <p:graphicFrame>
        <p:nvGraphicFramePr>
          <p:cNvPr id="7" name="图表 6">
            <a:extLst>
              <a:ext uri="{FF2B5EF4-FFF2-40B4-BE49-F238E27FC236}">
                <a16:creationId xmlns:a16="http://schemas.microsoft.com/office/drawing/2014/main" id="{7E02E4DB-BD2B-40E7-88F5-276EB85286E8}"/>
              </a:ext>
            </a:extLst>
          </p:cNvPr>
          <p:cNvGraphicFramePr/>
          <p:nvPr>
            <p:extLst>
              <p:ext uri="{D42A27DB-BD31-4B8C-83A1-F6EECF244321}">
                <p14:modId xmlns:p14="http://schemas.microsoft.com/office/powerpoint/2010/main" val="863632162"/>
              </p:ext>
            </p:extLst>
          </p:nvPr>
        </p:nvGraphicFramePr>
        <p:xfrm>
          <a:off x="660400" y="1962174"/>
          <a:ext cx="10858500" cy="417192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04108847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a:extLst>
              <a:ext uri="{FF2B5EF4-FFF2-40B4-BE49-F238E27FC236}">
                <a16:creationId xmlns:a16="http://schemas.microsoft.com/office/drawing/2014/main" id="{2CEDDE1E-DD47-4B9B-AF1E-3798A2A77B10}"/>
              </a:ext>
            </a:extLst>
          </p:cNvPr>
          <p:cNvSpPr txBox="1"/>
          <p:nvPr/>
        </p:nvSpPr>
        <p:spPr>
          <a:xfrm>
            <a:off x="1348410" y="249999"/>
            <a:ext cx="2250988" cy="461665"/>
          </a:xfrm>
          <a:prstGeom prst="rect">
            <a:avLst/>
          </a:prstGeom>
          <a:noFill/>
        </p:spPr>
        <p:txBody>
          <a:bodyPr wrap="square" lIns="0" rtlCol="0">
            <a:spAutoFit/>
          </a:bodyPr>
          <a:lstStyle/>
          <a:p>
            <a:r>
              <a:rPr lang="zh-CN" altLang="en-US" sz="2400" b="1" dirty="0">
                <a:solidFill>
                  <a:schemeClr val="bg1"/>
                </a:solidFill>
                <a:latin typeface="+mj-ea"/>
                <a:ea typeface="+mj-ea"/>
              </a:rPr>
              <a:t>研究思路及方法</a:t>
            </a:r>
            <a:endParaRPr lang="en-US" altLang="zh-CN" sz="2400" b="1" dirty="0">
              <a:solidFill>
                <a:schemeClr val="bg1"/>
              </a:solidFill>
              <a:latin typeface="+mj-ea"/>
              <a:ea typeface="+mj-ea"/>
            </a:endParaRPr>
          </a:p>
        </p:txBody>
      </p:sp>
      <p:sp>
        <p:nvSpPr>
          <p:cNvPr id="2" name="文本占位符 1">
            <a:extLst>
              <a:ext uri="{FF2B5EF4-FFF2-40B4-BE49-F238E27FC236}">
                <a16:creationId xmlns:a16="http://schemas.microsoft.com/office/drawing/2014/main" id="{4FDF27ED-EDB8-4043-80B0-D44FA07AE564}"/>
              </a:ext>
            </a:extLst>
          </p:cNvPr>
          <p:cNvSpPr>
            <a:spLocks noGrp="1"/>
          </p:cNvSpPr>
          <p:nvPr>
            <p:ph type="body" sz="quarter" idx="10"/>
          </p:nvPr>
        </p:nvSpPr>
        <p:spPr/>
        <p:txBody>
          <a:bodyPr/>
          <a:lstStyle/>
          <a:p>
            <a:pPr>
              <a:tabLst>
                <a:tab pos="2066925" algn="l"/>
              </a:tabLst>
            </a:pPr>
            <a:r>
              <a:rPr lang="zh-CN" altLang="en-US" dirty="0">
                <a:latin typeface="+mj-ea"/>
              </a:rPr>
              <a:t>图示页 </a:t>
            </a:r>
            <a:r>
              <a:rPr lang="en-US" altLang="zh-CN" dirty="0">
                <a:latin typeface="+mj-ea"/>
              </a:rPr>
              <a:t>| </a:t>
            </a:r>
            <a:r>
              <a:rPr lang="zh-CN" altLang="en-US" dirty="0">
                <a:latin typeface="+mj-ea"/>
              </a:rPr>
              <a:t>柱形图</a:t>
            </a:r>
            <a:endParaRPr lang="en-US" altLang="zh-CN" sz="2800" dirty="0">
              <a:solidFill>
                <a:schemeClr val="bg1">
                  <a:lumMod val="85000"/>
                </a:schemeClr>
              </a:solidFill>
            </a:endParaRPr>
          </a:p>
        </p:txBody>
      </p:sp>
      <p:sp>
        <p:nvSpPr>
          <p:cNvPr id="3" name="幻灯片编号占位符 2"/>
          <p:cNvSpPr>
            <a:spLocks noGrp="1"/>
          </p:cNvSpPr>
          <p:nvPr>
            <p:ph type="sldNum" sz="quarter" idx="4"/>
          </p:nvPr>
        </p:nvSpPr>
        <p:spPr>
          <a:xfrm>
            <a:off x="4724400" y="6378575"/>
            <a:ext cx="2743200" cy="365125"/>
          </a:xfrm>
        </p:spPr>
        <p:txBody>
          <a:bodyPr/>
          <a:lstStyle/>
          <a:p>
            <a:fld id="{FCD414FB-FBA3-744C-9B73-3C070CB3E4AB}" type="slidenum">
              <a:rPr kumimoji="1" lang="zh-CN" altLang="en-US" smtClean="0"/>
              <a:pPr/>
              <a:t>35</a:t>
            </a:fld>
            <a:endParaRPr kumimoji="1" lang="zh-CN" altLang="en-US" dirty="0"/>
          </a:p>
        </p:txBody>
      </p:sp>
      <p:graphicFrame>
        <p:nvGraphicFramePr>
          <p:cNvPr id="6" name="图表 5">
            <a:extLst>
              <a:ext uri="{FF2B5EF4-FFF2-40B4-BE49-F238E27FC236}">
                <a16:creationId xmlns:a16="http://schemas.microsoft.com/office/drawing/2014/main" id="{A829E49A-315A-4D8F-872D-622D3D709DD2}"/>
              </a:ext>
            </a:extLst>
          </p:cNvPr>
          <p:cNvGraphicFramePr/>
          <p:nvPr>
            <p:extLst>
              <p:ext uri="{D42A27DB-BD31-4B8C-83A1-F6EECF244321}">
                <p14:modId xmlns:p14="http://schemas.microsoft.com/office/powerpoint/2010/main" val="3051029024"/>
              </p:ext>
            </p:extLst>
          </p:nvPr>
        </p:nvGraphicFramePr>
        <p:xfrm>
          <a:off x="666750" y="1962150"/>
          <a:ext cx="10858500" cy="4176183"/>
        </p:xfrm>
        <a:graphic>
          <a:graphicData uri="http://schemas.openxmlformats.org/drawingml/2006/chart">
            <c:chart xmlns:c="http://schemas.openxmlformats.org/drawingml/2006/chart" xmlns:r="http://schemas.openxmlformats.org/officeDocument/2006/relationships" r:id="rId2"/>
          </a:graphicData>
        </a:graphic>
      </p:graphicFrame>
      <p:sp>
        <p:nvSpPr>
          <p:cNvPr id="18" name="文本框 17">
            <a:extLst>
              <a:ext uri="{FF2B5EF4-FFF2-40B4-BE49-F238E27FC236}">
                <a16:creationId xmlns:a16="http://schemas.microsoft.com/office/drawing/2014/main" id="{5D2D0E95-76CC-4BB3-B82B-7D443355C0A3}"/>
              </a:ext>
            </a:extLst>
          </p:cNvPr>
          <p:cNvSpPr txBox="1"/>
          <p:nvPr/>
        </p:nvSpPr>
        <p:spPr>
          <a:xfrm>
            <a:off x="767557" y="1272134"/>
            <a:ext cx="10656887" cy="396583"/>
          </a:xfrm>
          <a:prstGeom prst="rect">
            <a:avLst/>
          </a:prstGeom>
          <a:noFill/>
        </p:spPr>
        <p:txBody>
          <a:bodyPr wrap="square" rtlCol="0">
            <a:spAutoFit/>
          </a:bodyPr>
          <a:lstStyle/>
          <a:p>
            <a:pPr algn="just">
              <a:lnSpc>
                <a:spcPct val="120000"/>
              </a:lnSpc>
            </a:pPr>
            <a:r>
              <a:rPr lang="zh-CN" altLang="en-US" dirty="0">
                <a:solidFill>
                  <a:schemeClr val="tx1">
                    <a:lumMod val="75000"/>
                    <a:lumOff val="25000"/>
                  </a:schemeClr>
                </a:solidFill>
                <a:latin typeface="+mn-ea"/>
              </a:rPr>
              <a:t>湖南工业大学是一所具有</a:t>
            </a:r>
            <a:r>
              <a:rPr lang="en-US" altLang="zh-CN" dirty="0">
                <a:solidFill>
                  <a:schemeClr val="tx1">
                    <a:lumMod val="75000"/>
                    <a:lumOff val="25000"/>
                  </a:schemeClr>
                </a:solidFill>
                <a:latin typeface="+mn-ea"/>
              </a:rPr>
              <a:t>60</a:t>
            </a:r>
            <a:r>
              <a:rPr lang="zh-CN" altLang="en-US" dirty="0">
                <a:solidFill>
                  <a:schemeClr val="tx1">
                    <a:lumMod val="75000"/>
                    <a:lumOff val="25000"/>
                  </a:schemeClr>
                </a:solidFill>
                <a:latin typeface="+mn-ea"/>
              </a:rPr>
              <a:t>年办学历史的综合性大学，是</a:t>
            </a:r>
            <a:r>
              <a:rPr lang="en-US" altLang="zh-CN" dirty="0">
                <a:solidFill>
                  <a:schemeClr val="tx1">
                    <a:lumMod val="75000"/>
                    <a:lumOff val="25000"/>
                  </a:schemeClr>
                </a:solidFill>
                <a:latin typeface="+mn-ea"/>
              </a:rPr>
              <a:t>"</a:t>
            </a:r>
            <a:r>
              <a:rPr lang="zh-CN" altLang="en-US" dirty="0">
                <a:solidFill>
                  <a:schemeClr val="tx1">
                    <a:lumMod val="75000"/>
                    <a:lumOff val="25000"/>
                  </a:schemeClr>
                </a:solidFill>
                <a:latin typeface="+mn-ea"/>
              </a:rPr>
              <a:t>服务国家特殊需求博士人才培养项目</a:t>
            </a:r>
            <a:r>
              <a:rPr lang="en-US" altLang="zh-CN" dirty="0">
                <a:solidFill>
                  <a:schemeClr val="tx1">
                    <a:lumMod val="75000"/>
                    <a:lumOff val="25000"/>
                  </a:schemeClr>
                </a:solidFill>
                <a:latin typeface="+mn-ea"/>
              </a:rPr>
              <a:t>"</a:t>
            </a:r>
            <a:r>
              <a:rPr lang="zh-CN" altLang="en-US" dirty="0">
                <a:solidFill>
                  <a:schemeClr val="tx1">
                    <a:lumMod val="75000"/>
                    <a:lumOff val="25000"/>
                  </a:schemeClr>
                </a:solidFill>
                <a:latin typeface="+mn-ea"/>
              </a:rPr>
              <a:t>高校。</a:t>
            </a:r>
          </a:p>
        </p:txBody>
      </p:sp>
    </p:spTree>
    <p:extLst>
      <p:ext uri="{BB962C8B-B14F-4D97-AF65-F5344CB8AC3E}">
        <p14:creationId xmlns:p14="http://schemas.microsoft.com/office/powerpoint/2010/main" val="287477804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a:extLst>
              <a:ext uri="{FF2B5EF4-FFF2-40B4-BE49-F238E27FC236}">
                <a16:creationId xmlns:a16="http://schemas.microsoft.com/office/drawing/2014/main" id="{2CEDDE1E-DD47-4B9B-AF1E-3798A2A77B10}"/>
              </a:ext>
            </a:extLst>
          </p:cNvPr>
          <p:cNvSpPr txBox="1"/>
          <p:nvPr/>
        </p:nvSpPr>
        <p:spPr>
          <a:xfrm>
            <a:off x="1348410" y="249999"/>
            <a:ext cx="2250988" cy="461665"/>
          </a:xfrm>
          <a:prstGeom prst="rect">
            <a:avLst/>
          </a:prstGeom>
          <a:noFill/>
        </p:spPr>
        <p:txBody>
          <a:bodyPr wrap="square" lIns="0" rtlCol="0">
            <a:spAutoFit/>
          </a:bodyPr>
          <a:lstStyle/>
          <a:p>
            <a:r>
              <a:rPr lang="zh-CN" altLang="en-US" sz="2400" b="1" dirty="0">
                <a:solidFill>
                  <a:schemeClr val="bg1"/>
                </a:solidFill>
                <a:latin typeface="+mj-ea"/>
                <a:ea typeface="+mj-ea"/>
              </a:rPr>
              <a:t>课题背景及内容</a:t>
            </a:r>
            <a:endParaRPr lang="en-US" altLang="zh-CN" sz="2400" b="1" dirty="0">
              <a:solidFill>
                <a:schemeClr val="bg1"/>
              </a:solidFill>
              <a:latin typeface="+mj-ea"/>
              <a:ea typeface="+mj-ea"/>
            </a:endParaRPr>
          </a:p>
        </p:txBody>
      </p:sp>
      <p:sp>
        <p:nvSpPr>
          <p:cNvPr id="3" name="文本占位符 2">
            <a:extLst>
              <a:ext uri="{FF2B5EF4-FFF2-40B4-BE49-F238E27FC236}">
                <a16:creationId xmlns:a16="http://schemas.microsoft.com/office/drawing/2014/main" id="{7F3ECDA1-6396-4B2B-B546-8902A6BDFCF9}"/>
              </a:ext>
            </a:extLst>
          </p:cNvPr>
          <p:cNvSpPr>
            <a:spLocks noGrp="1"/>
          </p:cNvSpPr>
          <p:nvPr>
            <p:ph type="body" sz="quarter" idx="10"/>
          </p:nvPr>
        </p:nvSpPr>
        <p:spPr/>
        <p:txBody>
          <a:bodyPr/>
          <a:lstStyle/>
          <a:p>
            <a:r>
              <a:rPr lang="zh-CN" altLang="en-US" dirty="0">
                <a:latin typeface="+mj-ea"/>
              </a:rPr>
              <a:t>图表页 </a:t>
            </a:r>
            <a:r>
              <a:rPr lang="en-US" altLang="zh-CN" dirty="0">
                <a:latin typeface="+mj-ea"/>
              </a:rPr>
              <a:t>| </a:t>
            </a:r>
            <a:r>
              <a:rPr lang="zh-CN" altLang="en-US" dirty="0">
                <a:latin typeface="+mj-ea"/>
              </a:rPr>
              <a:t>条形图</a:t>
            </a:r>
            <a:endParaRPr lang="en-US" altLang="zh-CN" sz="2800" dirty="0">
              <a:solidFill>
                <a:schemeClr val="bg1">
                  <a:lumMod val="85000"/>
                </a:schemeClr>
              </a:solidFill>
            </a:endParaRPr>
          </a:p>
        </p:txBody>
      </p:sp>
      <p:sp>
        <p:nvSpPr>
          <p:cNvPr id="4" name="幻灯片编号占位符 3"/>
          <p:cNvSpPr>
            <a:spLocks noGrp="1"/>
          </p:cNvSpPr>
          <p:nvPr>
            <p:ph type="sldNum" sz="quarter" idx="4"/>
          </p:nvPr>
        </p:nvSpPr>
        <p:spPr>
          <a:xfrm>
            <a:off x="4724400" y="6378575"/>
            <a:ext cx="2743200" cy="365125"/>
          </a:xfrm>
        </p:spPr>
        <p:txBody>
          <a:bodyPr/>
          <a:lstStyle/>
          <a:p>
            <a:fld id="{FCD414FB-FBA3-744C-9B73-3C070CB3E4AB}" type="slidenum">
              <a:rPr kumimoji="1" lang="zh-CN" altLang="en-US" smtClean="0"/>
              <a:pPr/>
              <a:t>36</a:t>
            </a:fld>
            <a:endParaRPr kumimoji="1" lang="zh-CN" altLang="en-US" dirty="0"/>
          </a:p>
        </p:txBody>
      </p:sp>
      <p:grpSp>
        <p:nvGrpSpPr>
          <p:cNvPr id="9" name="组合 8">
            <a:extLst>
              <a:ext uri="{FF2B5EF4-FFF2-40B4-BE49-F238E27FC236}">
                <a16:creationId xmlns:a16="http://schemas.microsoft.com/office/drawing/2014/main" id="{6C32DD62-CE71-4281-9058-46A3C596FA51}"/>
              </a:ext>
            </a:extLst>
          </p:cNvPr>
          <p:cNvGrpSpPr/>
          <p:nvPr/>
        </p:nvGrpSpPr>
        <p:grpSpPr>
          <a:xfrm>
            <a:off x="7612680" y="1880176"/>
            <a:ext cx="3906220" cy="3653232"/>
            <a:chOff x="7612681" y="1879988"/>
            <a:chExt cx="3906220" cy="3653232"/>
          </a:xfrm>
        </p:grpSpPr>
        <p:sp>
          <p:nvSpPr>
            <p:cNvPr id="21" name="文本框 20">
              <a:extLst>
                <a:ext uri="{FF2B5EF4-FFF2-40B4-BE49-F238E27FC236}">
                  <a16:creationId xmlns:a16="http://schemas.microsoft.com/office/drawing/2014/main" id="{2FEC0BC5-9246-4B21-A465-36C30C069AB0}"/>
                </a:ext>
              </a:extLst>
            </p:cNvPr>
            <p:cNvSpPr txBox="1"/>
            <p:nvPr/>
          </p:nvSpPr>
          <p:spPr>
            <a:xfrm>
              <a:off x="7612681" y="2689493"/>
              <a:ext cx="3906219" cy="2843727"/>
            </a:xfrm>
            <a:prstGeom prst="rect">
              <a:avLst/>
            </a:prstGeom>
            <a:noFill/>
          </p:spPr>
          <p:txBody>
            <a:bodyPr wrap="square" rtlCol="0">
              <a:spAutoFit/>
            </a:bodyPr>
            <a:lstStyle/>
            <a:p>
              <a:pPr marL="285750" indent="-285750" algn="just">
                <a:lnSpc>
                  <a:spcPct val="150000"/>
                </a:lnSpc>
                <a:spcAft>
                  <a:spcPts val="1200"/>
                </a:spcAft>
                <a:buClr>
                  <a:schemeClr val="accent1"/>
                </a:buClr>
                <a:buFont typeface="Arial" panose="020B0604020202020204" pitchFamily="34" charset="0"/>
                <a:buChar char="•"/>
              </a:pPr>
              <a:r>
                <a:rPr lang="zh-CN" altLang="en-US" dirty="0">
                  <a:solidFill>
                    <a:schemeClr val="tx1">
                      <a:lumMod val="75000"/>
                      <a:lumOff val="25000"/>
                    </a:schemeClr>
                  </a:solidFill>
                </a:rPr>
                <a:t>请在此处添加具体内容请在此处添加具体内容请在此处添加具体内容</a:t>
              </a:r>
            </a:p>
            <a:p>
              <a:pPr marL="285750" indent="-285750" algn="just">
                <a:lnSpc>
                  <a:spcPct val="150000"/>
                </a:lnSpc>
                <a:spcAft>
                  <a:spcPts val="1200"/>
                </a:spcAft>
                <a:buClr>
                  <a:schemeClr val="accent1"/>
                </a:buClr>
                <a:buFont typeface="Arial" panose="020B0604020202020204" pitchFamily="34" charset="0"/>
                <a:buChar char="•"/>
              </a:pPr>
              <a:r>
                <a:rPr lang="zh-CN" altLang="en-US" dirty="0">
                  <a:solidFill>
                    <a:schemeClr val="tx1">
                      <a:lumMod val="75000"/>
                      <a:lumOff val="25000"/>
                    </a:schemeClr>
                  </a:solidFill>
                </a:rPr>
                <a:t>请在此处添加具体内容请在此处添加具体内容请在此处添加具体内容</a:t>
              </a:r>
            </a:p>
            <a:p>
              <a:pPr marL="285750" indent="-285750" algn="just">
                <a:lnSpc>
                  <a:spcPct val="150000"/>
                </a:lnSpc>
                <a:spcAft>
                  <a:spcPts val="1200"/>
                </a:spcAft>
                <a:buClr>
                  <a:schemeClr val="accent1"/>
                </a:buClr>
                <a:buFont typeface="Arial" panose="020B0604020202020204" pitchFamily="34" charset="0"/>
                <a:buChar char="•"/>
              </a:pPr>
              <a:r>
                <a:rPr lang="zh-CN" altLang="en-US" dirty="0">
                  <a:solidFill>
                    <a:schemeClr val="tx1">
                      <a:lumMod val="75000"/>
                      <a:lumOff val="25000"/>
                    </a:schemeClr>
                  </a:solidFill>
                </a:rPr>
                <a:t>请在此处添加具体内容请在此处添加具体内容请在此处添加具体内容</a:t>
              </a:r>
              <a:endParaRPr lang="en-US" altLang="zh-CN" dirty="0">
                <a:solidFill>
                  <a:schemeClr val="tx1">
                    <a:lumMod val="75000"/>
                    <a:lumOff val="25000"/>
                  </a:schemeClr>
                </a:solidFill>
              </a:endParaRPr>
            </a:p>
          </p:txBody>
        </p:sp>
        <p:sp>
          <p:nvSpPr>
            <p:cNvPr id="11" name="矩形: 对角圆角 10">
              <a:extLst>
                <a:ext uri="{FF2B5EF4-FFF2-40B4-BE49-F238E27FC236}">
                  <a16:creationId xmlns:a16="http://schemas.microsoft.com/office/drawing/2014/main" id="{BB7E2420-282D-4974-AC69-4BAFBBFB636E}"/>
                </a:ext>
              </a:extLst>
            </p:cNvPr>
            <p:cNvSpPr/>
            <p:nvPr/>
          </p:nvSpPr>
          <p:spPr>
            <a:xfrm>
              <a:off x="7612681" y="1879988"/>
              <a:ext cx="3906220" cy="495783"/>
            </a:xfrm>
            <a:prstGeom prst="round2Diag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mj-ea"/>
                </a:rPr>
                <a:t>请在此处添加标题</a:t>
              </a:r>
            </a:p>
          </p:txBody>
        </p:sp>
      </p:grpSp>
      <p:grpSp>
        <p:nvGrpSpPr>
          <p:cNvPr id="8" name="组合 7">
            <a:extLst>
              <a:ext uri="{FF2B5EF4-FFF2-40B4-BE49-F238E27FC236}">
                <a16:creationId xmlns:a16="http://schemas.microsoft.com/office/drawing/2014/main" id="{52202EF8-CE7F-44C3-9283-F2F92D3D8C4A}"/>
              </a:ext>
            </a:extLst>
          </p:cNvPr>
          <p:cNvGrpSpPr/>
          <p:nvPr/>
        </p:nvGrpSpPr>
        <p:grpSpPr>
          <a:xfrm>
            <a:off x="660400" y="1416245"/>
            <a:ext cx="6615513" cy="4581095"/>
            <a:chOff x="300038" y="1416245"/>
            <a:chExt cx="6615513" cy="4581095"/>
          </a:xfrm>
        </p:grpSpPr>
        <p:sp>
          <p:nvSpPr>
            <p:cNvPr id="6" name="矩形: 圆角 5">
              <a:extLst>
                <a:ext uri="{FF2B5EF4-FFF2-40B4-BE49-F238E27FC236}">
                  <a16:creationId xmlns:a16="http://schemas.microsoft.com/office/drawing/2014/main" id="{30651251-2F06-47F9-B562-2822EEE66EB1}"/>
                </a:ext>
              </a:extLst>
            </p:cNvPr>
            <p:cNvSpPr/>
            <p:nvPr/>
          </p:nvSpPr>
          <p:spPr>
            <a:xfrm>
              <a:off x="300038" y="1416245"/>
              <a:ext cx="6487221" cy="4455618"/>
            </a:xfrm>
            <a:prstGeom prst="roundRect">
              <a:avLst>
                <a:gd name="adj" fmla="val 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圆角 12">
              <a:extLst>
                <a:ext uri="{FF2B5EF4-FFF2-40B4-BE49-F238E27FC236}">
                  <a16:creationId xmlns:a16="http://schemas.microsoft.com/office/drawing/2014/main" id="{F3F64F33-E806-47ED-8B29-E6660A5D2E74}"/>
                </a:ext>
              </a:extLst>
            </p:cNvPr>
            <p:cNvSpPr/>
            <p:nvPr/>
          </p:nvSpPr>
          <p:spPr>
            <a:xfrm>
              <a:off x="428330" y="1541722"/>
              <a:ext cx="6487221" cy="4455618"/>
            </a:xfrm>
            <a:prstGeom prst="roundRect">
              <a:avLst>
                <a:gd name="adj" fmla="val 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aphicFrame>
        <p:nvGraphicFramePr>
          <p:cNvPr id="7" name="图表 6">
            <a:extLst>
              <a:ext uri="{FF2B5EF4-FFF2-40B4-BE49-F238E27FC236}">
                <a16:creationId xmlns:a16="http://schemas.microsoft.com/office/drawing/2014/main" id="{9091FC81-C70B-4ACC-A6AB-5D2C93071859}"/>
              </a:ext>
            </a:extLst>
          </p:cNvPr>
          <p:cNvGraphicFramePr/>
          <p:nvPr>
            <p:extLst>
              <p:ext uri="{D42A27DB-BD31-4B8C-83A1-F6EECF244321}">
                <p14:modId xmlns:p14="http://schemas.microsoft.com/office/powerpoint/2010/main" val="1973062874"/>
              </p:ext>
            </p:extLst>
          </p:nvPr>
        </p:nvGraphicFramePr>
        <p:xfrm>
          <a:off x="950757" y="1589691"/>
          <a:ext cx="6163089" cy="410872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3034200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a:extLst>
              <a:ext uri="{FF2B5EF4-FFF2-40B4-BE49-F238E27FC236}">
                <a16:creationId xmlns:a16="http://schemas.microsoft.com/office/drawing/2014/main" id="{2CEDDE1E-DD47-4B9B-AF1E-3798A2A77B10}"/>
              </a:ext>
            </a:extLst>
          </p:cNvPr>
          <p:cNvSpPr txBox="1"/>
          <p:nvPr/>
        </p:nvSpPr>
        <p:spPr>
          <a:xfrm>
            <a:off x="1348410" y="249999"/>
            <a:ext cx="2250988" cy="461665"/>
          </a:xfrm>
          <a:prstGeom prst="rect">
            <a:avLst/>
          </a:prstGeom>
          <a:noFill/>
        </p:spPr>
        <p:txBody>
          <a:bodyPr wrap="square" lIns="0" rtlCol="0">
            <a:spAutoFit/>
          </a:bodyPr>
          <a:lstStyle/>
          <a:p>
            <a:r>
              <a:rPr lang="zh-CN" altLang="en-US" sz="2400" b="1" dirty="0">
                <a:solidFill>
                  <a:schemeClr val="bg1"/>
                </a:solidFill>
                <a:latin typeface="+mj-ea"/>
                <a:ea typeface="+mj-ea"/>
              </a:rPr>
              <a:t>课题背景及内容</a:t>
            </a:r>
            <a:endParaRPr lang="en-US" altLang="zh-CN" sz="2400" b="1" dirty="0">
              <a:solidFill>
                <a:schemeClr val="bg1"/>
              </a:solidFill>
              <a:latin typeface="+mj-ea"/>
              <a:ea typeface="+mj-ea"/>
            </a:endParaRPr>
          </a:p>
        </p:txBody>
      </p:sp>
      <p:sp>
        <p:nvSpPr>
          <p:cNvPr id="3" name="文本占位符 2">
            <a:extLst>
              <a:ext uri="{FF2B5EF4-FFF2-40B4-BE49-F238E27FC236}">
                <a16:creationId xmlns:a16="http://schemas.microsoft.com/office/drawing/2014/main" id="{7F3ECDA1-6396-4B2B-B546-8902A6BDFCF9}"/>
              </a:ext>
            </a:extLst>
          </p:cNvPr>
          <p:cNvSpPr>
            <a:spLocks noGrp="1"/>
          </p:cNvSpPr>
          <p:nvPr>
            <p:ph type="body" sz="quarter" idx="10"/>
          </p:nvPr>
        </p:nvSpPr>
        <p:spPr/>
        <p:txBody>
          <a:bodyPr/>
          <a:lstStyle/>
          <a:p>
            <a:r>
              <a:rPr lang="zh-CN" altLang="en-US" dirty="0">
                <a:latin typeface="+mj-ea"/>
              </a:rPr>
              <a:t>图表页 </a:t>
            </a:r>
            <a:r>
              <a:rPr lang="en-US" altLang="zh-CN" dirty="0">
                <a:latin typeface="+mj-ea"/>
              </a:rPr>
              <a:t>| </a:t>
            </a:r>
            <a:r>
              <a:rPr lang="zh-CN" altLang="en-US" dirty="0">
                <a:latin typeface="+mj-ea"/>
              </a:rPr>
              <a:t>饼图</a:t>
            </a:r>
            <a:endParaRPr lang="en-US" altLang="zh-CN" sz="2800" dirty="0">
              <a:solidFill>
                <a:schemeClr val="bg1">
                  <a:lumMod val="85000"/>
                </a:schemeClr>
              </a:solidFill>
            </a:endParaRPr>
          </a:p>
        </p:txBody>
      </p:sp>
      <p:sp>
        <p:nvSpPr>
          <p:cNvPr id="4" name="幻灯片编号占位符 3"/>
          <p:cNvSpPr>
            <a:spLocks noGrp="1"/>
          </p:cNvSpPr>
          <p:nvPr>
            <p:ph type="sldNum" sz="quarter" idx="4"/>
          </p:nvPr>
        </p:nvSpPr>
        <p:spPr>
          <a:xfrm>
            <a:off x="4724400" y="6378575"/>
            <a:ext cx="2743200" cy="365125"/>
          </a:xfrm>
        </p:spPr>
        <p:txBody>
          <a:bodyPr/>
          <a:lstStyle/>
          <a:p>
            <a:fld id="{FCD414FB-FBA3-744C-9B73-3C070CB3E4AB}" type="slidenum">
              <a:rPr kumimoji="1" lang="zh-CN" altLang="en-US" smtClean="0"/>
              <a:pPr/>
              <a:t>37</a:t>
            </a:fld>
            <a:endParaRPr kumimoji="1" lang="zh-CN" altLang="en-US" dirty="0"/>
          </a:p>
        </p:txBody>
      </p:sp>
      <p:grpSp>
        <p:nvGrpSpPr>
          <p:cNvPr id="9" name="组合 8">
            <a:extLst>
              <a:ext uri="{FF2B5EF4-FFF2-40B4-BE49-F238E27FC236}">
                <a16:creationId xmlns:a16="http://schemas.microsoft.com/office/drawing/2014/main" id="{6C32DD62-CE71-4281-9058-46A3C596FA51}"/>
              </a:ext>
            </a:extLst>
          </p:cNvPr>
          <p:cNvGrpSpPr/>
          <p:nvPr/>
        </p:nvGrpSpPr>
        <p:grpSpPr>
          <a:xfrm>
            <a:off x="660400" y="1880176"/>
            <a:ext cx="3906220" cy="3653232"/>
            <a:chOff x="7612681" y="1879988"/>
            <a:chExt cx="3906220" cy="3653232"/>
          </a:xfrm>
        </p:grpSpPr>
        <p:sp>
          <p:nvSpPr>
            <p:cNvPr id="21" name="文本框 20">
              <a:extLst>
                <a:ext uri="{FF2B5EF4-FFF2-40B4-BE49-F238E27FC236}">
                  <a16:creationId xmlns:a16="http://schemas.microsoft.com/office/drawing/2014/main" id="{2FEC0BC5-9246-4B21-A465-36C30C069AB0}"/>
                </a:ext>
              </a:extLst>
            </p:cNvPr>
            <p:cNvSpPr txBox="1"/>
            <p:nvPr/>
          </p:nvSpPr>
          <p:spPr>
            <a:xfrm>
              <a:off x="7612681" y="2689493"/>
              <a:ext cx="3906219" cy="2843727"/>
            </a:xfrm>
            <a:prstGeom prst="rect">
              <a:avLst/>
            </a:prstGeom>
            <a:noFill/>
          </p:spPr>
          <p:txBody>
            <a:bodyPr wrap="square" rtlCol="0">
              <a:spAutoFit/>
            </a:bodyPr>
            <a:lstStyle/>
            <a:p>
              <a:pPr marL="285750" indent="-285750" algn="just">
                <a:lnSpc>
                  <a:spcPct val="150000"/>
                </a:lnSpc>
                <a:spcAft>
                  <a:spcPts val="1200"/>
                </a:spcAft>
                <a:buClr>
                  <a:schemeClr val="accent1"/>
                </a:buClr>
                <a:buFont typeface="Arial" panose="020B0604020202020204" pitchFamily="34" charset="0"/>
                <a:buChar char="•"/>
              </a:pPr>
              <a:r>
                <a:rPr lang="zh-CN" altLang="en-US" dirty="0">
                  <a:solidFill>
                    <a:schemeClr val="tx1">
                      <a:lumMod val="75000"/>
                      <a:lumOff val="25000"/>
                    </a:schemeClr>
                  </a:solidFill>
                </a:rPr>
                <a:t>请在此处添加具体内容请在此处添加具体内容请在此处添加具体内容</a:t>
              </a:r>
            </a:p>
            <a:p>
              <a:pPr marL="285750" indent="-285750" algn="just">
                <a:lnSpc>
                  <a:spcPct val="150000"/>
                </a:lnSpc>
                <a:spcAft>
                  <a:spcPts val="1200"/>
                </a:spcAft>
                <a:buClr>
                  <a:schemeClr val="accent1"/>
                </a:buClr>
                <a:buFont typeface="Arial" panose="020B0604020202020204" pitchFamily="34" charset="0"/>
                <a:buChar char="•"/>
              </a:pPr>
              <a:r>
                <a:rPr lang="zh-CN" altLang="en-US" dirty="0">
                  <a:solidFill>
                    <a:schemeClr val="tx1">
                      <a:lumMod val="75000"/>
                      <a:lumOff val="25000"/>
                    </a:schemeClr>
                  </a:solidFill>
                </a:rPr>
                <a:t>请在此处添加具体内容请在此处添加具体内容请在此处添加具体内容</a:t>
              </a:r>
            </a:p>
            <a:p>
              <a:pPr marL="285750" indent="-285750" algn="just">
                <a:lnSpc>
                  <a:spcPct val="150000"/>
                </a:lnSpc>
                <a:spcAft>
                  <a:spcPts val="1200"/>
                </a:spcAft>
                <a:buClr>
                  <a:schemeClr val="accent1"/>
                </a:buClr>
                <a:buFont typeface="Arial" panose="020B0604020202020204" pitchFamily="34" charset="0"/>
                <a:buChar char="•"/>
              </a:pPr>
              <a:r>
                <a:rPr lang="zh-CN" altLang="en-US" dirty="0">
                  <a:solidFill>
                    <a:schemeClr val="tx1">
                      <a:lumMod val="75000"/>
                      <a:lumOff val="25000"/>
                    </a:schemeClr>
                  </a:solidFill>
                </a:rPr>
                <a:t>请在此处添加具体内容请在此处添加具体内容请在此处添加具体内容</a:t>
              </a:r>
              <a:endParaRPr lang="en-US" altLang="zh-CN" dirty="0">
                <a:solidFill>
                  <a:schemeClr val="tx1">
                    <a:lumMod val="75000"/>
                    <a:lumOff val="25000"/>
                  </a:schemeClr>
                </a:solidFill>
              </a:endParaRPr>
            </a:p>
          </p:txBody>
        </p:sp>
        <p:sp>
          <p:nvSpPr>
            <p:cNvPr id="11" name="矩形: 对角圆角 10">
              <a:extLst>
                <a:ext uri="{FF2B5EF4-FFF2-40B4-BE49-F238E27FC236}">
                  <a16:creationId xmlns:a16="http://schemas.microsoft.com/office/drawing/2014/main" id="{BB7E2420-282D-4974-AC69-4BAFBBFB636E}"/>
                </a:ext>
              </a:extLst>
            </p:cNvPr>
            <p:cNvSpPr/>
            <p:nvPr/>
          </p:nvSpPr>
          <p:spPr>
            <a:xfrm>
              <a:off x="7612681" y="1879988"/>
              <a:ext cx="3906220" cy="495783"/>
            </a:xfrm>
            <a:prstGeom prst="round2Diag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mj-ea"/>
                </a:rPr>
                <a:t>请在此处添加标题</a:t>
              </a:r>
            </a:p>
          </p:txBody>
        </p:sp>
      </p:grpSp>
      <p:grpSp>
        <p:nvGrpSpPr>
          <p:cNvPr id="8" name="组合 7">
            <a:extLst>
              <a:ext uri="{FF2B5EF4-FFF2-40B4-BE49-F238E27FC236}">
                <a16:creationId xmlns:a16="http://schemas.microsoft.com/office/drawing/2014/main" id="{52202EF8-CE7F-44C3-9283-F2F92D3D8C4A}"/>
              </a:ext>
            </a:extLst>
          </p:cNvPr>
          <p:cNvGrpSpPr/>
          <p:nvPr/>
        </p:nvGrpSpPr>
        <p:grpSpPr>
          <a:xfrm>
            <a:off x="4903387" y="1416245"/>
            <a:ext cx="6615513" cy="4581095"/>
            <a:chOff x="300038" y="1416245"/>
            <a:chExt cx="6615513" cy="4581095"/>
          </a:xfrm>
        </p:grpSpPr>
        <p:sp>
          <p:nvSpPr>
            <p:cNvPr id="6" name="矩形: 圆角 5">
              <a:extLst>
                <a:ext uri="{FF2B5EF4-FFF2-40B4-BE49-F238E27FC236}">
                  <a16:creationId xmlns:a16="http://schemas.microsoft.com/office/drawing/2014/main" id="{30651251-2F06-47F9-B562-2822EEE66EB1}"/>
                </a:ext>
              </a:extLst>
            </p:cNvPr>
            <p:cNvSpPr/>
            <p:nvPr/>
          </p:nvSpPr>
          <p:spPr>
            <a:xfrm>
              <a:off x="300038" y="1416245"/>
              <a:ext cx="6487221" cy="4455618"/>
            </a:xfrm>
            <a:prstGeom prst="roundRect">
              <a:avLst>
                <a:gd name="adj" fmla="val 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圆角 12">
              <a:extLst>
                <a:ext uri="{FF2B5EF4-FFF2-40B4-BE49-F238E27FC236}">
                  <a16:creationId xmlns:a16="http://schemas.microsoft.com/office/drawing/2014/main" id="{F3F64F33-E806-47ED-8B29-E6660A5D2E74}"/>
                </a:ext>
              </a:extLst>
            </p:cNvPr>
            <p:cNvSpPr/>
            <p:nvPr/>
          </p:nvSpPr>
          <p:spPr>
            <a:xfrm>
              <a:off x="428330" y="1541722"/>
              <a:ext cx="6487221" cy="4455618"/>
            </a:xfrm>
            <a:prstGeom prst="roundRect">
              <a:avLst>
                <a:gd name="adj" fmla="val 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aphicFrame>
        <p:nvGraphicFramePr>
          <p:cNvPr id="7" name="图表 6">
            <a:extLst>
              <a:ext uri="{FF2B5EF4-FFF2-40B4-BE49-F238E27FC236}">
                <a16:creationId xmlns:a16="http://schemas.microsoft.com/office/drawing/2014/main" id="{04482BBC-34D7-4307-A977-6C6487814764}"/>
              </a:ext>
            </a:extLst>
          </p:cNvPr>
          <p:cNvGraphicFramePr/>
          <p:nvPr>
            <p:extLst>
              <p:ext uri="{D42A27DB-BD31-4B8C-83A1-F6EECF244321}">
                <p14:modId xmlns:p14="http://schemas.microsoft.com/office/powerpoint/2010/main" val="584452834"/>
              </p:ext>
            </p:extLst>
          </p:nvPr>
        </p:nvGraphicFramePr>
        <p:xfrm>
          <a:off x="5354068" y="1822050"/>
          <a:ext cx="5842441" cy="3894961"/>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82773013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a:extLst>
              <a:ext uri="{FF2B5EF4-FFF2-40B4-BE49-F238E27FC236}">
                <a16:creationId xmlns:a16="http://schemas.microsoft.com/office/drawing/2014/main" id="{3BD5E3E0-8E65-4541-9396-2A7941D311EB}"/>
              </a:ext>
            </a:extLst>
          </p:cNvPr>
          <p:cNvGrpSpPr/>
          <p:nvPr/>
        </p:nvGrpSpPr>
        <p:grpSpPr>
          <a:xfrm>
            <a:off x="660400" y="1868911"/>
            <a:ext cx="10871200" cy="3863128"/>
            <a:chOff x="660400" y="1830448"/>
            <a:chExt cx="10871200" cy="3863128"/>
          </a:xfrm>
        </p:grpSpPr>
        <p:grpSp>
          <p:nvGrpSpPr>
            <p:cNvPr id="17" name="组合 16">
              <a:extLst>
                <a:ext uri="{FF2B5EF4-FFF2-40B4-BE49-F238E27FC236}">
                  <a16:creationId xmlns:a16="http://schemas.microsoft.com/office/drawing/2014/main" id="{3ADE0B1E-2847-42F3-BD19-26C2B5F0830B}"/>
                </a:ext>
              </a:extLst>
            </p:cNvPr>
            <p:cNvGrpSpPr/>
            <p:nvPr/>
          </p:nvGrpSpPr>
          <p:grpSpPr>
            <a:xfrm>
              <a:off x="660400" y="2013814"/>
              <a:ext cx="3577523" cy="3496397"/>
              <a:chOff x="660400" y="1988813"/>
              <a:chExt cx="3577523" cy="3496397"/>
            </a:xfrm>
          </p:grpSpPr>
          <p:sp>
            <p:nvSpPr>
              <p:cNvPr id="9" name="弧形 8">
                <a:extLst>
                  <a:ext uri="{FF2B5EF4-FFF2-40B4-BE49-F238E27FC236}">
                    <a16:creationId xmlns:a16="http://schemas.microsoft.com/office/drawing/2014/main" id="{47FA397C-21AD-4A5C-95AE-C63D032DFC7A}"/>
                  </a:ext>
                </a:extLst>
              </p:cNvPr>
              <p:cNvSpPr/>
              <p:nvPr/>
            </p:nvSpPr>
            <p:spPr>
              <a:xfrm rot="18930992">
                <a:off x="1056646" y="1988813"/>
                <a:ext cx="2785031" cy="2785031"/>
              </a:xfrm>
              <a:prstGeom prst="arc">
                <a:avLst/>
              </a:prstGeom>
              <a:ln w="12700">
                <a:solidFill>
                  <a:schemeClr val="tx1">
                    <a:lumMod val="25000"/>
                    <a:lumOff val="75000"/>
                  </a:schemeClr>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2" name="组合 1">
                <a:extLst>
                  <a:ext uri="{FF2B5EF4-FFF2-40B4-BE49-F238E27FC236}">
                    <a16:creationId xmlns:a16="http://schemas.microsoft.com/office/drawing/2014/main" id="{F46B2866-B99C-48A1-88DE-DA8E6B0E4A37}"/>
                  </a:ext>
                </a:extLst>
              </p:cNvPr>
              <p:cNvGrpSpPr/>
              <p:nvPr/>
            </p:nvGrpSpPr>
            <p:grpSpPr>
              <a:xfrm>
                <a:off x="660400" y="2138820"/>
                <a:ext cx="3577523" cy="2385015"/>
                <a:chOff x="972514" y="2775023"/>
                <a:chExt cx="3577523" cy="2385015"/>
              </a:xfrm>
            </p:grpSpPr>
            <p:graphicFrame>
              <p:nvGraphicFramePr>
                <p:cNvPr id="15" name="图表 14">
                  <a:extLst>
                    <a:ext uri="{FF2B5EF4-FFF2-40B4-BE49-F238E27FC236}">
                      <a16:creationId xmlns:a16="http://schemas.microsoft.com/office/drawing/2014/main" id="{2E5637D0-6718-4367-B353-4FE6002B5EB4}"/>
                    </a:ext>
                  </a:extLst>
                </p:cNvPr>
                <p:cNvGraphicFramePr/>
                <p:nvPr>
                  <p:extLst>
                    <p:ext uri="{D42A27DB-BD31-4B8C-83A1-F6EECF244321}">
                      <p14:modId xmlns:p14="http://schemas.microsoft.com/office/powerpoint/2010/main" val="1118261484"/>
                    </p:ext>
                  </p:extLst>
                </p:nvPr>
              </p:nvGraphicFramePr>
              <p:xfrm>
                <a:off x="972514" y="2775023"/>
                <a:ext cx="3577523" cy="2385015"/>
              </p:xfrm>
              <a:graphic>
                <a:graphicData uri="http://schemas.openxmlformats.org/drawingml/2006/chart">
                  <c:chart xmlns:c="http://schemas.openxmlformats.org/drawingml/2006/chart" xmlns:r="http://schemas.openxmlformats.org/officeDocument/2006/relationships" r:id="rId2"/>
                </a:graphicData>
              </a:graphic>
            </p:graphicFrame>
            <p:sp>
              <p:nvSpPr>
                <p:cNvPr id="105" name="文本框 104">
                  <a:extLst>
                    <a:ext uri="{FF2B5EF4-FFF2-40B4-BE49-F238E27FC236}">
                      <a16:creationId xmlns:a16="http://schemas.microsoft.com/office/drawing/2014/main" id="{7DB51F86-A660-4EFA-B24E-FD175A498E53}"/>
                    </a:ext>
                  </a:extLst>
                </p:cNvPr>
                <p:cNvSpPr txBox="1"/>
                <p:nvPr/>
              </p:nvSpPr>
              <p:spPr>
                <a:xfrm>
                  <a:off x="2189342" y="3552032"/>
                  <a:ext cx="1143867" cy="830997"/>
                </a:xfrm>
                <a:prstGeom prst="rect">
                  <a:avLst/>
                </a:prstGeom>
                <a:noFill/>
              </p:spPr>
              <p:txBody>
                <a:bodyPr wrap="square" rtlCol="0">
                  <a:spAutoFit/>
                </a:bodyPr>
                <a:lstStyle/>
                <a:p>
                  <a:r>
                    <a:rPr lang="en-US" altLang="zh-CN" sz="4800" b="1" dirty="0">
                      <a:solidFill>
                        <a:schemeClr val="accent3"/>
                      </a:solidFill>
                      <a:latin typeface="+mj-lt"/>
                    </a:rPr>
                    <a:t>40</a:t>
                  </a:r>
                  <a:r>
                    <a:rPr lang="en-US" altLang="zh-CN" sz="2000" b="1" dirty="0">
                      <a:solidFill>
                        <a:schemeClr val="accent3"/>
                      </a:solidFill>
                      <a:latin typeface="+mj-lt"/>
                    </a:rPr>
                    <a:t>%</a:t>
                  </a:r>
                  <a:endParaRPr lang="zh-CN" altLang="en-US" sz="2400" b="1" dirty="0">
                    <a:solidFill>
                      <a:schemeClr val="accent3"/>
                    </a:solidFill>
                    <a:latin typeface="+mj-lt"/>
                  </a:endParaRPr>
                </a:p>
              </p:txBody>
            </p:sp>
          </p:grpSp>
          <p:grpSp>
            <p:nvGrpSpPr>
              <p:cNvPr id="33" name="组合 32">
                <a:extLst>
                  <a:ext uri="{FF2B5EF4-FFF2-40B4-BE49-F238E27FC236}">
                    <a16:creationId xmlns:a16="http://schemas.microsoft.com/office/drawing/2014/main" id="{2A8DFE7E-92F7-4B5C-8977-AE9DDC86D73E}"/>
                  </a:ext>
                </a:extLst>
              </p:cNvPr>
              <p:cNvGrpSpPr/>
              <p:nvPr/>
            </p:nvGrpSpPr>
            <p:grpSpPr>
              <a:xfrm>
                <a:off x="1202665" y="4566233"/>
                <a:ext cx="2492990" cy="918977"/>
                <a:chOff x="2674379" y="1956614"/>
                <a:chExt cx="2492990" cy="918977"/>
              </a:xfrm>
            </p:grpSpPr>
            <p:sp>
              <p:nvSpPr>
                <p:cNvPr id="34" name="文本框 33">
                  <a:extLst>
                    <a:ext uri="{FF2B5EF4-FFF2-40B4-BE49-F238E27FC236}">
                      <a16:creationId xmlns:a16="http://schemas.microsoft.com/office/drawing/2014/main" id="{FB89B885-CF56-4E96-B9E9-DEDDE3DCFF9F}"/>
                    </a:ext>
                  </a:extLst>
                </p:cNvPr>
                <p:cNvSpPr txBox="1"/>
                <p:nvPr/>
              </p:nvSpPr>
              <p:spPr>
                <a:xfrm>
                  <a:off x="3063909" y="1956614"/>
                  <a:ext cx="1723549" cy="461665"/>
                </a:xfrm>
                <a:prstGeom prst="rect">
                  <a:avLst/>
                </a:prstGeom>
                <a:noFill/>
              </p:spPr>
              <p:txBody>
                <a:bodyPr wrap="none" rtlCol="0">
                  <a:spAutoFit/>
                </a:bodyPr>
                <a:lstStyle/>
                <a:p>
                  <a:pPr algn="ctr"/>
                  <a:r>
                    <a:rPr lang="zh-CN" altLang="en-US" sz="2400" b="1" dirty="0">
                      <a:solidFill>
                        <a:schemeClr val="bg2">
                          <a:lumMod val="10000"/>
                        </a:schemeClr>
                      </a:solidFill>
                      <a:latin typeface="+mj-ea"/>
                      <a:ea typeface="+mj-ea"/>
                    </a:rPr>
                    <a:t>添加小标题</a:t>
                  </a:r>
                </a:p>
              </p:txBody>
            </p:sp>
            <p:sp>
              <p:nvSpPr>
                <p:cNvPr id="35" name="文本框 34">
                  <a:extLst>
                    <a:ext uri="{FF2B5EF4-FFF2-40B4-BE49-F238E27FC236}">
                      <a16:creationId xmlns:a16="http://schemas.microsoft.com/office/drawing/2014/main" id="{20FB6F57-D06E-40C7-8BD6-107782A6E709}"/>
                    </a:ext>
                  </a:extLst>
                </p:cNvPr>
                <p:cNvSpPr txBox="1"/>
                <p:nvPr/>
              </p:nvSpPr>
              <p:spPr>
                <a:xfrm>
                  <a:off x="2674379" y="2497474"/>
                  <a:ext cx="2492990" cy="378117"/>
                </a:xfrm>
                <a:prstGeom prst="rect">
                  <a:avLst/>
                </a:prstGeom>
                <a:noFill/>
              </p:spPr>
              <p:txBody>
                <a:bodyPr wrap="square" rtlCol="0">
                  <a:spAutoFit/>
                </a:bodyPr>
                <a:lstStyle/>
                <a:p>
                  <a:pPr algn="ctr">
                    <a:lnSpc>
                      <a:spcPts val="2400"/>
                    </a:lnSpc>
                  </a:pPr>
                  <a:r>
                    <a:rPr lang="zh-CN" altLang="en-US" dirty="0">
                      <a:solidFill>
                        <a:schemeClr val="tx1">
                          <a:lumMod val="75000"/>
                          <a:lumOff val="25000"/>
                        </a:schemeClr>
                      </a:solidFill>
                      <a:latin typeface="+mn-ea"/>
                    </a:rPr>
                    <a:t>请在此处添加要点</a:t>
                  </a:r>
                  <a:endParaRPr lang="en-US" altLang="zh-CN" dirty="0">
                    <a:solidFill>
                      <a:schemeClr val="tx1">
                        <a:lumMod val="75000"/>
                        <a:lumOff val="25000"/>
                      </a:schemeClr>
                    </a:solidFill>
                    <a:latin typeface="+mn-ea"/>
                  </a:endParaRPr>
                </a:p>
              </p:txBody>
            </p:sp>
          </p:grpSp>
        </p:grpSp>
        <p:grpSp>
          <p:nvGrpSpPr>
            <p:cNvPr id="13" name="组合 12">
              <a:extLst>
                <a:ext uri="{FF2B5EF4-FFF2-40B4-BE49-F238E27FC236}">
                  <a16:creationId xmlns:a16="http://schemas.microsoft.com/office/drawing/2014/main" id="{37E4FCE6-C8C9-4353-B230-E203BB57D87E}"/>
                </a:ext>
              </a:extLst>
            </p:cNvPr>
            <p:cNvGrpSpPr/>
            <p:nvPr/>
          </p:nvGrpSpPr>
          <p:grpSpPr>
            <a:xfrm>
              <a:off x="4307239" y="1830448"/>
              <a:ext cx="3577523" cy="3863128"/>
              <a:chOff x="4307238" y="1719548"/>
              <a:chExt cx="3577523" cy="3863128"/>
            </a:xfrm>
          </p:grpSpPr>
          <p:sp>
            <p:nvSpPr>
              <p:cNvPr id="32" name="弧形 31">
                <a:extLst>
                  <a:ext uri="{FF2B5EF4-FFF2-40B4-BE49-F238E27FC236}">
                    <a16:creationId xmlns:a16="http://schemas.microsoft.com/office/drawing/2014/main" id="{E220118E-886A-4A73-8ED3-A9E538C9694C}"/>
                  </a:ext>
                </a:extLst>
              </p:cNvPr>
              <p:cNvSpPr/>
              <p:nvPr/>
            </p:nvSpPr>
            <p:spPr>
              <a:xfrm rot="8100000">
                <a:off x="4703486" y="1719548"/>
                <a:ext cx="2785031" cy="2785031"/>
              </a:xfrm>
              <a:prstGeom prst="arc">
                <a:avLst/>
              </a:prstGeom>
              <a:ln w="12700">
                <a:solidFill>
                  <a:schemeClr val="tx1">
                    <a:lumMod val="25000"/>
                    <a:lumOff val="75000"/>
                  </a:schemeClr>
                </a:solidFill>
                <a:headEnd type="triangle" w="lg" len="lg"/>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9D354613-E950-4814-91A2-74BD03427FF3}"/>
                  </a:ext>
                </a:extLst>
              </p:cNvPr>
              <p:cNvGrpSpPr/>
              <p:nvPr/>
            </p:nvGrpSpPr>
            <p:grpSpPr>
              <a:xfrm>
                <a:off x="4307238" y="1924614"/>
                <a:ext cx="3577523" cy="2385015"/>
                <a:chOff x="4398996" y="2773399"/>
                <a:chExt cx="3577523" cy="2385015"/>
              </a:xfrm>
            </p:grpSpPr>
            <p:graphicFrame>
              <p:nvGraphicFramePr>
                <p:cNvPr id="103" name="图表 102">
                  <a:extLst>
                    <a:ext uri="{FF2B5EF4-FFF2-40B4-BE49-F238E27FC236}">
                      <a16:creationId xmlns:a16="http://schemas.microsoft.com/office/drawing/2014/main" id="{F10737F3-BB3C-406C-BC54-13F4F15CE962}"/>
                    </a:ext>
                  </a:extLst>
                </p:cNvPr>
                <p:cNvGraphicFramePr/>
                <p:nvPr>
                  <p:extLst>
                    <p:ext uri="{D42A27DB-BD31-4B8C-83A1-F6EECF244321}">
                      <p14:modId xmlns:p14="http://schemas.microsoft.com/office/powerpoint/2010/main" val="3621440183"/>
                    </p:ext>
                  </p:extLst>
                </p:nvPr>
              </p:nvGraphicFramePr>
              <p:xfrm>
                <a:off x="4398996" y="2773399"/>
                <a:ext cx="3577523" cy="2385015"/>
              </p:xfrm>
              <a:graphic>
                <a:graphicData uri="http://schemas.openxmlformats.org/drawingml/2006/chart">
                  <c:chart xmlns:c="http://schemas.openxmlformats.org/drawingml/2006/chart" xmlns:r="http://schemas.openxmlformats.org/officeDocument/2006/relationships" r:id="rId3"/>
                </a:graphicData>
              </a:graphic>
            </p:graphicFrame>
            <p:sp>
              <p:nvSpPr>
                <p:cNvPr id="24" name="文本框 23">
                  <a:extLst>
                    <a:ext uri="{FF2B5EF4-FFF2-40B4-BE49-F238E27FC236}">
                      <a16:creationId xmlns:a16="http://schemas.microsoft.com/office/drawing/2014/main" id="{10BB7C07-CD5F-457F-80C8-B38D3C472BE1}"/>
                    </a:ext>
                  </a:extLst>
                </p:cNvPr>
                <p:cNvSpPr txBox="1"/>
                <p:nvPr/>
              </p:nvSpPr>
              <p:spPr>
                <a:xfrm>
                  <a:off x="5615824" y="3550408"/>
                  <a:ext cx="1143867" cy="830997"/>
                </a:xfrm>
                <a:prstGeom prst="rect">
                  <a:avLst/>
                </a:prstGeom>
                <a:noFill/>
              </p:spPr>
              <p:txBody>
                <a:bodyPr wrap="square" rtlCol="0">
                  <a:spAutoFit/>
                </a:bodyPr>
                <a:lstStyle/>
                <a:p>
                  <a:r>
                    <a:rPr lang="en-US" altLang="zh-CN" sz="4800" b="1" dirty="0">
                      <a:solidFill>
                        <a:schemeClr val="accent1"/>
                      </a:solidFill>
                      <a:latin typeface="+mj-lt"/>
                    </a:rPr>
                    <a:t>65</a:t>
                  </a:r>
                  <a:r>
                    <a:rPr lang="en-US" altLang="zh-CN" sz="2000" b="1" dirty="0">
                      <a:solidFill>
                        <a:schemeClr val="accent1"/>
                      </a:solidFill>
                      <a:latin typeface="+mj-lt"/>
                    </a:rPr>
                    <a:t>%</a:t>
                  </a:r>
                  <a:endParaRPr lang="zh-CN" altLang="en-US" sz="2400" b="1" dirty="0">
                    <a:solidFill>
                      <a:schemeClr val="accent1"/>
                    </a:solidFill>
                    <a:latin typeface="+mj-lt"/>
                  </a:endParaRPr>
                </a:p>
              </p:txBody>
            </p:sp>
          </p:grpSp>
          <p:grpSp>
            <p:nvGrpSpPr>
              <p:cNvPr id="37" name="组合 36">
                <a:extLst>
                  <a:ext uri="{FF2B5EF4-FFF2-40B4-BE49-F238E27FC236}">
                    <a16:creationId xmlns:a16="http://schemas.microsoft.com/office/drawing/2014/main" id="{510E5E9F-FAED-4DB0-87E3-06437A1ADB1A}"/>
                  </a:ext>
                </a:extLst>
              </p:cNvPr>
              <p:cNvGrpSpPr/>
              <p:nvPr/>
            </p:nvGrpSpPr>
            <p:grpSpPr>
              <a:xfrm>
                <a:off x="4849505" y="4663699"/>
                <a:ext cx="2492990" cy="918977"/>
                <a:chOff x="2674379" y="1956614"/>
                <a:chExt cx="2492990" cy="918977"/>
              </a:xfrm>
            </p:grpSpPr>
            <p:sp>
              <p:nvSpPr>
                <p:cNvPr id="38" name="文本框 37">
                  <a:extLst>
                    <a:ext uri="{FF2B5EF4-FFF2-40B4-BE49-F238E27FC236}">
                      <a16:creationId xmlns:a16="http://schemas.microsoft.com/office/drawing/2014/main" id="{DBB3698E-CA27-401A-A4CF-75FF2446B351}"/>
                    </a:ext>
                  </a:extLst>
                </p:cNvPr>
                <p:cNvSpPr txBox="1"/>
                <p:nvPr/>
              </p:nvSpPr>
              <p:spPr>
                <a:xfrm>
                  <a:off x="3059100" y="1956614"/>
                  <a:ext cx="1723549" cy="461665"/>
                </a:xfrm>
                <a:prstGeom prst="rect">
                  <a:avLst/>
                </a:prstGeom>
                <a:noFill/>
              </p:spPr>
              <p:txBody>
                <a:bodyPr wrap="none" rtlCol="0">
                  <a:spAutoFit/>
                </a:bodyPr>
                <a:lstStyle/>
                <a:p>
                  <a:pPr algn="ctr"/>
                  <a:r>
                    <a:rPr lang="zh-CN" altLang="en-US" sz="2400" b="1" dirty="0">
                      <a:solidFill>
                        <a:schemeClr val="bg2">
                          <a:lumMod val="10000"/>
                        </a:schemeClr>
                      </a:solidFill>
                      <a:latin typeface="+mj-ea"/>
                      <a:ea typeface="+mj-ea"/>
                    </a:rPr>
                    <a:t>添加小标题</a:t>
                  </a:r>
                </a:p>
              </p:txBody>
            </p:sp>
            <p:sp>
              <p:nvSpPr>
                <p:cNvPr id="39" name="文本框 38">
                  <a:extLst>
                    <a:ext uri="{FF2B5EF4-FFF2-40B4-BE49-F238E27FC236}">
                      <a16:creationId xmlns:a16="http://schemas.microsoft.com/office/drawing/2014/main" id="{C1D9990D-3D77-48C4-9BCE-F8C33A0CE5A7}"/>
                    </a:ext>
                  </a:extLst>
                </p:cNvPr>
                <p:cNvSpPr txBox="1"/>
                <p:nvPr/>
              </p:nvSpPr>
              <p:spPr>
                <a:xfrm>
                  <a:off x="2674379" y="2497474"/>
                  <a:ext cx="2492990" cy="378117"/>
                </a:xfrm>
                <a:prstGeom prst="rect">
                  <a:avLst/>
                </a:prstGeom>
                <a:noFill/>
              </p:spPr>
              <p:txBody>
                <a:bodyPr wrap="square" rtlCol="0">
                  <a:spAutoFit/>
                </a:bodyPr>
                <a:lstStyle/>
                <a:p>
                  <a:pPr algn="ctr">
                    <a:lnSpc>
                      <a:spcPts val="2400"/>
                    </a:lnSpc>
                  </a:pPr>
                  <a:r>
                    <a:rPr lang="zh-CN" altLang="en-US" dirty="0">
                      <a:solidFill>
                        <a:schemeClr val="tx1">
                          <a:lumMod val="75000"/>
                          <a:lumOff val="25000"/>
                        </a:schemeClr>
                      </a:solidFill>
                      <a:latin typeface="+mn-ea"/>
                    </a:rPr>
                    <a:t>请在此处添加要点</a:t>
                  </a:r>
                  <a:endParaRPr lang="en-US" altLang="zh-CN" dirty="0">
                    <a:solidFill>
                      <a:schemeClr val="tx1">
                        <a:lumMod val="75000"/>
                        <a:lumOff val="25000"/>
                      </a:schemeClr>
                    </a:solidFill>
                    <a:latin typeface="+mn-ea"/>
                  </a:endParaRPr>
                </a:p>
              </p:txBody>
            </p:sp>
          </p:grpSp>
        </p:grpSp>
        <p:grpSp>
          <p:nvGrpSpPr>
            <p:cNvPr id="16" name="组合 15">
              <a:extLst>
                <a:ext uri="{FF2B5EF4-FFF2-40B4-BE49-F238E27FC236}">
                  <a16:creationId xmlns:a16="http://schemas.microsoft.com/office/drawing/2014/main" id="{5F29C51A-2ADA-4236-B226-470A569459B7}"/>
                </a:ext>
              </a:extLst>
            </p:cNvPr>
            <p:cNvGrpSpPr/>
            <p:nvPr/>
          </p:nvGrpSpPr>
          <p:grpSpPr>
            <a:xfrm>
              <a:off x="7954077" y="2013814"/>
              <a:ext cx="3577523" cy="3496397"/>
              <a:chOff x="7954077" y="1988813"/>
              <a:chExt cx="3577523" cy="3496397"/>
            </a:xfrm>
          </p:grpSpPr>
          <p:grpSp>
            <p:nvGrpSpPr>
              <p:cNvPr id="6" name="组合 5">
                <a:extLst>
                  <a:ext uri="{FF2B5EF4-FFF2-40B4-BE49-F238E27FC236}">
                    <a16:creationId xmlns:a16="http://schemas.microsoft.com/office/drawing/2014/main" id="{25D0BAF3-AFEC-4780-8F58-F8CFAE810538}"/>
                  </a:ext>
                </a:extLst>
              </p:cNvPr>
              <p:cNvGrpSpPr/>
              <p:nvPr/>
            </p:nvGrpSpPr>
            <p:grpSpPr>
              <a:xfrm>
                <a:off x="7954077" y="2138820"/>
                <a:ext cx="3577523" cy="2385015"/>
                <a:chOff x="7832941" y="2771775"/>
                <a:chExt cx="3577523" cy="2385015"/>
              </a:xfrm>
            </p:grpSpPr>
            <p:graphicFrame>
              <p:nvGraphicFramePr>
                <p:cNvPr id="104" name="图表 103">
                  <a:extLst>
                    <a:ext uri="{FF2B5EF4-FFF2-40B4-BE49-F238E27FC236}">
                      <a16:creationId xmlns:a16="http://schemas.microsoft.com/office/drawing/2014/main" id="{86D65AD1-38CC-4FE0-9B9C-F75CF3E34D39}"/>
                    </a:ext>
                  </a:extLst>
                </p:cNvPr>
                <p:cNvGraphicFramePr/>
                <p:nvPr>
                  <p:extLst>
                    <p:ext uri="{D42A27DB-BD31-4B8C-83A1-F6EECF244321}">
                      <p14:modId xmlns:p14="http://schemas.microsoft.com/office/powerpoint/2010/main" val="1066710565"/>
                    </p:ext>
                  </p:extLst>
                </p:nvPr>
              </p:nvGraphicFramePr>
              <p:xfrm>
                <a:off x="7832941" y="2771775"/>
                <a:ext cx="3577523" cy="2385015"/>
              </p:xfrm>
              <a:graphic>
                <a:graphicData uri="http://schemas.openxmlformats.org/drawingml/2006/chart">
                  <c:chart xmlns:c="http://schemas.openxmlformats.org/drawingml/2006/chart" xmlns:r="http://schemas.openxmlformats.org/officeDocument/2006/relationships" r:id="rId4"/>
                </a:graphicData>
              </a:graphic>
            </p:graphicFrame>
            <p:sp>
              <p:nvSpPr>
                <p:cNvPr id="25" name="文本框 24">
                  <a:extLst>
                    <a:ext uri="{FF2B5EF4-FFF2-40B4-BE49-F238E27FC236}">
                      <a16:creationId xmlns:a16="http://schemas.microsoft.com/office/drawing/2014/main" id="{AC7111CE-D17B-4612-8B72-F3B8B157FBAF}"/>
                    </a:ext>
                  </a:extLst>
                </p:cNvPr>
                <p:cNvSpPr txBox="1"/>
                <p:nvPr/>
              </p:nvSpPr>
              <p:spPr>
                <a:xfrm>
                  <a:off x="9049769" y="3548784"/>
                  <a:ext cx="1143867" cy="830997"/>
                </a:xfrm>
                <a:prstGeom prst="rect">
                  <a:avLst/>
                </a:prstGeom>
                <a:noFill/>
              </p:spPr>
              <p:txBody>
                <a:bodyPr wrap="square" rtlCol="0">
                  <a:spAutoFit/>
                </a:bodyPr>
                <a:lstStyle/>
                <a:p>
                  <a:r>
                    <a:rPr lang="en-US" altLang="zh-CN" sz="4800" b="1" dirty="0">
                      <a:solidFill>
                        <a:schemeClr val="tx2">
                          <a:lumMod val="40000"/>
                          <a:lumOff val="60000"/>
                        </a:schemeClr>
                      </a:solidFill>
                      <a:latin typeface="+mj-lt"/>
                    </a:rPr>
                    <a:t>90</a:t>
                  </a:r>
                  <a:r>
                    <a:rPr lang="en-US" altLang="zh-CN" sz="2000" b="1" dirty="0">
                      <a:solidFill>
                        <a:schemeClr val="tx2">
                          <a:lumMod val="40000"/>
                          <a:lumOff val="60000"/>
                        </a:schemeClr>
                      </a:solidFill>
                      <a:latin typeface="+mj-lt"/>
                    </a:rPr>
                    <a:t>%</a:t>
                  </a:r>
                  <a:endParaRPr lang="zh-CN" altLang="en-US" sz="2400" b="1" dirty="0">
                    <a:solidFill>
                      <a:schemeClr val="tx2">
                        <a:lumMod val="40000"/>
                        <a:lumOff val="60000"/>
                      </a:schemeClr>
                    </a:solidFill>
                    <a:latin typeface="+mj-lt"/>
                  </a:endParaRPr>
                </a:p>
              </p:txBody>
            </p:sp>
          </p:grpSp>
          <p:sp>
            <p:nvSpPr>
              <p:cNvPr id="31" name="弧形 30">
                <a:extLst>
                  <a:ext uri="{FF2B5EF4-FFF2-40B4-BE49-F238E27FC236}">
                    <a16:creationId xmlns:a16="http://schemas.microsoft.com/office/drawing/2014/main" id="{8FB6BF42-D7A5-4204-AB8A-A3A19C148E3F}"/>
                  </a:ext>
                </a:extLst>
              </p:cNvPr>
              <p:cNvSpPr/>
              <p:nvPr/>
            </p:nvSpPr>
            <p:spPr>
              <a:xfrm rot="18930992">
                <a:off x="8350323" y="1988813"/>
                <a:ext cx="2785031" cy="2785031"/>
              </a:xfrm>
              <a:prstGeom prst="arc">
                <a:avLst/>
              </a:prstGeom>
              <a:ln w="12700">
                <a:solidFill>
                  <a:schemeClr val="tx1">
                    <a:lumMod val="25000"/>
                    <a:lumOff val="75000"/>
                  </a:schemeClr>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40" name="组合 39">
                <a:extLst>
                  <a:ext uri="{FF2B5EF4-FFF2-40B4-BE49-F238E27FC236}">
                    <a16:creationId xmlns:a16="http://schemas.microsoft.com/office/drawing/2014/main" id="{9555639C-2649-4E4D-BBE3-DD2173FE2A1A}"/>
                  </a:ext>
                </a:extLst>
              </p:cNvPr>
              <p:cNvGrpSpPr/>
              <p:nvPr/>
            </p:nvGrpSpPr>
            <p:grpSpPr>
              <a:xfrm>
                <a:off x="8496343" y="4566233"/>
                <a:ext cx="2492990" cy="918977"/>
                <a:chOff x="2674379" y="1956614"/>
                <a:chExt cx="2492990" cy="918977"/>
              </a:xfrm>
            </p:grpSpPr>
            <p:sp>
              <p:nvSpPr>
                <p:cNvPr id="41" name="文本框 40">
                  <a:extLst>
                    <a:ext uri="{FF2B5EF4-FFF2-40B4-BE49-F238E27FC236}">
                      <a16:creationId xmlns:a16="http://schemas.microsoft.com/office/drawing/2014/main" id="{748377F7-9872-4C8B-A0BB-22E37DF9500D}"/>
                    </a:ext>
                  </a:extLst>
                </p:cNvPr>
                <p:cNvSpPr txBox="1"/>
                <p:nvPr/>
              </p:nvSpPr>
              <p:spPr>
                <a:xfrm>
                  <a:off x="3059100" y="1956614"/>
                  <a:ext cx="1723549" cy="461665"/>
                </a:xfrm>
                <a:prstGeom prst="rect">
                  <a:avLst/>
                </a:prstGeom>
                <a:noFill/>
              </p:spPr>
              <p:txBody>
                <a:bodyPr wrap="none" rtlCol="0">
                  <a:spAutoFit/>
                </a:bodyPr>
                <a:lstStyle/>
                <a:p>
                  <a:pPr algn="ctr"/>
                  <a:r>
                    <a:rPr lang="zh-CN" altLang="en-US" sz="2400" b="1" dirty="0">
                      <a:solidFill>
                        <a:schemeClr val="bg2">
                          <a:lumMod val="10000"/>
                        </a:schemeClr>
                      </a:solidFill>
                      <a:latin typeface="+mj-ea"/>
                      <a:ea typeface="+mj-ea"/>
                    </a:rPr>
                    <a:t>添加小标题</a:t>
                  </a:r>
                </a:p>
              </p:txBody>
            </p:sp>
            <p:sp>
              <p:nvSpPr>
                <p:cNvPr id="42" name="文本框 41">
                  <a:extLst>
                    <a:ext uri="{FF2B5EF4-FFF2-40B4-BE49-F238E27FC236}">
                      <a16:creationId xmlns:a16="http://schemas.microsoft.com/office/drawing/2014/main" id="{30E4CFE5-A469-46F6-B847-84BF29BC594E}"/>
                    </a:ext>
                  </a:extLst>
                </p:cNvPr>
                <p:cNvSpPr txBox="1"/>
                <p:nvPr/>
              </p:nvSpPr>
              <p:spPr>
                <a:xfrm>
                  <a:off x="2674379" y="2497474"/>
                  <a:ext cx="2492990" cy="378117"/>
                </a:xfrm>
                <a:prstGeom prst="rect">
                  <a:avLst/>
                </a:prstGeom>
                <a:noFill/>
              </p:spPr>
              <p:txBody>
                <a:bodyPr wrap="square" rtlCol="0">
                  <a:spAutoFit/>
                </a:bodyPr>
                <a:lstStyle/>
                <a:p>
                  <a:pPr algn="ctr">
                    <a:lnSpc>
                      <a:spcPts val="2400"/>
                    </a:lnSpc>
                  </a:pPr>
                  <a:r>
                    <a:rPr lang="zh-CN" altLang="en-US" dirty="0">
                      <a:solidFill>
                        <a:schemeClr val="tx1">
                          <a:lumMod val="75000"/>
                          <a:lumOff val="25000"/>
                        </a:schemeClr>
                      </a:solidFill>
                      <a:latin typeface="+mn-ea"/>
                    </a:rPr>
                    <a:t>请在此处添加要点</a:t>
                  </a:r>
                  <a:endParaRPr lang="en-US" altLang="zh-CN" dirty="0">
                    <a:solidFill>
                      <a:schemeClr val="tx1">
                        <a:lumMod val="75000"/>
                        <a:lumOff val="25000"/>
                      </a:schemeClr>
                    </a:solidFill>
                    <a:latin typeface="+mn-ea"/>
                  </a:endParaRPr>
                </a:p>
              </p:txBody>
            </p:sp>
          </p:grpSp>
        </p:grpSp>
      </p:grpSp>
      <p:sp>
        <p:nvSpPr>
          <p:cNvPr id="45" name="文本框 44">
            <a:extLst>
              <a:ext uri="{FF2B5EF4-FFF2-40B4-BE49-F238E27FC236}">
                <a16:creationId xmlns:a16="http://schemas.microsoft.com/office/drawing/2014/main" id="{FA3C2A8B-E517-4AF9-958C-36211FC15C5A}"/>
              </a:ext>
            </a:extLst>
          </p:cNvPr>
          <p:cNvSpPr txBox="1"/>
          <p:nvPr/>
        </p:nvSpPr>
        <p:spPr>
          <a:xfrm>
            <a:off x="767557" y="1272134"/>
            <a:ext cx="10656887" cy="396583"/>
          </a:xfrm>
          <a:prstGeom prst="rect">
            <a:avLst/>
          </a:prstGeom>
          <a:noFill/>
        </p:spPr>
        <p:txBody>
          <a:bodyPr wrap="square" rtlCol="0">
            <a:spAutoFit/>
          </a:bodyPr>
          <a:lstStyle/>
          <a:p>
            <a:pPr algn="just">
              <a:lnSpc>
                <a:spcPct val="120000"/>
              </a:lnSpc>
            </a:pPr>
            <a:r>
              <a:rPr lang="zh-CN" altLang="en-US" dirty="0">
                <a:solidFill>
                  <a:schemeClr val="tx1">
                    <a:lumMod val="75000"/>
                    <a:lumOff val="25000"/>
                  </a:schemeClr>
                </a:solidFill>
                <a:latin typeface="+mn-ea"/>
              </a:rPr>
              <a:t>湖南工业大学是一所具有</a:t>
            </a:r>
            <a:r>
              <a:rPr lang="en-US" altLang="zh-CN" dirty="0">
                <a:solidFill>
                  <a:schemeClr val="tx1">
                    <a:lumMod val="75000"/>
                    <a:lumOff val="25000"/>
                  </a:schemeClr>
                </a:solidFill>
                <a:latin typeface="+mn-ea"/>
              </a:rPr>
              <a:t>60</a:t>
            </a:r>
            <a:r>
              <a:rPr lang="zh-CN" altLang="en-US" dirty="0">
                <a:solidFill>
                  <a:schemeClr val="tx1">
                    <a:lumMod val="75000"/>
                    <a:lumOff val="25000"/>
                  </a:schemeClr>
                </a:solidFill>
                <a:latin typeface="+mn-ea"/>
              </a:rPr>
              <a:t>年办学历史的综合性大学，是</a:t>
            </a:r>
            <a:r>
              <a:rPr lang="en-US" altLang="zh-CN" dirty="0">
                <a:solidFill>
                  <a:schemeClr val="tx1">
                    <a:lumMod val="75000"/>
                    <a:lumOff val="25000"/>
                  </a:schemeClr>
                </a:solidFill>
                <a:latin typeface="+mn-ea"/>
              </a:rPr>
              <a:t>"</a:t>
            </a:r>
            <a:r>
              <a:rPr lang="zh-CN" altLang="en-US" dirty="0">
                <a:solidFill>
                  <a:schemeClr val="tx1">
                    <a:lumMod val="75000"/>
                    <a:lumOff val="25000"/>
                  </a:schemeClr>
                </a:solidFill>
                <a:latin typeface="+mn-ea"/>
              </a:rPr>
              <a:t>服务国家特殊需求博士人才培养项目</a:t>
            </a:r>
            <a:r>
              <a:rPr lang="en-US" altLang="zh-CN" dirty="0">
                <a:solidFill>
                  <a:schemeClr val="tx1">
                    <a:lumMod val="75000"/>
                    <a:lumOff val="25000"/>
                  </a:schemeClr>
                </a:solidFill>
                <a:latin typeface="+mn-ea"/>
              </a:rPr>
              <a:t>"</a:t>
            </a:r>
            <a:r>
              <a:rPr lang="zh-CN" altLang="en-US" dirty="0">
                <a:solidFill>
                  <a:schemeClr val="tx1">
                    <a:lumMod val="75000"/>
                    <a:lumOff val="25000"/>
                  </a:schemeClr>
                </a:solidFill>
                <a:latin typeface="+mn-ea"/>
              </a:rPr>
              <a:t>高校。</a:t>
            </a:r>
          </a:p>
        </p:txBody>
      </p:sp>
      <p:sp>
        <p:nvSpPr>
          <p:cNvPr id="3" name="文本占位符 2">
            <a:extLst>
              <a:ext uri="{FF2B5EF4-FFF2-40B4-BE49-F238E27FC236}">
                <a16:creationId xmlns:a16="http://schemas.microsoft.com/office/drawing/2014/main" id="{7BAB5F10-B303-4CDF-8214-A42A20CE65F4}"/>
              </a:ext>
            </a:extLst>
          </p:cNvPr>
          <p:cNvSpPr>
            <a:spLocks noGrp="1"/>
          </p:cNvSpPr>
          <p:nvPr>
            <p:ph type="body" sz="quarter" idx="10"/>
          </p:nvPr>
        </p:nvSpPr>
        <p:spPr/>
        <p:txBody>
          <a:bodyPr/>
          <a:lstStyle/>
          <a:p>
            <a:r>
              <a:rPr lang="zh-CN" altLang="en-US" dirty="0"/>
              <a:t>图表页 </a:t>
            </a:r>
            <a:r>
              <a:rPr lang="en-US" altLang="zh-CN" dirty="0"/>
              <a:t>| </a:t>
            </a:r>
            <a:r>
              <a:rPr lang="zh-CN" altLang="en-US" dirty="0"/>
              <a:t>环形图</a:t>
            </a:r>
          </a:p>
        </p:txBody>
      </p:sp>
      <p:sp>
        <p:nvSpPr>
          <p:cNvPr id="4" name="幻灯片编号占位符 3"/>
          <p:cNvSpPr>
            <a:spLocks noGrp="1"/>
          </p:cNvSpPr>
          <p:nvPr>
            <p:ph type="sldNum" sz="quarter" idx="4"/>
          </p:nvPr>
        </p:nvSpPr>
        <p:spPr>
          <a:xfrm>
            <a:off x="4724400" y="6378575"/>
            <a:ext cx="2743200" cy="365125"/>
          </a:xfrm>
        </p:spPr>
        <p:txBody>
          <a:bodyPr/>
          <a:lstStyle/>
          <a:p>
            <a:fld id="{FCD414FB-FBA3-744C-9B73-3C070CB3E4AB}" type="slidenum">
              <a:rPr kumimoji="1" lang="zh-CN" altLang="en-US" smtClean="0"/>
              <a:pPr/>
              <a:t>38</a:t>
            </a:fld>
            <a:endParaRPr kumimoji="1" lang="zh-CN" altLang="en-US" dirty="0"/>
          </a:p>
        </p:txBody>
      </p:sp>
    </p:spTree>
    <p:extLst>
      <p:ext uri="{BB962C8B-B14F-4D97-AF65-F5344CB8AC3E}">
        <p14:creationId xmlns:p14="http://schemas.microsoft.com/office/powerpoint/2010/main" val="56341302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501FE8B7-009A-4738-B575-180386EE2594}"/>
              </a:ext>
            </a:extLst>
          </p:cNvPr>
          <p:cNvGrpSpPr/>
          <p:nvPr/>
        </p:nvGrpSpPr>
        <p:grpSpPr>
          <a:xfrm>
            <a:off x="1883447" y="1989138"/>
            <a:ext cx="8425106" cy="2878378"/>
            <a:chOff x="1883447" y="1404349"/>
            <a:chExt cx="8425106" cy="2878378"/>
          </a:xfrm>
        </p:grpSpPr>
        <p:grpSp>
          <p:nvGrpSpPr>
            <p:cNvPr id="8" name="组合 7">
              <a:extLst>
                <a:ext uri="{FF2B5EF4-FFF2-40B4-BE49-F238E27FC236}">
                  <a16:creationId xmlns:a16="http://schemas.microsoft.com/office/drawing/2014/main" id="{CC05A8E6-3500-49B5-B183-7958F4EBCFB1}"/>
                </a:ext>
              </a:extLst>
            </p:cNvPr>
            <p:cNvGrpSpPr/>
            <p:nvPr/>
          </p:nvGrpSpPr>
          <p:grpSpPr>
            <a:xfrm>
              <a:off x="1883447" y="1404349"/>
              <a:ext cx="8425106" cy="1003005"/>
              <a:chOff x="1883447" y="1999772"/>
              <a:chExt cx="8425106" cy="1003005"/>
            </a:xfrm>
          </p:grpSpPr>
          <p:sp>
            <p:nvSpPr>
              <p:cNvPr id="23" name="矩形 22">
                <a:extLst>
                  <a:ext uri="{FF2B5EF4-FFF2-40B4-BE49-F238E27FC236}">
                    <a16:creationId xmlns:a16="http://schemas.microsoft.com/office/drawing/2014/main" id="{E4D8AE82-C95F-421C-B5F8-423F76CCFC12}"/>
                  </a:ext>
                </a:extLst>
              </p:cNvPr>
              <p:cNvSpPr/>
              <p:nvPr/>
            </p:nvSpPr>
            <p:spPr>
              <a:xfrm>
                <a:off x="1883447" y="2039610"/>
                <a:ext cx="8425106" cy="923330"/>
              </a:xfrm>
              <a:prstGeom prst="rect">
                <a:avLst/>
              </a:prstGeom>
              <a:noFill/>
            </p:spPr>
            <p:txBody>
              <a:bodyPr wrap="square" lIns="0" rIns="0">
                <a:spAutoFit/>
              </a:bodyPr>
              <a:lstStyle/>
              <a:p>
                <a:pPr algn="ctr"/>
                <a:r>
                  <a:rPr lang="zh-CN" altLang="en-US" sz="5400" spc="300" dirty="0">
                    <a:solidFill>
                      <a:schemeClr val="accent1"/>
                    </a:solidFill>
                    <a:latin typeface="+mj-ea"/>
                  </a:rPr>
                  <a:t>图示和图表不太适用</a:t>
                </a:r>
                <a:r>
                  <a:rPr lang="en-US" altLang="zh-CN" sz="5400" spc="300" dirty="0">
                    <a:solidFill>
                      <a:schemeClr val="accent1"/>
                    </a:solidFill>
                    <a:latin typeface="+mj-ea"/>
                  </a:rPr>
                  <a:t>?</a:t>
                </a:r>
              </a:p>
            </p:txBody>
          </p:sp>
          <p:cxnSp>
            <p:nvCxnSpPr>
              <p:cNvPr id="5" name="直接连接符 4">
                <a:extLst>
                  <a:ext uri="{FF2B5EF4-FFF2-40B4-BE49-F238E27FC236}">
                    <a16:creationId xmlns:a16="http://schemas.microsoft.com/office/drawing/2014/main" id="{CC118803-3384-4F22-84FA-62518AEC9EBE}"/>
                  </a:ext>
                </a:extLst>
              </p:cNvPr>
              <p:cNvCxnSpPr>
                <a:cxnSpLocks/>
              </p:cNvCxnSpPr>
              <p:nvPr/>
            </p:nvCxnSpPr>
            <p:spPr>
              <a:xfrm>
                <a:off x="2030819" y="1999772"/>
                <a:ext cx="816886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F72074CE-1354-4648-9049-09385007D936}"/>
                  </a:ext>
                </a:extLst>
              </p:cNvPr>
              <p:cNvCxnSpPr>
                <a:cxnSpLocks/>
              </p:cNvCxnSpPr>
              <p:nvPr/>
            </p:nvCxnSpPr>
            <p:spPr>
              <a:xfrm>
                <a:off x="2029046" y="3002777"/>
                <a:ext cx="8170642"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9" name="矩形 8">
              <a:extLst>
                <a:ext uri="{FF2B5EF4-FFF2-40B4-BE49-F238E27FC236}">
                  <a16:creationId xmlns:a16="http://schemas.microsoft.com/office/drawing/2014/main" id="{7155BEFB-9F8A-467F-99FD-7634EFD9657B}"/>
                </a:ext>
              </a:extLst>
            </p:cNvPr>
            <p:cNvSpPr/>
            <p:nvPr/>
          </p:nvSpPr>
          <p:spPr>
            <a:xfrm>
              <a:off x="3923228" y="2992822"/>
              <a:ext cx="4345544" cy="1289905"/>
            </a:xfrm>
            <a:prstGeom prst="rect">
              <a:avLst/>
            </a:prstGeom>
          </p:spPr>
          <p:txBody>
            <a:bodyPr wrap="square">
              <a:spAutoFit/>
            </a:bodyPr>
            <a:lstStyle/>
            <a:p>
              <a:pPr marL="285750" indent="-285750">
                <a:lnSpc>
                  <a:spcPct val="150000"/>
                </a:lnSpc>
                <a:buClr>
                  <a:schemeClr val="accent1"/>
                </a:buClr>
                <a:buFont typeface="Arial" panose="020B0604020202020204" pitchFamily="34" charset="0"/>
                <a:buChar char="•"/>
              </a:pPr>
              <a:r>
                <a:rPr lang="zh-CN" altLang="en-US" spc="300" dirty="0">
                  <a:solidFill>
                    <a:schemeClr val="bg2">
                      <a:lumMod val="25000"/>
                    </a:schemeClr>
                  </a:solidFill>
                  <a:latin typeface="+mn-ea"/>
                </a:rPr>
                <a:t>试试搜索下载</a:t>
              </a:r>
              <a:r>
                <a:rPr lang="en-US" altLang="zh-CN" spc="300" dirty="0">
                  <a:solidFill>
                    <a:schemeClr val="bg2">
                      <a:lumMod val="25000"/>
                    </a:schemeClr>
                  </a:solidFill>
                  <a:latin typeface="+mn-ea"/>
                </a:rPr>
                <a:t>PPT</a:t>
              </a:r>
              <a:r>
                <a:rPr lang="zh-CN" altLang="en-US" spc="300" dirty="0">
                  <a:solidFill>
                    <a:schemeClr val="bg2">
                      <a:lumMod val="25000"/>
                    </a:schemeClr>
                  </a:solidFill>
                  <a:latin typeface="+mn-ea"/>
                </a:rPr>
                <a:t>插件“</a:t>
              </a:r>
              <a:r>
                <a:rPr lang="en-US" altLang="zh-CN" spc="300" dirty="0" err="1">
                  <a:solidFill>
                    <a:schemeClr val="bg2">
                      <a:lumMod val="25000"/>
                    </a:schemeClr>
                  </a:solidFill>
                  <a:latin typeface="+mn-ea"/>
                </a:rPr>
                <a:t>islide</a:t>
              </a:r>
              <a:r>
                <a:rPr lang="zh-CN" altLang="en-US" spc="300" dirty="0">
                  <a:solidFill>
                    <a:schemeClr val="bg2">
                      <a:lumMod val="25000"/>
                    </a:schemeClr>
                  </a:solidFill>
                  <a:latin typeface="+mn-ea"/>
                </a:rPr>
                <a:t>”</a:t>
              </a:r>
              <a:endParaRPr lang="en-US" altLang="zh-CN" spc="300" dirty="0">
                <a:solidFill>
                  <a:schemeClr val="bg2">
                    <a:lumMod val="25000"/>
                  </a:schemeClr>
                </a:solidFill>
                <a:latin typeface="+mn-ea"/>
              </a:endParaRPr>
            </a:p>
            <a:p>
              <a:pPr marL="285750" indent="-285750">
                <a:lnSpc>
                  <a:spcPct val="150000"/>
                </a:lnSpc>
                <a:buClr>
                  <a:schemeClr val="accent1"/>
                </a:buClr>
                <a:buFont typeface="Arial" panose="020B0604020202020204" pitchFamily="34" charset="0"/>
                <a:buChar char="•"/>
              </a:pPr>
              <a:r>
                <a:rPr lang="en-US" altLang="zh-CN" spc="300" dirty="0">
                  <a:solidFill>
                    <a:schemeClr val="bg2">
                      <a:lumMod val="25000"/>
                    </a:schemeClr>
                  </a:solidFill>
                  <a:latin typeface="+mn-ea"/>
                </a:rPr>
                <a:t>18W+</a:t>
              </a:r>
              <a:r>
                <a:rPr lang="zh-CN" altLang="en-US" spc="300" dirty="0">
                  <a:solidFill>
                    <a:schemeClr val="bg2">
                      <a:lumMod val="25000"/>
                    </a:schemeClr>
                  </a:solidFill>
                  <a:latin typeface="+mn-ea"/>
                </a:rPr>
                <a:t>图示、图标以及图表</a:t>
              </a:r>
              <a:r>
                <a:rPr lang="en-US" altLang="zh-CN" spc="300" dirty="0">
                  <a:solidFill>
                    <a:schemeClr val="bg2">
                      <a:lumMod val="25000"/>
                    </a:schemeClr>
                  </a:solidFill>
                  <a:latin typeface="+mn-ea"/>
                </a:rPr>
                <a:t>……</a:t>
              </a:r>
            </a:p>
            <a:p>
              <a:pPr marL="285750" indent="-285750">
                <a:lnSpc>
                  <a:spcPct val="150000"/>
                </a:lnSpc>
                <a:buClr>
                  <a:schemeClr val="accent1"/>
                </a:buClr>
                <a:buFont typeface="Arial" panose="020B0604020202020204" pitchFamily="34" charset="0"/>
                <a:buChar char="•"/>
              </a:pPr>
              <a:r>
                <a:rPr lang="en-US" altLang="zh-CN" spc="300" dirty="0">
                  <a:solidFill>
                    <a:schemeClr val="bg2">
                      <a:lumMod val="25000"/>
                    </a:schemeClr>
                  </a:solidFill>
                  <a:latin typeface="+mn-ea"/>
                  <a:hlinkClick r:id="rId2"/>
                </a:rPr>
                <a:t>www.islide.cc</a:t>
              </a:r>
              <a:endParaRPr lang="zh-CN" altLang="en-US" spc="300" dirty="0">
                <a:solidFill>
                  <a:schemeClr val="bg2">
                    <a:lumMod val="25000"/>
                  </a:schemeClr>
                </a:solidFill>
                <a:latin typeface="+mn-ea"/>
              </a:endParaRPr>
            </a:p>
          </p:txBody>
        </p:sp>
      </p:grpSp>
    </p:spTree>
    <p:extLst>
      <p:ext uri="{BB962C8B-B14F-4D97-AF65-F5344CB8AC3E}">
        <p14:creationId xmlns:p14="http://schemas.microsoft.com/office/powerpoint/2010/main" val="26873002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a:extLst>
              <a:ext uri="{FF2B5EF4-FFF2-40B4-BE49-F238E27FC236}">
                <a16:creationId xmlns:a16="http://schemas.microsoft.com/office/drawing/2014/main" id="{A481828F-057C-4E9D-B59C-0BC960B85D09}"/>
              </a:ext>
            </a:extLst>
          </p:cNvPr>
          <p:cNvSpPr>
            <a:spLocks noGrp="1"/>
          </p:cNvSpPr>
          <p:nvPr>
            <p:ph type="body" sz="quarter" idx="10"/>
          </p:nvPr>
        </p:nvSpPr>
        <p:spPr/>
        <p:txBody>
          <a:bodyPr/>
          <a:lstStyle/>
          <a:p>
            <a:r>
              <a:rPr lang="zh-CN" altLang="en-US" dirty="0"/>
              <a:t>课题背景及内容</a:t>
            </a:r>
          </a:p>
        </p:txBody>
      </p:sp>
      <p:sp>
        <p:nvSpPr>
          <p:cNvPr id="4" name="文本框 3">
            <a:extLst>
              <a:ext uri="{FF2B5EF4-FFF2-40B4-BE49-F238E27FC236}">
                <a16:creationId xmlns:a16="http://schemas.microsoft.com/office/drawing/2014/main" id="{41604CA6-E14B-4C12-8ED1-EA81D10FD0F2}"/>
              </a:ext>
            </a:extLst>
          </p:cNvPr>
          <p:cNvSpPr txBox="1"/>
          <p:nvPr/>
        </p:nvSpPr>
        <p:spPr>
          <a:xfrm>
            <a:off x="188754" y="73104"/>
            <a:ext cx="1040670" cy="1015663"/>
          </a:xfrm>
          <a:prstGeom prst="rect">
            <a:avLst/>
          </a:prstGeom>
          <a:noFill/>
        </p:spPr>
        <p:txBody>
          <a:bodyPr wrap="none" rtlCol="0">
            <a:spAutoFit/>
          </a:bodyPr>
          <a:lstStyle/>
          <a:p>
            <a:r>
              <a:rPr lang="en-US" altLang="zh-CN" sz="6000" b="1" dirty="0">
                <a:gradFill>
                  <a:gsLst>
                    <a:gs pos="0">
                      <a:schemeClr val="accent1"/>
                    </a:gs>
                    <a:gs pos="60000">
                      <a:schemeClr val="accent1"/>
                    </a:gs>
                    <a:gs pos="60000">
                      <a:schemeClr val="bg1">
                        <a:alpha val="0"/>
                      </a:schemeClr>
                    </a:gs>
                  </a:gsLst>
                  <a:lin ang="5400000" scaled="1"/>
                </a:gradFill>
                <a:latin typeface="+mj-lt"/>
              </a:rPr>
              <a:t>01</a:t>
            </a:r>
            <a:endParaRPr lang="zh-CN" altLang="en-US" sz="6000" b="1" dirty="0">
              <a:gradFill>
                <a:gsLst>
                  <a:gs pos="0">
                    <a:schemeClr val="accent1"/>
                  </a:gs>
                  <a:gs pos="60000">
                    <a:schemeClr val="accent1"/>
                  </a:gs>
                  <a:gs pos="60000">
                    <a:schemeClr val="bg1">
                      <a:alpha val="0"/>
                    </a:schemeClr>
                  </a:gs>
                </a:gsLst>
                <a:lin ang="5400000" scaled="1"/>
              </a:gradFill>
              <a:latin typeface="+mj-lt"/>
            </a:endParaRPr>
          </a:p>
        </p:txBody>
      </p:sp>
      <p:sp>
        <p:nvSpPr>
          <p:cNvPr id="2" name="幻灯片编号占位符 1"/>
          <p:cNvSpPr>
            <a:spLocks noGrp="1"/>
          </p:cNvSpPr>
          <p:nvPr>
            <p:ph type="sldNum" sz="quarter" idx="4"/>
          </p:nvPr>
        </p:nvSpPr>
        <p:spPr>
          <a:xfrm>
            <a:off x="4724400" y="6378575"/>
            <a:ext cx="2743200" cy="365125"/>
          </a:xfrm>
        </p:spPr>
        <p:txBody>
          <a:bodyPr/>
          <a:lstStyle/>
          <a:p>
            <a:fld id="{FCD414FB-FBA3-744C-9B73-3C070CB3E4AB}" type="slidenum">
              <a:rPr kumimoji="1" lang="zh-CN" altLang="en-US" smtClean="0"/>
              <a:pPr/>
              <a:t>4</a:t>
            </a:fld>
            <a:endParaRPr kumimoji="1" lang="zh-CN" altLang="en-US" dirty="0"/>
          </a:p>
        </p:txBody>
      </p:sp>
    </p:spTree>
    <p:extLst>
      <p:ext uri="{BB962C8B-B14F-4D97-AF65-F5344CB8AC3E}">
        <p14:creationId xmlns:p14="http://schemas.microsoft.com/office/powerpoint/2010/main" val="179833751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4E42F4F5-00AB-48AA-BAE8-C357B871E20C}"/>
              </a:ext>
            </a:extLst>
          </p:cNvPr>
          <p:cNvSpPr txBox="1"/>
          <p:nvPr/>
        </p:nvSpPr>
        <p:spPr>
          <a:xfrm>
            <a:off x="592956" y="1434930"/>
            <a:ext cx="1415772" cy="461665"/>
          </a:xfrm>
          <a:prstGeom prst="rect">
            <a:avLst/>
          </a:prstGeom>
          <a:noFill/>
        </p:spPr>
        <p:txBody>
          <a:bodyPr wrap="none" rtlCol="0">
            <a:spAutoFit/>
          </a:bodyPr>
          <a:lstStyle/>
          <a:p>
            <a:r>
              <a:rPr lang="zh-CN" altLang="en-US" sz="2400" dirty="0">
                <a:solidFill>
                  <a:schemeClr val="accent1"/>
                </a:solidFill>
              </a:rPr>
              <a:t>中文字体</a:t>
            </a:r>
          </a:p>
        </p:txBody>
      </p:sp>
      <p:cxnSp>
        <p:nvCxnSpPr>
          <p:cNvPr id="3" name="直接连接符 2">
            <a:extLst>
              <a:ext uri="{FF2B5EF4-FFF2-40B4-BE49-F238E27FC236}">
                <a16:creationId xmlns:a16="http://schemas.microsoft.com/office/drawing/2014/main" id="{535BAA8A-8B71-48AF-9960-88D578D1220B}"/>
              </a:ext>
            </a:extLst>
          </p:cNvPr>
          <p:cNvCxnSpPr>
            <a:cxnSpLocks/>
          </p:cNvCxnSpPr>
          <p:nvPr/>
        </p:nvCxnSpPr>
        <p:spPr>
          <a:xfrm>
            <a:off x="612538" y="1427251"/>
            <a:ext cx="1320047"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id="{743CD4DC-ACBD-45AA-9DA7-0F924AFB3DDE}"/>
              </a:ext>
            </a:extLst>
          </p:cNvPr>
          <p:cNvCxnSpPr>
            <a:cxnSpLocks/>
          </p:cNvCxnSpPr>
          <p:nvPr/>
        </p:nvCxnSpPr>
        <p:spPr>
          <a:xfrm>
            <a:off x="665717" y="1904275"/>
            <a:ext cx="1266868"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10" name="组合 9">
            <a:extLst>
              <a:ext uri="{FF2B5EF4-FFF2-40B4-BE49-F238E27FC236}">
                <a16:creationId xmlns:a16="http://schemas.microsoft.com/office/drawing/2014/main" id="{5984876F-8436-4AF9-8F8C-A7C41B2EFC86}"/>
              </a:ext>
            </a:extLst>
          </p:cNvPr>
          <p:cNvGrpSpPr/>
          <p:nvPr/>
        </p:nvGrpSpPr>
        <p:grpSpPr>
          <a:xfrm>
            <a:off x="3652711" y="1311820"/>
            <a:ext cx="5827840" cy="707886"/>
            <a:chOff x="727470" y="1996574"/>
            <a:chExt cx="6130438" cy="707886"/>
          </a:xfrm>
        </p:grpSpPr>
        <p:sp>
          <p:nvSpPr>
            <p:cNvPr id="11" name="TextBox 2">
              <a:extLst>
                <a:ext uri="{FF2B5EF4-FFF2-40B4-BE49-F238E27FC236}">
                  <a16:creationId xmlns:a16="http://schemas.microsoft.com/office/drawing/2014/main" id="{00A88B1C-9598-42B4-BF43-F3CE92FA9665}"/>
                </a:ext>
              </a:extLst>
            </p:cNvPr>
            <p:cNvSpPr txBox="1"/>
            <p:nvPr/>
          </p:nvSpPr>
          <p:spPr>
            <a:xfrm>
              <a:off x="727470" y="1996574"/>
              <a:ext cx="2158382" cy="707886"/>
            </a:xfrm>
            <a:prstGeom prst="rect">
              <a:avLst/>
            </a:prstGeom>
            <a:noFill/>
          </p:spPr>
          <p:txBody>
            <a:bodyPr wrap="none" lIns="0" rIns="0" rtlCol="0">
              <a:spAutoFit/>
            </a:bodyPr>
            <a:lstStyle/>
            <a:p>
              <a:r>
                <a:rPr lang="zh-CN" altLang="en-US" sz="4000" b="1" dirty="0">
                  <a:solidFill>
                    <a:schemeClr val="bg2">
                      <a:lumMod val="10000"/>
                    </a:schemeClr>
                  </a:solidFill>
                  <a:latin typeface="+mj-ea"/>
                  <a:ea typeface="+mj-ea"/>
                </a:rPr>
                <a:t>微软雅黑</a:t>
              </a:r>
            </a:p>
          </p:txBody>
        </p:sp>
        <p:sp>
          <p:nvSpPr>
            <p:cNvPr id="12" name="TextBox 66">
              <a:extLst>
                <a:ext uri="{FF2B5EF4-FFF2-40B4-BE49-F238E27FC236}">
                  <a16:creationId xmlns:a16="http://schemas.microsoft.com/office/drawing/2014/main" id="{F9957E6A-7407-4B57-BA35-3ABE1D0A0C37}"/>
                </a:ext>
              </a:extLst>
            </p:cNvPr>
            <p:cNvSpPr txBox="1"/>
            <p:nvPr/>
          </p:nvSpPr>
          <p:spPr>
            <a:xfrm>
              <a:off x="4699526" y="1996574"/>
              <a:ext cx="2158382" cy="707886"/>
            </a:xfrm>
            <a:prstGeom prst="rect">
              <a:avLst/>
            </a:prstGeom>
            <a:noFill/>
          </p:spPr>
          <p:txBody>
            <a:bodyPr wrap="none" lIns="0" rIns="0" rtlCol="0">
              <a:spAutoFit/>
            </a:bodyPr>
            <a:lstStyle/>
            <a:p>
              <a:r>
                <a:rPr lang="zh-CN" altLang="en-US" sz="4000" dirty="0">
                  <a:solidFill>
                    <a:schemeClr val="bg2">
                      <a:lumMod val="10000"/>
                    </a:schemeClr>
                  </a:solidFill>
                </a:rPr>
                <a:t>微软雅黑</a:t>
              </a:r>
            </a:p>
          </p:txBody>
        </p:sp>
      </p:grpSp>
      <p:grpSp>
        <p:nvGrpSpPr>
          <p:cNvPr id="8" name="组合 7">
            <a:extLst>
              <a:ext uri="{FF2B5EF4-FFF2-40B4-BE49-F238E27FC236}">
                <a16:creationId xmlns:a16="http://schemas.microsoft.com/office/drawing/2014/main" id="{ADD1A055-A411-4137-B059-A1D1B12D5445}"/>
              </a:ext>
            </a:extLst>
          </p:cNvPr>
          <p:cNvGrpSpPr/>
          <p:nvPr/>
        </p:nvGrpSpPr>
        <p:grpSpPr>
          <a:xfrm>
            <a:off x="592956" y="2303232"/>
            <a:ext cx="1415772" cy="477024"/>
            <a:chOff x="612538" y="2489331"/>
            <a:chExt cx="1415772" cy="477024"/>
          </a:xfrm>
        </p:grpSpPr>
        <p:sp>
          <p:nvSpPr>
            <p:cNvPr id="13" name="文本框 12">
              <a:extLst>
                <a:ext uri="{FF2B5EF4-FFF2-40B4-BE49-F238E27FC236}">
                  <a16:creationId xmlns:a16="http://schemas.microsoft.com/office/drawing/2014/main" id="{8B619239-AACA-4BE1-AB8F-765DADA4F553}"/>
                </a:ext>
              </a:extLst>
            </p:cNvPr>
            <p:cNvSpPr txBox="1"/>
            <p:nvPr/>
          </p:nvSpPr>
          <p:spPr>
            <a:xfrm>
              <a:off x="612538" y="2497010"/>
              <a:ext cx="1415772" cy="461665"/>
            </a:xfrm>
            <a:prstGeom prst="rect">
              <a:avLst/>
            </a:prstGeom>
            <a:noFill/>
          </p:spPr>
          <p:txBody>
            <a:bodyPr wrap="none" rtlCol="0">
              <a:spAutoFit/>
            </a:bodyPr>
            <a:lstStyle/>
            <a:p>
              <a:r>
                <a:rPr lang="zh-CN" altLang="en-US" sz="2400" dirty="0">
                  <a:solidFill>
                    <a:schemeClr val="accent1"/>
                  </a:solidFill>
                </a:rPr>
                <a:t>英文字体</a:t>
              </a:r>
            </a:p>
          </p:txBody>
        </p:sp>
        <p:cxnSp>
          <p:nvCxnSpPr>
            <p:cNvPr id="14" name="直接连接符 13">
              <a:extLst>
                <a:ext uri="{FF2B5EF4-FFF2-40B4-BE49-F238E27FC236}">
                  <a16:creationId xmlns:a16="http://schemas.microsoft.com/office/drawing/2014/main" id="{2A109E6D-EA83-4CA7-AA90-0AD89BE52830}"/>
                </a:ext>
              </a:extLst>
            </p:cNvPr>
            <p:cNvCxnSpPr>
              <a:cxnSpLocks/>
            </p:cNvCxnSpPr>
            <p:nvPr/>
          </p:nvCxnSpPr>
          <p:spPr>
            <a:xfrm>
              <a:off x="660401" y="2489331"/>
              <a:ext cx="1295399"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9FAC01F3-A558-4C75-9EB3-0E262E961C12}"/>
                </a:ext>
              </a:extLst>
            </p:cNvPr>
            <p:cNvCxnSpPr>
              <a:cxnSpLocks/>
            </p:cNvCxnSpPr>
            <p:nvPr/>
          </p:nvCxnSpPr>
          <p:spPr>
            <a:xfrm>
              <a:off x="665717" y="2966355"/>
              <a:ext cx="1290083"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16" name="组合 15">
            <a:extLst>
              <a:ext uri="{FF2B5EF4-FFF2-40B4-BE49-F238E27FC236}">
                <a16:creationId xmlns:a16="http://schemas.microsoft.com/office/drawing/2014/main" id="{4533D156-DF57-406C-949D-E951CC2520BE}"/>
              </a:ext>
            </a:extLst>
          </p:cNvPr>
          <p:cNvGrpSpPr/>
          <p:nvPr/>
        </p:nvGrpSpPr>
        <p:grpSpPr>
          <a:xfrm>
            <a:off x="3652711" y="2187801"/>
            <a:ext cx="5827839" cy="707886"/>
            <a:chOff x="677122" y="1996574"/>
            <a:chExt cx="6130437" cy="707886"/>
          </a:xfrm>
        </p:grpSpPr>
        <p:sp>
          <p:nvSpPr>
            <p:cNvPr id="17" name="TextBox 2">
              <a:extLst>
                <a:ext uri="{FF2B5EF4-FFF2-40B4-BE49-F238E27FC236}">
                  <a16:creationId xmlns:a16="http://schemas.microsoft.com/office/drawing/2014/main" id="{7497E5B4-2555-4495-AE40-8170978072F1}"/>
                </a:ext>
              </a:extLst>
            </p:cNvPr>
            <p:cNvSpPr txBox="1"/>
            <p:nvPr/>
          </p:nvSpPr>
          <p:spPr>
            <a:xfrm>
              <a:off x="677122" y="1996574"/>
              <a:ext cx="1200600" cy="707886"/>
            </a:xfrm>
            <a:prstGeom prst="rect">
              <a:avLst/>
            </a:prstGeom>
            <a:noFill/>
          </p:spPr>
          <p:txBody>
            <a:bodyPr wrap="none" lIns="0" rIns="0" rtlCol="0">
              <a:spAutoFit/>
            </a:bodyPr>
            <a:lstStyle/>
            <a:p>
              <a:r>
                <a:rPr lang="en-US" altLang="zh-CN" sz="4000" b="1" dirty="0">
                  <a:solidFill>
                    <a:schemeClr val="bg2">
                      <a:lumMod val="10000"/>
                    </a:schemeClr>
                  </a:solidFill>
                  <a:latin typeface="+mj-lt"/>
                  <a:ea typeface="+mj-ea"/>
                </a:rPr>
                <a:t>Arial</a:t>
              </a:r>
              <a:endParaRPr lang="zh-CN" altLang="en-US" sz="4000" b="1" dirty="0">
                <a:solidFill>
                  <a:schemeClr val="bg2">
                    <a:lumMod val="10000"/>
                  </a:schemeClr>
                </a:solidFill>
                <a:latin typeface="+mj-lt"/>
                <a:ea typeface="+mj-ea"/>
              </a:endParaRPr>
            </a:p>
          </p:txBody>
        </p:sp>
        <p:sp>
          <p:nvSpPr>
            <p:cNvPr id="18" name="TextBox 66">
              <a:extLst>
                <a:ext uri="{FF2B5EF4-FFF2-40B4-BE49-F238E27FC236}">
                  <a16:creationId xmlns:a16="http://schemas.microsoft.com/office/drawing/2014/main" id="{72C4BC4D-8691-463A-A4B5-5ED20C0421E7}"/>
                </a:ext>
              </a:extLst>
            </p:cNvPr>
            <p:cNvSpPr txBox="1"/>
            <p:nvPr/>
          </p:nvSpPr>
          <p:spPr>
            <a:xfrm>
              <a:off x="5728368" y="1996574"/>
              <a:ext cx="1079191" cy="707886"/>
            </a:xfrm>
            <a:prstGeom prst="rect">
              <a:avLst/>
            </a:prstGeom>
            <a:noFill/>
          </p:spPr>
          <p:txBody>
            <a:bodyPr wrap="none" lIns="0" rIns="0" rtlCol="0">
              <a:spAutoFit/>
            </a:bodyPr>
            <a:lstStyle/>
            <a:p>
              <a:r>
                <a:rPr lang="en-US" altLang="zh-CN" sz="4000" dirty="0">
                  <a:solidFill>
                    <a:schemeClr val="bg2">
                      <a:lumMod val="10000"/>
                    </a:schemeClr>
                  </a:solidFill>
                </a:rPr>
                <a:t>Arial</a:t>
              </a:r>
              <a:endParaRPr lang="zh-CN" altLang="en-US" sz="4000" dirty="0">
                <a:solidFill>
                  <a:schemeClr val="bg2">
                    <a:lumMod val="10000"/>
                  </a:schemeClr>
                </a:solidFill>
              </a:endParaRPr>
            </a:p>
          </p:txBody>
        </p:sp>
      </p:grpSp>
      <p:sp>
        <p:nvSpPr>
          <p:cNvPr id="22" name="文本框 21">
            <a:extLst>
              <a:ext uri="{FF2B5EF4-FFF2-40B4-BE49-F238E27FC236}">
                <a16:creationId xmlns:a16="http://schemas.microsoft.com/office/drawing/2014/main" id="{3B729187-ECCD-4D3E-AC8F-1EE9073DACC6}"/>
              </a:ext>
            </a:extLst>
          </p:cNvPr>
          <p:cNvSpPr txBox="1"/>
          <p:nvPr/>
        </p:nvSpPr>
        <p:spPr>
          <a:xfrm>
            <a:off x="592956" y="3686175"/>
            <a:ext cx="800219" cy="461665"/>
          </a:xfrm>
          <a:prstGeom prst="rect">
            <a:avLst/>
          </a:prstGeom>
          <a:noFill/>
        </p:spPr>
        <p:txBody>
          <a:bodyPr wrap="square" rtlCol="0">
            <a:spAutoFit/>
          </a:bodyPr>
          <a:lstStyle/>
          <a:p>
            <a:r>
              <a:rPr lang="zh-CN" altLang="en-US" sz="2400" dirty="0">
                <a:solidFill>
                  <a:schemeClr val="accent1"/>
                </a:solidFill>
              </a:rPr>
              <a:t>主色</a:t>
            </a:r>
          </a:p>
        </p:txBody>
      </p:sp>
      <p:cxnSp>
        <p:nvCxnSpPr>
          <p:cNvPr id="23" name="直接连接符 22">
            <a:extLst>
              <a:ext uri="{FF2B5EF4-FFF2-40B4-BE49-F238E27FC236}">
                <a16:creationId xmlns:a16="http://schemas.microsoft.com/office/drawing/2014/main" id="{E62EC7B4-E3B1-42D6-9759-0E9A6054E617}"/>
              </a:ext>
            </a:extLst>
          </p:cNvPr>
          <p:cNvCxnSpPr>
            <a:cxnSpLocks/>
          </p:cNvCxnSpPr>
          <p:nvPr/>
        </p:nvCxnSpPr>
        <p:spPr>
          <a:xfrm>
            <a:off x="657630" y="3678496"/>
            <a:ext cx="680976"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A72A14E7-049D-40B6-81E7-F3C0E0C4CB5D}"/>
              </a:ext>
            </a:extLst>
          </p:cNvPr>
          <p:cNvCxnSpPr>
            <a:cxnSpLocks/>
          </p:cNvCxnSpPr>
          <p:nvPr/>
        </p:nvCxnSpPr>
        <p:spPr>
          <a:xfrm>
            <a:off x="660373" y="4155520"/>
            <a:ext cx="67549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9" name="椭圆 18">
            <a:extLst>
              <a:ext uri="{FF2B5EF4-FFF2-40B4-BE49-F238E27FC236}">
                <a16:creationId xmlns:a16="http://schemas.microsoft.com/office/drawing/2014/main" id="{E58B38AB-3C5C-44DA-94F1-9F532122370F}"/>
              </a:ext>
            </a:extLst>
          </p:cNvPr>
          <p:cNvSpPr/>
          <p:nvPr/>
        </p:nvSpPr>
        <p:spPr>
          <a:xfrm>
            <a:off x="3651283" y="3579276"/>
            <a:ext cx="675464" cy="67546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a:extLst>
              <a:ext uri="{FF2B5EF4-FFF2-40B4-BE49-F238E27FC236}">
                <a16:creationId xmlns:a16="http://schemas.microsoft.com/office/drawing/2014/main" id="{331DCBBA-1BFD-4BE3-99A5-9A262F394C10}"/>
              </a:ext>
            </a:extLst>
          </p:cNvPr>
          <p:cNvSpPr txBox="1"/>
          <p:nvPr/>
        </p:nvSpPr>
        <p:spPr>
          <a:xfrm>
            <a:off x="592956" y="4553441"/>
            <a:ext cx="800219" cy="461665"/>
          </a:xfrm>
          <a:prstGeom prst="rect">
            <a:avLst/>
          </a:prstGeom>
          <a:noFill/>
        </p:spPr>
        <p:txBody>
          <a:bodyPr wrap="none" rtlCol="0">
            <a:spAutoFit/>
          </a:bodyPr>
          <a:lstStyle/>
          <a:p>
            <a:r>
              <a:rPr lang="zh-CN" altLang="en-US" sz="2400" dirty="0">
                <a:solidFill>
                  <a:schemeClr val="accent1"/>
                </a:solidFill>
              </a:rPr>
              <a:t>辅色</a:t>
            </a:r>
          </a:p>
        </p:txBody>
      </p:sp>
      <p:cxnSp>
        <p:nvCxnSpPr>
          <p:cNvPr id="32" name="直接连接符 31">
            <a:extLst>
              <a:ext uri="{FF2B5EF4-FFF2-40B4-BE49-F238E27FC236}">
                <a16:creationId xmlns:a16="http://schemas.microsoft.com/office/drawing/2014/main" id="{0CC81967-D7D7-4B95-ABB3-3CFCE864880B}"/>
              </a:ext>
            </a:extLst>
          </p:cNvPr>
          <p:cNvCxnSpPr>
            <a:cxnSpLocks/>
          </p:cNvCxnSpPr>
          <p:nvPr/>
        </p:nvCxnSpPr>
        <p:spPr>
          <a:xfrm>
            <a:off x="682321" y="4545762"/>
            <a:ext cx="653543"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id="{18D45613-1F9B-4C00-B1C1-95052BA542F5}"/>
              </a:ext>
            </a:extLst>
          </p:cNvPr>
          <p:cNvCxnSpPr>
            <a:cxnSpLocks/>
          </p:cNvCxnSpPr>
          <p:nvPr/>
        </p:nvCxnSpPr>
        <p:spPr>
          <a:xfrm>
            <a:off x="685064" y="5022786"/>
            <a:ext cx="6508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34" name="椭圆 33">
            <a:extLst>
              <a:ext uri="{FF2B5EF4-FFF2-40B4-BE49-F238E27FC236}">
                <a16:creationId xmlns:a16="http://schemas.microsoft.com/office/drawing/2014/main" id="{6F34B51A-33D1-4547-86B8-D3B53B7CA361}"/>
              </a:ext>
            </a:extLst>
          </p:cNvPr>
          <p:cNvSpPr/>
          <p:nvPr/>
        </p:nvSpPr>
        <p:spPr>
          <a:xfrm>
            <a:off x="3651283" y="4446542"/>
            <a:ext cx="675464" cy="67546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a16="http://schemas.microsoft.com/office/drawing/2014/main" id="{38C677A1-9FC1-4B0B-8EB9-AC8806BFA2DA}"/>
              </a:ext>
            </a:extLst>
          </p:cNvPr>
          <p:cNvSpPr/>
          <p:nvPr/>
        </p:nvSpPr>
        <p:spPr>
          <a:xfrm>
            <a:off x="4454889" y="3579276"/>
            <a:ext cx="675464" cy="675464"/>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TextBox 70">
            <a:extLst>
              <a:ext uri="{FF2B5EF4-FFF2-40B4-BE49-F238E27FC236}">
                <a16:creationId xmlns:a16="http://schemas.microsoft.com/office/drawing/2014/main" id="{27469087-9A69-4AC9-8CA1-C9177D78A306}"/>
              </a:ext>
            </a:extLst>
          </p:cNvPr>
          <p:cNvSpPr txBox="1"/>
          <p:nvPr/>
        </p:nvSpPr>
        <p:spPr>
          <a:xfrm>
            <a:off x="564675" y="5573812"/>
            <a:ext cx="5482830" cy="307777"/>
          </a:xfrm>
          <a:prstGeom prst="rect">
            <a:avLst/>
          </a:prstGeom>
          <a:noFill/>
        </p:spPr>
        <p:txBody>
          <a:bodyPr wrap="square" lIns="0" rIns="0" rtlCol="0">
            <a:spAutoFit/>
          </a:bodyPr>
          <a:lstStyle/>
          <a:p>
            <a:r>
              <a:rPr lang="en-US" altLang="zh-CN" sz="1400" b="1" dirty="0">
                <a:solidFill>
                  <a:schemeClr val="accent1"/>
                </a:solidFill>
                <a:latin typeface="+mn-ea"/>
              </a:rPr>
              <a:t>【</a:t>
            </a:r>
            <a:r>
              <a:rPr lang="zh-CN" altLang="en-US" sz="1400" b="1" dirty="0">
                <a:solidFill>
                  <a:schemeClr val="accent1"/>
                </a:solidFill>
                <a:latin typeface="+mn-ea"/>
              </a:rPr>
              <a:t>注</a:t>
            </a:r>
            <a:r>
              <a:rPr lang="en-US" altLang="zh-CN" sz="1400" b="1" dirty="0">
                <a:solidFill>
                  <a:schemeClr val="accent1"/>
                </a:solidFill>
                <a:latin typeface="+mn-ea"/>
              </a:rPr>
              <a:t>】</a:t>
            </a:r>
            <a:r>
              <a:rPr lang="zh-CN" altLang="en-US" sz="1400" dirty="0">
                <a:solidFill>
                  <a:schemeClr val="bg2">
                    <a:lumMod val="10000"/>
                  </a:schemeClr>
                </a:solidFill>
                <a:latin typeface="+mn-ea"/>
              </a:rPr>
              <a:t>微软雅黑属于版权字体，如您的</a:t>
            </a:r>
            <a:r>
              <a:rPr lang="en-US" altLang="zh-CN" sz="1400" dirty="0">
                <a:solidFill>
                  <a:schemeClr val="bg2">
                    <a:lumMod val="10000"/>
                  </a:schemeClr>
                </a:solidFill>
                <a:latin typeface="+mn-ea"/>
              </a:rPr>
              <a:t>PPT</a:t>
            </a:r>
            <a:r>
              <a:rPr lang="zh-CN" altLang="en-US" sz="1400" dirty="0">
                <a:solidFill>
                  <a:schemeClr val="bg2">
                    <a:lumMod val="10000"/>
                  </a:schemeClr>
                </a:solidFill>
                <a:latin typeface="+mn-ea"/>
              </a:rPr>
              <a:t>需要商用，请购买正版</a:t>
            </a:r>
            <a:endParaRPr lang="zh-CN" altLang="en-US" sz="1100" dirty="0">
              <a:solidFill>
                <a:schemeClr val="bg2">
                  <a:lumMod val="10000"/>
                </a:schemeClr>
              </a:solidFill>
              <a:latin typeface="+mn-ea"/>
              <a:cs typeface="Arial" pitchFamily="34" charset="0"/>
            </a:endParaRPr>
          </a:p>
        </p:txBody>
      </p:sp>
      <p:sp>
        <p:nvSpPr>
          <p:cNvPr id="59" name="文本占位符 58">
            <a:extLst>
              <a:ext uri="{FF2B5EF4-FFF2-40B4-BE49-F238E27FC236}">
                <a16:creationId xmlns:a16="http://schemas.microsoft.com/office/drawing/2014/main" id="{9C714AD1-1120-4234-803A-11AB6B02F28B}"/>
              </a:ext>
            </a:extLst>
          </p:cNvPr>
          <p:cNvSpPr>
            <a:spLocks noGrp="1"/>
          </p:cNvSpPr>
          <p:nvPr>
            <p:ph type="body" sz="quarter" idx="10"/>
          </p:nvPr>
        </p:nvSpPr>
        <p:spPr/>
        <p:txBody>
          <a:bodyPr/>
          <a:lstStyle/>
          <a:p>
            <a:r>
              <a:rPr lang="zh-CN" altLang="en-US" dirty="0"/>
              <a:t>字体及颜色使用规范</a:t>
            </a:r>
          </a:p>
        </p:txBody>
      </p:sp>
      <p:sp>
        <p:nvSpPr>
          <p:cNvPr id="2" name="幻灯片编号占位符 1"/>
          <p:cNvSpPr>
            <a:spLocks noGrp="1"/>
          </p:cNvSpPr>
          <p:nvPr>
            <p:ph type="sldNum" sz="quarter" idx="4"/>
          </p:nvPr>
        </p:nvSpPr>
        <p:spPr>
          <a:xfrm>
            <a:off x="4724400" y="6378575"/>
            <a:ext cx="2743200" cy="365125"/>
          </a:xfrm>
        </p:spPr>
        <p:txBody>
          <a:bodyPr/>
          <a:lstStyle/>
          <a:p>
            <a:fld id="{FCD414FB-FBA3-744C-9B73-3C070CB3E4AB}" type="slidenum">
              <a:rPr kumimoji="1" lang="zh-CN" altLang="en-US" smtClean="0"/>
              <a:pPr/>
              <a:t>40</a:t>
            </a:fld>
            <a:endParaRPr kumimoji="1" lang="zh-CN" altLang="en-US" dirty="0"/>
          </a:p>
        </p:txBody>
      </p:sp>
    </p:spTree>
    <p:extLst>
      <p:ext uri="{BB962C8B-B14F-4D97-AF65-F5344CB8AC3E}">
        <p14:creationId xmlns:p14="http://schemas.microsoft.com/office/powerpoint/2010/main" val="311553081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id="{BBED2A38-19F8-4CEF-A2D1-8E108EADB19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246132" y="286289"/>
            <a:ext cx="1641068" cy="399511"/>
          </a:xfrm>
          <a:prstGeom prst="rect">
            <a:avLst/>
          </a:prstGeom>
        </p:spPr>
      </p:pic>
      <p:grpSp>
        <p:nvGrpSpPr>
          <p:cNvPr id="10" name="组合 9">
            <a:extLst>
              <a:ext uri="{FF2B5EF4-FFF2-40B4-BE49-F238E27FC236}">
                <a16:creationId xmlns:a16="http://schemas.microsoft.com/office/drawing/2014/main" id="{501FE8B7-009A-4738-B575-180386EE2594}"/>
              </a:ext>
            </a:extLst>
          </p:cNvPr>
          <p:cNvGrpSpPr/>
          <p:nvPr/>
        </p:nvGrpSpPr>
        <p:grpSpPr>
          <a:xfrm>
            <a:off x="1883447" y="1990211"/>
            <a:ext cx="8425106" cy="2926501"/>
            <a:chOff x="1883447" y="1404349"/>
            <a:chExt cx="8425106" cy="2926501"/>
          </a:xfrm>
        </p:grpSpPr>
        <p:grpSp>
          <p:nvGrpSpPr>
            <p:cNvPr id="8" name="组合 7">
              <a:extLst>
                <a:ext uri="{FF2B5EF4-FFF2-40B4-BE49-F238E27FC236}">
                  <a16:creationId xmlns:a16="http://schemas.microsoft.com/office/drawing/2014/main" id="{CC05A8E6-3500-49B5-B183-7958F4EBCFB1}"/>
                </a:ext>
              </a:extLst>
            </p:cNvPr>
            <p:cNvGrpSpPr/>
            <p:nvPr/>
          </p:nvGrpSpPr>
          <p:grpSpPr>
            <a:xfrm>
              <a:off x="1883447" y="1404349"/>
              <a:ext cx="8425106" cy="1003005"/>
              <a:chOff x="1883447" y="1999772"/>
              <a:chExt cx="8425106" cy="1003005"/>
            </a:xfrm>
          </p:grpSpPr>
          <p:sp>
            <p:nvSpPr>
              <p:cNvPr id="23" name="矩形 22">
                <a:extLst>
                  <a:ext uri="{FF2B5EF4-FFF2-40B4-BE49-F238E27FC236}">
                    <a16:creationId xmlns:a16="http://schemas.microsoft.com/office/drawing/2014/main" id="{E4D8AE82-C95F-421C-B5F8-423F76CCFC12}"/>
                  </a:ext>
                </a:extLst>
              </p:cNvPr>
              <p:cNvSpPr/>
              <p:nvPr/>
            </p:nvSpPr>
            <p:spPr>
              <a:xfrm>
                <a:off x="1883447" y="2039610"/>
                <a:ext cx="8425106" cy="923330"/>
              </a:xfrm>
              <a:prstGeom prst="rect">
                <a:avLst/>
              </a:prstGeom>
              <a:noFill/>
            </p:spPr>
            <p:txBody>
              <a:bodyPr wrap="square" lIns="0" rIns="0">
                <a:spAutoFit/>
              </a:bodyPr>
              <a:lstStyle/>
              <a:p>
                <a:pPr algn="ctr"/>
                <a:r>
                  <a:rPr lang="zh-CN" altLang="en-US" sz="5400" spc="300" dirty="0">
                    <a:solidFill>
                      <a:schemeClr val="accent1"/>
                    </a:solidFill>
                    <a:latin typeface="+mj-ea"/>
                  </a:rPr>
                  <a:t>附录一：目录页</a:t>
                </a:r>
                <a:endParaRPr lang="en-US" altLang="zh-CN" sz="5400" spc="300" dirty="0">
                  <a:solidFill>
                    <a:schemeClr val="accent1"/>
                  </a:solidFill>
                  <a:latin typeface="+mj-ea"/>
                </a:endParaRPr>
              </a:p>
            </p:txBody>
          </p:sp>
          <p:cxnSp>
            <p:nvCxnSpPr>
              <p:cNvPr id="5" name="直接连接符 4">
                <a:extLst>
                  <a:ext uri="{FF2B5EF4-FFF2-40B4-BE49-F238E27FC236}">
                    <a16:creationId xmlns:a16="http://schemas.microsoft.com/office/drawing/2014/main" id="{CC118803-3384-4F22-84FA-62518AEC9EBE}"/>
                  </a:ext>
                </a:extLst>
              </p:cNvPr>
              <p:cNvCxnSpPr>
                <a:cxnSpLocks/>
              </p:cNvCxnSpPr>
              <p:nvPr/>
            </p:nvCxnSpPr>
            <p:spPr>
              <a:xfrm>
                <a:off x="2030819" y="1999772"/>
                <a:ext cx="816886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F72074CE-1354-4648-9049-09385007D936}"/>
                  </a:ext>
                </a:extLst>
              </p:cNvPr>
              <p:cNvCxnSpPr>
                <a:cxnSpLocks/>
              </p:cNvCxnSpPr>
              <p:nvPr/>
            </p:nvCxnSpPr>
            <p:spPr>
              <a:xfrm>
                <a:off x="2029046" y="3002777"/>
                <a:ext cx="8170642"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9" name="矩形 8">
              <a:extLst>
                <a:ext uri="{FF2B5EF4-FFF2-40B4-BE49-F238E27FC236}">
                  <a16:creationId xmlns:a16="http://schemas.microsoft.com/office/drawing/2014/main" id="{7155BEFB-9F8A-467F-99FD-7634EFD9657B}"/>
                </a:ext>
              </a:extLst>
            </p:cNvPr>
            <p:cNvSpPr/>
            <p:nvPr/>
          </p:nvSpPr>
          <p:spPr>
            <a:xfrm>
              <a:off x="3496395" y="2992022"/>
              <a:ext cx="4382331" cy="1338828"/>
            </a:xfrm>
            <a:prstGeom prst="rect">
              <a:avLst/>
            </a:prstGeom>
          </p:spPr>
          <p:txBody>
            <a:bodyPr wrap="square">
              <a:spAutoFit/>
            </a:bodyPr>
            <a:lstStyle/>
            <a:p>
              <a:pPr marL="342900" indent="-342900" algn="just">
                <a:lnSpc>
                  <a:spcPct val="150000"/>
                </a:lnSpc>
                <a:buClr>
                  <a:schemeClr val="accent1"/>
                </a:buClr>
                <a:buFont typeface="+mj-ea"/>
                <a:buAutoNum type="circleNumDbPlain"/>
              </a:pPr>
              <a:r>
                <a:rPr lang="zh-CN" altLang="en-US" spc="300" dirty="0">
                  <a:solidFill>
                    <a:schemeClr val="bg2">
                      <a:lumMod val="25000"/>
                    </a:schemeClr>
                  </a:solidFill>
                  <a:latin typeface="+mn-ea"/>
                </a:rPr>
                <a:t>目录页序号制作技巧</a:t>
              </a:r>
              <a:endParaRPr lang="en-US" altLang="zh-CN" spc="300" dirty="0">
                <a:solidFill>
                  <a:schemeClr val="bg2">
                    <a:lumMod val="25000"/>
                  </a:schemeClr>
                </a:solidFill>
                <a:latin typeface="+mn-ea"/>
              </a:endParaRPr>
            </a:p>
            <a:p>
              <a:pPr marL="342900" indent="-342900" algn="just">
                <a:lnSpc>
                  <a:spcPct val="150000"/>
                </a:lnSpc>
                <a:buClr>
                  <a:schemeClr val="accent1"/>
                </a:buClr>
                <a:buFont typeface="+mj-ea"/>
                <a:buAutoNum type="circleNumDbPlain"/>
              </a:pPr>
              <a:r>
                <a:rPr lang="zh-CN" altLang="en-US" spc="300" dirty="0">
                  <a:solidFill>
                    <a:schemeClr val="bg2">
                      <a:lumMod val="25000"/>
                    </a:schemeClr>
                  </a:solidFill>
                  <a:latin typeface="+mn-ea"/>
                </a:rPr>
                <a:t>适用于章节数量</a:t>
              </a:r>
              <a:r>
                <a:rPr lang="en-US" altLang="zh-CN" spc="300" dirty="0">
                  <a:solidFill>
                    <a:schemeClr val="bg2">
                      <a:lumMod val="25000"/>
                    </a:schemeClr>
                  </a:solidFill>
                  <a:latin typeface="+mn-ea"/>
                </a:rPr>
                <a:t>3-6</a:t>
              </a:r>
              <a:r>
                <a:rPr lang="zh-CN" altLang="en-US" spc="300" dirty="0">
                  <a:solidFill>
                    <a:schemeClr val="bg2">
                      <a:lumMod val="25000"/>
                    </a:schemeClr>
                  </a:solidFill>
                  <a:latin typeface="+mn-ea"/>
                </a:rPr>
                <a:t>个的目录页</a:t>
              </a:r>
              <a:endParaRPr lang="en-US" altLang="zh-CN" spc="300" dirty="0">
                <a:solidFill>
                  <a:schemeClr val="bg2">
                    <a:lumMod val="25000"/>
                  </a:schemeClr>
                </a:solidFill>
                <a:latin typeface="+mn-ea"/>
              </a:endParaRPr>
            </a:p>
            <a:p>
              <a:pPr marL="342900" indent="-342900" algn="just">
                <a:lnSpc>
                  <a:spcPct val="150000"/>
                </a:lnSpc>
                <a:buClr>
                  <a:schemeClr val="accent1"/>
                </a:buClr>
                <a:buFont typeface="+mj-ea"/>
                <a:buAutoNum type="circleNumDbPlain"/>
              </a:pPr>
              <a:r>
                <a:rPr lang="zh-CN" altLang="en-US" spc="300" dirty="0">
                  <a:solidFill>
                    <a:schemeClr val="bg2">
                      <a:lumMod val="25000"/>
                    </a:schemeClr>
                  </a:solidFill>
                  <a:latin typeface="+mn-ea"/>
                </a:rPr>
                <a:t>竖版目录页</a:t>
              </a:r>
              <a:endParaRPr lang="en-US" altLang="zh-CN" spc="300" dirty="0">
                <a:solidFill>
                  <a:schemeClr val="bg2">
                    <a:lumMod val="25000"/>
                  </a:schemeClr>
                </a:solidFill>
                <a:latin typeface="+mn-ea"/>
              </a:endParaRPr>
            </a:p>
          </p:txBody>
        </p:sp>
      </p:grpSp>
    </p:spTree>
    <p:extLst>
      <p:ext uri="{BB962C8B-B14F-4D97-AF65-F5344CB8AC3E}">
        <p14:creationId xmlns:p14="http://schemas.microsoft.com/office/powerpoint/2010/main" val="408735077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3CF755E3-AA25-4AD2-87A0-809057518B6E}"/>
              </a:ext>
            </a:extLst>
          </p:cNvPr>
          <p:cNvSpPr txBox="1"/>
          <p:nvPr/>
        </p:nvSpPr>
        <p:spPr>
          <a:xfrm>
            <a:off x="5707221" y="1609985"/>
            <a:ext cx="6008529" cy="2031325"/>
          </a:xfrm>
          <a:prstGeom prst="rect">
            <a:avLst/>
          </a:prstGeom>
          <a:noFill/>
        </p:spPr>
        <p:txBody>
          <a:bodyPr wrap="square" rtlCol="0">
            <a:spAutoFit/>
          </a:bodyPr>
          <a:lstStyle/>
          <a:p>
            <a:pPr marL="342900" indent="-342900">
              <a:lnSpc>
                <a:spcPct val="150000"/>
              </a:lnSpc>
              <a:buFont typeface="+mj-ea"/>
              <a:buAutoNum type="circleNumDbPlain"/>
            </a:pPr>
            <a:r>
              <a:rPr lang="zh-CN" altLang="en-US" sz="1400" dirty="0">
                <a:solidFill>
                  <a:schemeClr val="tx1">
                    <a:lumMod val="50000"/>
                    <a:lumOff val="50000"/>
                  </a:schemeClr>
                </a:solidFill>
                <a:latin typeface="+mn-ea"/>
              </a:rPr>
              <a:t>选中文字，右键选择“设置形状格式</a:t>
            </a:r>
            <a:r>
              <a:rPr lang="en-US" altLang="zh-CN" sz="1400" dirty="0">
                <a:solidFill>
                  <a:schemeClr val="tx1">
                    <a:lumMod val="50000"/>
                    <a:lumOff val="50000"/>
                  </a:schemeClr>
                </a:solidFill>
                <a:latin typeface="+mn-ea"/>
              </a:rPr>
              <a:t>-</a:t>
            </a:r>
            <a:r>
              <a:rPr lang="zh-CN" altLang="en-US" sz="1400" dirty="0">
                <a:solidFill>
                  <a:schemeClr val="tx1">
                    <a:lumMod val="50000"/>
                    <a:lumOff val="50000"/>
                  </a:schemeClr>
                </a:solidFill>
                <a:latin typeface="+mn-ea"/>
              </a:rPr>
              <a:t>文本选项</a:t>
            </a:r>
            <a:r>
              <a:rPr lang="en-US" altLang="zh-CN" sz="1400" dirty="0">
                <a:solidFill>
                  <a:schemeClr val="tx1">
                    <a:lumMod val="50000"/>
                    <a:lumOff val="50000"/>
                  </a:schemeClr>
                </a:solidFill>
                <a:latin typeface="+mn-ea"/>
              </a:rPr>
              <a:t>-</a:t>
            </a:r>
            <a:r>
              <a:rPr lang="zh-CN" altLang="en-US" sz="1400" dirty="0">
                <a:solidFill>
                  <a:schemeClr val="tx1">
                    <a:lumMod val="50000"/>
                    <a:lumOff val="50000"/>
                  </a:schemeClr>
                </a:solidFill>
                <a:latin typeface="+mn-ea"/>
              </a:rPr>
              <a:t>文本填充</a:t>
            </a:r>
            <a:r>
              <a:rPr lang="en-US" altLang="zh-CN" sz="1400" dirty="0">
                <a:solidFill>
                  <a:schemeClr val="tx1">
                    <a:lumMod val="50000"/>
                    <a:lumOff val="50000"/>
                  </a:schemeClr>
                </a:solidFill>
                <a:latin typeface="+mn-ea"/>
              </a:rPr>
              <a:t>”</a:t>
            </a:r>
            <a:r>
              <a:rPr lang="zh-CN" altLang="en-US" sz="1400" dirty="0">
                <a:solidFill>
                  <a:schemeClr val="tx1">
                    <a:lumMod val="50000"/>
                    <a:lumOff val="50000"/>
                  </a:schemeClr>
                </a:solidFill>
                <a:latin typeface="+mn-ea"/>
              </a:rPr>
              <a:t>，填充方式选择“渐变填充”</a:t>
            </a:r>
            <a:endParaRPr lang="en-US" altLang="zh-CN" sz="1400" dirty="0">
              <a:solidFill>
                <a:schemeClr val="tx1">
                  <a:lumMod val="50000"/>
                  <a:lumOff val="50000"/>
                </a:schemeClr>
              </a:solidFill>
              <a:latin typeface="+mn-ea"/>
            </a:endParaRPr>
          </a:p>
          <a:p>
            <a:pPr marL="342900" indent="-342900">
              <a:lnSpc>
                <a:spcPct val="150000"/>
              </a:lnSpc>
              <a:buFont typeface="+mj-ea"/>
              <a:buAutoNum type="circleNumDbPlain"/>
            </a:pPr>
            <a:r>
              <a:rPr lang="zh-CN" altLang="en-US" sz="1400" dirty="0">
                <a:solidFill>
                  <a:schemeClr val="tx1">
                    <a:lumMod val="50000"/>
                    <a:lumOff val="50000"/>
                  </a:schemeClr>
                </a:solidFill>
                <a:latin typeface="+mn-ea"/>
              </a:rPr>
              <a:t>在渐变光圈下设置</a:t>
            </a:r>
            <a:r>
              <a:rPr lang="en-US" altLang="zh-CN" sz="1400" dirty="0">
                <a:solidFill>
                  <a:schemeClr val="tx1">
                    <a:lumMod val="50000"/>
                    <a:lumOff val="50000"/>
                  </a:schemeClr>
                </a:solidFill>
                <a:latin typeface="+mn-ea"/>
              </a:rPr>
              <a:t>3</a:t>
            </a:r>
            <a:r>
              <a:rPr lang="zh-CN" altLang="en-US" sz="1400" dirty="0">
                <a:solidFill>
                  <a:schemeClr val="tx1">
                    <a:lumMod val="50000"/>
                    <a:lumOff val="50000"/>
                  </a:schemeClr>
                </a:solidFill>
                <a:latin typeface="+mn-ea"/>
              </a:rPr>
              <a:t>个停止点</a:t>
            </a:r>
            <a:endParaRPr lang="en-US" altLang="zh-CN" sz="1400" dirty="0">
              <a:solidFill>
                <a:schemeClr val="tx1">
                  <a:lumMod val="50000"/>
                  <a:lumOff val="50000"/>
                </a:schemeClr>
              </a:solidFill>
              <a:latin typeface="+mn-ea"/>
            </a:endParaRPr>
          </a:p>
          <a:p>
            <a:pPr marL="342900" indent="-342900">
              <a:lnSpc>
                <a:spcPct val="150000"/>
              </a:lnSpc>
              <a:buFont typeface="+mj-ea"/>
              <a:buAutoNum type="circleNumDbPlain"/>
            </a:pPr>
            <a:r>
              <a:rPr lang="zh-CN" altLang="en-US" sz="1400" dirty="0">
                <a:solidFill>
                  <a:schemeClr val="tx1">
                    <a:lumMod val="50000"/>
                    <a:lumOff val="50000"/>
                  </a:schemeClr>
                </a:solidFill>
                <a:latin typeface="+mn-ea"/>
              </a:rPr>
              <a:t>把停止点</a:t>
            </a:r>
            <a:r>
              <a:rPr lang="en-US" altLang="zh-CN" sz="1400" dirty="0">
                <a:solidFill>
                  <a:schemeClr val="tx1">
                    <a:lumMod val="50000"/>
                    <a:lumOff val="50000"/>
                  </a:schemeClr>
                </a:solidFill>
                <a:latin typeface="+mn-ea"/>
              </a:rPr>
              <a:t>1</a:t>
            </a:r>
            <a:r>
              <a:rPr lang="zh-CN" altLang="en-US" sz="1400" dirty="0">
                <a:solidFill>
                  <a:schemeClr val="tx1">
                    <a:lumMod val="50000"/>
                    <a:lumOff val="50000"/>
                  </a:schemeClr>
                </a:solidFill>
                <a:latin typeface="+mn-ea"/>
              </a:rPr>
              <a:t>和</a:t>
            </a:r>
            <a:r>
              <a:rPr lang="en-US" altLang="zh-CN" sz="1400" dirty="0">
                <a:solidFill>
                  <a:schemeClr val="tx1">
                    <a:lumMod val="50000"/>
                    <a:lumOff val="50000"/>
                  </a:schemeClr>
                </a:solidFill>
                <a:latin typeface="+mn-ea"/>
              </a:rPr>
              <a:t>2</a:t>
            </a:r>
            <a:r>
              <a:rPr lang="zh-CN" altLang="en-US" sz="1400" dirty="0">
                <a:solidFill>
                  <a:schemeClr val="tx1">
                    <a:lumMod val="50000"/>
                    <a:lumOff val="50000"/>
                  </a:schemeClr>
                </a:solidFill>
                <a:latin typeface="+mn-ea"/>
              </a:rPr>
              <a:t>的颜色设置为文本颜色，停止点</a:t>
            </a:r>
            <a:r>
              <a:rPr lang="en-US" altLang="zh-CN" sz="1400" dirty="0">
                <a:solidFill>
                  <a:schemeClr val="tx1">
                    <a:lumMod val="50000"/>
                    <a:lumOff val="50000"/>
                  </a:schemeClr>
                </a:solidFill>
                <a:latin typeface="+mn-ea"/>
              </a:rPr>
              <a:t>3</a:t>
            </a:r>
            <a:r>
              <a:rPr lang="zh-CN" altLang="en-US" sz="1400" dirty="0">
                <a:solidFill>
                  <a:schemeClr val="tx1">
                    <a:lumMod val="50000"/>
                    <a:lumOff val="50000"/>
                  </a:schemeClr>
                </a:solidFill>
                <a:latin typeface="+mn-ea"/>
              </a:rPr>
              <a:t>的颜色透明度改为</a:t>
            </a:r>
            <a:r>
              <a:rPr lang="en-US" altLang="zh-CN" sz="1400" dirty="0">
                <a:solidFill>
                  <a:schemeClr val="tx1">
                    <a:lumMod val="50000"/>
                    <a:lumOff val="50000"/>
                  </a:schemeClr>
                </a:solidFill>
                <a:latin typeface="+mn-ea"/>
              </a:rPr>
              <a:t>100%</a:t>
            </a:r>
          </a:p>
          <a:p>
            <a:pPr marL="342900" indent="-342900">
              <a:lnSpc>
                <a:spcPct val="150000"/>
              </a:lnSpc>
              <a:buFont typeface="+mj-ea"/>
              <a:buAutoNum type="circleNumDbPlain"/>
            </a:pPr>
            <a:r>
              <a:rPr lang="zh-CN" altLang="en-US" sz="1400" dirty="0">
                <a:solidFill>
                  <a:schemeClr val="tx1">
                    <a:lumMod val="50000"/>
                    <a:lumOff val="50000"/>
                  </a:schemeClr>
                </a:solidFill>
                <a:latin typeface="+mn-ea"/>
              </a:rPr>
              <a:t>把停止点</a:t>
            </a:r>
            <a:r>
              <a:rPr lang="en-US" altLang="zh-CN" sz="1400" dirty="0">
                <a:solidFill>
                  <a:schemeClr val="tx1">
                    <a:lumMod val="50000"/>
                    <a:lumOff val="50000"/>
                  </a:schemeClr>
                </a:solidFill>
                <a:latin typeface="+mn-ea"/>
              </a:rPr>
              <a:t>2</a:t>
            </a:r>
            <a:r>
              <a:rPr lang="zh-CN" altLang="en-US" sz="1400" dirty="0">
                <a:solidFill>
                  <a:schemeClr val="tx1">
                    <a:lumMod val="50000"/>
                    <a:lumOff val="50000"/>
                  </a:schemeClr>
                </a:solidFill>
                <a:latin typeface="+mn-ea"/>
              </a:rPr>
              <a:t>和</a:t>
            </a:r>
            <a:r>
              <a:rPr lang="en-US" altLang="zh-CN" sz="1400" dirty="0">
                <a:solidFill>
                  <a:schemeClr val="tx1">
                    <a:lumMod val="50000"/>
                    <a:lumOff val="50000"/>
                  </a:schemeClr>
                </a:solidFill>
                <a:latin typeface="+mn-ea"/>
              </a:rPr>
              <a:t>3</a:t>
            </a:r>
            <a:r>
              <a:rPr lang="zh-CN" altLang="en-US" sz="1400" dirty="0">
                <a:solidFill>
                  <a:schemeClr val="tx1">
                    <a:lumMod val="50000"/>
                    <a:lumOff val="50000"/>
                  </a:schemeClr>
                </a:solidFill>
                <a:latin typeface="+mn-ea"/>
              </a:rPr>
              <a:t>的位置设为一致</a:t>
            </a:r>
            <a:endParaRPr lang="en-US" altLang="zh-CN" sz="1400" dirty="0">
              <a:solidFill>
                <a:schemeClr val="tx1">
                  <a:lumMod val="50000"/>
                  <a:lumOff val="50000"/>
                </a:schemeClr>
              </a:solidFill>
              <a:latin typeface="+mn-ea"/>
            </a:endParaRPr>
          </a:p>
        </p:txBody>
      </p:sp>
      <p:grpSp>
        <p:nvGrpSpPr>
          <p:cNvPr id="9" name="组合 8">
            <a:extLst>
              <a:ext uri="{FF2B5EF4-FFF2-40B4-BE49-F238E27FC236}">
                <a16:creationId xmlns:a16="http://schemas.microsoft.com/office/drawing/2014/main" id="{D8980E6D-D888-499E-8917-65D991AB016C}"/>
              </a:ext>
            </a:extLst>
          </p:cNvPr>
          <p:cNvGrpSpPr/>
          <p:nvPr/>
        </p:nvGrpSpPr>
        <p:grpSpPr>
          <a:xfrm>
            <a:off x="5601996" y="798403"/>
            <a:ext cx="5793488" cy="923330"/>
            <a:chOff x="5292946" y="798403"/>
            <a:chExt cx="5793488" cy="923330"/>
          </a:xfrm>
        </p:grpSpPr>
        <p:sp>
          <p:nvSpPr>
            <p:cNvPr id="30" name="箭头: 五边形 29">
              <a:extLst>
                <a:ext uri="{FF2B5EF4-FFF2-40B4-BE49-F238E27FC236}">
                  <a16:creationId xmlns:a16="http://schemas.microsoft.com/office/drawing/2014/main" id="{8A74695F-EA4E-469A-9598-FFB4D56A5A15}"/>
                </a:ext>
              </a:extLst>
            </p:cNvPr>
            <p:cNvSpPr/>
            <p:nvPr/>
          </p:nvSpPr>
          <p:spPr>
            <a:xfrm>
              <a:off x="5812858" y="1125378"/>
              <a:ext cx="5273576" cy="394423"/>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2">
                      <a:lumMod val="10000"/>
                    </a:schemeClr>
                  </a:solidFill>
                  <a:latin typeface="+mj-ea"/>
                  <a:ea typeface="+mj-ea"/>
                </a:rPr>
                <a:t>模板中可编辑的半截文字如何制作？</a:t>
              </a:r>
            </a:p>
          </p:txBody>
        </p:sp>
        <p:sp>
          <p:nvSpPr>
            <p:cNvPr id="31" name="文本框 30">
              <a:extLst>
                <a:ext uri="{FF2B5EF4-FFF2-40B4-BE49-F238E27FC236}">
                  <a16:creationId xmlns:a16="http://schemas.microsoft.com/office/drawing/2014/main" id="{D55980FF-B1DF-47C9-8310-2269F2DF2347}"/>
                </a:ext>
              </a:extLst>
            </p:cNvPr>
            <p:cNvSpPr txBox="1"/>
            <p:nvPr/>
          </p:nvSpPr>
          <p:spPr>
            <a:xfrm>
              <a:off x="5292946" y="798403"/>
              <a:ext cx="723275" cy="923330"/>
            </a:xfrm>
            <a:prstGeom prst="rect">
              <a:avLst/>
            </a:prstGeom>
            <a:noFill/>
          </p:spPr>
          <p:txBody>
            <a:bodyPr wrap="none" rtlCol="0">
              <a:spAutoFit/>
            </a:bodyPr>
            <a:lstStyle/>
            <a:p>
              <a:r>
                <a:rPr lang="en-US" altLang="zh-CN" sz="5400" b="1" i="1" dirty="0">
                  <a:solidFill>
                    <a:schemeClr val="accent3"/>
                  </a:solidFill>
                </a:rPr>
                <a:t>Q</a:t>
              </a:r>
              <a:endParaRPr lang="zh-CN" altLang="en-US" sz="5400" b="1" i="1" dirty="0">
                <a:solidFill>
                  <a:schemeClr val="accent3"/>
                </a:solidFill>
              </a:endParaRPr>
            </a:p>
          </p:txBody>
        </p:sp>
      </p:grpSp>
      <p:cxnSp>
        <p:nvCxnSpPr>
          <p:cNvPr id="12" name="连接符: 肘形 11">
            <a:extLst>
              <a:ext uri="{FF2B5EF4-FFF2-40B4-BE49-F238E27FC236}">
                <a16:creationId xmlns:a16="http://schemas.microsoft.com/office/drawing/2014/main" id="{2E9B195D-1A63-432E-83AD-D5BBB7D5AF1C}"/>
              </a:ext>
            </a:extLst>
          </p:cNvPr>
          <p:cNvCxnSpPr>
            <a:cxnSpLocks/>
            <a:stCxn id="26" idx="0"/>
            <a:endCxn id="31" idx="1"/>
          </p:cNvCxnSpPr>
          <p:nvPr/>
        </p:nvCxnSpPr>
        <p:spPr>
          <a:xfrm rot="5400000" flipH="1" flipV="1">
            <a:off x="2916434" y="-680676"/>
            <a:ext cx="744818" cy="4626306"/>
          </a:xfrm>
          <a:prstGeom prst="bentConnector2">
            <a:avLst/>
          </a:prstGeom>
          <a:ln>
            <a:headEnd type="none"/>
            <a:tailEnd type="oval"/>
          </a:ln>
        </p:spPr>
        <p:style>
          <a:lnRef idx="1">
            <a:schemeClr val="accent1"/>
          </a:lnRef>
          <a:fillRef idx="0">
            <a:schemeClr val="accent1"/>
          </a:fillRef>
          <a:effectRef idx="0">
            <a:schemeClr val="accent1"/>
          </a:effectRef>
          <a:fontRef idx="minor">
            <a:schemeClr val="tx1"/>
          </a:fontRef>
        </p:style>
      </p:cxnSp>
      <p:sp>
        <p:nvSpPr>
          <p:cNvPr id="2" name="文本占位符 1">
            <a:extLst>
              <a:ext uri="{FF2B5EF4-FFF2-40B4-BE49-F238E27FC236}">
                <a16:creationId xmlns:a16="http://schemas.microsoft.com/office/drawing/2014/main" id="{64E02BFD-BB29-43B3-B68A-30D8DDA9B3C5}"/>
              </a:ext>
            </a:extLst>
          </p:cNvPr>
          <p:cNvSpPr>
            <a:spLocks noGrp="1"/>
          </p:cNvSpPr>
          <p:nvPr>
            <p:ph type="body" sz="quarter" idx="10"/>
          </p:nvPr>
        </p:nvSpPr>
        <p:spPr/>
        <p:txBody>
          <a:bodyPr/>
          <a:lstStyle/>
          <a:p>
            <a:r>
              <a:rPr lang="zh-CN" altLang="en-US" dirty="0"/>
              <a:t>一个小技巧</a:t>
            </a:r>
          </a:p>
        </p:txBody>
      </p:sp>
      <p:grpSp>
        <p:nvGrpSpPr>
          <p:cNvPr id="6" name="组合 5">
            <a:extLst>
              <a:ext uri="{FF2B5EF4-FFF2-40B4-BE49-F238E27FC236}">
                <a16:creationId xmlns:a16="http://schemas.microsoft.com/office/drawing/2014/main" id="{8F6C53D6-3464-495E-85EC-BFA814015CE4}"/>
              </a:ext>
            </a:extLst>
          </p:cNvPr>
          <p:cNvGrpSpPr/>
          <p:nvPr/>
        </p:nvGrpSpPr>
        <p:grpSpPr>
          <a:xfrm>
            <a:off x="569168" y="2004886"/>
            <a:ext cx="3200881" cy="1205003"/>
            <a:chOff x="626582" y="1358641"/>
            <a:chExt cx="3200881" cy="1205003"/>
          </a:xfrm>
        </p:grpSpPr>
        <p:sp>
          <p:nvSpPr>
            <p:cNvPr id="26" name="文本框 25">
              <a:extLst>
                <a:ext uri="{FF2B5EF4-FFF2-40B4-BE49-F238E27FC236}">
                  <a16:creationId xmlns:a16="http://schemas.microsoft.com/office/drawing/2014/main" id="{4A2CBA3B-0E08-4D39-BC62-763A353E42BA}"/>
                </a:ext>
              </a:extLst>
            </p:cNvPr>
            <p:cNvSpPr txBox="1"/>
            <p:nvPr/>
          </p:nvSpPr>
          <p:spPr>
            <a:xfrm>
              <a:off x="626582" y="1358641"/>
              <a:ext cx="813043" cy="769441"/>
            </a:xfrm>
            <a:prstGeom prst="rect">
              <a:avLst/>
            </a:prstGeom>
            <a:noFill/>
          </p:spPr>
          <p:txBody>
            <a:bodyPr wrap="none" rtlCol="0">
              <a:spAutoFit/>
            </a:bodyPr>
            <a:lstStyle/>
            <a:p>
              <a:r>
                <a:rPr lang="en-US" altLang="zh-CN" sz="4400" b="1" dirty="0">
                  <a:gradFill>
                    <a:gsLst>
                      <a:gs pos="0">
                        <a:schemeClr val="accent1"/>
                      </a:gs>
                      <a:gs pos="60000">
                        <a:schemeClr val="accent1"/>
                      </a:gs>
                      <a:gs pos="60000">
                        <a:schemeClr val="accent1">
                          <a:alpha val="0"/>
                        </a:schemeClr>
                      </a:gs>
                    </a:gsLst>
                    <a:lin ang="5400000" scaled="1"/>
                  </a:gradFill>
                  <a:latin typeface="+mj-lt"/>
                </a:rPr>
                <a:t>01</a:t>
              </a:r>
              <a:endParaRPr lang="zh-CN" altLang="en-US" sz="4400" b="1" dirty="0">
                <a:gradFill>
                  <a:gsLst>
                    <a:gs pos="0">
                      <a:schemeClr val="accent1"/>
                    </a:gs>
                    <a:gs pos="60000">
                      <a:schemeClr val="accent1"/>
                    </a:gs>
                    <a:gs pos="60000">
                      <a:schemeClr val="accent1">
                        <a:alpha val="0"/>
                      </a:schemeClr>
                    </a:gs>
                  </a:gsLst>
                  <a:lin ang="5400000" scaled="1"/>
                </a:gradFill>
                <a:latin typeface="+mj-lt"/>
              </a:endParaRPr>
            </a:p>
          </p:txBody>
        </p:sp>
        <p:grpSp>
          <p:nvGrpSpPr>
            <p:cNvPr id="5" name="组合 4">
              <a:extLst>
                <a:ext uri="{FF2B5EF4-FFF2-40B4-BE49-F238E27FC236}">
                  <a16:creationId xmlns:a16="http://schemas.microsoft.com/office/drawing/2014/main" id="{A63E451E-DFC1-49AE-98DF-D49698A43FA9}"/>
                </a:ext>
              </a:extLst>
            </p:cNvPr>
            <p:cNvGrpSpPr/>
            <p:nvPr/>
          </p:nvGrpSpPr>
          <p:grpSpPr>
            <a:xfrm>
              <a:off x="731837" y="1678805"/>
              <a:ext cx="3095626" cy="884839"/>
              <a:chOff x="731837" y="1678805"/>
              <a:chExt cx="3095626" cy="884839"/>
            </a:xfrm>
          </p:grpSpPr>
          <p:sp>
            <p:nvSpPr>
              <p:cNvPr id="27" name="矩形 26">
                <a:extLst>
                  <a:ext uri="{FF2B5EF4-FFF2-40B4-BE49-F238E27FC236}">
                    <a16:creationId xmlns:a16="http://schemas.microsoft.com/office/drawing/2014/main" id="{2E419F39-F1DA-4D67-8D19-33705C78CF71}"/>
                  </a:ext>
                </a:extLst>
              </p:cNvPr>
              <p:cNvSpPr/>
              <p:nvPr/>
            </p:nvSpPr>
            <p:spPr>
              <a:xfrm>
                <a:off x="731837" y="1807917"/>
                <a:ext cx="3095626" cy="461665"/>
              </a:xfrm>
              <a:prstGeom prst="rect">
                <a:avLst/>
              </a:prstGeom>
              <a:noFill/>
            </p:spPr>
            <p:txBody>
              <a:bodyPr wrap="square" lIns="0" rIns="0">
                <a:spAutoFit/>
              </a:bodyPr>
              <a:lstStyle/>
              <a:p>
                <a:pPr algn="dist"/>
                <a:r>
                  <a:rPr lang="zh-CN" altLang="en-US" sz="2400" dirty="0">
                    <a:solidFill>
                      <a:schemeClr val="bg2">
                        <a:lumMod val="10000"/>
                      </a:schemeClr>
                    </a:solidFill>
                    <a:latin typeface="+mn-ea"/>
                  </a:rPr>
                  <a:t>请在此处添加章节标题</a:t>
                </a:r>
                <a:endParaRPr lang="en-US" altLang="zh-CN" dirty="0">
                  <a:solidFill>
                    <a:schemeClr val="bg2">
                      <a:lumMod val="10000"/>
                    </a:schemeClr>
                  </a:solidFill>
                  <a:latin typeface="+mn-ea"/>
                </a:endParaRPr>
              </a:p>
            </p:txBody>
          </p:sp>
          <p:sp>
            <p:nvSpPr>
              <p:cNvPr id="28" name="矩形 27">
                <a:extLst>
                  <a:ext uri="{FF2B5EF4-FFF2-40B4-BE49-F238E27FC236}">
                    <a16:creationId xmlns:a16="http://schemas.microsoft.com/office/drawing/2014/main" id="{D9A1A876-A033-4877-9CE5-F4730F401E7C}"/>
                  </a:ext>
                </a:extLst>
              </p:cNvPr>
              <p:cNvSpPr/>
              <p:nvPr/>
            </p:nvSpPr>
            <p:spPr>
              <a:xfrm>
                <a:off x="731837" y="2255867"/>
                <a:ext cx="3095624" cy="307777"/>
              </a:xfrm>
              <a:prstGeom prst="rect">
                <a:avLst/>
              </a:prstGeom>
            </p:spPr>
            <p:txBody>
              <a:bodyPr wrap="square" lIns="0" rIns="0">
                <a:spAutoFit/>
              </a:bodyPr>
              <a:lstStyle/>
              <a:p>
                <a:pPr algn="dist"/>
                <a:r>
                  <a:rPr lang="en-US" altLang="zh-CN" sz="1400" dirty="0">
                    <a:solidFill>
                      <a:schemeClr val="tx1">
                        <a:lumMod val="25000"/>
                        <a:lumOff val="75000"/>
                      </a:schemeClr>
                    </a:solidFill>
                    <a:latin typeface="+mn-ea"/>
                  </a:rPr>
                  <a:t>Please enter the section title</a:t>
                </a:r>
                <a:endParaRPr lang="en-US" altLang="zh-CN" sz="1400" b="0" i="0" dirty="0">
                  <a:solidFill>
                    <a:schemeClr val="tx1">
                      <a:lumMod val="25000"/>
                      <a:lumOff val="75000"/>
                    </a:schemeClr>
                  </a:solidFill>
                  <a:effectLst/>
                  <a:latin typeface="+mn-ea"/>
                </a:endParaRPr>
              </a:p>
            </p:txBody>
          </p:sp>
          <p:cxnSp>
            <p:nvCxnSpPr>
              <p:cNvPr id="29" name="直接连接符 28">
                <a:extLst>
                  <a:ext uri="{FF2B5EF4-FFF2-40B4-BE49-F238E27FC236}">
                    <a16:creationId xmlns:a16="http://schemas.microsoft.com/office/drawing/2014/main" id="{B70EBC00-BEB5-477C-8D75-39B8806B9547}"/>
                  </a:ext>
                </a:extLst>
              </p:cNvPr>
              <p:cNvCxnSpPr>
                <a:cxnSpLocks/>
              </p:cNvCxnSpPr>
              <p:nvPr/>
            </p:nvCxnSpPr>
            <p:spPr>
              <a:xfrm>
                <a:off x="1525400" y="1678805"/>
                <a:ext cx="411557" cy="0"/>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grpSp>
      </p:grpSp>
      <p:cxnSp>
        <p:nvCxnSpPr>
          <p:cNvPr id="39" name="直接连接符 38">
            <a:extLst>
              <a:ext uri="{FF2B5EF4-FFF2-40B4-BE49-F238E27FC236}">
                <a16:creationId xmlns:a16="http://schemas.microsoft.com/office/drawing/2014/main" id="{C3B0955C-95DC-4348-8E5E-9249693BFE5E}"/>
              </a:ext>
            </a:extLst>
          </p:cNvPr>
          <p:cNvCxnSpPr/>
          <p:nvPr/>
        </p:nvCxnSpPr>
        <p:spPr>
          <a:xfrm>
            <a:off x="660400" y="3687418"/>
            <a:ext cx="10860969" cy="0"/>
          </a:xfrm>
          <a:prstGeom prst="line">
            <a:avLst/>
          </a:prstGeom>
        </p:spPr>
        <p:style>
          <a:lnRef idx="1">
            <a:schemeClr val="accent1"/>
          </a:lnRef>
          <a:fillRef idx="0">
            <a:schemeClr val="accent1"/>
          </a:fillRef>
          <a:effectRef idx="0">
            <a:schemeClr val="accent1"/>
          </a:effectRef>
          <a:fontRef idx="minor">
            <a:schemeClr val="tx1"/>
          </a:fontRef>
        </p:style>
      </p:cxnSp>
      <p:sp>
        <p:nvSpPr>
          <p:cNvPr id="3" name="幻灯片编号占位符 2"/>
          <p:cNvSpPr>
            <a:spLocks noGrp="1"/>
          </p:cNvSpPr>
          <p:nvPr>
            <p:ph type="sldNum" sz="quarter" idx="4"/>
          </p:nvPr>
        </p:nvSpPr>
        <p:spPr>
          <a:xfrm>
            <a:off x="4724400" y="6378575"/>
            <a:ext cx="2743200" cy="365125"/>
          </a:xfrm>
        </p:spPr>
        <p:txBody>
          <a:bodyPr/>
          <a:lstStyle/>
          <a:p>
            <a:fld id="{FCD414FB-FBA3-744C-9B73-3C070CB3E4AB}" type="slidenum">
              <a:rPr kumimoji="1" lang="zh-CN" altLang="en-US" smtClean="0"/>
              <a:pPr/>
              <a:t>42</a:t>
            </a:fld>
            <a:endParaRPr kumimoji="1" lang="zh-CN" altLang="en-US" dirty="0"/>
          </a:p>
        </p:txBody>
      </p:sp>
      <p:grpSp>
        <p:nvGrpSpPr>
          <p:cNvPr id="8" name="组 7"/>
          <p:cNvGrpSpPr/>
          <p:nvPr/>
        </p:nvGrpSpPr>
        <p:grpSpPr>
          <a:xfrm>
            <a:off x="660400" y="3920490"/>
            <a:ext cx="2578308" cy="2018348"/>
            <a:chOff x="660400" y="3920490"/>
            <a:chExt cx="2578308" cy="2018348"/>
          </a:xfrm>
        </p:grpSpPr>
        <p:pic>
          <p:nvPicPr>
            <p:cNvPr id="10" name="图片 9">
              <a:extLst>
                <a:ext uri="{FF2B5EF4-FFF2-40B4-BE49-F238E27FC236}">
                  <a16:creationId xmlns:a16="http://schemas.microsoft.com/office/drawing/2014/main" id="{23DF2532-7F4F-4CC1-8E14-BDF4F200C970}"/>
                </a:ext>
              </a:extLst>
            </p:cNvPr>
            <p:cNvPicPr>
              <a:picLocks noChangeAspect="1"/>
            </p:cNvPicPr>
            <p:nvPr/>
          </p:nvPicPr>
          <p:blipFill rotWithShape="1">
            <a:blip r:embed="rId2"/>
            <a:srcRect b="7523"/>
            <a:stretch/>
          </p:blipFill>
          <p:spPr>
            <a:xfrm>
              <a:off x="660400" y="4005263"/>
              <a:ext cx="2219039" cy="1933575"/>
            </a:xfrm>
            <a:prstGeom prst="rect">
              <a:avLst/>
            </a:prstGeom>
          </p:spPr>
        </p:pic>
        <p:sp>
          <p:nvSpPr>
            <p:cNvPr id="4" name="文本框 3"/>
            <p:cNvSpPr txBox="1"/>
            <p:nvPr/>
          </p:nvSpPr>
          <p:spPr>
            <a:xfrm>
              <a:off x="2823210" y="3920490"/>
              <a:ext cx="415498" cy="369332"/>
            </a:xfrm>
            <a:prstGeom prst="rect">
              <a:avLst/>
            </a:prstGeom>
            <a:noFill/>
          </p:spPr>
          <p:txBody>
            <a:bodyPr wrap="none" rtlCol="0">
              <a:spAutoFit/>
            </a:bodyPr>
            <a:lstStyle/>
            <a:p>
              <a:r>
                <a:rPr kumimoji="1" lang="zh-CN" altLang="en-US" dirty="0">
                  <a:solidFill>
                    <a:schemeClr val="accent1"/>
                  </a:solidFill>
                </a:rPr>
                <a:t>①</a:t>
              </a:r>
            </a:p>
          </p:txBody>
        </p:sp>
      </p:grpSp>
      <p:grpSp>
        <p:nvGrpSpPr>
          <p:cNvPr id="11" name="组 10"/>
          <p:cNvGrpSpPr/>
          <p:nvPr/>
        </p:nvGrpSpPr>
        <p:grpSpPr>
          <a:xfrm>
            <a:off x="4481705" y="3912037"/>
            <a:ext cx="2950597" cy="2026801"/>
            <a:chOff x="4623891" y="3912037"/>
            <a:chExt cx="2950597" cy="2026801"/>
          </a:xfrm>
        </p:grpSpPr>
        <p:grpSp>
          <p:nvGrpSpPr>
            <p:cNvPr id="24" name="组合 23">
              <a:extLst>
                <a:ext uri="{FF2B5EF4-FFF2-40B4-BE49-F238E27FC236}">
                  <a16:creationId xmlns:a16="http://schemas.microsoft.com/office/drawing/2014/main" id="{F5533CC0-6F1A-46FF-9D4F-84C6743F55C2}"/>
                </a:ext>
              </a:extLst>
            </p:cNvPr>
            <p:cNvGrpSpPr/>
            <p:nvPr/>
          </p:nvGrpSpPr>
          <p:grpSpPr>
            <a:xfrm>
              <a:off x="4623891" y="4005263"/>
              <a:ext cx="2581275" cy="1933575"/>
              <a:chOff x="3219332" y="4005263"/>
              <a:chExt cx="2581275" cy="1933575"/>
            </a:xfrm>
          </p:grpSpPr>
          <p:pic>
            <p:nvPicPr>
              <p:cNvPr id="13" name="图片 12">
                <a:extLst>
                  <a:ext uri="{FF2B5EF4-FFF2-40B4-BE49-F238E27FC236}">
                    <a16:creationId xmlns:a16="http://schemas.microsoft.com/office/drawing/2014/main" id="{52C79DEF-2159-4489-9774-0C3DCB7A70C3}"/>
                  </a:ext>
                </a:extLst>
              </p:cNvPr>
              <p:cNvPicPr>
                <a:picLocks noChangeAspect="1"/>
              </p:cNvPicPr>
              <p:nvPr/>
            </p:nvPicPr>
            <p:blipFill>
              <a:blip r:embed="rId3"/>
              <a:stretch>
                <a:fillRect/>
              </a:stretch>
            </p:blipFill>
            <p:spPr>
              <a:xfrm>
                <a:off x="3219332" y="4005263"/>
                <a:ext cx="2581275" cy="1933575"/>
              </a:xfrm>
              <a:prstGeom prst="rect">
                <a:avLst/>
              </a:prstGeom>
            </p:spPr>
          </p:pic>
          <p:sp>
            <p:nvSpPr>
              <p:cNvPr id="50" name="矩形 49">
                <a:extLst>
                  <a:ext uri="{FF2B5EF4-FFF2-40B4-BE49-F238E27FC236}">
                    <a16:creationId xmlns:a16="http://schemas.microsoft.com/office/drawing/2014/main" id="{6DD5D87D-C5F7-478B-9559-71EA861E4E96}"/>
                  </a:ext>
                </a:extLst>
              </p:cNvPr>
              <p:cNvSpPr/>
              <p:nvPr/>
            </p:nvSpPr>
            <p:spPr>
              <a:xfrm>
                <a:off x="3568159" y="5148367"/>
                <a:ext cx="2027571" cy="296758"/>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8" name="标注: 线形 17">
                <a:extLst>
                  <a:ext uri="{FF2B5EF4-FFF2-40B4-BE49-F238E27FC236}">
                    <a16:creationId xmlns:a16="http://schemas.microsoft.com/office/drawing/2014/main" id="{941C9143-7EC0-40F4-B104-5B438350226E}"/>
                  </a:ext>
                </a:extLst>
              </p:cNvPr>
              <p:cNvSpPr/>
              <p:nvPr/>
            </p:nvSpPr>
            <p:spPr>
              <a:xfrm>
                <a:off x="3568159" y="4792325"/>
                <a:ext cx="665923" cy="288155"/>
              </a:xfrm>
              <a:prstGeom prst="borderCallout1">
                <a:avLst>
                  <a:gd name="adj1" fmla="val -5395"/>
                  <a:gd name="adj2" fmla="val 96144"/>
                  <a:gd name="adj3" fmla="val -87605"/>
                  <a:gd name="adj4" fmla="val 116501"/>
                </a:avLst>
              </a:prstGeom>
              <a:solidFill>
                <a:schemeClr val="accent1"/>
              </a:solidFill>
              <a:ln w="19050">
                <a:solidFill>
                  <a:schemeClr val="accent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dirty="0"/>
                  <a:t>停止点</a:t>
                </a:r>
              </a:p>
            </p:txBody>
          </p:sp>
        </p:grpSp>
        <p:sp>
          <p:nvSpPr>
            <p:cNvPr id="36" name="文本框 35"/>
            <p:cNvSpPr txBox="1"/>
            <p:nvPr/>
          </p:nvSpPr>
          <p:spPr>
            <a:xfrm>
              <a:off x="7158990" y="3912037"/>
              <a:ext cx="415498" cy="646331"/>
            </a:xfrm>
            <a:prstGeom prst="rect">
              <a:avLst/>
            </a:prstGeom>
            <a:noFill/>
          </p:spPr>
          <p:txBody>
            <a:bodyPr wrap="none" rtlCol="0">
              <a:spAutoFit/>
            </a:bodyPr>
            <a:lstStyle/>
            <a:p>
              <a:r>
                <a:rPr kumimoji="1" lang="zh-CN" altLang="en-US" dirty="0">
                  <a:solidFill>
                    <a:schemeClr val="accent1"/>
                  </a:solidFill>
                </a:rPr>
                <a:t>②</a:t>
              </a:r>
              <a:endParaRPr kumimoji="1" lang="en-US" altLang="zh-CN" dirty="0">
                <a:solidFill>
                  <a:schemeClr val="accent1"/>
                </a:solidFill>
              </a:endParaRPr>
            </a:p>
            <a:p>
              <a:r>
                <a:rPr kumimoji="1" lang="zh-CN" altLang="en-US" dirty="0">
                  <a:solidFill>
                    <a:schemeClr val="accent1"/>
                  </a:solidFill>
                </a:rPr>
                <a:t>③</a:t>
              </a:r>
            </a:p>
          </p:txBody>
        </p:sp>
      </p:grpSp>
      <p:grpSp>
        <p:nvGrpSpPr>
          <p:cNvPr id="14" name="组 13"/>
          <p:cNvGrpSpPr/>
          <p:nvPr/>
        </p:nvGrpSpPr>
        <p:grpSpPr>
          <a:xfrm>
            <a:off x="8675299" y="3918586"/>
            <a:ext cx="2950489" cy="2020252"/>
            <a:chOff x="8949619" y="3918586"/>
            <a:chExt cx="2950489" cy="2020252"/>
          </a:xfrm>
        </p:grpSpPr>
        <p:grpSp>
          <p:nvGrpSpPr>
            <p:cNvPr id="23" name="组合 22">
              <a:extLst>
                <a:ext uri="{FF2B5EF4-FFF2-40B4-BE49-F238E27FC236}">
                  <a16:creationId xmlns:a16="http://schemas.microsoft.com/office/drawing/2014/main" id="{F976246D-E697-4CBE-B20B-553865DAB807}"/>
                </a:ext>
              </a:extLst>
            </p:cNvPr>
            <p:cNvGrpSpPr/>
            <p:nvPr/>
          </p:nvGrpSpPr>
          <p:grpSpPr>
            <a:xfrm>
              <a:off x="8949619" y="4005263"/>
              <a:ext cx="2571750" cy="1933575"/>
              <a:chOff x="6391395" y="4005263"/>
              <a:chExt cx="2571750" cy="1933575"/>
            </a:xfrm>
          </p:grpSpPr>
          <p:pic>
            <p:nvPicPr>
              <p:cNvPr id="21" name="图片 20">
                <a:extLst>
                  <a:ext uri="{FF2B5EF4-FFF2-40B4-BE49-F238E27FC236}">
                    <a16:creationId xmlns:a16="http://schemas.microsoft.com/office/drawing/2014/main" id="{5E086EB8-8DD7-4722-ADC2-AAE3FE3CF118}"/>
                  </a:ext>
                </a:extLst>
              </p:cNvPr>
              <p:cNvPicPr>
                <a:picLocks noChangeAspect="1"/>
              </p:cNvPicPr>
              <p:nvPr/>
            </p:nvPicPr>
            <p:blipFill rotWithShape="1">
              <a:blip r:embed="rId4"/>
              <a:srcRect b="1932"/>
              <a:stretch/>
            </p:blipFill>
            <p:spPr>
              <a:xfrm>
                <a:off x="6391395" y="4005263"/>
                <a:ext cx="2571750" cy="1933575"/>
              </a:xfrm>
              <a:prstGeom prst="rect">
                <a:avLst/>
              </a:prstGeom>
            </p:spPr>
          </p:pic>
          <p:sp>
            <p:nvSpPr>
              <p:cNvPr id="52" name="标注: 线形 51">
                <a:extLst>
                  <a:ext uri="{FF2B5EF4-FFF2-40B4-BE49-F238E27FC236}">
                    <a16:creationId xmlns:a16="http://schemas.microsoft.com/office/drawing/2014/main" id="{2413EB51-50F0-45DF-A8BA-C7B9A8C9E5D5}"/>
                  </a:ext>
                </a:extLst>
              </p:cNvPr>
              <p:cNvSpPr/>
              <p:nvPr/>
            </p:nvSpPr>
            <p:spPr>
              <a:xfrm>
                <a:off x="6742708" y="4571584"/>
                <a:ext cx="1952169" cy="288155"/>
              </a:xfrm>
              <a:prstGeom prst="borderCallout1">
                <a:avLst>
                  <a:gd name="adj1" fmla="val -8844"/>
                  <a:gd name="adj2" fmla="val 97300"/>
                  <a:gd name="adj3" fmla="val -63460"/>
                  <a:gd name="adj4" fmla="val 46220"/>
                </a:avLst>
              </a:prstGeom>
              <a:solidFill>
                <a:schemeClr val="accent1"/>
              </a:solidFill>
              <a:ln w="19050">
                <a:solidFill>
                  <a:schemeClr val="accent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200" dirty="0"/>
                  <a:t>让停止点</a:t>
                </a:r>
                <a:r>
                  <a:rPr lang="en-US" altLang="zh-CN" sz="1200" dirty="0"/>
                  <a:t>2</a:t>
                </a:r>
                <a:r>
                  <a:rPr lang="zh-CN" altLang="en-US" sz="1200" dirty="0"/>
                  <a:t>和</a:t>
                </a:r>
                <a:r>
                  <a:rPr lang="en-US" altLang="zh-CN" sz="1200" dirty="0"/>
                  <a:t>3</a:t>
                </a:r>
                <a:r>
                  <a:rPr lang="zh-CN" altLang="en-US" sz="1200" dirty="0"/>
                  <a:t>位置重合</a:t>
                </a:r>
              </a:p>
            </p:txBody>
          </p:sp>
          <p:sp>
            <p:nvSpPr>
              <p:cNvPr id="53" name="矩形 52">
                <a:extLst>
                  <a:ext uri="{FF2B5EF4-FFF2-40B4-BE49-F238E27FC236}">
                    <a16:creationId xmlns:a16="http://schemas.microsoft.com/office/drawing/2014/main" id="{93F5B57E-5AD0-4E13-ADB1-C07FC6B5DDAB}"/>
                  </a:ext>
                </a:extLst>
              </p:cNvPr>
              <p:cNvSpPr/>
              <p:nvPr/>
            </p:nvSpPr>
            <p:spPr>
              <a:xfrm>
                <a:off x="6742708" y="4902315"/>
                <a:ext cx="1952168" cy="246052"/>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37" name="文本框 36"/>
            <p:cNvSpPr txBox="1"/>
            <p:nvPr/>
          </p:nvSpPr>
          <p:spPr>
            <a:xfrm>
              <a:off x="11484610" y="3918586"/>
              <a:ext cx="415498" cy="369332"/>
            </a:xfrm>
            <a:prstGeom prst="rect">
              <a:avLst/>
            </a:prstGeom>
            <a:noFill/>
          </p:spPr>
          <p:txBody>
            <a:bodyPr wrap="none" rtlCol="0">
              <a:spAutoFit/>
            </a:bodyPr>
            <a:lstStyle/>
            <a:p>
              <a:r>
                <a:rPr kumimoji="1" lang="zh-CN" altLang="en-US" dirty="0">
                  <a:solidFill>
                    <a:schemeClr val="accent1"/>
                  </a:solidFill>
                </a:rPr>
                <a:t>④</a:t>
              </a:r>
            </a:p>
          </p:txBody>
        </p:sp>
      </p:grpSp>
    </p:spTree>
    <p:extLst>
      <p:ext uri="{BB962C8B-B14F-4D97-AF65-F5344CB8AC3E}">
        <p14:creationId xmlns:p14="http://schemas.microsoft.com/office/powerpoint/2010/main" val="167041183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占位符 9">
            <a:extLst>
              <a:ext uri="{FF2B5EF4-FFF2-40B4-BE49-F238E27FC236}">
                <a16:creationId xmlns:a16="http://schemas.microsoft.com/office/drawing/2014/main" id="{7E33CC99-8F42-48E7-8066-28F5DD442D42}"/>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58" b="58"/>
          <a:stretch>
            <a:fillRect/>
          </a:stretch>
        </p:blipFill>
        <p:spPr/>
      </p:pic>
      <p:grpSp>
        <p:nvGrpSpPr>
          <p:cNvPr id="2" name="组合 1">
            <a:extLst>
              <a:ext uri="{FF2B5EF4-FFF2-40B4-BE49-F238E27FC236}">
                <a16:creationId xmlns:a16="http://schemas.microsoft.com/office/drawing/2014/main" id="{3D26B05D-5D54-4988-A97C-93101A03B596}"/>
              </a:ext>
            </a:extLst>
          </p:cNvPr>
          <p:cNvGrpSpPr/>
          <p:nvPr/>
        </p:nvGrpSpPr>
        <p:grpSpPr>
          <a:xfrm>
            <a:off x="626582" y="4214986"/>
            <a:ext cx="3200881" cy="1205003"/>
            <a:chOff x="626582" y="4214986"/>
            <a:chExt cx="3200881" cy="1205003"/>
          </a:xfrm>
        </p:grpSpPr>
        <p:sp>
          <p:nvSpPr>
            <p:cNvPr id="22" name="文本框 21">
              <a:extLst>
                <a:ext uri="{FF2B5EF4-FFF2-40B4-BE49-F238E27FC236}">
                  <a16:creationId xmlns:a16="http://schemas.microsoft.com/office/drawing/2014/main" id="{956C33F3-BB34-44B0-BB92-EA1BF7C68514}"/>
                </a:ext>
              </a:extLst>
            </p:cNvPr>
            <p:cNvSpPr txBox="1"/>
            <p:nvPr/>
          </p:nvSpPr>
          <p:spPr>
            <a:xfrm>
              <a:off x="626582" y="4214986"/>
              <a:ext cx="813043" cy="769441"/>
            </a:xfrm>
            <a:prstGeom prst="rect">
              <a:avLst/>
            </a:prstGeom>
            <a:noFill/>
          </p:spPr>
          <p:txBody>
            <a:bodyPr wrap="none" rtlCol="0">
              <a:spAutoFit/>
            </a:bodyPr>
            <a:lstStyle/>
            <a:p>
              <a:r>
                <a:rPr lang="en-US" altLang="zh-CN" sz="4400" b="1" dirty="0">
                  <a:gradFill>
                    <a:gsLst>
                      <a:gs pos="0">
                        <a:schemeClr val="accent1"/>
                      </a:gs>
                      <a:gs pos="60000">
                        <a:schemeClr val="accent1"/>
                      </a:gs>
                      <a:gs pos="60000">
                        <a:schemeClr val="bg1">
                          <a:alpha val="0"/>
                        </a:schemeClr>
                      </a:gs>
                    </a:gsLst>
                    <a:lin ang="5400000" scaled="1"/>
                  </a:gradFill>
                  <a:latin typeface="+mj-lt"/>
                </a:rPr>
                <a:t>01</a:t>
              </a:r>
              <a:endParaRPr lang="zh-CN" altLang="en-US" sz="4400" b="1" dirty="0">
                <a:gradFill>
                  <a:gsLst>
                    <a:gs pos="0">
                      <a:schemeClr val="accent1"/>
                    </a:gs>
                    <a:gs pos="60000">
                      <a:schemeClr val="accent1"/>
                    </a:gs>
                    <a:gs pos="60000">
                      <a:schemeClr val="bg1">
                        <a:alpha val="0"/>
                      </a:schemeClr>
                    </a:gs>
                  </a:gsLst>
                  <a:lin ang="5400000" scaled="1"/>
                </a:gradFill>
                <a:latin typeface="+mj-lt"/>
              </a:endParaRPr>
            </a:p>
          </p:txBody>
        </p:sp>
        <p:sp>
          <p:nvSpPr>
            <p:cNvPr id="74" name="矩形 73">
              <a:extLst>
                <a:ext uri="{FF2B5EF4-FFF2-40B4-BE49-F238E27FC236}">
                  <a16:creationId xmlns:a16="http://schemas.microsoft.com/office/drawing/2014/main" id="{D8B6956C-2220-47BF-8C9C-F63D2391F157}"/>
                </a:ext>
              </a:extLst>
            </p:cNvPr>
            <p:cNvSpPr/>
            <p:nvPr/>
          </p:nvSpPr>
          <p:spPr>
            <a:xfrm>
              <a:off x="731837" y="4664262"/>
              <a:ext cx="3095626" cy="461665"/>
            </a:xfrm>
            <a:prstGeom prst="rect">
              <a:avLst/>
            </a:prstGeom>
            <a:noFill/>
          </p:spPr>
          <p:txBody>
            <a:bodyPr wrap="square" lIns="0" rIns="0">
              <a:spAutoFit/>
            </a:bodyPr>
            <a:lstStyle/>
            <a:p>
              <a:pPr algn="dist"/>
              <a:r>
                <a:rPr lang="zh-CN" altLang="en-US" sz="2400" dirty="0">
                  <a:solidFill>
                    <a:schemeClr val="bg2">
                      <a:lumMod val="10000"/>
                    </a:schemeClr>
                  </a:solidFill>
                  <a:latin typeface="+mn-ea"/>
                </a:rPr>
                <a:t>请在此处添加章节标题</a:t>
              </a:r>
              <a:endParaRPr lang="en-US" altLang="zh-CN" dirty="0">
                <a:solidFill>
                  <a:schemeClr val="bg2">
                    <a:lumMod val="10000"/>
                  </a:schemeClr>
                </a:solidFill>
                <a:latin typeface="+mn-ea"/>
              </a:endParaRPr>
            </a:p>
          </p:txBody>
        </p:sp>
        <p:sp>
          <p:nvSpPr>
            <p:cNvPr id="75" name="矩形 74">
              <a:extLst>
                <a:ext uri="{FF2B5EF4-FFF2-40B4-BE49-F238E27FC236}">
                  <a16:creationId xmlns:a16="http://schemas.microsoft.com/office/drawing/2014/main" id="{980985DF-86C8-4317-88AC-6982FEB3C38A}"/>
                </a:ext>
              </a:extLst>
            </p:cNvPr>
            <p:cNvSpPr/>
            <p:nvPr/>
          </p:nvSpPr>
          <p:spPr>
            <a:xfrm>
              <a:off x="731837" y="5112212"/>
              <a:ext cx="3095624" cy="307777"/>
            </a:xfrm>
            <a:prstGeom prst="rect">
              <a:avLst/>
            </a:prstGeom>
          </p:spPr>
          <p:txBody>
            <a:bodyPr wrap="square" lIns="0" rIns="0">
              <a:spAutoFit/>
            </a:bodyPr>
            <a:lstStyle/>
            <a:p>
              <a:pPr algn="dist"/>
              <a:r>
                <a:rPr lang="en-US" altLang="zh-CN" sz="1400" dirty="0">
                  <a:solidFill>
                    <a:schemeClr val="tx1">
                      <a:lumMod val="25000"/>
                      <a:lumOff val="75000"/>
                    </a:schemeClr>
                  </a:solidFill>
                  <a:latin typeface="+mn-ea"/>
                </a:rPr>
                <a:t>Please enter the section title</a:t>
              </a:r>
              <a:endParaRPr lang="en-US" altLang="zh-CN" sz="1400" b="0" i="0" dirty="0">
                <a:solidFill>
                  <a:schemeClr val="tx1">
                    <a:lumMod val="25000"/>
                    <a:lumOff val="75000"/>
                  </a:schemeClr>
                </a:solidFill>
                <a:effectLst/>
                <a:latin typeface="+mn-ea"/>
              </a:endParaRPr>
            </a:p>
          </p:txBody>
        </p:sp>
        <p:cxnSp>
          <p:nvCxnSpPr>
            <p:cNvPr id="72" name="直接连接符 71">
              <a:extLst>
                <a:ext uri="{FF2B5EF4-FFF2-40B4-BE49-F238E27FC236}">
                  <a16:creationId xmlns:a16="http://schemas.microsoft.com/office/drawing/2014/main" id="{315CE7A0-E375-4D17-916A-2FCDE3AB9E17}"/>
                </a:ext>
              </a:extLst>
            </p:cNvPr>
            <p:cNvCxnSpPr>
              <a:cxnSpLocks/>
            </p:cNvCxnSpPr>
            <p:nvPr/>
          </p:nvCxnSpPr>
          <p:spPr>
            <a:xfrm>
              <a:off x="1525400" y="4535150"/>
              <a:ext cx="411557" cy="0"/>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grpSp>
      <p:sp>
        <p:nvSpPr>
          <p:cNvPr id="80" name="矩形 79">
            <a:extLst>
              <a:ext uri="{FF2B5EF4-FFF2-40B4-BE49-F238E27FC236}">
                <a16:creationId xmlns:a16="http://schemas.microsoft.com/office/drawing/2014/main" id="{7A0E6B57-9D51-4A3D-B03C-74F4CAFAC1E2}"/>
              </a:ext>
            </a:extLst>
          </p:cNvPr>
          <p:cNvSpPr/>
          <p:nvPr/>
        </p:nvSpPr>
        <p:spPr>
          <a:xfrm>
            <a:off x="4548187" y="4664262"/>
            <a:ext cx="3095626" cy="461665"/>
          </a:xfrm>
          <a:prstGeom prst="rect">
            <a:avLst/>
          </a:prstGeom>
          <a:noFill/>
        </p:spPr>
        <p:txBody>
          <a:bodyPr wrap="square" lIns="0" rIns="0">
            <a:spAutoFit/>
          </a:bodyPr>
          <a:lstStyle/>
          <a:p>
            <a:pPr algn="dist"/>
            <a:r>
              <a:rPr lang="zh-CN" altLang="en-US" sz="2400" dirty="0">
                <a:solidFill>
                  <a:schemeClr val="bg2">
                    <a:lumMod val="10000"/>
                  </a:schemeClr>
                </a:solidFill>
              </a:rPr>
              <a:t>请在此处添加章节标题</a:t>
            </a:r>
            <a:endParaRPr lang="en-US" altLang="zh-CN" dirty="0">
              <a:solidFill>
                <a:schemeClr val="bg2">
                  <a:lumMod val="10000"/>
                </a:schemeClr>
              </a:solidFill>
            </a:endParaRPr>
          </a:p>
        </p:txBody>
      </p:sp>
      <p:sp>
        <p:nvSpPr>
          <p:cNvPr id="81" name="矩形 80">
            <a:extLst>
              <a:ext uri="{FF2B5EF4-FFF2-40B4-BE49-F238E27FC236}">
                <a16:creationId xmlns:a16="http://schemas.microsoft.com/office/drawing/2014/main" id="{45A44A4C-914B-4986-A827-99D985D72C7E}"/>
              </a:ext>
            </a:extLst>
          </p:cNvPr>
          <p:cNvSpPr/>
          <p:nvPr/>
        </p:nvSpPr>
        <p:spPr>
          <a:xfrm>
            <a:off x="4548187" y="5112212"/>
            <a:ext cx="3095624" cy="307777"/>
          </a:xfrm>
          <a:prstGeom prst="rect">
            <a:avLst/>
          </a:prstGeom>
        </p:spPr>
        <p:txBody>
          <a:bodyPr wrap="square" lIns="0" rIns="0">
            <a:spAutoFit/>
          </a:bodyPr>
          <a:lstStyle/>
          <a:p>
            <a:pPr algn="dist"/>
            <a:r>
              <a:rPr lang="en-US" altLang="zh-CN" sz="1400" dirty="0">
                <a:solidFill>
                  <a:schemeClr val="tx1">
                    <a:lumMod val="25000"/>
                    <a:lumOff val="75000"/>
                  </a:schemeClr>
                </a:solidFill>
                <a:latin typeface="+mn-ea"/>
              </a:rPr>
              <a:t>Please enter the section title</a:t>
            </a:r>
            <a:endParaRPr lang="en-US" altLang="zh-CN" sz="1400" b="0" i="0" dirty="0">
              <a:solidFill>
                <a:schemeClr val="tx1">
                  <a:lumMod val="25000"/>
                  <a:lumOff val="75000"/>
                </a:schemeClr>
              </a:solidFill>
              <a:effectLst/>
              <a:latin typeface="+mn-ea"/>
            </a:endParaRPr>
          </a:p>
        </p:txBody>
      </p:sp>
      <p:cxnSp>
        <p:nvCxnSpPr>
          <p:cNvPr id="78" name="直接连接符 77">
            <a:extLst>
              <a:ext uri="{FF2B5EF4-FFF2-40B4-BE49-F238E27FC236}">
                <a16:creationId xmlns:a16="http://schemas.microsoft.com/office/drawing/2014/main" id="{60F39CC7-EECF-41D0-91A0-B5CD38C2330C}"/>
              </a:ext>
            </a:extLst>
          </p:cNvPr>
          <p:cNvCxnSpPr>
            <a:cxnSpLocks/>
          </p:cNvCxnSpPr>
          <p:nvPr/>
        </p:nvCxnSpPr>
        <p:spPr>
          <a:xfrm>
            <a:off x="5341750" y="4535150"/>
            <a:ext cx="411557" cy="0"/>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sp>
        <p:nvSpPr>
          <p:cNvPr id="106" name="矩形 105">
            <a:extLst>
              <a:ext uri="{FF2B5EF4-FFF2-40B4-BE49-F238E27FC236}">
                <a16:creationId xmlns:a16="http://schemas.microsoft.com/office/drawing/2014/main" id="{08EB0DDC-AE72-42F1-B38A-61AB2EB85F2E}"/>
              </a:ext>
            </a:extLst>
          </p:cNvPr>
          <p:cNvSpPr/>
          <p:nvPr/>
        </p:nvSpPr>
        <p:spPr>
          <a:xfrm>
            <a:off x="8364537" y="4664262"/>
            <a:ext cx="3095626" cy="461665"/>
          </a:xfrm>
          <a:prstGeom prst="rect">
            <a:avLst/>
          </a:prstGeom>
          <a:noFill/>
        </p:spPr>
        <p:txBody>
          <a:bodyPr wrap="square" lIns="0" rIns="0">
            <a:spAutoFit/>
          </a:bodyPr>
          <a:lstStyle/>
          <a:p>
            <a:pPr algn="dist"/>
            <a:r>
              <a:rPr lang="zh-CN" altLang="en-US" sz="2400" dirty="0">
                <a:solidFill>
                  <a:schemeClr val="bg2">
                    <a:lumMod val="10000"/>
                  </a:schemeClr>
                </a:solidFill>
              </a:rPr>
              <a:t>请在此处添加章节标题</a:t>
            </a:r>
            <a:endParaRPr lang="en-US" altLang="zh-CN" dirty="0">
              <a:solidFill>
                <a:schemeClr val="bg2">
                  <a:lumMod val="10000"/>
                </a:schemeClr>
              </a:solidFill>
            </a:endParaRPr>
          </a:p>
        </p:txBody>
      </p:sp>
      <p:sp>
        <p:nvSpPr>
          <p:cNvPr id="107" name="矩形 106">
            <a:extLst>
              <a:ext uri="{FF2B5EF4-FFF2-40B4-BE49-F238E27FC236}">
                <a16:creationId xmlns:a16="http://schemas.microsoft.com/office/drawing/2014/main" id="{E70A6E47-0D29-462D-97DD-FB453FD82160}"/>
              </a:ext>
            </a:extLst>
          </p:cNvPr>
          <p:cNvSpPr/>
          <p:nvPr/>
        </p:nvSpPr>
        <p:spPr>
          <a:xfrm>
            <a:off x="8364537" y="5112212"/>
            <a:ext cx="3095624" cy="307777"/>
          </a:xfrm>
          <a:prstGeom prst="rect">
            <a:avLst/>
          </a:prstGeom>
        </p:spPr>
        <p:txBody>
          <a:bodyPr wrap="square" lIns="0" rIns="0">
            <a:spAutoFit/>
          </a:bodyPr>
          <a:lstStyle/>
          <a:p>
            <a:pPr algn="dist"/>
            <a:r>
              <a:rPr lang="en-US" altLang="zh-CN" sz="1400" dirty="0">
                <a:solidFill>
                  <a:schemeClr val="tx1">
                    <a:lumMod val="25000"/>
                    <a:lumOff val="75000"/>
                  </a:schemeClr>
                </a:solidFill>
                <a:latin typeface="+mn-ea"/>
              </a:rPr>
              <a:t>Please enter the section title</a:t>
            </a:r>
            <a:endParaRPr lang="en-US" altLang="zh-CN" sz="1400" b="0" i="0" dirty="0">
              <a:solidFill>
                <a:schemeClr val="tx1">
                  <a:lumMod val="25000"/>
                  <a:lumOff val="75000"/>
                </a:schemeClr>
              </a:solidFill>
              <a:effectLst/>
              <a:latin typeface="+mn-ea"/>
            </a:endParaRPr>
          </a:p>
        </p:txBody>
      </p:sp>
      <p:cxnSp>
        <p:nvCxnSpPr>
          <p:cNvPr id="104" name="直接连接符 103">
            <a:extLst>
              <a:ext uri="{FF2B5EF4-FFF2-40B4-BE49-F238E27FC236}">
                <a16:creationId xmlns:a16="http://schemas.microsoft.com/office/drawing/2014/main" id="{3A78E684-E99E-447B-8FDF-F082939AD42F}"/>
              </a:ext>
            </a:extLst>
          </p:cNvPr>
          <p:cNvCxnSpPr>
            <a:cxnSpLocks/>
          </p:cNvCxnSpPr>
          <p:nvPr/>
        </p:nvCxnSpPr>
        <p:spPr>
          <a:xfrm>
            <a:off x="9158100" y="4535150"/>
            <a:ext cx="411557" cy="0"/>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pic>
        <p:nvPicPr>
          <p:cNvPr id="26" name="图片 25">
            <a:extLst>
              <a:ext uri="{FF2B5EF4-FFF2-40B4-BE49-F238E27FC236}">
                <a16:creationId xmlns:a16="http://schemas.microsoft.com/office/drawing/2014/main" id="{E789B8B7-D630-48C5-9649-613BAB1660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35493" y="286289"/>
            <a:ext cx="1641068" cy="399511"/>
          </a:xfrm>
          <a:prstGeom prst="rect">
            <a:avLst/>
          </a:prstGeom>
        </p:spPr>
      </p:pic>
      <p:grpSp>
        <p:nvGrpSpPr>
          <p:cNvPr id="6" name="组合 5">
            <a:extLst>
              <a:ext uri="{FF2B5EF4-FFF2-40B4-BE49-F238E27FC236}">
                <a16:creationId xmlns:a16="http://schemas.microsoft.com/office/drawing/2014/main" id="{9E283FB4-38C4-4DC1-938F-433D1FD479C1}"/>
              </a:ext>
            </a:extLst>
          </p:cNvPr>
          <p:cNvGrpSpPr/>
          <p:nvPr/>
        </p:nvGrpSpPr>
        <p:grpSpPr>
          <a:xfrm>
            <a:off x="728387" y="407933"/>
            <a:ext cx="2385391" cy="2385391"/>
            <a:chOff x="728387" y="208299"/>
            <a:chExt cx="2385391" cy="2385391"/>
          </a:xfrm>
        </p:grpSpPr>
        <p:sp>
          <p:nvSpPr>
            <p:cNvPr id="4" name="泪滴形 3">
              <a:extLst>
                <a:ext uri="{FF2B5EF4-FFF2-40B4-BE49-F238E27FC236}">
                  <a16:creationId xmlns:a16="http://schemas.microsoft.com/office/drawing/2014/main" id="{04AC74A0-1B18-41AB-A933-79B93ACA6D28}"/>
                </a:ext>
              </a:extLst>
            </p:cNvPr>
            <p:cNvSpPr/>
            <p:nvPr/>
          </p:nvSpPr>
          <p:spPr>
            <a:xfrm>
              <a:off x="728387" y="208299"/>
              <a:ext cx="2385391" cy="2385391"/>
            </a:xfrm>
            <a:prstGeom prst="teardrop">
              <a:avLst/>
            </a:prstGeom>
            <a:solidFill>
              <a:schemeClr val="accent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29BF749A-F6C6-4B11-A51C-5225772CB6BF}"/>
                </a:ext>
              </a:extLst>
            </p:cNvPr>
            <p:cNvGrpSpPr/>
            <p:nvPr/>
          </p:nvGrpSpPr>
          <p:grpSpPr>
            <a:xfrm>
              <a:off x="1209218" y="828813"/>
              <a:ext cx="1423728" cy="1086653"/>
              <a:chOff x="1209218" y="828813"/>
              <a:chExt cx="1423728" cy="1086653"/>
            </a:xfrm>
          </p:grpSpPr>
          <p:sp>
            <p:nvSpPr>
              <p:cNvPr id="19" name="文本框 18">
                <a:extLst>
                  <a:ext uri="{FF2B5EF4-FFF2-40B4-BE49-F238E27FC236}">
                    <a16:creationId xmlns:a16="http://schemas.microsoft.com/office/drawing/2014/main" id="{8D668EEE-D8B0-4CA8-8D0C-021213C8A5E7}"/>
                  </a:ext>
                </a:extLst>
              </p:cNvPr>
              <p:cNvSpPr txBox="1"/>
              <p:nvPr/>
            </p:nvSpPr>
            <p:spPr>
              <a:xfrm>
                <a:off x="1209218" y="828813"/>
                <a:ext cx="1423728" cy="830997"/>
              </a:xfrm>
              <a:prstGeom prst="rect">
                <a:avLst/>
              </a:prstGeom>
              <a:noFill/>
            </p:spPr>
            <p:txBody>
              <a:bodyPr wrap="square" lIns="0" rIns="0" rtlCol="0">
                <a:spAutoFit/>
              </a:bodyPr>
              <a:lstStyle/>
              <a:p>
                <a:pPr algn="dist"/>
                <a:r>
                  <a:rPr lang="zh-CN" altLang="en-US" sz="4800" b="1" dirty="0">
                    <a:solidFill>
                      <a:schemeClr val="bg1"/>
                    </a:solidFill>
                  </a:rPr>
                  <a:t>目录</a:t>
                </a:r>
              </a:p>
            </p:txBody>
          </p:sp>
          <p:sp>
            <p:nvSpPr>
              <p:cNvPr id="9" name="矩形 8">
                <a:extLst>
                  <a:ext uri="{FF2B5EF4-FFF2-40B4-BE49-F238E27FC236}">
                    <a16:creationId xmlns:a16="http://schemas.microsoft.com/office/drawing/2014/main" id="{B94F67AB-51C8-48E2-AA27-18ED8AD11FAF}"/>
                  </a:ext>
                </a:extLst>
              </p:cNvPr>
              <p:cNvSpPr/>
              <p:nvPr/>
            </p:nvSpPr>
            <p:spPr>
              <a:xfrm>
                <a:off x="1269724" y="1576912"/>
                <a:ext cx="1363222" cy="338554"/>
              </a:xfrm>
              <a:prstGeom prst="rect">
                <a:avLst/>
              </a:prstGeom>
              <a:noFill/>
            </p:spPr>
            <p:txBody>
              <a:bodyPr wrap="square" lIns="0" rIns="0">
                <a:spAutoFit/>
              </a:bodyPr>
              <a:lstStyle/>
              <a:p>
                <a:pPr algn="dist"/>
                <a:r>
                  <a:rPr lang="en-US" altLang="zh-CN" sz="1600" dirty="0">
                    <a:solidFill>
                      <a:schemeClr val="bg1"/>
                    </a:solidFill>
                  </a:rPr>
                  <a:t>CONTENTS</a:t>
                </a:r>
                <a:endParaRPr lang="zh-CN" altLang="en-US" sz="1600" dirty="0">
                  <a:solidFill>
                    <a:schemeClr val="bg1"/>
                  </a:solidFill>
                </a:endParaRPr>
              </a:p>
            </p:txBody>
          </p:sp>
        </p:grpSp>
      </p:grpSp>
      <p:sp>
        <p:nvSpPr>
          <p:cNvPr id="23" name="文本框 22">
            <a:extLst>
              <a:ext uri="{FF2B5EF4-FFF2-40B4-BE49-F238E27FC236}">
                <a16:creationId xmlns:a16="http://schemas.microsoft.com/office/drawing/2014/main" id="{D09BD383-2E34-492F-BDDC-C957EFE427DA}"/>
              </a:ext>
            </a:extLst>
          </p:cNvPr>
          <p:cNvSpPr txBox="1"/>
          <p:nvPr/>
        </p:nvSpPr>
        <p:spPr>
          <a:xfrm>
            <a:off x="4437896" y="4221283"/>
            <a:ext cx="813043" cy="769441"/>
          </a:xfrm>
          <a:prstGeom prst="rect">
            <a:avLst/>
          </a:prstGeom>
          <a:noFill/>
        </p:spPr>
        <p:txBody>
          <a:bodyPr wrap="none" rtlCol="0">
            <a:spAutoFit/>
          </a:bodyPr>
          <a:lstStyle/>
          <a:p>
            <a:r>
              <a:rPr lang="en-US" altLang="zh-CN" sz="4400" b="1" dirty="0">
                <a:gradFill>
                  <a:gsLst>
                    <a:gs pos="0">
                      <a:schemeClr val="accent1"/>
                    </a:gs>
                    <a:gs pos="60000">
                      <a:schemeClr val="accent1"/>
                    </a:gs>
                    <a:gs pos="60000">
                      <a:schemeClr val="bg1">
                        <a:alpha val="0"/>
                      </a:schemeClr>
                    </a:gs>
                  </a:gsLst>
                  <a:lin ang="5400000" scaled="1"/>
                </a:gradFill>
                <a:latin typeface="+mj-lt"/>
              </a:rPr>
              <a:t>02</a:t>
            </a:r>
            <a:endParaRPr lang="zh-CN" altLang="en-US" sz="4400" b="1" dirty="0">
              <a:gradFill>
                <a:gsLst>
                  <a:gs pos="0">
                    <a:schemeClr val="accent1"/>
                  </a:gs>
                  <a:gs pos="60000">
                    <a:schemeClr val="accent1"/>
                  </a:gs>
                  <a:gs pos="60000">
                    <a:schemeClr val="bg1">
                      <a:alpha val="0"/>
                    </a:schemeClr>
                  </a:gs>
                </a:gsLst>
                <a:lin ang="5400000" scaled="1"/>
              </a:gradFill>
              <a:latin typeface="+mj-lt"/>
            </a:endParaRPr>
          </a:p>
        </p:txBody>
      </p:sp>
      <p:sp>
        <p:nvSpPr>
          <p:cNvPr id="24" name="文本框 23">
            <a:extLst>
              <a:ext uri="{FF2B5EF4-FFF2-40B4-BE49-F238E27FC236}">
                <a16:creationId xmlns:a16="http://schemas.microsoft.com/office/drawing/2014/main" id="{091302F4-CAEA-42AD-A24D-E23706A68931}"/>
              </a:ext>
            </a:extLst>
          </p:cNvPr>
          <p:cNvSpPr txBox="1"/>
          <p:nvPr/>
        </p:nvSpPr>
        <p:spPr>
          <a:xfrm>
            <a:off x="8262057" y="4214985"/>
            <a:ext cx="813043" cy="769441"/>
          </a:xfrm>
          <a:prstGeom prst="rect">
            <a:avLst/>
          </a:prstGeom>
          <a:noFill/>
        </p:spPr>
        <p:txBody>
          <a:bodyPr wrap="none" rtlCol="0">
            <a:spAutoFit/>
          </a:bodyPr>
          <a:lstStyle/>
          <a:p>
            <a:r>
              <a:rPr lang="en-US" altLang="zh-CN" sz="4400" b="1" dirty="0">
                <a:gradFill>
                  <a:gsLst>
                    <a:gs pos="0">
                      <a:schemeClr val="accent1"/>
                    </a:gs>
                    <a:gs pos="60000">
                      <a:schemeClr val="accent1"/>
                    </a:gs>
                    <a:gs pos="60000">
                      <a:schemeClr val="bg1">
                        <a:alpha val="0"/>
                      </a:schemeClr>
                    </a:gs>
                  </a:gsLst>
                  <a:lin ang="5400000" scaled="1"/>
                </a:gradFill>
                <a:latin typeface="+mj-lt"/>
              </a:rPr>
              <a:t>03</a:t>
            </a:r>
            <a:endParaRPr lang="zh-CN" altLang="en-US" sz="4400" b="1" dirty="0">
              <a:gradFill>
                <a:gsLst>
                  <a:gs pos="0">
                    <a:schemeClr val="accent1"/>
                  </a:gs>
                  <a:gs pos="60000">
                    <a:schemeClr val="accent1"/>
                  </a:gs>
                  <a:gs pos="60000">
                    <a:schemeClr val="bg1">
                      <a:alpha val="0"/>
                    </a:schemeClr>
                  </a:gs>
                </a:gsLst>
                <a:lin ang="5400000" scaled="1"/>
              </a:gradFill>
              <a:latin typeface="+mj-lt"/>
            </a:endParaRPr>
          </a:p>
        </p:txBody>
      </p:sp>
    </p:spTree>
    <p:extLst>
      <p:ext uri="{BB962C8B-B14F-4D97-AF65-F5344CB8AC3E}">
        <p14:creationId xmlns:p14="http://schemas.microsoft.com/office/powerpoint/2010/main" val="232345896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占位符 10">
            <a:extLst>
              <a:ext uri="{FF2B5EF4-FFF2-40B4-BE49-F238E27FC236}">
                <a16:creationId xmlns:a16="http://schemas.microsoft.com/office/drawing/2014/main" id="{8E4BE549-B85A-4056-817A-5C51EC96D5BB}"/>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58" b="58"/>
          <a:stretch>
            <a:fillRect/>
          </a:stretch>
        </p:blipFill>
        <p:spPr/>
      </p:pic>
      <p:pic>
        <p:nvPicPr>
          <p:cNvPr id="38" name="图片 37">
            <a:extLst>
              <a:ext uri="{FF2B5EF4-FFF2-40B4-BE49-F238E27FC236}">
                <a16:creationId xmlns:a16="http://schemas.microsoft.com/office/drawing/2014/main" id="{714E391E-AAF5-4476-BDC0-7FE218B14F3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35493" y="286289"/>
            <a:ext cx="1641068" cy="399511"/>
          </a:xfrm>
          <a:prstGeom prst="rect">
            <a:avLst/>
          </a:prstGeom>
        </p:spPr>
      </p:pic>
      <p:sp>
        <p:nvSpPr>
          <p:cNvPr id="36" name="矩形 35">
            <a:extLst>
              <a:ext uri="{FF2B5EF4-FFF2-40B4-BE49-F238E27FC236}">
                <a16:creationId xmlns:a16="http://schemas.microsoft.com/office/drawing/2014/main" id="{C785BC3E-5496-4F4F-B509-F5AF788B5B1F}"/>
              </a:ext>
            </a:extLst>
          </p:cNvPr>
          <p:cNvSpPr/>
          <p:nvPr/>
        </p:nvSpPr>
        <p:spPr>
          <a:xfrm>
            <a:off x="1864381" y="3992764"/>
            <a:ext cx="3095626" cy="461665"/>
          </a:xfrm>
          <a:prstGeom prst="rect">
            <a:avLst/>
          </a:prstGeom>
          <a:noFill/>
        </p:spPr>
        <p:txBody>
          <a:bodyPr wrap="square" lIns="0" rIns="0">
            <a:spAutoFit/>
          </a:bodyPr>
          <a:lstStyle/>
          <a:p>
            <a:pPr algn="dist"/>
            <a:r>
              <a:rPr lang="zh-CN" altLang="en-US" sz="2400" dirty="0">
                <a:solidFill>
                  <a:schemeClr val="bg2">
                    <a:lumMod val="10000"/>
                  </a:schemeClr>
                </a:solidFill>
                <a:latin typeface="+mn-ea"/>
              </a:rPr>
              <a:t>请在此处添加章节标题</a:t>
            </a:r>
            <a:endParaRPr lang="en-US" altLang="zh-CN" dirty="0">
              <a:solidFill>
                <a:schemeClr val="bg2">
                  <a:lumMod val="10000"/>
                </a:schemeClr>
              </a:solidFill>
              <a:latin typeface="+mn-ea"/>
            </a:endParaRPr>
          </a:p>
        </p:txBody>
      </p:sp>
      <p:sp>
        <p:nvSpPr>
          <p:cNvPr id="37" name="矩形 36">
            <a:extLst>
              <a:ext uri="{FF2B5EF4-FFF2-40B4-BE49-F238E27FC236}">
                <a16:creationId xmlns:a16="http://schemas.microsoft.com/office/drawing/2014/main" id="{A2AC2BBE-A8DD-4EBF-903B-3E34FF06C5C4}"/>
              </a:ext>
            </a:extLst>
          </p:cNvPr>
          <p:cNvSpPr/>
          <p:nvPr/>
        </p:nvSpPr>
        <p:spPr>
          <a:xfrm>
            <a:off x="1864381" y="4440714"/>
            <a:ext cx="3095624" cy="307777"/>
          </a:xfrm>
          <a:prstGeom prst="rect">
            <a:avLst/>
          </a:prstGeom>
        </p:spPr>
        <p:txBody>
          <a:bodyPr wrap="square" lIns="0" rIns="0">
            <a:spAutoFit/>
          </a:bodyPr>
          <a:lstStyle/>
          <a:p>
            <a:pPr algn="dist"/>
            <a:r>
              <a:rPr lang="en-US" altLang="zh-CN" sz="1400" dirty="0">
                <a:solidFill>
                  <a:schemeClr val="tx1">
                    <a:lumMod val="25000"/>
                    <a:lumOff val="75000"/>
                  </a:schemeClr>
                </a:solidFill>
                <a:latin typeface="+mn-ea"/>
              </a:rPr>
              <a:t>Please enter the section title</a:t>
            </a:r>
            <a:endParaRPr lang="en-US" altLang="zh-CN" sz="1400" b="0" i="0" dirty="0">
              <a:solidFill>
                <a:schemeClr val="tx1">
                  <a:lumMod val="25000"/>
                  <a:lumOff val="75000"/>
                </a:schemeClr>
              </a:solidFill>
              <a:effectLst/>
              <a:latin typeface="+mn-ea"/>
            </a:endParaRPr>
          </a:p>
        </p:txBody>
      </p:sp>
      <p:cxnSp>
        <p:nvCxnSpPr>
          <p:cNvPr id="39" name="直接连接符 38">
            <a:extLst>
              <a:ext uri="{FF2B5EF4-FFF2-40B4-BE49-F238E27FC236}">
                <a16:creationId xmlns:a16="http://schemas.microsoft.com/office/drawing/2014/main" id="{3005234F-07DA-4696-A489-7512FD3733E1}"/>
              </a:ext>
            </a:extLst>
          </p:cNvPr>
          <p:cNvCxnSpPr>
            <a:cxnSpLocks/>
          </p:cNvCxnSpPr>
          <p:nvPr/>
        </p:nvCxnSpPr>
        <p:spPr>
          <a:xfrm>
            <a:off x="2657944" y="3863652"/>
            <a:ext cx="411557" cy="0"/>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sp>
        <p:nvSpPr>
          <p:cNvPr id="42" name="矩形 41">
            <a:extLst>
              <a:ext uri="{FF2B5EF4-FFF2-40B4-BE49-F238E27FC236}">
                <a16:creationId xmlns:a16="http://schemas.microsoft.com/office/drawing/2014/main" id="{E544B2F4-E361-4BF9-901A-923EB8745A80}"/>
              </a:ext>
            </a:extLst>
          </p:cNvPr>
          <p:cNvSpPr/>
          <p:nvPr/>
        </p:nvSpPr>
        <p:spPr>
          <a:xfrm>
            <a:off x="7231994" y="3992764"/>
            <a:ext cx="3095626" cy="461665"/>
          </a:xfrm>
          <a:prstGeom prst="rect">
            <a:avLst/>
          </a:prstGeom>
          <a:noFill/>
        </p:spPr>
        <p:txBody>
          <a:bodyPr wrap="square" lIns="0" rIns="0">
            <a:spAutoFit/>
          </a:bodyPr>
          <a:lstStyle/>
          <a:p>
            <a:pPr algn="dist"/>
            <a:r>
              <a:rPr lang="zh-CN" altLang="en-US" sz="2400" dirty="0">
                <a:solidFill>
                  <a:schemeClr val="bg2">
                    <a:lumMod val="10000"/>
                  </a:schemeClr>
                </a:solidFill>
              </a:rPr>
              <a:t>请在此处添加章节标题</a:t>
            </a:r>
            <a:endParaRPr lang="en-US" altLang="zh-CN" dirty="0">
              <a:solidFill>
                <a:schemeClr val="bg2">
                  <a:lumMod val="10000"/>
                </a:schemeClr>
              </a:solidFill>
            </a:endParaRPr>
          </a:p>
        </p:txBody>
      </p:sp>
      <p:sp>
        <p:nvSpPr>
          <p:cNvPr id="43" name="矩形 42">
            <a:extLst>
              <a:ext uri="{FF2B5EF4-FFF2-40B4-BE49-F238E27FC236}">
                <a16:creationId xmlns:a16="http://schemas.microsoft.com/office/drawing/2014/main" id="{36D4DBAA-23C8-4962-89A9-CD298BCA5661}"/>
              </a:ext>
            </a:extLst>
          </p:cNvPr>
          <p:cNvSpPr/>
          <p:nvPr/>
        </p:nvSpPr>
        <p:spPr>
          <a:xfrm>
            <a:off x="7231994" y="4440714"/>
            <a:ext cx="3095624" cy="307777"/>
          </a:xfrm>
          <a:prstGeom prst="rect">
            <a:avLst/>
          </a:prstGeom>
        </p:spPr>
        <p:txBody>
          <a:bodyPr wrap="square" lIns="0" rIns="0">
            <a:spAutoFit/>
          </a:bodyPr>
          <a:lstStyle/>
          <a:p>
            <a:pPr algn="dist"/>
            <a:r>
              <a:rPr lang="en-US" altLang="zh-CN" sz="1400" dirty="0">
                <a:solidFill>
                  <a:schemeClr val="tx1">
                    <a:lumMod val="25000"/>
                    <a:lumOff val="75000"/>
                  </a:schemeClr>
                </a:solidFill>
                <a:latin typeface="+mn-ea"/>
              </a:rPr>
              <a:t>Please enter the section title</a:t>
            </a:r>
            <a:endParaRPr lang="en-US" altLang="zh-CN" sz="1400" b="0" i="0" dirty="0">
              <a:solidFill>
                <a:schemeClr val="tx1">
                  <a:lumMod val="25000"/>
                  <a:lumOff val="75000"/>
                </a:schemeClr>
              </a:solidFill>
              <a:effectLst/>
              <a:latin typeface="+mn-ea"/>
            </a:endParaRPr>
          </a:p>
        </p:txBody>
      </p:sp>
      <p:cxnSp>
        <p:nvCxnSpPr>
          <p:cNvPr id="44" name="直接连接符 43">
            <a:extLst>
              <a:ext uri="{FF2B5EF4-FFF2-40B4-BE49-F238E27FC236}">
                <a16:creationId xmlns:a16="http://schemas.microsoft.com/office/drawing/2014/main" id="{3873000C-5B9D-4F95-91B6-201AD91A88CF}"/>
              </a:ext>
            </a:extLst>
          </p:cNvPr>
          <p:cNvCxnSpPr>
            <a:cxnSpLocks/>
          </p:cNvCxnSpPr>
          <p:nvPr/>
        </p:nvCxnSpPr>
        <p:spPr>
          <a:xfrm>
            <a:off x="8025557" y="3863652"/>
            <a:ext cx="411557" cy="0"/>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sp>
        <p:nvSpPr>
          <p:cNvPr id="48" name="矩形 47">
            <a:extLst>
              <a:ext uri="{FF2B5EF4-FFF2-40B4-BE49-F238E27FC236}">
                <a16:creationId xmlns:a16="http://schemas.microsoft.com/office/drawing/2014/main" id="{CABE3C9F-FF6E-41C1-AD4C-86F4FAF15A45}"/>
              </a:ext>
            </a:extLst>
          </p:cNvPr>
          <p:cNvSpPr/>
          <p:nvPr/>
        </p:nvSpPr>
        <p:spPr>
          <a:xfrm>
            <a:off x="1864381" y="5373178"/>
            <a:ext cx="3095626" cy="461665"/>
          </a:xfrm>
          <a:prstGeom prst="rect">
            <a:avLst/>
          </a:prstGeom>
          <a:noFill/>
        </p:spPr>
        <p:txBody>
          <a:bodyPr wrap="square" lIns="0" rIns="0">
            <a:spAutoFit/>
          </a:bodyPr>
          <a:lstStyle/>
          <a:p>
            <a:pPr algn="dist"/>
            <a:r>
              <a:rPr lang="zh-CN" altLang="en-US" sz="2400" dirty="0">
                <a:solidFill>
                  <a:schemeClr val="bg2">
                    <a:lumMod val="10000"/>
                  </a:schemeClr>
                </a:solidFill>
              </a:rPr>
              <a:t>请在此处添加章节标题</a:t>
            </a:r>
            <a:endParaRPr lang="en-US" altLang="zh-CN" sz="2400" dirty="0">
              <a:solidFill>
                <a:schemeClr val="bg2">
                  <a:lumMod val="10000"/>
                </a:schemeClr>
              </a:solidFill>
            </a:endParaRPr>
          </a:p>
        </p:txBody>
      </p:sp>
      <p:sp>
        <p:nvSpPr>
          <p:cNvPr id="49" name="矩形 48">
            <a:extLst>
              <a:ext uri="{FF2B5EF4-FFF2-40B4-BE49-F238E27FC236}">
                <a16:creationId xmlns:a16="http://schemas.microsoft.com/office/drawing/2014/main" id="{F4ED9B4C-160B-49AE-8D5F-1CFE4FDCB902}"/>
              </a:ext>
            </a:extLst>
          </p:cNvPr>
          <p:cNvSpPr/>
          <p:nvPr/>
        </p:nvSpPr>
        <p:spPr>
          <a:xfrm>
            <a:off x="1864381" y="5821128"/>
            <a:ext cx="3095624" cy="307777"/>
          </a:xfrm>
          <a:prstGeom prst="rect">
            <a:avLst/>
          </a:prstGeom>
        </p:spPr>
        <p:txBody>
          <a:bodyPr wrap="square" lIns="0" rIns="0">
            <a:spAutoFit/>
          </a:bodyPr>
          <a:lstStyle/>
          <a:p>
            <a:pPr algn="dist"/>
            <a:r>
              <a:rPr lang="en-US" altLang="zh-CN" sz="1400" dirty="0">
                <a:solidFill>
                  <a:schemeClr val="tx1">
                    <a:lumMod val="25000"/>
                    <a:lumOff val="75000"/>
                  </a:schemeClr>
                </a:solidFill>
                <a:latin typeface="+mn-ea"/>
              </a:rPr>
              <a:t>Please enter the section title</a:t>
            </a:r>
            <a:endParaRPr lang="en-US" altLang="zh-CN" sz="1400" b="0" i="0" dirty="0">
              <a:solidFill>
                <a:schemeClr val="tx1">
                  <a:lumMod val="25000"/>
                  <a:lumOff val="75000"/>
                </a:schemeClr>
              </a:solidFill>
              <a:effectLst/>
              <a:latin typeface="+mn-ea"/>
            </a:endParaRPr>
          </a:p>
        </p:txBody>
      </p:sp>
      <p:cxnSp>
        <p:nvCxnSpPr>
          <p:cNvPr id="50" name="直接连接符 49">
            <a:extLst>
              <a:ext uri="{FF2B5EF4-FFF2-40B4-BE49-F238E27FC236}">
                <a16:creationId xmlns:a16="http://schemas.microsoft.com/office/drawing/2014/main" id="{E2B0B389-1CFA-4524-BB4B-726B790384BA}"/>
              </a:ext>
            </a:extLst>
          </p:cNvPr>
          <p:cNvCxnSpPr>
            <a:cxnSpLocks/>
          </p:cNvCxnSpPr>
          <p:nvPr/>
        </p:nvCxnSpPr>
        <p:spPr>
          <a:xfrm>
            <a:off x="2657944" y="5244066"/>
            <a:ext cx="411557" cy="0"/>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sp>
        <p:nvSpPr>
          <p:cNvPr id="51" name="矩形 50">
            <a:extLst>
              <a:ext uri="{FF2B5EF4-FFF2-40B4-BE49-F238E27FC236}">
                <a16:creationId xmlns:a16="http://schemas.microsoft.com/office/drawing/2014/main" id="{4585ED72-DD5F-44CB-A156-E3C286E354BB}"/>
              </a:ext>
            </a:extLst>
          </p:cNvPr>
          <p:cNvSpPr/>
          <p:nvPr/>
        </p:nvSpPr>
        <p:spPr>
          <a:xfrm>
            <a:off x="7231994" y="5373178"/>
            <a:ext cx="3095626" cy="461665"/>
          </a:xfrm>
          <a:prstGeom prst="rect">
            <a:avLst/>
          </a:prstGeom>
          <a:noFill/>
        </p:spPr>
        <p:txBody>
          <a:bodyPr wrap="square" lIns="0" rIns="0">
            <a:spAutoFit/>
          </a:bodyPr>
          <a:lstStyle/>
          <a:p>
            <a:pPr algn="dist"/>
            <a:r>
              <a:rPr lang="zh-CN" altLang="en-US" sz="2400" dirty="0">
                <a:solidFill>
                  <a:schemeClr val="bg2">
                    <a:lumMod val="10000"/>
                  </a:schemeClr>
                </a:solidFill>
              </a:rPr>
              <a:t>请在此处添加章节标题</a:t>
            </a:r>
            <a:endParaRPr lang="en-US" altLang="zh-CN" sz="2400" dirty="0">
              <a:solidFill>
                <a:schemeClr val="bg2">
                  <a:lumMod val="10000"/>
                </a:schemeClr>
              </a:solidFill>
            </a:endParaRPr>
          </a:p>
        </p:txBody>
      </p:sp>
      <p:sp>
        <p:nvSpPr>
          <p:cNvPr id="52" name="矩形 51">
            <a:extLst>
              <a:ext uri="{FF2B5EF4-FFF2-40B4-BE49-F238E27FC236}">
                <a16:creationId xmlns:a16="http://schemas.microsoft.com/office/drawing/2014/main" id="{86115487-5BA8-4C91-BF5E-FE4C86D52DDA}"/>
              </a:ext>
            </a:extLst>
          </p:cNvPr>
          <p:cNvSpPr/>
          <p:nvPr/>
        </p:nvSpPr>
        <p:spPr>
          <a:xfrm>
            <a:off x="7231994" y="5821128"/>
            <a:ext cx="3095624" cy="307777"/>
          </a:xfrm>
          <a:prstGeom prst="rect">
            <a:avLst/>
          </a:prstGeom>
        </p:spPr>
        <p:txBody>
          <a:bodyPr wrap="square" lIns="0" rIns="0">
            <a:spAutoFit/>
          </a:bodyPr>
          <a:lstStyle/>
          <a:p>
            <a:pPr algn="dist"/>
            <a:r>
              <a:rPr lang="en-US" altLang="zh-CN" sz="1400" dirty="0">
                <a:solidFill>
                  <a:schemeClr val="tx1">
                    <a:lumMod val="25000"/>
                    <a:lumOff val="75000"/>
                  </a:schemeClr>
                </a:solidFill>
                <a:latin typeface="+mn-ea"/>
              </a:rPr>
              <a:t>Please enter the section title</a:t>
            </a:r>
            <a:endParaRPr lang="en-US" altLang="zh-CN" sz="1400" b="0" i="0" dirty="0">
              <a:solidFill>
                <a:schemeClr val="tx1">
                  <a:lumMod val="25000"/>
                  <a:lumOff val="75000"/>
                </a:schemeClr>
              </a:solidFill>
              <a:effectLst/>
              <a:latin typeface="+mn-ea"/>
            </a:endParaRPr>
          </a:p>
        </p:txBody>
      </p:sp>
      <p:cxnSp>
        <p:nvCxnSpPr>
          <p:cNvPr id="53" name="直接连接符 52">
            <a:extLst>
              <a:ext uri="{FF2B5EF4-FFF2-40B4-BE49-F238E27FC236}">
                <a16:creationId xmlns:a16="http://schemas.microsoft.com/office/drawing/2014/main" id="{D7D22B13-E536-4175-9460-960DE1058932}"/>
              </a:ext>
            </a:extLst>
          </p:cNvPr>
          <p:cNvCxnSpPr>
            <a:cxnSpLocks/>
          </p:cNvCxnSpPr>
          <p:nvPr/>
        </p:nvCxnSpPr>
        <p:spPr>
          <a:xfrm>
            <a:off x="8025557" y="5244066"/>
            <a:ext cx="411557" cy="0"/>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grpSp>
        <p:nvGrpSpPr>
          <p:cNvPr id="6" name="组合 5">
            <a:extLst>
              <a:ext uri="{FF2B5EF4-FFF2-40B4-BE49-F238E27FC236}">
                <a16:creationId xmlns:a16="http://schemas.microsoft.com/office/drawing/2014/main" id="{9E283FB4-38C4-4DC1-938F-433D1FD479C1}"/>
              </a:ext>
            </a:extLst>
          </p:cNvPr>
          <p:cNvGrpSpPr/>
          <p:nvPr/>
        </p:nvGrpSpPr>
        <p:grpSpPr>
          <a:xfrm>
            <a:off x="728387" y="407933"/>
            <a:ext cx="2385391" cy="2385391"/>
            <a:chOff x="728387" y="208299"/>
            <a:chExt cx="2385391" cy="2385391"/>
          </a:xfrm>
        </p:grpSpPr>
        <p:sp>
          <p:nvSpPr>
            <p:cNvPr id="4" name="泪滴形 3">
              <a:extLst>
                <a:ext uri="{FF2B5EF4-FFF2-40B4-BE49-F238E27FC236}">
                  <a16:creationId xmlns:a16="http://schemas.microsoft.com/office/drawing/2014/main" id="{04AC74A0-1B18-41AB-A933-79B93ACA6D28}"/>
                </a:ext>
              </a:extLst>
            </p:cNvPr>
            <p:cNvSpPr/>
            <p:nvPr/>
          </p:nvSpPr>
          <p:spPr>
            <a:xfrm>
              <a:off x="728387" y="208299"/>
              <a:ext cx="2385391" cy="2385391"/>
            </a:xfrm>
            <a:prstGeom prst="teardrop">
              <a:avLst/>
            </a:prstGeom>
            <a:solidFill>
              <a:schemeClr val="accent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29BF749A-F6C6-4B11-A51C-5225772CB6BF}"/>
                </a:ext>
              </a:extLst>
            </p:cNvPr>
            <p:cNvGrpSpPr/>
            <p:nvPr/>
          </p:nvGrpSpPr>
          <p:grpSpPr>
            <a:xfrm>
              <a:off x="1209218" y="828813"/>
              <a:ext cx="1423728" cy="1086653"/>
              <a:chOff x="1209218" y="828813"/>
              <a:chExt cx="1423728" cy="1086653"/>
            </a:xfrm>
          </p:grpSpPr>
          <p:sp>
            <p:nvSpPr>
              <p:cNvPr id="19" name="文本框 18">
                <a:extLst>
                  <a:ext uri="{FF2B5EF4-FFF2-40B4-BE49-F238E27FC236}">
                    <a16:creationId xmlns:a16="http://schemas.microsoft.com/office/drawing/2014/main" id="{8D668EEE-D8B0-4CA8-8D0C-021213C8A5E7}"/>
                  </a:ext>
                </a:extLst>
              </p:cNvPr>
              <p:cNvSpPr txBox="1"/>
              <p:nvPr/>
            </p:nvSpPr>
            <p:spPr>
              <a:xfrm>
                <a:off x="1209218" y="828813"/>
                <a:ext cx="1423728" cy="830997"/>
              </a:xfrm>
              <a:prstGeom prst="rect">
                <a:avLst/>
              </a:prstGeom>
              <a:noFill/>
            </p:spPr>
            <p:txBody>
              <a:bodyPr wrap="square" lIns="0" rIns="0" rtlCol="0">
                <a:spAutoFit/>
              </a:bodyPr>
              <a:lstStyle/>
              <a:p>
                <a:pPr algn="dist"/>
                <a:r>
                  <a:rPr lang="zh-CN" altLang="en-US" sz="4800" b="1" dirty="0">
                    <a:solidFill>
                      <a:schemeClr val="bg1"/>
                    </a:solidFill>
                  </a:rPr>
                  <a:t>目录</a:t>
                </a:r>
              </a:p>
            </p:txBody>
          </p:sp>
          <p:sp>
            <p:nvSpPr>
              <p:cNvPr id="9" name="矩形 8">
                <a:extLst>
                  <a:ext uri="{FF2B5EF4-FFF2-40B4-BE49-F238E27FC236}">
                    <a16:creationId xmlns:a16="http://schemas.microsoft.com/office/drawing/2014/main" id="{B94F67AB-51C8-48E2-AA27-18ED8AD11FAF}"/>
                  </a:ext>
                </a:extLst>
              </p:cNvPr>
              <p:cNvSpPr/>
              <p:nvPr/>
            </p:nvSpPr>
            <p:spPr>
              <a:xfrm>
                <a:off x="1269724" y="1576912"/>
                <a:ext cx="1363222" cy="338554"/>
              </a:xfrm>
              <a:prstGeom prst="rect">
                <a:avLst/>
              </a:prstGeom>
              <a:noFill/>
            </p:spPr>
            <p:txBody>
              <a:bodyPr wrap="square" lIns="0" rIns="0">
                <a:spAutoFit/>
              </a:bodyPr>
              <a:lstStyle/>
              <a:p>
                <a:pPr algn="dist"/>
                <a:r>
                  <a:rPr lang="en-US" altLang="zh-CN" sz="1600" dirty="0">
                    <a:solidFill>
                      <a:schemeClr val="bg1"/>
                    </a:solidFill>
                  </a:rPr>
                  <a:t>CONTENTS</a:t>
                </a:r>
                <a:endParaRPr lang="zh-CN" altLang="en-US" sz="1600" dirty="0">
                  <a:solidFill>
                    <a:schemeClr val="bg1"/>
                  </a:solidFill>
                </a:endParaRPr>
              </a:p>
            </p:txBody>
          </p:sp>
        </p:grpSp>
      </p:grpSp>
      <p:sp>
        <p:nvSpPr>
          <p:cNvPr id="29" name="文本框 28">
            <a:extLst>
              <a:ext uri="{FF2B5EF4-FFF2-40B4-BE49-F238E27FC236}">
                <a16:creationId xmlns:a16="http://schemas.microsoft.com/office/drawing/2014/main" id="{28F00DBB-0C4B-4493-BE97-02ADAA6D8081}"/>
              </a:ext>
            </a:extLst>
          </p:cNvPr>
          <p:cNvSpPr txBox="1"/>
          <p:nvPr/>
        </p:nvSpPr>
        <p:spPr>
          <a:xfrm>
            <a:off x="1755886" y="3521965"/>
            <a:ext cx="813043" cy="769441"/>
          </a:xfrm>
          <a:prstGeom prst="rect">
            <a:avLst/>
          </a:prstGeom>
          <a:noFill/>
        </p:spPr>
        <p:txBody>
          <a:bodyPr wrap="none" rtlCol="0">
            <a:spAutoFit/>
          </a:bodyPr>
          <a:lstStyle/>
          <a:p>
            <a:r>
              <a:rPr lang="en-US" altLang="zh-CN" sz="4400" b="1" dirty="0">
                <a:gradFill>
                  <a:gsLst>
                    <a:gs pos="0">
                      <a:schemeClr val="accent1"/>
                    </a:gs>
                    <a:gs pos="60000">
                      <a:schemeClr val="accent1"/>
                    </a:gs>
                    <a:gs pos="60000">
                      <a:schemeClr val="bg1">
                        <a:alpha val="0"/>
                      </a:schemeClr>
                    </a:gs>
                  </a:gsLst>
                  <a:lin ang="5400000" scaled="1"/>
                </a:gradFill>
                <a:latin typeface="+mj-lt"/>
              </a:rPr>
              <a:t>01</a:t>
            </a:r>
            <a:endParaRPr lang="zh-CN" altLang="en-US" sz="4400" b="1" dirty="0">
              <a:gradFill>
                <a:gsLst>
                  <a:gs pos="0">
                    <a:schemeClr val="accent1"/>
                  </a:gs>
                  <a:gs pos="60000">
                    <a:schemeClr val="accent1"/>
                  </a:gs>
                  <a:gs pos="60000">
                    <a:schemeClr val="bg1">
                      <a:alpha val="0"/>
                    </a:schemeClr>
                  </a:gs>
                </a:gsLst>
                <a:lin ang="5400000" scaled="1"/>
              </a:gradFill>
              <a:latin typeface="+mj-lt"/>
            </a:endParaRPr>
          </a:p>
        </p:txBody>
      </p:sp>
      <p:sp>
        <p:nvSpPr>
          <p:cNvPr id="30" name="文本框 29">
            <a:extLst>
              <a:ext uri="{FF2B5EF4-FFF2-40B4-BE49-F238E27FC236}">
                <a16:creationId xmlns:a16="http://schemas.microsoft.com/office/drawing/2014/main" id="{3D997FFD-267A-4529-BC1B-C35EC33765D1}"/>
              </a:ext>
            </a:extLst>
          </p:cNvPr>
          <p:cNvSpPr txBox="1"/>
          <p:nvPr/>
        </p:nvSpPr>
        <p:spPr>
          <a:xfrm>
            <a:off x="1755886" y="4898674"/>
            <a:ext cx="813043" cy="769441"/>
          </a:xfrm>
          <a:prstGeom prst="rect">
            <a:avLst/>
          </a:prstGeom>
          <a:noFill/>
        </p:spPr>
        <p:txBody>
          <a:bodyPr wrap="none" rtlCol="0">
            <a:spAutoFit/>
          </a:bodyPr>
          <a:lstStyle/>
          <a:p>
            <a:r>
              <a:rPr lang="en-US" altLang="zh-CN" sz="4400" b="1" dirty="0">
                <a:gradFill>
                  <a:gsLst>
                    <a:gs pos="0">
                      <a:schemeClr val="accent1"/>
                    </a:gs>
                    <a:gs pos="60000">
                      <a:schemeClr val="accent1"/>
                    </a:gs>
                    <a:gs pos="60000">
                      <a:schemeClr val="bg1">
                        <a:alpha val="0"/>
                      </a:schemeClr>
                    </a:gs>
                  </a:gsLst>
                  <a:lin ang="5400000" scaled="1"/>
                </a:gradFill>
                <a:latin typeface="+mj-lt"/>
              </a:rPr>
              <a:t>03</a:t>
            </a:r>
            <a:endParaRPr lang="zh-CN" altLang="en-US" sz="4400" b="1" dirty="0">
              <a:gradFill>
                <a:gsLst>
                  <a:gs pos="0">
                    <a:schemeClr val="accent1"/>
                  </a:gs>
                  <a:gs pos="60000">
                    <a:schemeClr val="accent1"/>
                  </a:gs>
                  <a:gs pos="60000">
                    <a:schemeClr val="bg1">
                      <a:alpha val="0"/>
                    </a:schemeClr>
                  </a:gs>
                </a:gsLst>
                <a:lin ang="5400000" scaled="1"/>
              </a:gradFill>
              <a:latin typeface="+mj-lt"/>
            </a:endParaRPr>
          </a:p>
        </p:txBody>
      </p:sp>
      <p:sp>
        <p:nvSpPr>
          <p:cNvPr id="31" name="文本框 30">
            <a:extLst>
              <a:ext uri="{FF2B5EF4-FFF2-40B4-BE49-F238E27FC236}">
                <a16:creationId xmlns:a16="http://schemas.microsoft.com/office/drawing/2014/main" id="{E633BC84-3568-44C4-8A3C-8A94F4F825F7}"/>
              </a:ext>
            </a:extLst>
          </p:cNvPr>
          <p:cNvSpPr txBox="1"/>
          <p:nvPr/>
        </p:nvSpPr>
        <p:spPr>
          <a:xfrm>
            <a:off x="7123297" y="3527990"/>
            <a:ext cx="813043" cy="769441"/>
          </a:xfrm>
          <a:prstGeom prst="rect">
            <a:avLst/>
          </a:prstGeom>
          <a:noFill/>
        </p:spPr>
        <p:txBody>
          <a:bodyPr wrap="none" rtlCol="0">
            <a:spAutoFit/>
          </a:bodyPr>
          <a:lstStyle/>
          <a:p>
            <a:r>
              <a:rPr lang="en-US" altLang="zh-CN" sz="4400" b="1" dirty="0">
                <a:gradFill>
                  <a:gsLst>
                    <a:gs pos="0">
                      <a:schemeClr val="accent1"/>
                    </a:gs>
                    <a:gs pos="60000">
                      <a:schemeClr val="accent1"/>
                    </a:gs>
                    <a:gs pos="60000">
                      <a:schemeClr val="bg1">
                        <a:alpha val="0"/>
                      </a:schemeClr>
                    </a:gs>
                  </a:gsLst>
                  <a:lin ang="5400000" scaled="1"/>
                </a:gradFill>
                <a:latin typeface="+mj-lt"/>
              </a:rPr>
              <a:t>02</a:t>
            </a:r>
            <a:endParaRPr lang="zh-CN" altLang="en-US" sz="4400" b="1" dirty="0">
              <a:gradFill>
                <a:gsLst>
                  <a:gs pos="0">
                    <a:schemeClr val="accent1"/>
                  </a:gs>
                  <a:gs pos="60000">
                    <a:schemeClr val="accent1"/>
                  </a:gs>
                  <a:gs pos="60000">
                    <a:schemeClr val="bg1">
                      <a:alpha val="0"/>
                    </a:schemeClr>
                  </a:gs>
                </a:gsLst>
                <a:lin ang="5400000" scaled="1"/>
              </a:gradFill>
              <a:latin typeface="+mj-lt"/>
            </a:endParaRPr>
          </a:p>
        </p:txBody>
      </p:sp>
      <p:sp>
        <p:nvSpPr>
          <p:cNvPr id="32" name="文本框 31">
            <a:extLst>
              <a:ext uri="{FF2B5EF4-FFF2-40B4-BE49-F238E27FC236}">
                <a16:creationId xmlns:a16="http://schemas.microsoft.com/office/drawing/2014/main" id="{9D9DAE23-E16F-4206-A8C5-0D48990670B8}"/>
              </a:ext>
            </a:extLst>
          </p:cNvPr>
          <p:cNvSpPr txBox="1"/>
          <p:nvPr/>
        </p:nvSpPr>
        <p:spPr>
          <a:xfrm>
            <a:off x="7123297" y="4893100"/>
            <a:ext cx="813043" cy="769441"/>
          </a:xfrm>
          <a:prstGeom prst="rect">
            <a:avLst/>
          </a:prstGeom>
          <a:noFill/>
        </p:spPr>
        <p:txBody>
          <a:bodyPr wrap="none" rtlCol="0">
            <a:spAutoFit/>
          </a:bodyPr>
          <a:lstStyle/>
          <a:p>
            <a:r>
              <a:rPr lang="en-US" altLang="zh-CN" sz="4400" b="1" dirty="0">
                <a:gradFill>
                  <a:gsLst>
                    <a:gs pos="0">
                      <a:schemeClr val="accent1"/>
                    </a:gs>
                    <a:gs pos="60000">
                      <a:schemeClr val="accent1"/>
                    </a:gs>
                    <a:gs pos="60000">
                      <a:schemeClr val="bg1">
                        <a:alpha val="0"/>
                      </a:schemeClr>
                    </a:gs>
                  </a:gsLst>
                  <a:lin ang="5400000" scaled="1"/>
                </a:gradFill>
                <a:latin typeface="+mj-lt"/>
              </a:rPr>
              <a:t>04</a:t>
            </a:r>
            <a:endParaRPr lang="zh-CN" altLang="en-US" sz="4400" b="1" dirty="0">
              <a:gradFill>
                <a:gsLst>
                  <a:gs pos="0">
                    <a:schemeClr val="accent1"/>
                  </a:gs>
                  <a:gs pos="60000">
                    <a:schemeClr val="accent1"/>
                  </a:gs>
                  <a:gs pos="60000">
                    <a:schemeClr val="bg1">
                      <a:alpha val="0"/>
                    </a:schemeClr>
                  </a:gs>
                </a:gsLst>
                <a:lin ang="5400000" scaled="1"/>
              </a:gradFill>
              <a:latin typeface="+mj-lt"/>
            </a:endParaRPr>
          </a:p>
        </p:txBody>
      </p:sp>
    </p:spTree>
    <p:extLst>
      <p:ext uri="{BB962C8B-B14F-4D97-AF65-F5344CB8AC3E}">
        <p14:creationId xmlns:p14="http://schemas.microsoft.com/office/powerpoint/2010/main" val="102878257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a:extLst>
              <a:ext uri="{FF2B5EF4-FFF2-40B4-BE49-F238E27FC236}">
                <a16:creationId xmlns:a16="http://schemas.microsoft.com/office/drawing/2014/main" id="{2675C56D-A4AF-4A1C-A38D-F7C780917A09}"/>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58" b="58"/>
          <a:stretch>
            <a:fillRect/>
          </a:stretch>
        </p:blipFill>
        <p:spPr/>
      </p:pic>
      <p:grpSp>
        <p:nvGrpSpPr>
          <p:cNvPr id="6" name="组合 5">
            <a:extLst>
              <a:ext uri="{FF2B5EF4-FFF2-40B4-BE49-F238E27FC236}">
                <a16:creationId xmlns:a16="http://schemas.microsoft.com/office/drawing/2014/main" id="{9E283FB4-38C4-4DC1-938F-433D1FD479C1}"/>
              </a:ext>
            </a:extLst>
          </p:cNvPr>
          <p:cNvGrpSpPr/>
          <p:nvPr/>
        </p:nvGrpSpPr>
        <p:grpSpPr>
          <a:xfrm>
            <a:off x="728387" y="407933"/>
            <a:ext cx="2385391" cy="2385391"/>
            <a:chOff x="728387" y="208299"/>
            <a:chExt cx="2385391" cy="2385391"/>
          </a:xfrm>
        </p:grpSpPr>
        <p:sp>
          <p:nvSpPr>
            <p:cNvPr id="4" name="泪滴形 3">
              <a:extLst>
                <a:ext uri="{FF2B5EF4-FFF2-40B4-BE49-F238E27FC236}">
                  <a16:creationId xmlns:a16="http://schemas.microsoft.com/office/drawing/2014/main" id="{04AC74A0-1B18-41AB-A933-79B93ACA6D28}"/>
                </a:ext>
              </a:extLst>
            </p:cNvPr>
            <p:cNvSpPr/>
            <p:nvPr/>
          </p:nvSpPr>
          <p:spPr>
            <a:xfrm>
              <a:off x="728387" y="208299"/>
              <a:ext cx="2385391" cy="2385391"/>
            </a:xfrm>
            <a:prstGeom prst="teardrop">
              <a:avLst/>
            </a:prstGeom>
            <a:solidFill>
              <a:schemeClr val="accent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29BF749A-F6C6-4B11-A51C-5225772CB6BF}"/>
                </a:ext>
              </a:extLst>
            </p:cNvPr>
            <p:cNvGrpSpPr/>
            <p:nvPr/>
          </p:nvGrpSpPr>
          <p:grpSpPr>
            <a:xfrm>
              <a:off x="1209218" y="828813"/>
              <a:ext cx="1423728" cy="1086653"/>
              <a:chOff x="1209218" y="828813"/>
              <a:chExt cx="1423728" cy="1086653"/>
            </a:xfrm>
          </p:grpSpPr>
          <p:sp>
            <p:nvSpPr>
              <p:cNvPr id="19" name="文本框 18">
                <a:extLst>
                  <a:ext uri="{FF2B5EF4-FFF2-40B4-BE49-F238E27FC236}">
                    <a16:creationId xmlns:a16="http://schemas.microsoft.com/office/drawing/2014/main" id="{8D668EEE-D8B0-4CA8-8D0C-021213C8A5E7}"/>
                  </a:ext>
                </a:extLst>
              </p:cNvPr>
              <p:cNvSpPr txBox="1"/>
              <p:nvPr/>
            </p:nvSpPr>
            <p:spPr>
              <a:xfrm>
                <a:off x="1209218" y="828813"/>
                <a:ext cx="1423728" cy="830997"/>
              </a:xfrm>
              <a:prstGeom prst="rect">
                <a:avLst/>
              </a:prstGeom>
              <a:noFill/>
            </p:spPr>
            <p:txBody>
              <a:bodyPr wrap="square" lIns="0" rIns="0" rtlCol="0">
                <a:spAutoFit/>
              </a:bodyPr>
              <a:lstStyle/>
              <a:p>
                <a:pPr algn="dist"/>
                <a:r>
                  <a:rPr lang="zh-CN" altLang="en-US" sz="4800" b="1" dirty="0">
                    <a:solidFill>
                      <a:schemeClr val="bg1"/>
                    </a:solidFill>
                  </a:rPr>
                  <a:t>目录</a:t>
                </a:r>
              </a:p>
            </p:txBody>
          </p:sp>
          <p:sp>
            <p:nvSpPr>
              <p:cNvPr id="9" name="矩形 8">
                <a:extLst>
                  <a:ext uri="{FF2B5EF4-FFF2-40B4-BE49-F238E27FC236}">
                    <a16:creationId xmlns:a16="http://schemas.microsoft.com/office/drawing/2014/main" id="{B94F67AB-51C8-48E2-AA27-18ED8AD11FAF}"/>
                  </a:ext>
                </a:extLst>
              </p:cNvPr>
              <p:cNvSpPr/>
              <p:nvPr/>
            </p:nvSpPr>
            <p:spPr>
              <a:xfrm>
                <a:off x="1269724" y="1576912"/>
                <a:ext cx="1363222" cy="338554"/>
              </a:xfrm>
              <a:prstGeom prst="rect">
                <a:avLst/>
              </a:prstGeom>
              <a:noFill/>
            </p:spPr>
            <p:txBody>
              <a:bodyPr wrap="square" lIns="0" rIns="0">
                <a:spAutoFit/>
              </a:bodyPr>
              <a:lstStyle/>
              <a:p>
                <a:pPr algn="dist"/>
                <a:r>
                  <a:rPr lang="en-US" altLang="zh-CN" sz="1600" dirty="0">
                    <a:solidFill>
                      <a:schemeClr val="bg1"/>
                    </a:solidFill>
                  </a:rPr>
                  <a:t>CONTENTS</a:t>
                </a:r>
                <a:endParaRPr lang="zh-CN" altLang="en-US" sz="1600" dirty="0">
                  <a:solidFill>
                    <a:schemeClr val="bg1"/>
                  </a:solidFill>
                </a:endParaRPr>
              </a:p>
            </p:txBody>
          </p:sp>
        </p:grpSp>
      </p:grpSp>
      <p:pic>
        <p:nvPicPr>
          <p:cNvPr id="50" name="图片 49">
            <a:extLst>
              <a:ext uri="{FF2B5EF4-FFF2-40B4-BE49-F238E27FC236}">
                <a16:creationId xmlns:a16="http://schemas.microsoft.com/office/drawing/2014/main" id="{13191BC1-7540-461F-95ED-72DC6D2DD96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35493" y="286289"/>
            <a:ext cx="1641068" cy="399511"/>
          </a:xfrm>
          <a:prstGeom prst="rect">
            <a:avLst/>
          </a:prstGeom>
        </p:spPr>
      </p:pic>
      <p:sp>
        <p:nvSpPr>
          <p:cNvPr id="106" name="矩形 105">
            <a:extLst>
              <a:ext uri="{FF2B5EF4-FFF2-40B4-BE49-F238E27FC236}">
                <a16:creationId xmlns:a16="http://schemas.microsoft.com/office/drawing/2014/main" id="{08EB0DDC-AE72-42F1-B38A-61AB2EB85F2E}"/>
              </a:ext>
            </a:extLst>
          </p:cNvPr>
          <p:cNvSpPr/>
          <p:nvPr/>
        </p:nvSpPr>
        <p:spPr>
          <a:xfrm>
            <a:off x="8364537" y="4032742"/>
            <a:ext cx="3095626" cy="461665"/>
          </a:xfrm>
          <a:prstGeom prst="rect">
            <a:avLst/>
          </a:prstGeom>
          <a:noFill/>
        </p:spPr>
        <p:txBody>
          <a:bodyPr wrap="square" lIns="0" rIns="0">
            <a:spAutoFit/>
          </a:bodyPr>
          <a:lstStyle/>
          <a:p>
            <a:pPr algn="dist"/>
            <a:r>
              <a:rPr lang="zh-CN" altLang="en-US" sz="2400" dirty="0">
                <a:solidFill>
                  <a:schemeClr val="bg2">
                    <a:lumMod val="10000"/>
                  </a:schemeClr>
                </a:solidFill>
              </a:rPr>
              <a:t>请在此处添加章节标题</a:t>
            </a:r>
            <a:endParaRPr lang="en-US" altLang="zh-CN" dirty="0">
              <a:solidFill>
                <a:schemeClr val="bg2">
                  <a:lumMod val="10000"/>
                </a:schemeClr>
              </a:solidFill>
            </a:endParaRPr>
          </a:p>
        </p:txBody>
      </p:sp>
      <p:sp>
        <p:nvSpPr>
          <p:cNvPr id="107" name="矩形 106">
            <a:extLst>
              <a:ext uri="{FF2B5EF4-FFF2-40B4-BE49-F238E27FC236}">
                <a16:creationId xmlns:a16="http://schemas.microsoft.com/office/drawing/2014/main" id="{E70A6E47-0D29-462D-97DD-FB453FD82160}"/>
              </a:ext>
            </a:extLst>
          </p:cNvPr>
          <p:cNvSpPr/>
          <p:nvPr/>
        </p:nvSpPr>
        <p:spPr>
          <a:xfrm>
            <a:off x="8364537" y="4480692"/>
            <a:ext cx="3095624" cy="307777"/>
          </a:xfrm>
          <a:prstGeom prst="rect">
            <a:avLst/>
          </a:prstGeom>
        </p:spPr>
        <p:txBody>
          <a:bodyPr wrap="square" lIns="0" rIns="0">
            <a:spAutoFit/>
          </a:bodyPr>
          <a:lstStyle/>
          <a:p>
            <a:pPr algn="dist"/>
            <a:r>
              <a:rPr lang="en-US" altLang="zh-CN" sz="1400" dirty="0">
                <a:solidFill>
                  <a:schemeClr val="tx1">
                    <a:lumMod val="25000"/>
                    <a:lumOff val="75000"/>
                  </a:schemeClr>
                </a:solidFill>
                <a:latin typeface="+mn-ea"/>
              </a:rPr>
              <a:t>Please enter the section title</a:t>
            </a:r>
            <a:endParaRPr lang="en-US" altLang="zh-CN" sz="1400" b="0" i="0" dirty="0">
              <a:solidFill>
                <a:schemeClr val="tx1">
                  <a:lumMod val="25000"/>
                  <a:lumOff val="75000"/>
                </a:schemeClr>
              </a:solidFill>
              <a:effectLst/>
              <a:latin typeface="+mn-ea"/>
            </a:endParaRPr>
          </a:p>
        </p:txBody>
      </p:sp>
      <p:cxnSp>
        <p:nvCxnSpPr>
          <p:cNvPr id="104" name="直接连接符 103">
            <a:extLst>
              <a:ext uri="{FF2B5EF4-FFF2-40B4-BE49-F238E27FC236}">
                <a16:creationId xmlns:a16="http://schemas.microsoft.com/office/drawing/2014/main" id="{3A78E684-E99E-447B-8FDF-F082939AD42F}"/>
              </a:ext>
            </a:extLst>
          </p:cNvPr>
          <p:cNvCxnSpPr>
            <a:cxnSpLocks/>
          </p:cNvCxnSpPr>
          <p:nvPr/>
        </p:nvCxnSpPr>
        <p:spPr>
          <a:xfrm>
            <a:off x="9158100" y="3903630"/>
            <a:ext cx="411557" cy="0"/>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sp>
        <p:nvSpPr>
          <p:cNvPr id="74" name="矩形 73">
            <a:extLst>
              <a:ext uri="{FF2B5EF4-FFF2-40B4-BE49-F238E27FC236}">
                <a16:creationId xmlns:a16="http://schemas.microsoft.com/office/drawing/2014/main" id="{D8B6956C-2220-47BF-8C9C-F63D2391F157}"/>
              </a:ext>
            </a:extLst>
          </p:cNvPr>
          <p:cNvSpPr/>
          <p:nvPr/>
        </p:nvSpPr>
        <p:spPr>
          <a:xfrm>
            <a:off x="731837" y="4032742"/>
            <a:ext cx="3095626" cy="461665"/>
          </a:xfrm>
          <a:prstGeom prst="rect">
            <a:avLst/>
          </a:prstGeom>
          <a:noFill/>
        </p:spPr>
        <p:txBody>
          <a:bodyPr wrap="square" lIns="0" rIns="0">
            <a:spAutoFit/>
          </a:bodyPr>
          <a:lstStyle/>
          <a:p>
            <a:pPr algn="dist"/>
            <a:r>
              <a:rPr lang="zh-CN" altLang="en-US" sz="2400" dirty="0">
                <a:solidFill>
                  <a:schemeClr val="bg2">
                    <a:lumMod val="10000"/>
                  </a:schemeClr>
                </a:solidFill>
                <a:latin typeface="+mn-ea"/>
              </a:rPr>
              <a:t>请在此处添加章节标题</a:t>
            </a:r>
            <a:endParaRPr lang="en-US" altLang="zh-CN" dirty="0">
              <a:solidFill>
                <a:schemeClr val="bg2">
                  <a:lumMod val="10000"/>
                </a:schemeClr>
              </a:solidFill>
              <a:latin typeface="+mn-ea"/>
            </a:endParaRPr>
          </a:p>
        </p:txBody>
      </p:sp>
      <p:sp>
        <p:nvSpPr>
          <p:cNvPr id="75" name="矩形 74">
            <a:extLst>
              <a:ext uri="{FF2B5EF4-FFF2-40B4-BE49-F238E27FC236}">
                <a16:creationId xmlns:a16="http://schemas.microsoft.com/office/drawing/2014/main" id="{980985DF-86C8-4317-88AC-6982FEB3C38A}"/>
              </a:ext>
            </a:extLst>
          </p:cNvPr>
          <p:cNvSpPr/>
          <p:nvPr/>
        </p:nvSpPr>
        <p:spPr>
          <a:xfrm>
            <a:off x="731837" y="4480692"/>
            <a:ext cx="3095624" cy="307777"/>
          </a:xfrm>
          <a:prstGeom prst="rect">
            <a:avLst/>
          </a:prstGeom>
        </p:spPr>
        <p:txBody>
          <a:bodyPr wrap="square" lIns="0" rIns="0">
            <a:spAutoFit/>
          </a:bodyPr>
          <a:lstStyle/>
          <a:p>
            <a:pPr algn="dist"/>
            <a:r>
              <a:rPr lang="en-US" altLang="zh-CN" sz="1400" dirty="0">
                <a:solidFill>
                  <a:schemeClr val="tx1">
                    <a:lumMod val="25000"/>
                    <a:lumOff val="75000"/>
                  </a:schemeClr>
                </a:solidFill>
                <a:latin typeface="+mn-ea"/>
              </a:rPr>
              <a:t>Please enter the section title</a:t>
            </a:r>
            <a:endParaRPr lang="en-US" altLang="zh-CN" sz="1400" b="0" i="0" dirty="0">
              <a:solidFill>
                <a:schemeClr val="tx1">
                  <a:lumMod val="25000"/>
                  <a:lumOff val="75000"/>
                </a:schemeClr>
              </a:solidFill>
              <a:effectLst/>
              <a:latin typeface="+mn-ea"/>
            </a:endParaRPr>
          </a:p>
        </p:txBody>
      </p:sp>
      <p:sp>
        <p:nvSpPr>
          <p:cNvPr id="80" name="矩形 79">
            <a:extLst>
              <a:ext uri="{FF2B5EF4-FFF2-40B4-BE49-F238E27FC236}">
                <a16:creationId xmlns:a16="http://schemas.microsoft.com/office/drawing/2014/main" id="{7A0E6B57-9D51-4A3D-B03C-74F4CAFAC1E2}"/>
              </a:ext>
            </a:extLst>
          </p:cNvPr>
          <p:cNvSpPr/>
          <p:nvPr/>
        </p:nvSpPr>
        <p:spPr>
          <a:xfrm>
            <a:off x="4548187" y="4032742"/>
            <a:ext cx="3095626" cy="461665"/>
          </a:xfrm>
          <a:prstGeom prst="rect">
            <a:avLst/>
          </a:prstGeom>
          <a:noFill/>
        </p:spPr>
        <p:txBody>
          <a:bodyPr wrap="square" lIns="0" rIns="0">
            <a:spAutoFit/>
          </a:bodyPr>
          <a:lstStyle/>
          <a:p>
            <a:pPr algn="dist"/>
            <a:r>
              <a:rPr lang="zh-CN" altLang="en-US" sz="2400" dirty="0">
                <a:solidFill>
                  <a:schemeClr val="bg2">
                    <a:lumMod val="10000"/>
                  </a:schemeClr>
                </a:solidFill>
              </a:rPr>
              <a:t>请在此处添加章节标题</a:t>
            </a:r>
            <a:endParaRPr lang="en-US" altLang="zh-CN" dirty="0">
              <a:solidFill>
                <a:schemeClr val="bg2">
                  <a:lumMod val="10000"/>
                </a:schemeClr>
              </a:solidFill>
            </a:endParaRPr>
          </a:p>
        </p:txBody>
      </p:sp>
      <p:sp>
        <p:nvSpPr>
          <p:cNvPr id="81" name="矩形 80">
            <a:extLst>
              <a:ext uri="{FF2B5EF4-FFF2-40B4-BE49-F238E27FC236}">
                <a16:creationId xmlns:a16="http://schemas.microsoft.com/office/drawing/2014/main" id="{45A44A4C-914B-4986-A827-99D985D72C7E}"/>
              </a:ext>
            </a:extLst>
          </p:cNvPr>
          <p:cNvSpPr/>
          <p:nvPr/>
        </p:nvSpPr>
        <p:spPr>
          <a:xfrm>
            <a:off x="4548187" y="4480692"/>
            <a:ext cx="3095624" cy="307777"/>
          </a:xfrm>
          <a:prstGeom prst="rect">
            <a:avLst/>
          </a:prstGeom>
        </p:spPr>
        <p:txBody>
          <a:bodyPr wrap="square" lIns="0" rIns="0">
            <a:spAutoFit/>
          </a:bodyPr>
          <a:lstStyle/>
          <a:p>
            <a:pPr algn="dist"/>
            <a:r>
              <a:rPr lang="en-US" altLang="zh-CN" sz="1400" dirty="0">
                <a:solidFill>
                  <a:schemeClr val="tx1">
                    <a:lumMod val="25000"/>
                    <a:lumOff val="75000"/>
                  </a:schemeClr>
                </a:solidFill>
                <a:latin typeface="+mn-ea"/>
              </a:rPr>
              <a:t>Please enter the section title</a:t>
            </a:r>
            <a:endParaRPr lang="en-US" altLang="zh-CN" sz="1400" b="0" i="0" dirty="0">
              <a:solidFill>
                <a:schemeClr val="tx1">
                  <a:lumMod val="25000"/>
                  <a:lumOff val="75000"/>
                </a:schemeClr>
              </a:solidFill>
              <a:effectLst/>
              <a:latin typeface="+mn-ea"/>
            </a:endParaRPr>
          </a:p>
        </p:txBody>
      </p:sp>
      <p:cxnSp>
        <p:nvCxnSpPr>
          <p:cNvPr id="78" name="直接连接符 77">
            <a:extLst>
              <a:ext uri="{FF2B5EF4-FFF2-40B4-BE49-F238E27FC236}">
                <a16:creationId xmlns:a16="http://schemas.microsoft.com/office/drawing/2014/main" id="{60F39CC7-EECF-41D0-91A0-B5CD38C2330C}"/>
              </a:ext>
            </a:extLst>
          </p:cNvPr>
          <p:cNvCxnSpPr>
            <a:cxnSpLocks/>
          </p:cNvCxnSpPr>
          <p:nvPr/>
        </p:nvCxnSpPr>
        <p:spPr>
          <a:xfrm>
            <a:off x="5341750" y="3903630"/>
            <a:ext cx="411557" cy="0"/>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sp>
        <p:nvSpPr>
          <p:cNvPr id="39" name="矩形 38">
            <a:extLst>
              <a:ext uri="{FF2B5EF4-FFF2-40B4-BE49-F238E27FC236}">
                <a16:creationId xmlns:a16="http://schemas.microsoft.com/office/drawing/2014/main" id="{993A8849-A55B-4E01-965C-5DC7C6F5FB23}"/>
              </a:ext>
            </a:extLst>
          </p:cNvPr>
          <p:cNvSpPr/>
          <p:nvPr/>
        </p:nvSpPr>
        <p:spPr>
          <a:xfrm>
            <a:off x="2640012" y="5460056"/>
            <a:ext cx="3095626" cy="461665"/>
          </a:xfrm>
          <a:prstGeom prst="rect">
            <a:avLst/>
          </a:prstGeom>
          <a:noFill/>
        </p:spPr>
        <p:txBody>
          <a:bodyPr wrap="square" lIns="0" rIns="0">
            <a:spAutoFit/>
          </a:bodyPr>
          <a:lstStyle/>
          <a:p>
            <a:pPr algn="dist"/>
            <a:r>
              <a:rPr lang="zh-CN" altLang="en-US" sz="2400" dirty="0">
                <a:solidFill>
                  <a:schemeClr val="bg2">
                    <a:lumMod val="10000"/>
                  </a:schemeClr>
                </a:solidFill>
              </a:rPr>
              <a:t>请在此处添加章节标题</a:t>
            </a:r>
            <a:endParaRPr lang="en-US" altLang="zh-CN" dirty="0">
              <a:solidFill>
                <a:schemeClr val="bg2">
                  <a:lumMod val="10000"/>
                </a:schemeClr>
              </a:solidFill>
            </a:endParaRPr>
          </a:p>
        </p:txBody>
      </p:sp>
      <p:sp>
        <p:nvSpPr>
          <p:cNvPr id="40" name="矩形 39">
            <a:extLst>
              <a:ext uri="{FF2B5EF4-FFF2-40B4-BE49-F238E27FC236}">
                <a16:creationId xmlns:a16="http://schemas.microsoft.com/office/drawing/2014/main" id="{C15410D5-50A5-4ECD-AEC6-ADAFF7E8F681}"/>
              </a:ext>
            </a:extLst>
          </p:cNvPr>
          <p:cNvSpPr/>
          <p:nvPr/>
        </p:nvSpPr>
        <p:spPr>
          <a:xfrm>
            <a:off x="2640012" y="5908006"/>
            <a:ext cx="3095624" cy="307777"/>
          </a:xfrm>
          <a:prstGeom prst="rect">
            <a:avLst/>
          </a:prstGeom>
        </p:spPr>
        <p:txBody>
          <a:bodyPr wrap="square" lIns="0" rIns="0">
            <a:spAutoFit/>
          </a:bodyPr>
          <a:lstStyle/>
          <a:p>
            <a:pPr algn="dist"/>
            <a:r>
              <a:rPr lang="en-US" altLang="zh-CN" sz="1400" dirty="0">
                <a:solidFill>
                  <a:schemeClr val="tx1">
                    <a:lumMod val="25000"/>
                    <a:lumOff val="75000"/>
                  </a:schemeClr>
                </a:solidFill>
                <a:latin typeface="+mn-ea"/>
              </a:rPr>
              <a:t>Please enter the section title</a:t>
            </a:r>
            <a:endParaRPr lang="en-US" altLang="zh-CN" sz="1400" b="0" i="0" dirty="0">
              <a:solidFill>
                <a:schemeClr val="tx1">
                  <a:lumMod val="25000"/>
                  <a:lumOff val="75000"/>
                </a:schemeClr>
              </a:solidFill>
              <a:effectLst/>
              <a:latin typeface="+mn-ea"/>
            </a:endParaRPr>
          </a:p>
        </p:txBody>
      </p:sp>
      <p:cxnSp>
        <p:nvCxnSpPr>
          <p:cNvPr id="41" name="直接连接符 40">
            <a:extLst>
              <a:ext uri="{FF2B5EF4-FFF2-40B4-BE49-F238E27FC236}">
                <a16:creationId xmlns:a16="http://schemas.microsoft.com/office/drawing/2014/main" id="{7C4DA48D-A8A7-4417-9B55-8BCF28198DA1}"/>
              </a:ext>
            </a:extLst>
          </p:cNvPr>
          <p:cNvCxnSpPr>
            <a:cxnSpLocks/>
          </p:cNvCxnSpPr>
          <p:nvPr/>
        </p:nvCxnSpPr>
        <p:spPr>
          <a:xfrm>
            <a:off x="3433575" y="5330944"/>
            <a:ext cx="411557" cy="0"/>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sp>
        <p:nvSpPr>
          <p:cNvPr id="44" name="矩形 43">
            <a:extLst>
              <a:ext uri="{FF2B5EF4-FFF2-40B4-BE49-F238E27FC236}">
                <a16:creationId xmlns:a16="http://schemas.microsoft.com/office/drawing/2014/main" id="{D798F017-EA3B-4B69-959C-A718F692059E}"/>
              </a:ext>
            </a:extLst>
          </p:cNvPr>
          <p:cNvSpPr/>
          <p:nvPr/>
        </p:nvSpPr>
        <p:spPr>
          <a:xfrm>
            <a:off x="6456362" y="5460056"/>
            <a:ext cx="3095626" cy="461665"/>
          </a:xfrm>
          <a:prstGeom prst="rect">
            <a:avLst/>
          </a:prstGeom>
          <a:noFill/>
        </p:spPr>
        <p:txBody>
          <a:bodyPr wrap="square" lIns="0" rIns="0">
            <a:spAutoFit/>
          </a:bodyPr>
          <a:lstStyle/>
          <a:p>
            <a:pPr algn="dist"/>
            <a:r>
              <a:rPr lang="zh-CN" altLang="en-US" sz="2400" dirty="0">
                <a:solidFill>
                  <a:schemeClr val="bg2">
                    <a:lumMod val="10000"/>
                  </a:schemeClr>
                </a:solidFill>
              </a:rPr>
              <a:t>请在此处添加章节标题</a:t>
            </a:r>
            <a:endParaRPr lang="en-US" altLang="zh-CN" dirty="0">
              <a:solidFill>
                <a:schemeClr val="bg2">
                  <a:lumMod val="10000"/>
                </a:schemeClr>
              </a:solidFill>
            </a:endParaRPr>
          </a:p>
        </p:txBody>
      </p:sp>
      <p:sp>
        <p:nvSpPr>
          <p:cNvPr id="45" name="矩形 44">
            <a:extLst>
              <a:ext uri="{FF2B5EF4-FFF2-40B4-BE49-F238E27FC236}">
                <a16:creationId xmlns:a16="http://schemas.microsoft.com/office/drawing/2014/main" id="{FABC530D-8DAF-4061-87DF-33AB771C29FF}"/>
              </a:ext>
            </a:extLst>
          </p:cNvPr>
          <p:cNvSpPr/>
          <p:nvPr/>
        </p:nvSpPr>
        <p:spPr>
          <a:xfrm>
            <a:off x="6456362" y="5908006"/>
            <a:ext cx="3095624" cy="307777"/>
          </a:xfrm>
          <a:prstGeom prst="rect">
            <a:avLst/>
          </a:prstGeom>
        </p:spPr>
        <p:txBody>
          <a:bodyPr wrap="square" lIns="0" rIns="0">
            <a:spAutoFit/>
          </a:bodyPr>
          <a:lstStyle/>
          <a:p>
            <a:pPr algn="dist"/>
            <a:r>
              <a:rPr lang="en-US" altLang="zh-CN" sz="1400" dirty="0">
                <a:solidFill>
                  <a:schemeClr val="tx1">
                    <a:lumMod val="25000"/>
                    <a:lumOff val="75000"/>
                  </a:schemeClr>
                </a:solidFill>
                <a:latin typeface="+mn-ea"/>
              </a:rPr>
              <a:t>Please enter the section title</a:t>
            </a:r>
            <a:endParaRPr lang="en-US" altLang="zh-CN" sz="1400" b="0" i="0" dirty="0">
              <a:solidFill>
                <a:schemeClr val="tx1">
                  <a:lumMod val="25000"/>
                  <a:lumOff val="75000"/>
                </a:schemeClr>
              </a:solidFill>
              <a:effectLst/>
              <a:latin typeface="+mn-ea"/>
            </a:endParaRPr>
          </a:p>
        </p:txBody>
      </p:sp>
      <p:cxnSp>
        <p:nvCxnSpPr>
          <p:cNvPr id="46" name="直接连接符 45">
            <a:extLst>
              <a:ext uri="{FF2B5EF4-FFF2-40B4-BE49-F238E27FC236}">
                <a16:creationId xmlns:a16="http://schemas.microsoft.com/office/drawing/2014/main" id="{178AA66F-F2ED-4C31-847A-B88004EB6C30}"/>
              </a:ext>
            </a:extLst>
          </p:cNvPr>
          <p:cNvCxnSpPr>
            <a:cxnSpLocks/>
          </p:cNvCxnSpPr>
          <p:nvPr/>
        </p:nvCxnSpPr>
        <p:spPr>
          <a:xfrm>
            <a:off x="7249925" y="5330944"/>
            <a:ext cx="411557" cy="0"/>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sp>
        <p:nvSpPr>
          <p:cNvPr id="32" name="文本框 31">
            <a:extLst>
              <a:ext uri="{FF2B5EF4-FFF2-40B4-BE49-F238E27FC236}">
                <a16:creationId xmlns:a16="http://schemas.microsoft.com/office/drawing/2014/main" id="{3E4690AC-FF72-4546-8F53-D1792FC88778}"/>
              </a:ext>
            </a:extLst>
          </p:cNvPr>
          <p:cNvSpPr txBox="1"/>
          <p:nvPr/>
        </p:nvSpPr>
        <p:spPr>
          <a:xfrm>
            <a:off x="629404" y="3547987"/>
            <a:ext cx="813043" cy="769441"/>
          </a:xfrm>
          <a:prstGeom prst="rect">
            <a:avLst/>
          </a:prstGeom>
          <a:noFill/>
        </p:spPr>
        <p:txBody>
          <a:bodyPr wrap="none" rtlCol="0">
            <a:spAutoFit/>
          </a:bodyPr>
          <a:lstStyle/>
          <a:p>
            <a:r>
              <a:rPr lang="en-US" altLang="zh-CN" sz="4400" b="1" dirty="0">
                <a:gradFill>
                  <a:gsLst>
                    <a:gs pos="0">
                      <a:schemeClr val="accent1"/>
                    </a:gs>
                    <a:gs pos="60000">
                      <a:schemeClr val="accent1"/>
                    </a:gs>
                    <a:gs pos="60000">
                      <a:schemeClr val="bg1">
                        <a:alpha val="0"/>
                      </a:schemeClr>
                    </a:gs>
                  </a:gsLst>
                  <a:lin ang="5400000" scaled="1"/>
                </a:gradFill>
                <a:latin typeface="+mj-lt"/>
              </a:rPr>
              <a:t>01</a:t>
            </a:r>
            <a:endParaRPr lang="zh-CN" altLang="en-US" sz="4400" b="1" dirty="0">
              <a:gradFill>
                <a:gsLst>
                  <a:gs pos="0">
                    <a:schemeClr val="accent1"/>
                  </a:gs>
                  <a:gs pos="60000">
                    <a:schemeClr val="accent1"/>
                  </a:gs>
                  <a:gs pos="60000">
                    <a:schemeClr val="bg1">
                      <a:alpha val="0"/>
                    </a:schemeClr>
                  </a:gs>
                </a:gsLst>
                <a:lin ang="5400000" scaled="1"/>
              </a:gradFill>
              <a:latin typeface="+mj-lt"/>
            </a:endParaRPr>
          </a:p>
        </p:txBody>
      </p:sp>
      <p:sp>
        <p:nvSpPr>
          <p:cNvPr id="33" name="文本框 32">
            <a:extLst>
              <a:ext uri="{FF2B5EF4-FFF2-40B4-BE49-F238E27FC236}">
                <a16:creationId xmlns:a16="http://schemas.microsoft.com/office/drawing/2014/main" id="{BC94699B-7E2F-4424-AB48-4201C92BF0F0}"/>
              </a:ext>
            </a:extLst>
          </p:cNvPr>
          <p:cNvSpPr txBox="1"/>
          <p:nvPr/>
        </p:nvSpPr>
        <p:spPr>
          <a:xfrm>
            <a:off x="4440718" y="3554284"/>
            <a:ext cx="813043" cy="769441"/>
          </a:xfrm>
          <a:prstGeom prst="rect">
            <a:avLst/>
          </a:prstGeom>
          <a:noFill/>
        </p:spPr>
        <p:txBody>
          <a:bodyPr wrap="none" rtlCol="0">
            <a:spAutoFit/>
          </a:bodyPr>
          <a:lstStyle/>
          <a:p>
            <a:r>
              <a:rPr lang="en-US" altLang="zh-CN" sz="4400" b="1" dirty="0">
                <a:gradFill>
                  <a:gsLst>
                    <a:gs pos="0">
                      <a:schemeClr val="accent1"/>
                    </a:gs>
                    <a:gs pos="60000">
                      <a:schemeClr val="accent1"/>
                    </a:gs>
                    <a:gs pos="60000">
                      <a:schemeClr val="bg1">
                        <a:alpha val="0"/>
                      </a:schemeClr>
                    </a:gs>
                  </a:gsLst>
                  <a:lin ang="5400000" scaled="1"/>
                </a:gradFill>
                <a:latin typeface="+mj-lt"/>
              </a:rPr>
              <a:t>02</a:t>
            </a:r>
            <a:endParaRPr lang="zh-CN" altLang="en-US" sz="4400" b="1" dirty="0">
              <a:gradFill>
                <a:gsLst>
                  <a:gs pos="0">
                    <a:schemeClr val="accent1"/>
                  </a:gs>
                  <a:gs pos="60000">
                    <a:schemeClr val="accent1"/>
                  </a:gs>
                  <a:gs pos="60000">
                    <a:schemeClr val="bg1">
                      <a:alpha val="0"/>
                    </a:schemeClr>
                  </a:gs>
                </a:gsLst>
                <a:lin ang="5400000" scaled="1"/>
              </a:gradFill>
              <a:latin typeface="+mj-lt"/>
            </a:endParaRPr>
          </a:p>
        </p:txBody>
      </p:sp>
      <p:sp>
        <p:nvSpPr>
          <p:cNvPr id="34" name="文本框 33">
            <a:extLst>
              <a:ext uri="{FF2B5EF4-FFF2-40B4-BE49-F238E27FC236}">
                <a16:creationId xmlns:a16="http://schemas.microsoft.com/office/drawing/2014/main" id="{777C3F51-A72B-4A6D-B90E-3BBE0BCB0771}"/>
              </a:ext>
            </a:extLst>
          </p:cNvPr>
          <p:cNvSpPr txBox="1"/>
          <p:nvPr/>
        </p:nvSpPr>
        <p:spPr>
          <a:xfrm>
            <a:off x="8264879" y="3547986"/>
            <a:ext cx="813043" cy="769441"/>
          </a:xfrm>
          <a:prstGeom prst="rect">
            <a:avLst/>
          </a:prstGeom>
          <a:noFill/>
        </p:spPr>
        <p:txBody>
          <a:bodyPr wrap="none" rtlCol="0">
            <a:spAutoFit/>
          </a:bodyPr>
          <a:lstStyle/>
          <a:p>
            <a:r>
              <a:rPr lang="en-US" altLang="zh-CN" sz="4400" b="1" dirty="0">
                <a:gradFill>
                  <a:gsLst>
                    <a:gs pos="0">
                      <a:schemeClr val="accent1"/>
                    </a:gs>
                    <a:gs pos="60000">
                      <a:schemeClr val="accent1"/>
                    </a:gs>
                    <a:gs pos="60000">
                      <a:schemeClr val="bg1">
                        <a:alpha val="0"/>
                      </a:schemeClr>
                    </a:gs>
                  </a:gsLst>
                  <a:lin ang="5400000" scaled="1"/>
                </a:gradFill>
                <a:latin typeface="+mj-lt"/>
              </a:rPr>
              <a:t>03</a:t>
            </a:r>
            <a:endParaRPr lang="zh-CN" altLang="en-US" sz="4400" b="1" dirty="0">
              <a:gradFill>
                <a:gsLst>
                  <a:gs pos="0">
                    <a:schemeClr val="accent1"/>
                  </a:gs>
                  <a:gs pos="60000">
                    <a:schemeClr val="accent1"/>
                  </a:gs>
                  <a:gs pos="60000">
                    <a:schemeClr val="bg1">
                      <a:alpha val="0"/>
                    </a:schemeClr>
                  </a:gs>
                </a:gsLst>
                <a:lin ang="5400000" scaled="1"/>
              </a:gradFill>
              <a:latin typeface="+mj-lt"/>
            </a:endParaRPr>
          </a:p>
        </p:txBody>
      </p:sp>
      <p:sp>
        <p:nvSpPr>
          <p:cNvPr id="35" name="文本框 34">
            <a:extLst>
              <a:ext uri="{FF2B5EF4-FFF2-40B4-BE49-F238E27FC236}">
                <a16:creationId xmlns:a16="http://schemas.microsoft.com/office/drawing/2014/main" id="{DC4CF159-8D71-4100-AEB1-2A067C7DD96D}"/>
              </a:ext>
            </a:extLst>
          </p:cNvPr>
          <p:cNvSpPr txBox="1"/>
          <p:nvPr/>
        </p:nvSpPr>
        <p:spPr>
          <a:xfrm>
            <a:off x="2543813" y="5001610"/>
            <a:ext cx="813043" cy="769441"/>
          </a:xfrm>
          <a:prstGeom prst="rect">
            <a:avLst/>
          </a:prstGeom>
          <a:noFill/>
        </p:spPr>
        <p:txBody>
          <a:bodyPr wrap="none" rtlCol="0">
            <a:spAutoFit/>
          </a:bodyPr>
          <a:lstStyle/>
          <a:p>
            <a:r>
              <a:rPr lang="en-US" altLang="zh-CN" sz="4400" b="1" dirty="0">
                <a:gradFill>
                  <a:gsLst>
                    <a:gs pos="0">
                      <a:schemeClr val="accent1"/>
                    </a:gs>
                    <a:gs pos="60000">
                      <a:schemeClr val="accent1"/>
                    </a:gs>
                    <a:gs pos="60000">
                      <a:schemeClr val="bg1">
                        <a:alpha val="0"/>
                      </a:schemeClr>
                    </a:gs>
                  </a:gsLst>
                  <a:lin ang="5400000" scaled="1"/>
                </a:gradFill>
                <a:latin typeface="+mj-lt"/>
              </a:rPr>
              <a:t>04</a:t>
            </a:r>
            <a:endParaRPr lang="zh-CN" altLang="en-US" sz="4400" b="1" dirty="0">
              <a:gradFill>
                <a:gsLst>
                  <a:gs pos="0">
                    <a:schemeClr val="accent1"/>
                  </a:gs>
                  <a:gs pos="60000">
                    <a:schemeClr val="accent1"/>
                  </a:gs>
                  <a:gs pos="60000">
                    <a:schemeClr val="bg1">
                      <a:alpha val="0"/>
                    </a:schemeClr>
                  </a:gs>
                </a:gsLst>
                <a:lin ang="5400000" scaled="1"/>
              </a:gradFill>
              <a:latin typeface="+mj-lt"/>
            </a:endParaRPr>
          </a:p>
        </p:txBody>
      </p:sp>
      <p:sp>
        <p:nvSpPr>
          <p:cNvPr id="36" name="文本框 35">
            <a:extLst>
              <a:ext uri="{FF2B5EF4-FFF2-40B4-BE49-F238E27FC236}">
                <a16:creationId xmlns:a16="http://schemas.microsoft.com/office/drawing/2014/main" id="{143073B7-455E-408D-9FED-58EB7145062D}"/>
              </a:ext>
            </a:extLst>
          </p:cNvPr>
          <p:cNvSpPr txBox="1"/>
          <p:nvPr/>
        </p:nvSpPr>
        <p:spPr>
          <a:xfrm>
            <a:off x="6367974" y="4995312"/>
            <a:ext cx="813043" cy="769441"/>
          </a:xfrm>
          <a:prstGeom prst="rect">
            <a:avLst/>
          </a:prstGeom>
          <a:noFill/>
        </p:spPr>
        <p:txBody>
          <a:bodyPr wrap="none" rtlCol="0">
            <a:spAutoFit/>
          </a:bodyPr>
          <a:lstStyle/>
          <a:p>
            <a:r>
              <a:rPr lang="en-US" altLang="zh-CN" sz="4400" b="1" dirty="0">
                <a:gradFill>
                  <a:gsLst>
                    <a:gs pos="0">
                      <a:schemeClr val="accent1"/>
                    </a:gs>
                    <a:gs pos="60000">
                      <a:schemeClr val="accent1"/>
                    </a:gs>
                    <a:gs pos="60000">
                      <a:schemeClr val="bg1">
                        <a:alpha val="0"/>
                      </a:schemeClr>
                    </a:gs>
                  </a:gsLst>
                  <a:lin ang="5400000" scaled="1"/>
                </a:gradFill>
                <a:latin typeface="+mj-lt"/>
              </a:rPr>
              <a:t>05</a:t>
            </a:r>
            <a:endParaRPr lang="zh-CN" altLang="en-US" sz="4400" b="1" dirty="0">
              <a:gradFill>
                <a:gsLst>
                  <a:gs pos="0">
                    <a:schemeClr val="accent1"/>
                  </a:gs>
                  <a:gs pos="60000">
                    <a:schemeClr val="accent1"/>
                  </a:gs>
                  <a:gs pos="60000">
                    <a:schemeClr val="bg1">
                      <a:alpha val="0"/>
                    </a:schemeClr>
                  </a:gs>
                </a:gsLst>
                <a:lin ang="5400000" scaled="1"/>
              </a:gradFill>
              <a:latin typeface="+mj-lt"/>
            </a:endParaRPr>
          </a:p>
        </p:txBody>
      </p:sp>
    </p:spTree>
    <p:extLst>
      <p:ext uri="{BB962C8B-B14F-4D97-AF65-F5344CB8AC3E}">
        <p14:creationId xmlns:p14="http://schemas.microsoft.com/office/powerpoint/2010/main" val="362755026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占位符 9">
            <a:extLst>
              <a:ext uri="{FF2B5EF4-FFF2-40B4-BE49-F238E27FC236}">
                <a16:creationId xmlns:a16="http://schemas.microsoft.com/office/drawing/2014/main" id="{C612C2D6-FFF6-4D57-AE6D-5F443677525A}"/>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58" b="58"/>
          <a:stretch>
            <a:fillRect/>
          </a:stretch>
        </p:blipFill>
        <p:spPr/>
      </p:pic>
      <p:grpSp>
        <p:nvGrpSpPr>
          <p:cNvPr id="6" name="组合 5">
            <a:extLst>
              <a:ext uri="{FF2B5EF4-FFF2-40B4-BE49-F238E27FC236}">
                <a16:creationId xmlns:a16="http://schemas.microsoft.com/office/drawing/2014/main" id="{9E283FB4-38C4-4DC1-938F-433D1FD479C1}"/>
              </a:ext>
            </a:extLst>
          </p:cNvPr>
          <p:cNvGrpSpPr/>
          <p:nvPr/>
        </p:nvGrpSpPr>
        <p:grpSpPr>
          <a:xfrm>
            <a:off x="728387" y="407933"/>
            <a:ext cx="2385391" cy="2385391"/>
            <a:chOff x="728387" y="208299"/>
            <a:chExt cx="2385391" cy="2385391"/>
          </a:xfrm>
        </p:grpSpPr>
        <p:sp>
          <p:nvSpPr>
            <p:cNvPr id="4" name="泪滴形 3">
              <a:extLst>
                <a:ext uri="{FF2B5EF4-FFF2-40B4-BE49-F238E27FC236}">
                  <a16:creationId xmlns:a16="http://schemas.microsoft.com/office/drawing/2014/main" id="{04AC74A0-1B18-41AB-A933-79B93ACA6D28}"/>
                </a:ext>
              </a:extLst>
            </p:cNvPr>
            <p:cNvSpPr/>
            <p:nvPr/>
          </p:nvSpPr>
          <p:spPr>
            <a:xfrm>
              <a:off x="728387" y="208299"/>
              <a:ext cx="2385391" cy="2385391"/>
            </a:xfrm>
            <a:prstGeom prst="teardrop">
              <a:avLst/>
            </a:prstGeom>
            <a:solidFill>
              <a:schemeClr val="accent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29BF749A-F6C6-4B11-A51C-5225772CB6BF}"/>
                </a:ext>
              </a:extLst>
            </p:cNvPr>
            <p:cNvGrpSpPr/>
            <p:nvPr/>
          </p:nvGrpSpPr>
          <p:grpSpPr>
            <a:xfrm>
              <a:off x="1209218" y="828813"/>
              <a:ext cx="1423728" cy="1086653"/>
              <a:chOff x="1209218" y="828813"/>
              <a:chExt cx="1423728" cy="1086653"/>
            </a:xfrm>
          </p:grpSpPr>
          <p:sp>
            <p:nvSpPr>
              <p:cNvPr id="19" name="文本框 18">
                <a:extLst>
                  <a:ext uri="{FF2B5EF4-FFF2-40B4-BE49-F238E27FC236}">
                    <a16:creationId xmlns:a16="http://schemas.microsoft.com/office/drawing/2014/main" id="{8D668EEE-D8B0-4CA8-8D0C-021213C8A5E7}"/>
                  </a:ext>
                </a:extLst>
              </p:cNvPr>
              <p:cNvSpPr txBox="1"/>
              <p:nvPr/>
            </p:nvSpPr>
            <p:spPr>
              <a:xfrm>
                <a:off x="1209218" y="828813"/>
                <a:ext cx="1423728" cy="830997"/>
              </a:xfrm>
              <a:prstGeom prst="rect">
                <a:avLst/>
              </a:prstGeom>
              <a:noFill/>
            </p:spPr>
            <p:txBody>
              <a:bodyPr wrap="square" lIns="0" rIns="0" rtlCol="0">
                <a:spAutoFit/>
              </a:bodyPr>
              <a:lstStyle/>
              <a:p>
                <a:pPr algn="dist"/>
                <a:r>
                  <a:rPr lang="zh-CN" altLang="en-US" sz="4800" b="1" dirty="0">
                    <a:solidFill>
                      <a:schemeClr val="bg1"/>
                    </a:solidFill>
                  </a:rPr>
                  <a:t>目录</a:t>
                </a:r>
              </a:p>
            </p:txBody>
          </p:sp>
          <p:sp>
            <p:nvSpPr>
              <p:cNvPr id="9" name="矩形 8">
                <a:extLst>
                  <a:ext uri="{FF2B5EF4-FFF2-40B4-BE49-F238E27FC236}">
                    <a16:creationId xmlns:a16="http://schemas.microsoft.com/office/drawing/2014/main" id="{B94F67AB-51C8-48E2-AA27-18ED8AD11FAF}"/>
                  </a:ext>
                </a:extLst>
              </p:cNvPr>
              <p:cNvSpPr/>
              <p:nvPr/>
            </p:nvSpPr>
            <p:spPr>
              <a:xfrm>
                <a:off x="1269724" y="1576912"/>
                <a:ext cx="1363222" cy="338554"/>
              </a:xfrm>
              <a:prstGeom prst="rect">
                <a:avLst/>
              </a:prstGeom>
              <a:noFill/>
            </p:spPr>
            <p:txBody>
              <a:bodyPr wrap="square" lIns="0" rIns="0">
                <a:spAutoFit/>
              </a:bodyPr>
              <a:lstStyle/>
              <a:p>
                <a:pPr algn="dist"/>
                <a:r>
                  <a:rPr lang="en-US" altLang="zh-CN" sz="1600" dirty="0">
                    <a:solidFill>
                      <a:schemeClr val="bg1"/>
                    </a:solidFill>
                  </a:rPr>
                  <a:t>CONTENTS</a:t>
                </a:r>
                <a:endParaRPr lang="zh-CN" altLang="en-US" sz="1600" dirty="0">
                  <a:solidFill>
                    <a:schemeClr val="bg1"/>
                  </a:solidFill>
                </a:endParaRPr>
              </a:p>
            </p:txBody>
          </p:sp>
        </p:grpSp>
      </p:grpSp>
      <p:pic>
        <p:nvPicPr>
          <p:cNvPr id="48" name="图片 47">
            <a:extLst>
              <a:ext uri="{FF2B5EF4-FFF2-40B4-BE49-F238E27FC236}">
                <a16:creationId xmlns:a16="http://schemas.microsoft.com/office/drawing/2014/main" id="{1ED2E1DD-7D17-4FE7-B2AD-076F63A8AD2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35493" y="286289"/>
            <a:ext cx="1641068" cy="399511"/>
          </a:xfrm>
          <a:prstGeom prst="rect">
            <a:avLst/>
          </a:prstGeom>
        </p:spPr>
      </p:pic>
      <p:sp>
        <p:nvSpPr>
          <p:cNvPr id="54" name="矩形 53">
            <a:extLst>
              <a:ext uri="{FF2B5EF4-FFF2-40B4-BE49-F238E27FC236}">
                <a16:creationId xmlns:a16="http://schemas.microsoft.com/office/drawing/2014/main" id="{8A2805E3-A1E2-48A6-B741-797658028142}"/>
              </a:ext>
            </a:extLst>
          </p:cNvPr>
          <p:cNvSpPr/>
          <p:nvPr/>
        </p:nvSpPr>
        <p:spPr>
          <a:xfrm>
            <a:off x="4548187" y="4038873"/>
            <a:ext cx="3095626" cy="461665"/>
          </a:xfrm>
          <a:prstGeom prst="rect">
            <a:avLst/>
          </a:prstGeom>
          <a:noFill/>
        </p:spPr>
        <p:txBody>
          <a:bodyPr wrap="square" lIns="0" rIns="0">
            <a:spAutoFit/>
          </a:bodyPr>
          <a:lstStyle/>
          <a:p>
            <a:pPr algn="dist"/>
            <a:r>
              <a:rPr lang="zh-CN" altLang="en-US" sz="2400" dirty="0">
                <a:solidFill>
                  <a:schemeClr val="bg2">
                    <a:lumMod val="10000"/>
                  </a:schemeClr>
                </a:solidFill>
              </a:rPr>
              <a:t>请在此处添加章节标题</a:t>
            </a:r>
            <a:endParaRPr lang="en-US" altLang="zh-CN" dirty="0">
              <a:solidFill>
                <a:schemeClr val="bg2">
                  <a:lumMod val="10000"/>
                </a:schemeClr>
              </a:solidFill>
            </a:endParaRPr>
          </a:p>
        </p:txBody>
      </p:sp>
      <p:sp>
        <p:nvSpPr>
          <p:cNvPr id="55" name="矩形 54">
            <a:extLst>
              <a:ext uri="{FF2B5EF4-FFF2-40B4-BE49-F238E27FC236}">
                <a16:creationId xmlns:a16="http://schemas.microsoft.com/office/drawing/2014/main" id="{8F731AA4-E094-4622-BE33-FEE052AFBFD3}"/>
              </a:ext>
            </a:extLst>
          </p:cNvPr>
          <p:cNvSpPr/>
          <p:nvPr/>
        </p:nvSpPr>
        <p:spPr>
          <a:xfrm>
            <a:off x="4548187" y="4486823"/>
            <a:ext cx="3095624" cy="307777"/>
          </a:xfrm>
          <a:prstGeom prst="rect">
            <a:avLst/>
          </a:prstGeom>
        </p:spPr>
        <p:txBody>
          <a:bodyPr wrap="square" lIns="0" rIns="0">
            <a:spAutoFit/>
          </a:bodyPr>
          <a:lstStyle/>
          <a:p>
            <a:pPr algn="dist"/>
            <a:r>
              <a:rPr lang="en-US" altLang="zh-CN" sz="1400" dirty="0">
                <a:solidFill>
                  <a:schemeClr val="tx1">
                    <a:lumMod val="25000"/>
                    <a:lumOff val="75000"/>
                  </a:schemeClr>
                </a:solidFill>
                <a:latin typeface="+mn-ea"/>
              </a:rPr>
              <a:t>Please enter the section title</a:t>
            </a:r>
            <a:endParaRPr lang="en-US" altLang="zh-CN" sz="1400" b="0" i="0" dirty="0">
              <a:solidFill>
                <a:schemeClr val="tx1">
                  <a:lumMod val="25000"/>
                  <a:lumOff val="75000"/>
                </a:schemeClr>
              </a:solidFill>
              <a:effectLst/>
              <a:latin typeface="+mn-ea"/>
            </a:endParaRPr>
          </a:p>
        </p:txBody>
      </p:sp>
      <p:cxnSp>
        <p:nvCxnSpPr>
          <p:cNvPr id="56" name="直接连接符 55">
            <a:extLst>
              <a:ext uri="{FF2B5EF4-FFF2-40B4-BE49-F238E27FC236}">
                <a16:creationId xmlns:a16="http://schemas.microsoft.com/office/drawing/2014/main" id="{2F34BFC9-D551-4A63-B7DC-80DFD98E4B6B}"/>
              </a:ext>
            </a:extLst>
          </p:cNvPr>
          <p:cNvCxnSpPr>
            <a:cxnSpLocks/>
          </p:cNvCxnSpPr>
          <p:nvPr/>
        </p:nvCxnSpPr>
        <p:spPr>
          <a:xfrm>
            <a:off x="5341750" y="3909761"/>
            <a:ext cx="411557" cy="0"/>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sp>
        <p:nvSpPr>
          <p:cNvPr id="63" name="矩形 62">
            <a:extLst>
              <a:ext uri="{FF2B5EF4-FFF2-40B4-BE49-F238E27FC236}">
                <a16:creationId xmlns:a16="http://schemas.microsoft.com/office/drawing/2014/main" id="{1AA1C1F8-C08D-40E5-A024-2433139EB1E3}"/>
              </a:ext>
            </a:extLst>
          </p:cNvPr>
          <p:cNvSpPr/>
          <p:nvPr/>
        </p:nvSpPr>
        <p:spPr>
          <a:xfrm>
            <a:off x="8364537" y="4038873"/>
            <a:ext cx="3095626" cy="461665"/>
          </a:xfrm>
          <a:prstGeom prst="rect">
            <a:avLst/>
          </a:prstGeom>
          <a:noFill/>
        </p:spPr>
        <p:txBody>
          <a:bodyPr wrap="square" lIns="0" rIns="0">
            <a:spAutoFit/>
          </a:bodyPr>
          <a:lstStyle/>
          <a:p>
            <a:pPr algn="dist"/>
            <a:r>
              <a:rPr lang="zh-CN" altLang="en-US" sz="2400" dirty="0">
                <a:solidFill>
                  <a:schemeClr val="bg2">
                    <a:lumMod val="10000"/>
                  </a:schemeClr>
                </a:solidFill>
              </a:rPr>
              <a:t>请在此处添加章节标题</a:t>
            </a:r>
            <a:endParaRPr lang="en-US" altLang="zh-CN" dirty="0">
              <a:solidFill>
                <a:schemeClr val="bg2">
                  <a:lumMod val="10000"/>
                </a:schemeClr>
              </a:solidFill>
            </a:endParaRPr>
          </a:p>
        </p:txBody>
      </p:sp>
      <p:sp>
        <p:nvSpPr>
          <p:cNvPr id="64" name="矩形 63">
            <a:extLst>
              <a:ext uri="{FF2B5EF4-FFF2-40B4-BE49-F238E27FC236}">
                <a16:creationId xmlns:a16="http://schemas.microsoft.com/office/drawing/2014/main" id="{40B4EEA5-9120-462D-A902-8F0D844708C4}"/>
              </a:ext>
            </a:extLst>
          </p:cNvPr>
          <p:cNvSpPr/>
          <p:nvPr/>
        </p:nvSpPr>
        <p:spPr>
          <a:xfrm>
            <a:off x="8364537" y="4486823"/>
            <a:ext cx="3095624" cy="307777"/>
          </a:xfrm>
          <a:prstGeom prst="rect">
            <a:avLst/>
          </a:prstGeom>
        </p:spPr>
        <p:txBody>
          <a:bodyPr wrap="square" lIns="0" rIns="0">
            <a:spAutoFit/>
          </a:bodyPr>
          <a:lstStyle/>
          <a:p>
            <a:pPr algn="dist"/>
            <a:r>
              <a:rPr lang="en-US" altLang="zh-CN" sz="1400" dirty="0">
                <a:solidFill>
                  <a:schemeClr val="tx1">
                    <a:lumMod val="25000"/>
                    <a:lumOff val="75000"/>
                  </a:schemeClr>
                </a:solidFill>
                <a:latin typeface="+mn-ea"/>
              </a:rPr>
              <a:t>Please enter the section title</a:t>
            </a:r>
            <a:endParaRPr lang="en-US" altLang="zh-CN" sz="1400" b="0" i="0" dirty="0">
              <a:solidFill>
                <a:schemeClr val="tx1">
                  <a:lumMod val="25000"/>
                  <a:lumOff val="75000"/>
                </a:schemeClr>
              </a:solidFill>
              <a:effectLst/>
              <a:latin typeface="+mn-ea"/>
            </a:endParaRPr>
          </a:p>
        </p:txBody>
      </p:sp>
      <p:cxnSp>
        <p:nvCxnSpPr>
          <p:cNvPr id="65" name="直接连接符 64">
            <a:extLst>
              <a:ext uri="{FF2B5EF4-FFF2-40B4-BE49-F238E27FC236}">
                <a16:creationId xmlns:a16="http://schemas.microsoft.com/office/drawing/2014/main" id="{02460F26-2B13-43CC-9FD6-54DD48F365A0}"/>
              </a:ext>
            </a:extLst>
          </p:cNvPr>
          <p:cNvCxnSpPr>
            <a:cxnSpLocks/>
          </p:cNvCxnSpPr>
          <p:nvPr/>
        </p:nvCxnSpPr>
        <p:spPr>
          <a:xfrm>
            <a:off x="9158100" y="3909761"/>
            <a:ext cx="411557" cy="0"/>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sp>
        <p:nvSpPr>
          <p:cNvPr id="51" name="矩形 50">
            <a:extLst>
              <a:ext uri="{FF2B5EF4-FFF2-40B4-BE49-F238E27FC236}">
                <a16:creationId xmlns:a16="http://schemas.microsoft.com/office/drawing/2014/main" id="{EB496F6A-9BD9-4454-ACBC-993868A5C00D}"/>
              </a:ext>
            </a:extLst>
          </p:cNvPr>
          <p:cNvSpPr/>
          <p:nvPr/>
        </p:nvSpPr>
        <p:spPr>
          <a:xfrm>
            <a:off x="731837" y="4038873"/>
            <a:ext cx="3095626" cy="461665"/>
          </a:xfrm>
          <a:prstGeom prst="rect">
            <a:avLst/>
          </a:prstGeom>
          <a:noFill/>
        </p:spPr>
        <p:txBody>
          <a:bodyPr wrap="square" lIns="0" rIns="0">
            <a:spAutoFit/>
          </a:bodyPr>
          <a:lstStyle/>
          <a:p>
            <a:pPr algn="dist"/>
            <a:r>
              <a:rPr lang="zh-CN" altLang="en-US" sz="2400" dirty="0">
                <a:solidFill>
                  <a:schemeClr val="bg2">
                    <a:lumMod val="10000"/>
                  </a:schemeClr>
                </a:solidFill>
                <a:latin typeface="+mn-ea"/>
              </a:rPr>
              <a:t>请在此处添加章节标题</a:t>
            </a:r>
            <a:endParaRPr lang="en-US" altLang="zh-CN" dirty="0">
              <a:solidFill>
                <a:schemeClr val="bg2">
                  <a:lumMod val="10000"/>
                </a:schemeClr>
              </a:solidFill>
              <a:latin typeface="+mn-ea"/>
            </a:endParaRPr>
          </a:p>
        </p:txBody>
      </p:sp>
      <p:sp>
        <p:nvSpPr>
          <p:cNvPr id="52" name="矩形 51">
            <a:extLst>
              <a:ext uri="{FF2B5EF4-FFF2-40B4-BE49-F238E27FC236}">
                <a16:creationId xmlns:a16="http://schemas.microsoft.com/office/drawing/2014/main" id="{E4146142-9CA8-48E5-859F-9698CF4699A9}"/>
              </a:ext>
            </a:extLst>
          </p:cNvPr>
          <p:cNvSpPr/>
          <p:nvPr/>
        </p:nvSpPr>
        <p:spPr>
          <a:xfrm>
            <a:off x="731837" y="4486823"/>
            <a:ext cx="3095624" cy="307777"/>
          </a:xfrm>
          <a:prstGeom prst="rect">
            <a:avLst/>
          </a:prstGeom>
        </p:spPr>
        <p:txBody>
          <a:bodyPr wrap="square" lIns="0" rIns="0">
            <a:spAutoFit/>
          </a:bodyPr>
          <a:lstStyle/>
          <a:p>
            <a:pPr algn="dist"/>
            <a:r>
              <a:rPr lang="en-US" altLang="zh-CN" sz="1400" dirty="0">
                <a:solidFill>
                  <a:schemeClr val="tx1">
                    <a:lumMod val="25000"/>
                    <a:lumOff val="75000"/>
                  </a:schemeClr>
                </a:solidFill>
                <a:latin typeface="+mn-ea"/>
              </a:rPr>
              <a:t>Please enter the section title</a:t>
            </a:r>
            <a:endParaRPr lang="en-US" altLang="zh-CN" sz="1400" b="0" i="0" dirty="0">
              <a:solidFill>
                <a:schemeClr val="tx1">
                  <a:lumMod val="25000"/>
                  <a:lumOff val="75000"/>
                </a:schemeClr>
              </a:solidFill>
              <a:effectLst/>
              <a:latin typeface="+mn-ea"/>
            </a:endParaRPr>
          </a:p>
        </p:txBody>
      </p:sp>
      <p:cxnSp>
        <p:nvCxnSpPr>
          <p:cNvPr id="53" name="直接连接符 52">
            <a:extLst>
              <a:ext uri="{FF2B5EF4-FFF2-40B4-BE49-F238E27FC236}">
                <a16:creationId xmlns:a16="http://schemas.microsoft.com/office/drawing/2014/main" id="{7ED13665-05CA-4BC9-AB3E-E97FAFE064C1}"/>
              </a:ext>
            </a:extLst>
          </p:cNvPr>
          <p:cNvCxnSpPr>
            <a:cxnSpLocks/>
          </p:cNvCxnSpPr>
          <p:nvPr/>
        </p:nvCxnSpPr>
        <p:spPr>
          <a:xfrm>
            <a:off x="1525400" y="3909761"/>
            <a:ext cx="411557" cy="0"/>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sp>
        <p:nvSpPr>
          <p:cNvPr id="70" name="矩形 69">
            <a:extLst>
              <a:ext uri="{FF2B5EF4-FFF2-40B4-BE49-F238E27FC236}">
                <a16:creationId xmlns:a16="http://schemas.microsoft.com/office/drawing/2014/main" id="{0A7B0066-34C6-432C-A073-CDD99DECB20F}"/>
              </a:ext>
            </a:extLst>
          </p:cNvPr>
          <p:cNvSpPr/>
          <p:nvPr/>
        </p:nvSpPr>
        <p:spPr>
          <a:xfrm>
            <a:off x="731836" y="5479973"/>
            <a:ext cx="3095626" cy="461665"/>
          </a:xfrm>
          <a:prstGeom prst="rect">
            <a:avLst/>
          </a:prstGeom>
          <a:noFill/>
        </p:spPr>
        <p:txBody>
          <a:bodyPr wrap="square" lIns="0" rIns="0">
            <a:spAutoFit/>
          </a:bodyPr>
          <a:lstStyle/>
          <a:p>
            <a:pPr algn="dist"/>
            <a:r>
              <a:rPr lang="zh-CN" altLang="en-US" sz="2400" dirty="0">
                <a:solidFill>
                  <a:schemeClr val="bg2">
                    <a:lumMod val="10000"/>
                  </a:schemeClr>
                </a:solidFill>
                <a:latin typeface="+mn-ea"/>
              </a:rPr>
              <a:t>请在此处添加章节标题</a:t>
            </a:r>
            <a:endParaRPr lang="en-US" altLang="zh-CN" dirty="0">
              <a:solidFill>
                <a:schemeClr val="bg2">
                  <a:lumMod val="10000"/>
                </a:schemeClr>
              </a:solidFill>
              <a:latin typeface="+mn-ea"/>
            </a:endParaRPr>
          </a:p>
        </p:txBody>
      </p:sp>
      <p:sp>
        <p:nvSpPr>
          <p:cNvPr id="71" name="矩形 70">
            <a:extLst>
              <a:ext uri="{FF2B5EF4-FFF2-40B4-BE49-F238E27FC236}">
                <a16:creationId xmlns:a16="http://schemas.microsoft.com/office/drawing/2014/main" id="{D296DA7F-688A-4404-8040-D26C6FC52E1A}"/>
              </a:ext>
            </a:extLst>
          </p:cNvPr>
          <p:cNvSpPr/>
          <p:nvPr/>
        </p:nvSpPr>
        <p:spPr>
          <a:xfrm>
            <a:off x="731836" y="5927923"/>
            <a:ext cx="3095624" cy="307777"/>
          </a:xfrm>
          <a:prstGeom prst="rect">
            <a:avLst/>
          </a:prstGeom>
        </p:spPr>
        <p:txBody>
          <a:bodyPr wrap="square" lIns="0" rIns="0">
            <a:spAutoFit/>
          </a:bodyPr>
          <a:lstStyle/>
          <a:p>
            <a:pPr algn="dist"/>
            <a:r>
              <a:rPr lang="en-US" altLang="zh-CN" sz="1400" dirty="0">
                <a:solidFill>
                  <a:schemeClr val="tx1">
                    <a:lumMod val="25000"/>
                    <a:lumOff val="75000"/>
                  </a:schemeClr>
                </a:solidFill>
                <a:latin typeface="+mn-ea"/>
              </a:rPr>
              <a:t>Please enter the section title</a:t>
            </a:r>
            <a:endParaRPr lang="en-US" altLang="zh-CN" sz="1400" b="0" i="0" dirty="0">
              <a:solidFill>
                <a:schemeClr val="tx1">
                  <a:lumMod val="25000"/>
                  <a:lumOff val="75000"/>
                </a:schemeClr>
              </a:solidFill>
              <a:effectLst/>
              <a:latin typeface="+mn-ea"/>
            </a:endParaRPr>
          </a:p>
        </p:txBody>
      </p:sp>
      <p:cxnSp>
        <p:nvCxnSpPr>
          <p:cNvPr id="72" name="直接连接符 71">
            <a:extLst>
              <a:ext uri="{FF2B5EF4-FFF2-40B4-BE49-F238E27FC236}">
                <a16:creationId xmlns:a16="http://schemas.microsoft.com/office/drawing/2014/main" id="{D86D5629-5927-461E-9276-5A0FDDA623E6}"/>
              </a:ext>
            </a:extLst>
          </p:cNvPr>
          <p:cNvCxnSpPr>
            <a:cxnSpLocks/>
          </p:cNvCxnSpPr>
          <p:nvPr/>
        </p:nvCxnSpPr>
        <p:spPr>
          <a:xfrm>
            <a:off x="1525399" y="5350861"/>
            <a:ext cx="411557" cy="0"/>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sp>
        <p:nvSpPr>
          <p:cNvPr id="73" name="矩形 72">
            <a:extLst>
              <a:ext uri="{FF2B5EF4-FFF2-40B4-BE49-F238E27FC236}">
                <a16:creationId xmlns:a16="http://schemas.microsoft.com/office/drawing/2014/main" id="{ACBE9F4E-0B64-4EB1-86EE-5C8BE6B4D9D3}"/>
              </a:ext>
            </a:extLst>
          </p:cNvPr>
          <p:cNvSpPr/>
          <p:nvPr/>
        </p:nvSpPr>
        <p:spPr>
          <a:xfrm>
            <a:off x="4548186" y="5479973"/>
            <a:ext cx="3095626" cy="461665"/>
          </a:xfrm>
          <a:prstGeom prst="rect">
            <a:avLst/>
          </a:prstGeom>
          <a:noFill/>
        </p:spPr>
        <p:txBody>
          <a:bodyPr wrap="square" lIns="0" rIns="0">
            <a:spAutoFit/>
          </a:bodyPr>
          <a:lstStyle/>
          <a:p>
            <a:pPr algn="dist"/>
            <a:r>
              <a:rPr lang="zh-CN" altLang="en-US" sz="2400" dirty="0">
                <a:solidFill>
                  <a:schemeClr val="bg2">
                    <a:lumMod val="10000"/>
                  </a:schemeClr>
                </a:solidFill>
              </a:rPr>
              <a:t>请在此处添加章节标题</a:t>
            </a:r>
            <a:endParaRPr lang="en-US" altLang="zh-CN" dirty="0">
              <a:solidFill>
                <a:schemeClr val="bg2">
                  <a:lumMod val="10000"/>
                </a:schemeClr>
              </a:solidFill>
            </a:endParaRPr>
          </a:p>
        </p:txBody>
      </p:sp>
      <p:sp>
        <p:nvSpPr>
          <p:cNvPr id="74" name="矩形 73">
            <a:extLst>
              <a:ext uri="{FF2B5EF4-FFF2-40B4-BE49-F238E27FC236}">
                <a16:creationId xmlns:a16="http://schemas.microsoft.com/office/drawing/2014/main" id="{C179B6E8-EF57-4467-8C67-723F24082E0C}"/>
              </a:ext>
            </a:extLst>
          </p:cNvPr>
          <p:cNvSpPr/>
          <p:nvPr/>
        </p:nvSpPr>
        <p:spPr>
          <a:xfrm>
            <a:off x="4548186" y="5927923"/>
            <a:ext cx="3095624" cy="307777"/>
          </a:xfrm>
          <a:prstGeom prst="rect">
            <a:avLst/>
          </a:prstGeom>
        </p:spPr>
        <p:txBody>
          <a:bodyPr wrap="square" lIns="0" rIns="0">
            <a:spAutoFit/>
          </a:bodyPr>
          <a:lstStyle/>
          <a:p>
            <a:pPr algn="dist"/>
            <a:r>
              <a:rPr lang="en-US" altLang="zh-CN" sz="1400" dirty="0">
                <a:solidFill>
                  <a:schemeClr val="tx1">
                    <a:lumMod val="25000"/>
                    <a:lumOff val="75000"/>
                  </a:schemeClr>
                </a:solidFill>
                <a:latin typeface="+mn-ea"/>
              </a:rPr>
              <a:t>Please enter the section title</a:t>
            </a:r>
            <a:endParaRPr lang="en-US" altLang="zh-CN" sz="1400" b="0" i="0" dirty="0">
              <a:solidFill>
                <a:schemeClr val="tx1">
                  <a:lumMod val="25000"/>
                  <a:lumOff val="75000"/>
                </a:schemeClr>
              </a:solidFill>
              <a:effectLst/>
              <a:latin typeface="+mn-ea"/>
            </a:endParaRPr>
          </a:p>
        </p:txBody>
      </p:sp>
      <p:cxnSp>
        <p:nvCxnSpPr>
          <p:cNvPr id="75" name="直接连接符 74">
            <a:extLst>
              <a:ext uri="{FF2B5EF4-FFF2-40B4-BE49-F238E27FC236}">
                <a16:creationId xmlns:a16="http://schemas.microsoft.com/office/drawing/2014/main" id="{89D89EC3-F5F6-4144-8A2F-2AE0CAC39882}"/>
              </a:ext>
            </a:extLst>
          </p:cNvPr>
          <p:cNvCxnSpPr>
            <a:cxnSpLocks/>
          </p:cNvCxnSpPr>
          <p:nvPr/>
        </p:nvCxnSpPr>
        <p:spPr>
          <a:xfrm>
            <a:off x="5341749" y="5350861"/>
            <a:ext cx="411557" cy="0"/>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sp>
        <p:nvSpPr>
          <p:cNvPr id="76" name="矩形 75">
            <a:extLst>
              <a:ext uri="{FF2B5EF4-FFF2-40B4-BE49-F238E27FC236}">
                <a16:creationId xmlns:a16="http://schemas.microsoft.com/office/drawing/2014/main" id="{5F825E45-5C62-478C-83F4-C7FCF25A1FDB}"/>
              </a:ext>
            </a:extLst>
          </p:cNvPr>
          <p:cNvSpPr/>
          <p:nvPr/>
        </p:nvSpPr>
        <p:spPr>
          <a:xfrm>
            <a:off x="8364536" y="5479973"/>
            <a:ext cx="3095626" cy="461665"/>
          </a:xfrm>
          <a:prstGeom prst="rect">
            <a:avLst/>
          </a:prstGeom>
          <a:noFill/>
        </p:spPr>
        <p:txBody>
          <a:bodyPr wrap="square" lIns="0" rIns="0">
            <a:spAutoFit/>
          </a:bodyPr>
          <a:lstStyle/>
          <a:p>
            <a:pPr algn="dist"/>
            <a:r>
              <a:rPr lang="zh-CN" altLang="en-US" sz="2400" dirty="0">
                <a:solidFill>
                  <a:schemeClr val="bg2">
                    <a:lumMod val="10000"/>
                  </a:schemeClr>
                </a:solidFill>
              </a:rPr>
              <a:t>请在此处添加章节标题</a:t>
            </a:r>
            <a:endParaRPr lang="en-US" altLang="zh-CN" dirty="0">
              <a:solidFill>
                <a:schemeClr val="bg2">
                  <a:lumMod val="10000"/>
                </a:schemeClr>
              </a:solidFill>
            </a:endParaRPr>
          </a:p>
        </p:txBody>
      </p:sp>
      <p:sp>
        <p:nvSpPr>
          <p:cNvPr id="77" name="矩形 76">
            <a:extLst>
              <a:ext uri="{FF2B5EF4-FFF2-40B4-BE49-F238E27FC236}">
                <a16:creationId xmlns:a16="http://schemas.microsoft.com/office/drawing/2014/main" id="{3BE51075-184C-4434-8B40-1F9E6A04512A}"/>
              </a:ext>
            </a:extLst>
          </p:cNvPr>
          <p:cNvSpPr/>
          <p:nvPr/>
        </p:nvSpPr>
        <p:spPr>
          <a:xfrm>
            <a:off x="8364536" y="5927923"/>
            <a:ext cx="3095624" cy="307777"/>
          </a:xfrm>
          <a:prstGeom prst="rect">
            <a:avLst/>
          </a:prstGeom>
        </p:spPr>
        <p:txBody>
          <a:bodyPr wrap="square" lIns="0" rIns="0">
            <a:spAutoFit/>
          </a:bodyPr>
          <a:lstStyle/>
          <a:p>
            <a:pPr algn="dist"/>
            <a:r>
              <a:rPr lang="en-US" altLang="zh-CN" sz="1400" dirty="0">
                <a:solidFill>
                  <a:schemeClr val="tx1">
                    <a:lumMod val="25000"/>
                    <a:lumOff val="75000"/>
                  </a:schemeClr>
                </a:solidFill>
                <a:latin typeface="+mn-ea"/>
              </a:rPr>
              <a:t>Please enter the section title</a:t>
            </a:r>
            <a:endParaRPr lang="en-US" altLang="zh-CN" sz="1400" b="0" i="0" dirty="0">
              <a:solidFill>
                <a:schemeClr val="tx1">
                  <a:lumMod val="25000"/>
                  <a:lumOff val="75000"/>
                </a:schemeClr>
              </a:solidFill>
              <a:effectLst/>
              <a:latin typeface="+mn-ea"/>
            </a:endParaRPr>
          </a:p>
        </p:txBody>
      </p:sp>
      <p:cxnSp>
        <p:nvCxnSpPr>
          <p:cNvPr id="78" name="直接连接符 77">
            <a:extLst>
              <a:ext uri="{FF2B5EF4-FFF2-40B4-BE49-F238E27FC236}">
                <a16:creationId xmlns:a16="http://schemas.microsoft.com/office/drawing/2014/main" id="{A8A4F4CD-2408-460F-B68B-4652BC67B291}"/>
              </a:ext>
            </a:extLst>
          </p:cNvPr>
          <p:cNvCxnSpPr>
            <a:cxnSpLocks/>
          </p:cNvCxnSpPr>
          <p:nvPr/>
        </p:nvCxnSpPr>
        <p:spPr>
          <a:xfrm>
            <a:off x="9158099" y="5350861"/>
            <a:ext cx="411557" cy="0"/>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sp>
        <p:nvSpPr>
          <p:cNvPr id="35" name="文本框 34">
            <a:extLst>
              <a:ext uri="{FF2B5EF4-FFF2-40B4-BE49-F238E27FC236}">
                <a16:creationId xmlns:a16="http://schemas.microsoft.com/office/drawing/2014/main" id="{B1B85927-46DD-4C03-BDBB-DD204984FB89}"/>
              </a:ext>
            </a:extLst>
          </p:cNvPr>
          <p:cNvSpPr txBox="1"/>
          <p:nvPr/>
        </p:nvSpPr>
        <p:spPr>
          <a:xfrm>
            <a:off x="629404" y="3547987"/>
            <a:ext cx="813043" cy="769441"/>
          </a:xfrm>
          <a:prstGeom prst="rect">
            <a:avLst/>
          </a:prstGeom>
          <a:noFill/>
        </p:spPr>
        <p:txBody>
          <a:bodyPr wrap="none" rtlCol="0">
            <a:spAutoFit/>
          </a:bodyPr>
          <a:lstStyle/>
          <a:p>
            <a:r>
              <a:rPr lang="en-US" altLang="zh-CN" sz="4400" b="1" dirty="0">
                <a:gradFill>
                  <a:gsLst>
                    <a:gs pos="0">
                      <a:schemeClr val="accent1"/>
                    </a:gs>
                    <a:gs pos="60000">
                      <a:schemeClr val="accent1"/>
                    </a:gs>
                    <a:gs pos="60000">
                      <a:schemeClr val="bg1">
                        <a:alpha val="0"/>
                      </a:schemeClr>
                    </a:gs>
                  </a:gsLst>
                  <a:lin ang="5400000" scaled="1"/>
                </a:gradFill>
                <a:latin typeface="+mj-lt"/>
              </a:rPr>
              <a:t>01</a:t>
            </a:r>
            <a:endParaRPr lang="zh-CN" altLang="en-US" sz="4400" b="1" dirty="0">
              <a:gradFill>
                <a:gsLst>
                  <a:gs pos="0">
                    <a:schemeClr val="accent1"/>
                  </a:gs>
                  <a:gs pos="60000">
                    <a:schemeClr val="accent1"/>
                  </a:gs>
                  <a:gs pos="60000">
                    <a:schemeClr val="bg1">
                      <a:alpha val="0"/>
                    </a:schemeClr>
                  </a:gs>
                </a:gsLst>
                <a:lin ang="5400000" scaled="1"/>
              </a:gradFill>
              <a:latin typeface="+mj-lt"/>
            </a:endParaRPr>
          </a:p>
        </p:txBody>
      </p:sp>
      <p:sp>
        <p:nvSpPr>
          <p:cNvPr id="36" name="文本框 35">
            <a:extLst>
              <a:ext uri="{FF2B5EF4-FFF2-40B4-BE49-F238E27FC236}">
                <a16:creationId xmlns:a16="http://schemas.microsoft.com/office/drawing/2014/main" id="{FF40E977-4CBC-4EB3-B19F-050154B64F64}"/>
              </a:ext>
            </a:extLst>
          </p:cNvPr>
          <p:cNvSpPr txBox="1"/>
          <p:nvPr/>
        </p:nvSpPr>
        <p:spPr>
          <a:xfrm>
            <a:off x="4440718" y="3554284"/>
            <a:ext cx="813043" cy="769441"/>
          </a:xfrm>
          <a:prstGeom prst="rect">
            <a:avLst/>
          </a:prstGeom>
          <a:noFill/>
        </p:spPr>
        <p:txBody>
          <a:bodyPr wrap="none" rtlCol="0">
            <a:spAutoFit/>
          </a:bodyPr>
          <a:lstStyle/>
          <a:p>
            <a:r>
              <a:rPr lang="en-US" altLang="zh-CN" sz="4400" b="1" dirty="0">
                <a:gradFill>
                  <a:gsLst>
                    <a:gs pos="0">
                      <a:schemeClr val="accent1"/>
                    </a:gs>
                    <a:gs pos="60000">
                      <a:schemeClr val="accent1"/>
                    </a:gs>
                    <a:gs pos="60000">
                      <a:schemeClr val="bg1">
                        <a:alpha val="0"/>
                      </a:schemeClr>
                    </a:gs>
                  </a:gsLst>
                  <a:lin ang="5400000" scaled="1"/>
                </a:gradFill>
                <a:latin typeface="+mj-lt"/>
              </a:rPr>
              <a:t>02</a:t>
            </a:r>
            <a:endParaRPr lang="zh-CN" altLang="en-US" sz="4400" b="1" dirty="0">
              <a:gradFill>
                <a:gsLst>
                  <a:gs pos="0">
                    <a:schemeClr val="accent1"/>
                  </a:gs>
                  <a:gs pos="60000">
                    <a:schemeClr val="accent1"/>
                  </a:gs>
                  <a:gs pos="60000">
                    <a:schemeClr val="bg1">
                      <a:alpha val="0"/>
                    </a:schemeClr>
                  </a:gs>
                </a:gsLst>
                <a:lin ang="5400000" scaled="1"/>
              </a:gradFill>
              <a:latin typeface="+mj-lt"/>
            </a:endParaRPr>
          </a:p>
        </p:txBody>
      </p:sp>
      <p:sp>
        <p:nvSpPr>
          <p:cNvPr id="37" name="文本框 36">
            <a:extLst>
              <a:ext uri="{FF2B5EF4-FFF2-40B4-BE49-F238E27FC236}">
                <a16:creationId xmlns:a16="http://schemas.microsoft.com/office/drawing/2014/main" id="{C0B3785A-A3ED-4248-8EBF-45F05C9FDD86}"/>
              </a:ext>
            </a:extLst>
          </p:cNvPr>
          <p:cNvSpPr txBox="1"/>
          <p:nvPr/>
        </p:nvSpPr>
        <p:spPr>
          <a:xfrm>
            <a:off x="8264879" y="3547986"/>
            <a:ext cx="813043" cy="769441"/>
          </a:xfrm>
          <a:prstGeom prst="rect">
            <a:avLst/>
          </a:prstGeom>
          <a:noFill/>
        </p:spPr>
        <p:txBody>
          <a:bodyPr wrap="none" rtlCol="0">
            <a:spAutoFit/>
          </a:bodyPr>
          <a:lstStyle/>
          <a:p>
            <a:r>
              <a:rPr lang="en-US" altLang="zh-CN" sz="4400" b="1" dirty="0">
                <a:gradFill>
                  <a:gsLst>
                    <a:gs pos="0">
                      <a:schemeClr val="accent1"/>
                    </a:gs>
                    <a:gs pos="60000">
                      <a:schemeClr val="accent1"/>
                    </a:gs>
                    <a:gs pos="60000">
                      <a:schemeClr val="bg1">
                        <a:alpha val="0"/>
                      </a:schemeClr>
                    </a:gs>
                  </a:gsLst>
                  <a:lin ang="5400000" scaled="1"/>
                </a:gradFill>
                <a:latin typeface="+mj-lt"/>
              </a:rPr>
              <a:t>03</a:t>
            </a:r>
            <a:endParaRPr lang="zh-CN" altLang="en-US" sz="4400" b="1" dirty="0">
              <a:gradFill>
                <a:gsLst>
                  <a:gs pos="0">
                    <a:schemeClr val="accent1"/>
                  </a:gs>
                  <a:gs pos="60000">
                    <a:schemeClr val="accent1"/>
                  </a:gs>
                  <a:gs pos="60000">
                    <a:schemeClr val="bg1">
                      <a:alpha val="0"/>
                    </a:schemeClr>
                  </a:gs>
                </a:gsLst>
                <a:lin ang="5400000" scaled="1"/>
              </a:gradFill>
              <a:latin typeface="+mj-lt"/>
            </a:endParaRPr>
          </a:p>
        </p:txBody>
      </p:sp>
      <p:sp>
        <p:nvSpPr>
          <p:cNvPr id="38" name="文本框 37">
            <a:extLst>
              <a:ext uri="{FF2B5EF4-FFF2-40B4-BE49-F238E27FC236}">
                <a16:creationId xmlns:a16="http://schemas.microsoft.com/office/drawing/2014/main" id="{B7E4517B-9948-4372-A5FD-F2DCE50F1FCE}"/>
              </a:ext>
            </a:extLst>
          </p:cNvPr>
          <p:cNvSpPr txBox="1"/>
          <p:nvPr/>
        </p:nvSpPr>
        <p:spPr>
          <a:xfrm>
            <a:off x="629404" y="4998297"/>
            <a:ext cx="813043" cy="769441"/>
          </a:xfrm>
          <a:prstGeom prst="rect">
            <a:avLst/>
          </a:prstGeom>
          <a:noFill/>
        </p:spPr>
        <p:txBody>
          <a:bodyPr wrap="none" rtlCol="0">
            <a:spAutoFit/>
          </a:bodyPr>
          <a:lstStyle/>
          <a:p>
            <a:r>
              <a:rPr lang="en-US" altLang="zh-CN" sz="4400" b="1" dirty="0">
                <a:gradFill>
                  <a:gsLst>
                    <a:gs pos="0">
                      <a:schemeClr val="accent1"/>
                    </a:gs>
                    <a:gs pos="60000">
                      <a:schemeClr val="accent1"/>
                    </a:gs>
                    <a:gs pos="60000">
                      <a:schemeClr val="bg1">
                        <a:alpha val="0"/>
                      </a:schemeClr>
                    </a:gs>
                  </a:gsLst>
                  <a:lin ang="5400000" scaled="1"/>
                </a:gradFill>
                <a:latin typeface="+mj-lt"/>
              </a:rPr>
              <a:t>04</a:t>
            </a:r>
            <a:endParaRPr lang="zh-CN" altLang="en-US" sz="4400" b="1" dirty="0">
              <a:gradFill>
                <a:gsLst>
                  <a:gs pos="0">
                    <a:schemeClr val="accent1"/>
                  </a:gs>
                  <a:gs pos="60000">
                    <a:schemeClr val="accent1"/>
                  </a:gs>
                  <a:gs pos="60000">
                    <a:schemeClr val="bg1">
                      <a:alpha val="0"/>
                    </a:schemeClr>
                  </a:gs>
                </a:gsLst>
                <a:lin ang="5400000" scaled="1"/>
              </a:gradFill>
              <a:latin typeface="+mj-lt"/>
            </a:endParaRPr>
          </a:p>
        </p:txBody>
      </p:sp>
      <p:sp>
        <p:nvSpPr>
          <p:cNvPr id="39" name="文本框 38">
            <a:extLst>
              <a:ext uri="{FF2B5EF4-FFF2-40B4-BE49-F238E27FC236}">
                <a16:creationId xmlns:a16="http://schemas.microsoft.com/office/drawing/2014/main" id="{73B0E5D4-474B-42BB-9377-E97B453AEB70}"/>
              </a:ext>
            </a:extLst>
          </p:cNvPr>
          <p:cNvSpPr txBox="1"/>
          <p:nvPr/>
        </p:nvSpPr>
        <p:spPr>
          <a:xfrm>
            <a:off x="4440718" y="5004594"/>
            <a:ext cx="813043" cy="769441"/>
          </a:xfrm>
          <a:prstGeom prst="rect">
            <a:avLst/>
          </a:prstGeom>
          <a:noFill/>
        </p:spPr>
        <p:txBody>
          <a:bodyPr wrap="none" rtlCol="0">
            <a:spAutoFit/>
          </a:bodyPr>
          <a:lstStyle/>
          <a:p>
            <a:r>
              <a:rPr lang="en-US" altLang="zh-CN" sz="4400" b="1" dirty="0">
                <a:gradFill>
                  <a:gsLst>
                    <a:gs pos="0">
                      <a:schemeClr val="accent1"/>
                    </a:gs>
                    <a:gs pos="60000">
                      <a:schemeClr val="accent1"/>
                    </a:gs>
                    <a:gs pos="60000">
                      <a:schemeClr val="bg1">
                        <a:alpha val="0"/>
                      </a:schemeClr>
                    </a:gs>
                  </a:gsLst>
                  <a:lin ang="5400000" scaled="1"/>
                </a:gradFill>
                <a:latin typeface="+mj-lt"/>
              </a:rPr>
              <a:t>05</a:t>
            </a:r>
            <a:endParaRPr lang="zh-CN" altLang="en-US" sz="4400" b="1" dirty="0">
              <a:gradFill>
                <a:gsLst>
                  <a:gs pos="0">
                    <a:schemeClr val="accent1"/>
                  </a:gs>
                  <a:gs pos="60000">
                    <a:schemeClr val="accent1"/>
                  </a:gs>
                  <a:gs pos="60000">
                    <a:schemeClr val="bg1">
                      <a:alpha val="0"/>
                    </a:schemeClr>
                  </a:gs>
                </a:gsLst>
                <a:lin ang="5400000" scaled="1"/>
              </a:gradFill>
              <a:latin typeface="+mj-lt"/>
            </a:endParaRPr>
          </a:p>
        </p:txBody>
      </p:sp>
      <p:sp>
        <p:nvSpPr>
          <p:cNvPr id="40" name="文本框 39">
            <a:extLst>
              <a:ext uri="{FF2B5EF4-FFF2-40B4-BE49-F238E27FC236}">
                <a16:creationId xmlns:a16="http://schemas.microsoft.com/office/drawing/2014/main" id="{C9C4FEF5-8CC0-462B-9DF1-1D191C5BFE38}"/>
              </a:ext>
            </a:extLst>
          </p:cNvPr>
          <p:cNvSpPr txBox="1"/>
          <p:nvPr/>
        </p:nvSpPr>
        <p:spPr>
          <a:xfrm>
            <a:off x="8264879" y="4998296"/>
            <a:ext cx="813043" cy="769441"/>
          </a:xfrm>
          <a:prstGeom prst="rect">
            <a:avLst/>
          </a:prstGeom>
          <a:noFill/>
        </p:spPr>
        <p:txBody>
          <a:bodyPr wrap="none" rtlCol="0">
            <a:spAutoFit/>
          </a:bodyPr>
          <a:lstStyle/>
          <a:p>
            <a:r>
              <a:rPr lang="en-US" altLang="zh-CN" sz="4400" b="1" dirty="0">
                <a:gradFill>
                  <a:gsLst>
                    <a:gs pos="0">
                      <a:schemeClr val="accent1"/>
                    </a:gs>
                    <a:gs pos="60000">
                      <a:schemeClr val="accent1"/>
                    </a:gs>
                    <a:gs pos="60000">
                      <a:schemeClr val="bg1">
                        <a:alpha val="0"/>
                      </a:schemeClr>
                    </a:gs>
                  </a:gsLst>
                  <a:lin ang="5400000" scaled="1"/>
                </a:gradFill>
                <a:latin typeface="+mj-lt"/>
              </a:rPr>
              <a:t>06</a:t>
            </a:r>
            <a:endParaRPr lang="zh-CN" altLang="en-US" sz="4400" b="1" dirty="0">
              <a:gradFill>
                <a:gsLst>
                  <a:gs pos="0">
                    <a:schemeClr val="accent1"/>
                  </a:gs>
                  <a:gs pos="60000">
                    <a:schemeClr val="accent1"/>
                  </a:gs>
                  <a:gs pos="60000">
                    <a:schemeClr val="bg1">
                      <a:alpha val="0"/>
                    </a:schemeClr>
                  </a:gs>
                </a:gsLst>
                <a:lin ang="5400000" scaled="1"/>
              </a:gradFill>
              <a:latin typeface="+mj-lt"/>
            </a:endParaRPr>
          </a:p>
        </p:txBody>
      </p:sp>
    </p:spTree>
    <p:extLst>
      <p:ext uri="{BB962C8B-B14F-4D97-AF65-F5344CB8AC3E}">
        <p14:creationId xmlns:p14="http://schemas.microsoft.com/office/powerpoint/2010/main" val="266943450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A8CBCE3F-4D29-4D96-97C2-4AC3ED306CB0}"/>
              </a:ext>
            </a:extLst>
          </p:cNvPr>
          <p:cNvSpPr/>
          <p:nvPr/>
        </p:nvSpPr>
        <p:spPr>
          <a:xfrm>
            <a:off x="-1" y="0"/>
            <a:ext cx="3528029" cy="685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id="{78DDA935-866E-4B6C-B8F1-4F51211F2BF7}"/>
              </a:ext>
            </a:extLst>
          </p:cNvPr>
          <p:cNvSpPr/>
          <p:nvPr/>
        </p:nvSpPr>
        <p:spPr>
          <a:xfrm>
            <a:off x="9884230" y="6285011"/>
            <a:ext cx="2002970" cy="307777"/>
          </a:xfrm>
          <a:prstGeom prst="rect">
            <a:avLst/>
          </a:prstGeom>
        </p:spPr>
        <p:txBody>
          <a:bodyPr wrap="square" lIns="0" rIns="0">
            <a:spAutoFit/>
          </a:bodyPr>
          <a:lstStyle/>
          <a:p>
            <a:pPr algn="dist"/>
            <a:r>
              <a:rPr kumimoji="1" lang="en-US" altLang="zh-CN" sz="1400" spc="300" dirty="0">
                <a:solidFill>
                  <a:schemeClr val="accent1"/>
                </a:solidFill>
                <a:latin typeface="华文中宋" panose="02010600040101010101" pitchFamily="2" charset="-122"/>
                <a:ea typeface="华文中宋" panose="02010600040101010101" pitchFamily="2" charset="-122"/>
                <a:cs typeface="Hiragino Sans GB W3" charset="-122"/>
              </a:rPr>
              <a:t>www.hut.edu.cn</a:t>
            </a:r>
            <a:endParaRPr lang="zh-CN" altLang="en-US" sz="1400" dirty="0">
              <a:solidFill>
                <a:schemeClr val="accent1"/>
              </a:solidFill>
              <a:latin typeface="华文中宋" panose="02010600040101010101" pitchFamily="2" charset="-122"/>
              <a:ea typeface="华文中宋" panose="02010600040101010101" pitchFamily="2" charset="-122"/>
            </a:endParaRPr>
          </a:p>
        </p:txBody>
      </p:sp>
      <p:grpSp>
        <p:nvGrpSpPr>
          <p:cNvPr id="9" name="组合 8">
            <a:extLst>
              <a:ext uri="{FF2B5EF4-FFF2-40B4-BE49-F238E27FC236}">
                <a16:creationId xmlns:a16="http://schemas.microsoft.com/office/drawing/2014/main" id="{7B94CE28-0204-4533-A764-27F51FB915F6}"/>
              </a:ext>
            </a:extLst>
          </p:cNvPr>
          <p:cNvGrpSpPr/>
          <p:nvPr/>
        </p:nvGrpSpPr>
        <p:grpSpPr>
          <a:xfrm>
            <a:off x="1052149" y="2763010"/>
            <a:ext cx="1423728" cy="1331981"/>
            <a:chOff x="1052149" y="1028447"/>
            <a:chExt cx="1423728" cy="1331981"/>
          </a:xfrm>
        </p:grpSpPr>
        <p:grpSp>
          <p:nvGrpSpPr>
            <p:cNvPr id="3" name="组合 2">
              <a:extLst>
                <a:ext uri="{FF2B5EF4-FFF2-40B4-BE49-F238E27FC236}">
                  <a16:creationId xmlns:a16="http://schemas.microsoft.com/office/drawing/2014/main" id="{E10776C2-8BA8-4568-A5B2-B61F18843B43}"/>
                </a:ext>
              </a:extLst>
            </p:cNvPr>
            <p:cNvGrpSpPr/>
            <p:nvPr/>
          </p:nvGrpSpPr>
          <p:grpSpPr>
            <a:xfrm>
              <a:off x="1052149" y="1028447"/>
              <a:ext cx="1423728" cy="1086653"/>
              <a:chOff x="938721" y="1028447"/>
              <a:chExt cx="1423728" cy="1086653"/>
            </a:xfrm>
          </p:grpSpPr>
          <p:sp>
            <p:nvSpPr>
              <p:cNvPr id="25" name="文本框 24">
                <a:extLst>
                  <a:ext uri="{FF2B5EF4-FFF2-40B4-BE49-F238E27FC236}">
                    <a16:creationId xmlns:a16="http://schemas.microsoft.com/office/drawing/2014/main" id="{61C6E218-39F0-48B2-AE93-25C71E889637}"/>
                  </a:ext>
                </a:extLst>
              </p:cNvPr>
              <p:cNvSpPr txBox="1"/>
              <p:nvPr/>
            </p:nvSpPr>
            <p:spPr>
              <a:xfrm>
                <a:off x="938721" y="1028447"/>
                <a:ext cx="1423728" cy="830997"/>
              </a:xfrm>
              <a:prstGeom prst="rect">
                <a:avLst/>
              </a:prstGeom>
              <a:noFill/>
            </p:spPr>
            <p:txBody>
              <a:bodyPr wrap="square" lIns="0" rIns="0" rtlCol="0">
                <a:spAutoFit/>
              </a:bodyPr>
              <a:lstStyle/>
              <a:p>
                <a:pPr algn="dist"/>
                <a:r>
                  <a:rPr lang="zh-CN" altLang="en-US" sz="4800" b="1" dirty="0">
                    <a:solidFill>
                      <a:schemeClr val="bg1"/>
                    </a:solidFill>
                  </a:rPr>
                  <a:t>目录</a:t>
                </a:r>
              </a:p>
            </p:txBody>
          </p:sp>
          <p:sp>
            <p:nvSpPr>
              <p:cNvPr id="26" name="矩形 25">
                <a:extLst>
                  <a:ext uri="{FF2B5EF4-FFF2-40B4-BE49-F238E27FC236}">
                    <a16:creationId xmlns:a16="http://schemas.microsoft.com/office/drawing/2014/main" id="{F228D682-0C24-466A-A304-02E9252697F9}"/>
                  </a:ext>
                </a:extLst>
              </p:cNvPr>
              <p:cNvSpPr/>
              <p:nvPr/>
            </p:nvSpPr>
            <p:spPr>
              <a:xfrm>
                <a:off x="999227" y="1776546"/>
                <a:ext cx="1363222" cy="338554"/>
              </a:xfrm>
              <a:prstGeom prst="rect">
                <a:avLst/>
              </a:prstGeom>
              <a:noFill/>
            </p:spPr>
            <p:txBody>
              <a:bodyPr wrap="square" lIns="0" rIns="0">
                <a:spAutoFit/>
              </a:bodyPr>
              <a:lstStyle/>
              <a:p>
                <a:pPr algn="dist"/>
                <a:r>
                  <a:rPr lang="en-US" altLang="zh-CN" sz="1600" dirty="0">
                    <a:solidFill>
                      <a:schemeClr val="bg1"/>
                    </a:solidFill>
                  </a:rPr>
                  <a:t>CONTENTS</a:t>
                </a:r>
                <a:endParaRPr lang="zh-CN" altLang="en-US" sz="1600" dirty="0">
                  <a:solidFill>
                    <a:schemeClr val="bg1"/>
                  </a:solidFill>
                </a:endParaRPr>
              </a:p>
            </p:txBody>
          </p:sp>
        </p:grpSp>
        <p:cxnSp>
          <p:nvCxnSpPr>
            <p:cNvPr id="5" name="直接连接符 4">
              <a:extLst>
                <a:ext uri="{FF2B5EF4-FFF2-40B4-BE49-F238E27FC236}">
                  <a16:creationId xmlns:a16="http://schemas.microsoft.com/office/drawing/2014/main" id="{A57A37AA-84E4-4CF5-9AF6-230E029D8CB3}"/>
                </a:ext>
              </a:extLst>
            </p:cNvPr>
            <p:cNvCxnSpPr/>
            <p:nvPr/>
          </p:nvCxnSpPr>
          <p:spPr>
            <a:xfrm>
              <a:off x="1577944" y="2360428"/>
              <a:ext cx="37213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 name="组合 1">
            <a:extLst>
              <a:ext uri="{FF2B5EF4-FFF2-40B4-BE49-F238E27FC236}">
                <a16:creationId xmlns:a16="http://schemas.microsoft.com/office/drawing/2014/main" id="{1E182FD8-8071-447F-93EA-B8C7B8968F9A}"/>
              </a:ext>
            </a:extLst>
          </p:cNvPr>
          <p:cNvGrpSpPr/>
          <p:nvPr/>
        </p:nvGrpSpPr>
        <p:grpSpPr>
          <a:xfrm>
            <a:off x="6209653" y="835986"/>
            <a:ext cx="3198173" cy="1218117"/>
            <a:chOff x="6209653" y="918000"/>
            <a:chExt cx="3198173" cy="1218117"/>
          </a:xfrm>
        </p:grpSpPr>
        <p:sp>
          <p:nvSpPr>
            <p:cNvPr id="38" name="矩形 37">
              <a:extLst>
                <a:ext uri="{FF2B5EF4-FFF2-40B4-BE49-F238E27FC236}">
                  <a16:creationId xmlns:a16="http://schemas.microsoft.com/office/drawing/2014/main" id="{6E5E8075-CF96-4A7A-91EF-71BF62AF1AB2}"/>
                </a:ext>
              </a:extLst>
            </p:cNvPr>
            <p:cNvSpPr/>
            <p:nvPr/>
          </p:nvSpPr>
          <p:spPr>
            <a:xfrm>
              <a:off x="6312200" y="1380390"/>
              <a:ext cx="3095626" cy="461665"/>
            </a:xfrm>
            <a:prstGeom prst="rect">
              <a:avLst/>
            </a:prstGeom>
            <a:noFill/>
          </p:spPr>
          <p:txBody>
            <a:bodyPr wrap="square" lIns="0" rIns="0">
              <a:spAutoFit/>
            </a:bodyPr>
            <a:lstStyle/>
            <a:p>
              <a:pPr algn="dist"/>
              <a:r>
                <a:rPr lang="zh-CN" altLang="en-US" sz="2400" dirty="0">
                  <a:solidFill>
                    <a:schemeClr val="bg2">
                      <a:lumMod val="10000"/>
                    </a:schemeClr>
                  </a:solidFill>
                  <a:latin typeface="+mn-ea"/>
                </a:rPr>
                <a:t>请在此处添加章节标题</a:t>
              </a:r>
              <a:endParaRPr lang="en-US" altLang="zh-CN" dirty="0">
                <a:solidFill>
                  <a:schemeClr val="bg2">
                    <a:lumMod val="10000"/>
                  </a:schemeClr>
                </a:solidFill>
                <a:latin typeface="+mn-ea"/>
              </a:endParaRPr>
            </a:p>
          </p:txBody>
        </p:sp>
        <p:sp>
          <p:nvSpPr>
            <p:cNvPr id="39" name="矩形 38">
              <a:extLst>
                <a:ext uri="{FF2B5EF4-FFF2-40B4-BE49-F238E27FC236}">
                  <a16:creationId xmlns:a16="http://schemas.microsoft.com/office/drawing/2014/main" id="{1D3DB516-0B7D-46B8-9A7B-ADCF2493037B}"/>
                </a:ext>
              </a:extLst>
            </p:cNvPr>
            <p:cNvSpPr/>
            <p:nvPr/>
          </p:nvSpPr>
          <p:spPr>
            <a:xfrm>
              <a:off x="6312200" y="1828340"/>
              <a:ext cx="3095624" cy="307777"/>
            </a:xfrm>
            <a:prstGeom prst="rect">
              <a:avLst/>
            </a:prstGeom>
            <a:noFill/>
          </p:spPr>
          <p:txBody>
            <a:bodyPr wrap="square" lIns="0" rIns="0">
              <a:spAutoFit/>
            </a:bodyPr>
            <a:lstStyle/>
            <a:p>
              <a:pPr algn="dist"/>
              <a:r>
                <a:rPr lang="en-US" altLang="zh-CN" sz="1400" dirty="0">
                  <a:solidFill>
                    <a:schemeClr val="tx1">
                      <a:lumMod val="25000"/>
                      <a:lumOff val="75000"/>
                    </a:schemeClr>
                  </a:solidFill>
                  <a:latin typeface="+mn-ea"/>
                </a:rPr>
                <a:t>Please enter the section title</a:t>
              </a:r>
              <a:endParaRPr lang="en-US" altLang="zh-CN" sz="1400" b="0" i="0" dirty="0">
                <a:solidFill>
                  <a:schemeClr val="tx1">
                    <a:lumMod val="25000"/>
                    <a:lumOff val="75000"/>
                  </a:schemeClr>
                </a:solidFill>
                <a:effectLst/>
                <a:latin typeface="+mn-ea"/>
              </a:endParaRPr>
            </a:p>
          </p:txBody>
        </p:sp>
        <p:cxnSp>
          <p:nvCxnSpPr>
            <p:cNvPr id="40" name="直接连接符 39">
              <a:extLst>
                <a:ext uri="{FF2B5EF4-FFF2-40B4-BE49-F238E27FC236}">
                  <a16:creationId xmlns:a16="http://schemas.microsoft.com/office/drawing/2014/main" id="{3746BFBA-0D71-420D-A1A0-EEDC1080D6F0}"/>
                </a:ext>
              </a:extLst>
            </p:cNvPr>
            <p:cNvCxnSpPr>
              <a:cxnSpLocks/>
            </p:cNvCxnSpPr>
            <p:nvPr/>
          </p:nvCxnSpPr>
          <p:spPr>
            <a:xfrm>
              <a:off x="7105763" y="1251278"/>
              <a:ext cx="411557" cy="0"/>
            </a:xfrm>
            <a:prstGeom prst="line">
              <a:avLst/>
            </a:prstGeom>
            <a:noFill/>
            <a:ln w="28575">
              <a:solidFill>
                <a:srgbClr val="FFC000"/>
              </a:solidFill>
            </a:ln>
          </p:spPr>
          <p:style>
            <a:lnRef idx="1">
              <a:schemeClr val="accent1"/>
            </a:lnRef>
            <a:fillRef idx="0">
              <a:schemeClr val="accent1"/>
            </a:fillRef>
            <a:effectRef idx="0">
              <a:schemeClr val="accent1"/>
            </a:effectRef>
            <a:fontRef idx="minor">
              <a:schemeClr val="tx1"/>
            </a:fontRef>
          </p:style>
        </p:cxnSp>
        <p:sp>
          <p:nvSpPr>
            <p:cNvPr id="27" name="文本框 26">
              <a:extLst>
                <a:ext uri="{FF2B5EF4-FFF2-40B4-BE49-F238E27FC236}">
                  <a16:creationId xmlns:a16="http://schemas.microsoft.com/office/drawing/2014/main" id="{09E89D21-93B9-4C35-8515-9C2D0FA5C376}"/>
                </a:ext>
              </a:extLst>
            </p:cNvPr>
            <p:cNvSpPr txBox="1"/>
            <p:nvPr/>
          </p:nvSpPr>
          <p:spPr>
            <a:xfrm>
              <a:off x="6209653" y="918000"/>
              <a:ext cx="813043" cy="769441"/>
            </a:xfrm>
            <a:prstGeom prst="rect">
              <a:avLst/>
            </a:prstGeom>
            <a:noFill/>
          </p:spPr>
          <p:txBody>
            <a:bodyPr wrap="none" rtlCol="0">
              <a:spAutoFit/>
            </a:bodyPr>
            <a:lstStyle/>
            <a:p>
              <a:r>
                <a:rPr lang="en-US" altLang="zh-CN" sz="4400" b="1" dirty="0">
                  <a:gradFill>
                    <a:gsLst>
                      <a:gs pos="0">
                        <a:schemeClr val="accent1"/>
                      </a:gs>
                      <a:gs pos="60000">
                        <a:schemeClr val="accent1"/>
                      </a:gs>
                      <a:gs pos="60000">
                        <a:schemeClr val="bg1">
                          <a:alpha val="0"/>
                        </a:schemeClr>
                      </a:gs>
                    </a:gsLst>
                    <a:lin ang="5400000" scaled="1"/>
                  </a:gradFill>
                  <a:latin typeface="+mj-lt"/>
                </a:rPr>
                <a:t>01</a:t>
              </a:r>
              <a:endParaRPr lang="zh-CN" altLang="en-US" sz="4400" b="1" dirty="0">
                <a:gradFill>
                  <a:gsLst>
                    <a:gs pos="0">
                      <a:schemeClr val="accent1"/>
                    </a:gs>
                    <a:gs pos="60000">
                      <a:schemeClr val="accent1"/>
                    </a:gs>
                    <a:gs pos="60000">
                      <a:schemeClr val="bg1">
                        <a:alpha val="0"/>
                      </a:schemeClr>
                    </a:gs>
                  </a:gsLst>
                  <a:lin ang="5400000" scaled="1"/>
                </a:gradFill>
                <a:latin typeface="+mj-lt"/>
              </a:endParaRPr>
            </a:p>
          </p:txBody>
        </p:sp>
      </p:grpSp>
      <p:grpSp>
        <p:nvGrpSpPr>
          <p:cNvPr id="28" name="组合 27">
            <a:extLst>
              <a:ext uri="{FF2B5EF4-FFF2-40B4-BE49-F238E27FC236}">
                <a16:creationId xmlns:a16="http://schemas.microsoft.com/office/drawing/2014/main" id="{D187B62B-E714-404E-BCAA-29317490947B}"/>
              </a:ext>
            </a:extLst>
          </p:cNvPr>
          <p:cNvGrpSpPr/>
          <p:nvPr/>
        </p:nvGrpSpPr>
        <p:grpSpPr>
          <a:xfrm>
            <a:off x="6209651" y="2132469"/>
            <a:ext cx="3198173" cy="1218117"/>
            <a:chOff x="6209653" y="918000"/>
            <a:chExt cx="3198173" cy="1218117"/>
          </a:xfrm>
        </p:grpSpPr>
        <p:sp>
          <p:nvSpPr>
            <p:cNvPr id="29" name="矩形 28">
              <a:extLst>
                <a:ext uri="{FF2B5EF4-FFF2-40B4-BE49-F238E27FC236}">
                  <a16:creationId xmlns:a16="http://schemas.microsoft.com/office/drawing/2014/main" id="{023044DC-9D08-46AF-83C8-284839DBBB06}"/>
                </a:ext>
              </a:extLst>
            </p:cNvPr>
            <p:cNvSpPr/>
            <p:nvPr/>
          </p:nvSpPr>
          <p:spPr>
            <a:xfrm>
              <a:off x="6312200" y="1380390"/>
              <a:ext cx="3095626" cy="461665"/>
            </a:xfrm>
            <a:prstGeom prst="rect">
              <a:avLst/>
            </a:prstGeom>
            <a:noFill/>
          </p:spPr>
          <p:txBody>
            <a:bodyPr wrap="square" lIns="0" rIns="0">
              <a:spAutoFit/>
            </a:bodyPr>
            <a:lstStyle/>
            <a:p>
              <a:pPr algn="dist"/>
              <a:r>
                <a:rPr lang="zh-CN" altLang="en-US" sz="2400" dirty="0">
                  <a:solidFill>
                    <a:schemeClr val="bg2">
                      <a:lumMod val="10000"/>
                    </a:schemeClr>
                  </a:solidFill>
                  <a:latin typeface="+mn-ea"/>
                </a:rPr>
                <a:t>请在此处添加章节标题</a:t>
              </a:r>
              <a:endParaRPr lang="en-US" altLang="zh-CN" dirty="0">
                <a:solidFill>
                  <a:schemeClr val="bg2">
                    <a:lumMod val="10000"/>
                  </a:schemeClr>
                </a:solidFill>
                <a:latin typeface="+mn-ea"/>
              </a:endParaRPr>
            </a:p>
          </p:txBody>
        </p:sp>
        <p:sp>
          <p:nvSpPr>
            <p:cNvPr id="30" name="矩形 29">
              <a:extLst>
                <a:ext uri="{FF2B5EF4-FFF2-40B4-BE49-F238E27FC236}">
                  <a16:creationId xmlns:a16="http://schemas.microsoft.com/office/drawing/2014/main" id="{1BC719BD-7800-4928-9288-6992BA3AF969}"/>
                </a:ext>
              </a:extLst>
            </p:cNvPr>
            <p:cNvSpPr/>
            <p:nvPr/>
          </p:nvSpPr>
          <p:spPr>
            <a:xfrm>
              <a:off x="6312200" y="1828340"/>
              <a:ext cx="3095624" cy="307777"/>
            </a:xfrm>
            <a:prstGeom prst="rect">
              <a:avLst/>
            </a:prstGeom>
            <a:noFill/>
          </p:spPr>
          <p:txBody>
            <a:bodyPr wrap="square" lIns="0" rIns="0">
              <a:spAutoFit/>
            </a:bodyPr>
            <a:lstStyle/>
            <a:p>
              <a:pPr algn="dist"/>
              <a:r>
                <a:rPr lang="en-US" altLang="zh-CN" sz="1400" dirty="0">
                  <a:solidFill>
                    <a:schemeClr val="tx1">
                      <a:lumMod val="25000"/>
                      <a:lumOff val="75000"/>
                    </a:schemeClr>
                  </a:solidFill>
                  <a:latin typeface="+mn-ea"/>
                </a:rPr>
                <a:t>Please enter the section title</a:t>
              </a:r>
              <a:endParaRPr lang="en-US" altLang="zh-CN" sz="1400" b="0" i="0" dirty="0">
                <a:solidFill>
                  <a:schemeClr val="tx1">
                    <a:lumMod val="25000"/>
                    <a:lumOff val="75000"/>
                  </a:schemeClr>
                </a:solidFill>
                <a:effectLst/>
                <a:latin typeface="+mn-ea"/>
              </a:endParaRPr>
            </a:p>
          </p:txBody>
        </p:sp>
        <p:cxnSp>
          <p:nvCxnSpPr>
            <p:cNvPr id="31" name="直接连接符 30">
              <a:extLst>
                <a:ext uri="{FF2B5EF4-FFF2-40B4-BE49-F238E27FC236}">
                  <a16:creationId xmlns:a16="http://schemas.microsoft.com/office/drawing/2014/main" id="{42317F09-FBC2-43C7-BCEA-56C894A69506}"/>
                </a:ext>
              </a:extLst>
            </p:cNvPr>
            <p:cNvCxnSpPr>
              <a:cxnSpLocks/>
            </p:cNvCxnSpPr>
            <p:nvPr/>
          </p:nvCxnSpPr>
          <p:spPr>
            <a:xfrm>
              <a:off x="7105763" y="1251278"/>
              <a:ext cx="411557" cy="0"/>
            </a:xfrm>
            <a:prstGeom prst="line">
              <a:avLst/>
            </a:prstGeom>
            <a:noFill/>
            <a:ln w="28575">
              <a:solidFill>
                <a:srgbClr val="FFC000"/>
              </a:solidFill>
            </a:ln>
          </p:spPr>
          <p:style>
            <a:lnRef idx="1">
              <a:schemeClr val="accent1"/>
            </a:lnRef>
            <a:fillRef idx="0">
              <a:schemeClr val="accent1"/>
            </a:fillRef>
            <a:effectRef idx="0">
              <a:schemeClr val="accent1"/>
            </a:effectRef>
            <a:fontRef idx="minor">
              <a:schemeClr val="tx1"/>
            </a:fontRef>
          </p:style>
        </p:cxnSp>
        <p:sp>
          <p:nvSpPr>
            <p:cNvPr id="32" name="文本框 31">
              <a:extLst>
                <a:ext uri="{FF2B5EF4-FFF2-40B4-BE49-F238E27FC236}">
                  <a16:creationId xmlns:a16="http://schemas.microsoft.com/office/drawing/2014/main" id="{4F330E27-349C-4B28-98D9-EC331A52FF68}"/>
                </a:ext>
              </a:extLst>
            </p:cNvPr>
            <p:cNvSpPr txBox="1"/>
            <p:nvPr/>
          </p:nvSpPr>
          <p:spPr>
            <a:xfrm>
              <a:off x="6209653" y="918000"/>
              <a:ext cx="813043" cy="769441"/>
            </a:xfrm>
            <a:prstGeom prst="rect">
              <a:avLst/>
            </a:prstGeom>
            <a:noFill/>
          </p:spPr>
          <p:txBody>
            <a:bodyPr wrap="none" rtlCol="0">
              <a:spAutoFit/>
            </a:bodyPr>
            <a:lstStyle/>
            <a:p>
              <a:r>
                <a:rPr lang="en-US" altLang="zh-CN" sz="4400" b="1" dirty="0">
                  <a:gradFill>
                    <a:gsLst>
                      <a:gs pos="0">
                        <a:schemeClr val="accent1"/>
                      </a:gs>
                      <a:gs pos="60000">
                        <a:schemeClr val="accent1"/>
                      </a:gs>
                      <a:gs pos="60000">
                        <a:schemeClr val="bg1">
                          <a:alpha val="0"/>
                        </a:schemeClr>
                      </a:gs>
                    </a:gsLst>
                    <a:lin ang="5400000" scaled="1"/>
                  </a:gradFill>
                  <a:latin typeface="+mj-lt"/>
                </a:rPr>
                <a:t>02</a:t>
              </a:r>
              <a:endParaRPr lang="zh-CN" altLang="en-US" sz="4400" b="1" dirty="0">
                <a:gradFill>
                  <a:gsLst>
                    <a:gs pos="0">
                      <a:schemeClr val="accent1"/>
                    </a:gs>
                    <a:gs pos="60000">
                      <a:schemeClr val="accent1"/>
                    </a:gs>
                    <a:gs pos="60000">
                      <a:schemeClr val="bg1">
                        <a:alpha val="0"/>
                      </a:schemeClr>
                    </a:gs>
                  </a:gsLst>
                  <a:lin ang="5400000" scaled="1"/>
                </a:gradFill>
                <a:latin typeface="+mj-lt"/>
              </a:endParaRPr>
            </a:p>
          </p:txBody>
        </p:sp>
      </p:grpSp>
      <p:grpSp>
        <p:nvGrpSpPr>
          <p:cNvPr id="33" name="组合 32">
            <a:extLst>
              <a:ext uri="{FF2B5EF4-FFF2-40B4-BE49-F238E27FC236}">
                <a16:creationId xmlns:a16="http://schemas.microsoft.com/office/drawing/2014/main" id="{2C2D6918-F869-42B1-9EFC-57A67F860C6E}"/>
              </a:ext>
            </a:extLst>
          </p:cNvPr>
          <p:cNvGrpSpPr/>
          <p:nvPr/>
        </p:nvGrpSpPr>
        <p:grpSpPr>
          <a:xfrm>
            <a:off x="6209649" y="3428952"/>
            <a:ext cx="3198173" cy="1218117"/>
            <a:chOff x="6209653" y="918000"/>
            <a:chExt cx="3198173" cy="1218117"/>
          </a:xfrm>
        </p:grpSpPr>
        <p:sp>
          <p:nvSpPr>
            <p:cNvPr id="34" name="矩形 33">
              <a:extLst>
                <a:ext uri="{FF2B5EF4-FFF2-40B4-BE49-F238E27FC236}">
                  <a16:creationId xmlns:a16="http://schemas.microsoft.com/office/drawing/2014/main" id="{21E53EF9-15E3-4087-8BE6-6BD470337518}"/>
                </a:ext>
              </a:extLst>
            </p:cNvPr>
            <p:cNvSpPr/>
            <p:nvPr/>
          </p:nvSpPr>
          <p:spPr>
            <a:xfrm>
              <a:off x="6312200" y="1380390"/>
              <a:ext cx="3095626" cy="461665"/>
            </a:xfrm>
            <a:prstGeom prst="rect">
              <a:avLst/>
            </a:prstGeom>
            <a:noFill/>
          </p:spPr>
          <p:txBody>
            <a:bodyPr wrap="square" lIns="0" rIns="0">
              <a:spAutoFit/>
            </a:bodyPr>
            <a:lstStyle/>
            <a:p>
              <a:pPr algn="dist"/>
              <a:r>
                <a:rPr lang="zh-CN" altLang="en-US" sz="2400" dirty="0">
                  <a:solidFill>
                    <a:schemeClr val="bg2">
                      <a:lumMod val="10000"/>
                    </a:schemeClr>
                  </a:solidFill>
                  <a:latin typeface="+mn-ea"/>
                </a:rPr>
                <a:t>请在此处添加章节标题</a:t>
              </a:r>
              <a:endParaRPr lang="en-US" altLang="zh-CN" dirty="0">
                <a:solidFill>
                  <a:schemeClr val="bg2">
                    <a:lumMod val="10000"/>
                  </a:schemeClr>
                </a:solidFill>
                <a:latin typeface="+mn-ea"/>
              </a:endParaRPr>
            </a:p>
          </p:txBody>
        </p:sp>
        <p:sp>
          <p:nvSpPr>
            <p:cNvPr id="35" name="矩形 34">
              <a:extLst>
                <a:ext uri="{FF2B5EF4-FFF2-40B4-BE49-F238E27FC236}">
                  <a16:creationId xmlns:a16="http://schemas.microsoft.com/office/drawing/2014/main" id="{1D90130C-B416-454F-A5F5-52604CC63ED1}"/>
                </a:ext>
              </a:extLst>
            </p:cNvPr>
            <p:cNvSpPr/>
            <p:nvPr/>
          </p:nvSpPr>
          <p:spPr>
            <a:xfrm>
              <a:off x="6312200" y="1828340"/>
              <a:ext cx="3095624" cy="307777"/>
            </a:xfrm>
            <a:prstGeom prst="rect">
              <a:avLst/>
            </a:prstGeom>
            <a:noFill/>
          </p:spPr>
          <p:txBody>
            <a:bodyPr wrap="square" lIns="0" rIns="0">
              <a:spAutoFit/>
            </a:bodyPr>
            <a:lstStyle/>
            <a:p>
              <a:pPr algn="dist"/>
              <a:r>
                <a:rPr lang="en-US" altLang="zh-CN" sz="1400" dirty="0">
                  <a:solidFill>
                    <a:schemeClr val="tx1">
                      <a:lumMod val="25000"/>
                      <a:lumOff val="75000"/>
                    </a:schemeClr>
                  </a:solidFill>
                  <a:latin typeface="+mn-ea"/>
                </a:rPr>
                <a:t>Please enter the section title</a:t>
              </a:r>
              <a:endParaRPr lang="en-US" altLang="zh-CN" sz="1400" b="0" i="0" dirty="0">
                <a:solidFill>
                  <a:schemeClr val="tx1">
                    <a:lumMod val="25000"/>
                    <a:lumOff val="75000"/>
                  </a:schemeClr>
                </a:solidFill>
                <a:effectLst/>
                <a:latin typeface="+mn-ea"/>
              </a:endParaRPr>
            </a:p>
          </p:txBody>
        </p:sp>
        <p:cxnSp>
          <p:nvCxnSpPr>
            <p:cNvPr id="36" name="直接连接符 35">
              <a:extLst>
                <a:ext uri="{FF2B5EF4-FFF2-40B4-BE49-F238E27FC236}">
                  <a16:creationId xmlns:a16="http://schemas.microsoft.com/office/drawing/2014/main" id="{1FBB500A-FE98-446A-AF47-5BE1A2DF3680}"/>
                </a:ext>
              </a:extLst>
            </p:cNvPr>
            <p:cNvCxnSpPr>
              <a:cxnSpLocks/>
            </p:cNvCxnSpPr>
            <p:nvPr/>
          </p:nvCxnSpPr>
          <p:spPr>
            <a:xfrm>
              <a:off x="7105763" y="1251278"/>
              <a:ext cx="411557" cy="0"/>
            </a:xfrm>
            <a:prstGeom prst="line">
              <a:avLst/>
            </a:prstGeom>
            <a:noFill/>
            <a:ln w="28575">
              <a:solidFill>
                <a:srgbClr val="FFC000"/>
              </a:solidFill>
            </a:ln>
          </p:spPr>
          <p:style>
            <a:lnRef idx="1">
              <a:schemeClr val="accent1"/>
            </a:lnRef>
            <a:fillRef idx="0">
              <a:schemeClr val="accent1"/>
            </a:fillRef>
            <a:effectRef idx="0">
              <a:schemeClr val="accent1"/>
            </a:effectRef>
            <a:fontRef idx="minor">
              <a:schemeClr val="tx1"/>
            </a:fontRef>
          </p:style>
        </p:cxnSp>
        <p:sp>
          <p:nvSpPr>
            <p:cNvPr id="37" name="文本框 36">
              <a:extLst>
                <a:ext uri="{FF2B5EF4-FFF2-40B4-BE49-F238E27FC236}">
                  <a16:creationId xmlns:a16="http://schemas.microsoft.com/office/drawing/2014/main" id="{9735F6FD-3DEB-463D-8357-40D4972994B5}"/>
                </a:ext>
              </a:extLst>
            </p:cNvPr>
            <p:cNvSpPr txBox="1"/>
            <p:nvPr/>
          </p:nvSpPr>
          <p:spPr>
            <a:xfrm>
              <a:off x="6209653" y="918000"/>
              <a:ext cx="813043" cy="769441"/>
            </a:xfrm>
            <a:prstGeom prst="rect">
              <a:avLst/>
            </a:prstGeom>
            <a:noFill/>
          </p:spPr>
          <p:txBody>
            <a:bodyPr wrap="none" rtlCol="0">
              <a:spAutoFit/>
            </a:bodyPr>
            <a:lstStyle/>
            <a:p>
              <a:r>
                <a:rPr lang="en-US" altLang="zh-CN" sz="4400" b="1" dirty="0">
                  <a:gradFill>
                    <a:gsLst>
                      <a:gs pos="0">
                        <a:schemeClr val="accent1"/>
                      </a:gs>
                      <a:gs pos="60000">
                        <a:schemeClr val="accent1"/>
                      </a:gs>
                      <a:gs pos="60000">
                        <a:schemeClr val="bg1">
                          <a:alpha val="0"/>
                        </a:schemeClr>
                      </a:gs>
                    </a:gsLst>
                    <a:lin ang="5400000" scaled="1"/>
                  </a:gradFill>
                  <a:latin typeface="+mj-lt"/>
                </a:rPr>
                <a:t>03</a:t>
              </a:r>
              <a:endParaRPr lang="zh-CN" altLang="en-US" sz="4400" b="1" dirty="0">
                <a:gradFill>
                  <a:gsLst>
                    <a:gs pos="0">
                      <a:schemeClr val="accent1"/>
                    </a:gs>
                    <a:gs pos="60000">
                      <a:schemeClr val="accent1"/>
                    </a:gs>
                    <a:gs pos="60000">
                      <a:schemeClr val="bg1">
                        <a:alpha val="0"/>
                      </a:schemeClr>
                    </a:gs>
                  </a:gsLst>
                  <a:lin ang="5400000" scaled="1"/>
                </a:gradFill>
                <a:latin typeface="+mj-lt"/>
              </a:endParaRPr>
            </a:p>
          </p:txBody>
        </p:sp>
      </p:grpSp>
      <p:grpSp>
        <p:nvGrpSpPr>
          <p:cNvPr id="42" name="组合 41">
            <a:extLst>
              <a:ext uri="{FF2B5EF4-FFF2-40B4-BE49-F238E27FC236}">
                <a16:creationId xmlns:a16="http://schemas.microsoft.com/office/drawing/2014/main" id="{7FCAC9E9-9839-443C-B2DF-E4DE958E9BEA}"/>
              </a:ext>
            </a:extLst>
          </p:cNvPr>
          <p:cNvGrpSpPr/>
          <p:nvPr/>
        </p:nvGrpSpPr>
        <p:grpSpPr>
          <a:xfrm>
            <a:off x="6209647" y="4725435"/>
            <a:ext cx="3198173" cy="1218117"/>
            <a:chOff x="6209653" y="918000"/>
            <a:chExt cx="3198173" cy="1218117"/>
          </a:xfrm>
        </p:grpSpPr>
        <p:sp>
          <p:nvSpPr>
            <p:cNvPr id="47" name="矩形 46">
              <a:extLst>
                <a:ext uri="{FF2B5EF4-FFF2-40B4-BE49-F238E27FC236}">
                  <a16:creationId xmlns:a16="http://schemas.microsoft.com/office/drawing/2014/main" id="{A161FFDB-FBE7-442D-A716-ADF3852FD406}"/>
                </a:ext>
              </a:extLst>
            </p:cNvPr>
            <p:cNvSpPr/>
            <p:nvPr/>
          </p:nvSpPr>
          <p:spPr>
            <a:xfrm>
              <a:off x="6312200" y="1380390"/>
              <a:ext cx="3095626" cy="461665"/>
            </a:xfrm>
            <a:prstGeom prst="rect">
              <a:avLst/>
            </a:prstGeom>
            <a:noFill/>
          </p:spPr>
          <p:txBody>
            <a:bodyPr wrap="square" lIns="0" rIns="0">
              <a:spAutoFit/>
            </a:bodyPr>
            <a:lstStyle/>
            <a:p>
              <a:pPr algn="dist"/>
              <a:r>
                <a:rPr lang="zh-CN" altLang="en-US" sz="2400" dirty="0">
                  <a:solidFill>
                    <a:schemeClr val="bg2">
                      <a:lumMod val="10000"/>
                    </a:schemeClr>
                  </a:solidFill>
                  <a:latin typeface="+mn-ea"/>
                </a:rPr>
                <a:t>请在此处添加章节标题</a:t>
              </a:r>
              <a:endParaRPr lang="en-US" altLang="zh-CN" dirty="0">
                <a:solidFill>
                  <a:schemeClr val="bg2">
                    <a:lumMod val="10000"/>
                  </a:schemeClr>
                </a:solidFill>
                <a:latin typeface="+mn-ea"/>
              </a:endParaRPr>
            </a:p>
          </p:txBody>
        </p:sp>
        <p:sp>
          <p:nvSpPr>
            <p:cNvPr id="52" name="矩形 51">
              <a:extLst>
                <a:ext uri="{FF2B5EF4-FFF2-40B4-BE49-F238E27FC236}">
                  <a16:creationId xmlns:a16="http://schemas.microsoft.com/office/drawing/2014/main" id="{607F46E0-E1A7-4C41-BC04-619B938CA840}"/>
                </a:ext>
              </a:extLst>
            </p:cNvPr>
            <p:cNvSpPr/>
            <p:nvPr/>
          </p:nvSpPr>
          <p:spPr>
            <a:xfrm>
              <a:off x="6312200" y="1828340"/>
              <a:ext cx="3095624" cy="307777"/>
            </a:xfrm>
            <a:prstGeom prst="rect">
              <a:avLst/>
            </a:prstGeom>
            <a:noFill/>
          </p:spPr>
          <p:txBody>
            <a:bodyPr wrap="square" lIns="0" rIns="0">
              <a:spAutoFit/>
            </a:bodyPr>
            <a:lstStyle/>
            <a:p>
              <a:pPr algn="dist"/>
              <a:r>
                <a:rPr lang="en-US" altLang="zh-CN" sz="1400" dirty="0">
                  <a:solidFill>
                    <a:schemeClr val="tx1">
                      <a:lumMod val="25000"/>
                      <a:lumOff val="75000"/>
                    </a:schemeClr>
                  </a:solidFill>
                  <a:latin typeface="+mn-ea"/>
                </a:rPr>
                <a:t>Please enter the section title</a:t>
              </a:r>
              <a:endParaRPr lang="en-US" altLang="zh-CN" sz="1400" b="0" i="0" dirty="0">
                <a:solidFill>
                  <a:schemeClr val="tx1">
                    <a:lumMod val="25000"/>
                    <a:lumOff val="75000"/>
                  </a:schemeClr>
                </a:solidFill>
                <a:effectLst/>
                <a:latin typeface="+mn-ea"/>
              </a:endParaRPr>
            </a:p>
          </p:txBody>
        </p:sp>
        <p:cxnSp>
          <p:nvCxnSpPr>
            <p:cNvPr id="57" name="直接连接符 56">
              <a:extLst>
                <a:ext uri="{FF2B5EF4-FFF2-40B4-BE49-F238E27FC236}">
                  <a16:creationId xmlns:a16="http://schemas.microsoft.com/office/drawing/2014/main" id="{BE82C98E-2055-4164-9691-4F8DE4809395}"/>
                </a:ext>
              </a:extLst>
            </p:cNvPr>
            <p:cNvCxnSpPr>
              <a:cxnSpLocks/>
            </p:cNvCxnSpPr>
            <p:nvPr/>
          </p:nvCxnSpPr>
          <p:spPr>
            <a:xfrm>
              <a:off x="7105763" y="1251278"/>
              <a:ext cx="411557" cy="0"/>
            </a:xfrm>
            <a:prstGeom prst="line">
              <a:avLst/>
            </a:prstGeom>
            <a:noFill/>
            <a:ln w="28575">
              <a:solidFill>
                <a:srgbClr val="FFC000"/>
              </a:solidFill>
            </a:ln>
          </p:spPr>
          <p:style>
            <a:lnRef idx="1">
              <a:schemeClr val="accent1"/>
            </a:lnRef>
            <a:fillRef idx="0">
              <a:schemeClr val="accent1"/>
            </a:fillRef>
            <a:effectRef idx="0">
              <a:schemeClr val="accent1"/>
            </a:effectRef>
            <a:fontRef idx="minor">
              <a:schemeClr val="tx1"/>
            </a:fontRef>
          </p:style>
        </p:cxnSp>
        <p:sp>
          <p:nvSpPr>
            <p:cNvPr id="58" name="文本框 57">
              <a:extLst>
                <a:ext uri="{FF2B5EF4-FFF2-40B4-BE49-F238E27FC236}">
                  <a16:creationId xmlns:a16="http://schemas.microsoft.com/office/drawing/2014/main" id="{31539F83-06D5-41FD-8E6E-B48F46EFA858}"/>
                </a:ext>
              </a:extLst>
            </p:cNvPr>
            <p:cNvSpPr txBox="1"/>
            <p:nvPr/>
          </p:nvSpPr>
          <p:spPr>
            <a:xfrm>
              <a:off x="6209653" y="918000"/>
              <a:ext cx="813043" cy="769441"/>
            </a:xfrm>
            <a:prstGeom prst="rect">
              <a:avLst/>
            </a:prstGeom>
            <a:noFill/>
          </p:spPr>
          <p:txBody>
            <a:bodyPr wrap="none" rtlCol="0">
              <a:spAutoFit/>
            </a:bodyPr>
            <a:lstStyle/>
            <a:p>
              <a:r>
                <a:rPr lang="en-US" altLang="zh-CN" sz="4400" b="1" dirty="0">
                  <a:gradFill>
                    <a:gsLst>
                      <a:gs pos="0">
                        <a:schemeClr val="accent1"/>
                      </a:gs>
                      <a:gs pos="60000">
                        <a:schemeClr val="accent1"/>
                      </a:gs>
                      <a:gs pos="60000">
                        <a:schemeClr val="bg1">
                          <a:alpha val="0"/>
                        </a:schemeClr>
                      </a:gs>
                    </a:gsLst>
                    <a:lin ang="5400000" scaled="1"/>
                  </a:gradFill>
                  <a:latin typeface="+mj-lt"/>
                </a:rPr>
                <a:t>04</a:t>
              </a:r>
              <a:endParaRPr lang="zh-CN" altLang="en-US" sz="4400" b="1" dirty="0">
                <a:gradFill>
                  <a:gsLst>
                    <a:gs pos="0">
                      <a:schemeClr val="accent1"/>
                    </a:gs>
                    <a:gs pos="60000">
                      <a:schemeClr val="accent1"/>
                    </a:gs>
                    <a:gs pos="60000">
                      <a:schemeClr val="bg1">
                        <a:alpha val="0"/>
                      </a:schemeClr>
                    </a:gs>
                  </a:gsLst>
                  <a:lin ang="5400000" scaled="1"/>
                </a:gradFill>
                <a:latin typeface="+mj-lt"/>
              </a:endParaRPr>
            </a:p>
          </p:txBody>
        </p:sp>
      </p:grpSp>
      <p:sp>
        <p:nvSpPr>
          <p:cNvPr id="4" name="幻灯片编号占位符 3"/>
          <p:cNvSpPr>
            <a:spLocks noGrp="1"/>
          </p:cNvSpPr>
          <p:nvPr>
            <p:ph type="sldNum" sz="quarter" idx="4294967295"/>
          </p:nvPr>
        </p:nvSpPr>
        <p:spPr>
          <a:xfrm>
            <a:off x="8431530" y="6492875"/>
            <a:ext cx="2743200" cy="365125"/>
          </a:xfrm>
          <a:prstGeom prst="rect">
            <a:avLst/>
          </a:prstGeom>
        </p:spPr>
        <p:txBody>
          <a:bodyPr/>
          <a:lstStyle/>
          <a:p>
            <a:fld id="{FCD414FB-FBA3-744C-9B73-3C070CB3E4AB}" type="slidenum">
              <a:rPr kumimoji="1" lang="zh-CN" altLang="en-US" smtClean="0"/>
              <a:t>47</a:t>
            </a:fld>
            <a:endParaRPr kumimoji="1" lang="zh-CN" altLang="en-US"/>
          </a:p>
        </p:txBody>
      </p:sp>
    </p:spTree>
    <p:extLst>
      <p:ext uri="{BB962C8B-B14F-4D97-AF65-F5344CB8AC3E}">
        <p14:creationId xmlns:p14="http://schemas.microsoft.com/office/powerpoint/2010/main" val="75194774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501FE8B7-009A-4738-B575-180386EE2594}"/>
              </a:ext>
            </a:extLst>
          </p:cNvPr>
          <p:cNvGrpSpPr/>
          <p:nvPr/>
        </p:nvGrpSpPr>
        <p:grpSpPr>
          <a:xfrm>
            <a:off x="1883447" y="1989138"/>
            <a:ext cx="8425106" cy="2462080"/>
            <a:chOff x="1883447" y="1404349"/>
            <a:chExt cx="8425106" cy="2462080"/>
          </a:xfrm>
        </p:grpSpPr>
        <p:grpSp>
          <p:nvGrpSpPr>
            <p:cNvPr id="8" name="组合 7">
              <a:extLst>
                <a:ext uri="{FF2B5EF4-FFF2-40B4-BE49-F238E27FC236}">
                  <a16:creationId xmlns:a16="http://schemas.microsoft.com/office/drawing/2014/main" id="{CC05A8E6-3500-49B5-B183-7958F4EBCFB1}"/>
                </a:ext>
              </a:extLst>
            </p:cNvPr>
            <p:cNvGrpSpPr/>
            <p:nvPr/>
          </p:nvGrpSpPr>
          <p:grpSpPr>
            <a:xfrm>
              <a:off x="1883447" y="1404349"/>
              <a:ext cx="8425106" cy="1003005"/>
              <a:chOff x="1883447" y="1999772"/>
              <a:chExt cx="8425106" cy="1003005"/>
            </a:xfrm>
          </p:grpSpPr>
          <p:sp>
            <p:nvSpPr>
              <p:cNvPr id="23" name="矩形 22">
                <a:extLst>
                  <a:ext uri="{FF2B5EF4-FFF2-40B4-BE49-F238E27FC236}">
                    <a16:creationId xmlns:a16="http://schemas.microsoft.com/office/drawing/2014/main" id="{E4D8AE82-C95F-421C-B5F8-423F76CCFC12}"/>
                  </a:ext>
                </a:extLst>
              </p:cNvPr>
              <p:cNvSpPr/>
              <p:nvPr/>
            </p:nvSpPr>
            <p:spPr>
              <a:xfrm>
                <a:off x="1883447" y="2039610"/>
                <a:ext cx="8425106" cy="923330"/>
              </a:xfrm>
              <a:prstGeom prst="rect">
                <a:avLst/>
              </a:prstGeom>
              <a:noFill/>
            </p:spPr>
            <p:txBody>
              <a:bodyPr wrap="square" lIns="0" rIns="0">
                <a:spAutoFit/>
              </a:bodyPr>
              <a:lstStyle/>
              <a:p>
                <a:pPr algn="ctr"/>
                <a:r>
                  <a:rPr lang="zh-CN" altLang="en-US" sz="5400" spc="300" dirty="0">
                    <a:solidFill>
                      <a:schemeClr val="accent1"/>
                    </a:solidFill>
                    <a:latin typeface="+mj-ea"/>
                  </a:rPr>
                  <a:t>附录二：过渡页</a:t>
                </a:r>
                <a:endParaRPr lang="en-US" altLang="zh-CN" sz="5400" spc="300" dirty="0">
                  <a:solidFill>
                    <a:schemeClr val="accent1"/>
                  </a:solidFill>
                  <a:latin typeface="+mj-ea"/>
                </a:endParaRPr>
              </a:p>
            </p:txBody>
          </p:sp>
          <p:cxnSp>
            <p:nvCxnSpPr>
              <p:cNvPr id="5" name="直接连接符 4">
                <a:extLst>
                  <a:ext uri="{FF2B5EF4-FFF2-40B4-BE49-F238E27FC236}">
                    <a16:creationId xmlns:a16="http://schemas.microsoft.com/office/drawing/2014/main" id="{CC118803-3384-4F22-84FA-62518AEC9EBE}"/>
                  </a:ext>
                </a:extLst>
              </p:cNvPr>
              <p:cNvCxnSpPr>
                <a:cxnSpLocks/>
              </p:cNvCxnSpPr>
              <p:nvPr/>
            </p:nvCxnSpPr>
            <p:spPr>
              <a:xfrm>
                <a:off x="2030819" y="1999772"/>
                <a:ext cx="816886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F72074CE-1354-4648-9049-09385007D936}"/>
                  </a:ext>
                </a:extLst>
              </p:cNvPr>
              <p:cNvCxnSpPr>
                <a:cxnSpLocks/>
              </p:cNvCxnSpPr>
              <p:nvPr/>
            </p:nvCxnSpPr>
            <p:spPr>
              <a:xfrm>
                <a:off x="2029046" y="3002777"/>
                <a:ext cx="8170642"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9" name="矩形 8">
              <a:extLst>
                <a:ext uri="{FF2B5EF4-FFF2-40B4-BE49-F238E27FC236}">
                  <a16:creationId xmlns:a16="http://schemas.microsoft.com/office/drawing/2014/main" id="{7155BEFB-9F8A-467F-99FD-7634EFD9657B}"/>
                </a:ext>
              </a:extLst>
            </p:cNvPr>
            <p:cNvSpPr/>
            <p:nvPr/>
          </p:nvSpPr>
          <p:spPr>
            <a:xfrm>
              <a:off x="3511252" y="2992022"/>
              <a:ext cx="3112829" cy="874407"/>
            </a:xfrm>
            <a:prstGeom prst="rect">
              <a:avLst/>
            </a:prstGeom>
          </p:spPr>
          <p:txBody>
            <a:bodyPr wrap="square">
              <a:spAutoFit/>
            </a:bodyPr>
            <a:lstStyle/>
            <a:p>
              <a:pPr marL="342900" indent="-342900" algn="just">
                <a:lnSpc>
                  <a:spcPct val="150000"/>
                </a:lnSpc>
                <a:buClr>
                  <a:schemeClr val="accent1"/>
                </a:buClr>
                <a:buFont typeface="+mj-ea"/>
                <a:buAutoNum type="circleNumDbPlain"/>
              </a:pPr>
              <a:r>
                <a:rPr lang="zh-CN" altLang="en-US" spc="300" dirty="0">
                  <a:solidFill>
                    <a:schemeClr val="bg2">
                      <a:lumMod val="25000"/>
                    </a:schemeClr>
                  </a:solidFill>
                  <a:latin typeface="+mn-ea"/>
                </a:rPr>
                <a:t>含章节要点的过渡页</a:t>
              </a:r>
              <a:endParaRPr lang="en-US" altLang="zh-CN" spc="300" dirty="0">
                <a:solidFill>
                  <a:schemeClr val="bg2">
                    <a:lumMod val="25000"/>
                  </a:schemeClr>
                </a:solidFill>
                <a:latin typeface="+mn-ea"/>
              </a:endParaRPr>
            </a:p>
            <a:p>
              <a:pPr marL="342900" indent="-342900" algn="just">
                <a:lnSpc>
                  <a:spcPct val="150000"/>
                </a:lnSpc>
                <a:buClr>
                  <a:schemeClr val="accent1"/>
                </a:buClr>
                <a:buFont typeface="+mj-ea"/>
                <a:buAutoNum type="circleNumDbPlain"/>
              </a:pPr>
              <a:r>
                <a:rPr lang="zh-CN" altLang="en-US" spc="300" dirty="0">
                  <a:solidFill>
                    <a:schemeClr val="bg2">
                      <a:lumMod val="25000"/>
                    </a:schemeClr>
                  </a:solidFill>
                  <a:latin typeface="+mn-ea"/>
                </a:rPr>
                <a:t>含章节介绍的过渡页</a:t>
              </a:r>
            </a:p>
          </p:txBody>
        </p:sp>
      </p:grpSp>
    </p:spTree>
    <p:extLst>
      <p:ext uri="{BB962C8B-B14F-4D97-AF65-F5344CB8AC3E}">
        <p14:creationId xmlns:p14="http://schemas.microsoft.com/office/powerpoint/2010/main" val="103960661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a:extLst>
              <a:ext uri="{FF2B5EF4-FFF2-40B4-BE49-F238E27FC236}">
                <a16:creationId xmlns:a16="http://schemas.microsoft.com/office/drawing/2014/main" id="{861773E3-CE62-4C80-BB7C-843F1A0FB749}"/>
              </a:ext>
            </a:extLst>
          </p:cNvPr>
          <p:cNvSpPr txBox="1"/>
          <p:nvPr/>
        </p:nvSpPr>
        <p:spPr>
          <a:xfrm>
            <a:off x="5198427" y="1485260"/>
            <a:ext cx="1826141" cy="1862048"/>
          </a:xfrm>
          <a:prstGeom prst="rect">
            <a:avLst/>
          </a:prstGeom>
          <a:noFill/>
        </p:spPr>
        <p:txBody>
          <a:bodyPr wrap="none" rtlCol="0">
            <a:spAutoFit/>
          </a:bodyPr>
          <a:lstStyle/>
          <a:p>
            <a:r>
              <a:rPr lang="en-US" altLang="zh-CN" sz="11500" b="1" dirty="0">
                <a:gradFill>
                  <a:gsLst>
                    <a:gs pos="0">
                      <a:schemeClr val="accent1"/>
                    </a:gs>
                    <a:gs pos="60000">
                      <a:schemeClr val="accent1"/>
                    </a:gs>
                    <a:gs pos="60000">
                      <a:schemeClr val="bg1">
                        <a:alpha val="0"/>
                      </a:schemeClr>
                    </a:gs>
                  </a:gsLst>
                  <a:lin ang="5400000" scaled="1"/>
                </a:gradFill>
                <a:latin typeface="+mj-lt"/>
              </a:rPr>
              <a:t>01</a:t>
            </a:r>
            <a:endParaRPr lang="zh-CN" altLang="en-US" sz="11500" b="1" dirty="0">
              <a:gradFill>
                <a:gsLst>
                  <a:gs pos="0">
                    <a:schemeClr val="accent1"/>
                  </a:gs>
                  <a:gs pos="60000">
                    <a:schemeClr val="accent1"/>
                  </a:gs>
                  <a:gs pos="60000">
                    <a:schemeClr val="bg1">
                      <a:alpha val="0"/>
                    </a:schemeClr>
                  </a:gs>
                </a:gsLst>
                <a:lin ang="5400000" scaled="1"/>
              </a:gradFill>
              <a:latin typeface="+mj-lt"/>
            </a:endParaRPr>
          </a:p>
        </p:txBody>
      </p:sp>
      <p:sp>
        <p:nvSpPr>
          <p:cNvPr id="8" name="矩形 7">
            <a:extLst>
              <a:ext uri="{FF2B5EF4-FFF2-40B4-BE49-F238E27FC236}">
                <a16:creationId xmlns:a16="http://schemas.microsoft.com/office/drawing/2014/main" id="{A8CBCE3F-4D29-4D96-97C2-4AC3ED306CB0}"/>
              </a:ext>
            </a:extLst>
          </p:cNvPr>
          <p:cNvSpPr/>
          <p:nvPr/>
        </p:nvSpPr>
        <p:spPr>
          <a:xfrm>
            <a:off x="-1" y="0"/>
            <a:ext cx="3528029" cy="685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1" name="直接连接符 30">
            <a:extLst>
              <a:ext uri="{FF2B5EF4-FFF2-40B4-BE49-F238E27FC236}">
                <a16:creationId xmlns:a16="http://schemas.microsoft.com/office/drawing/2014/main" id="{AD59A545-D1AC-4997-A642-7D76213F0A2A}"/>
              </a:ext>
            </a:extLst>
          </p:cNvPr>
          <p:cNvCxnSpPr>
            <a:cxnSpLocks/>
          </p:cNvCxnSpPr>
          <p:nvPr/>
        </p:nvCxnSpPr>
        <p:spPr>
          <a:xfrm>
            <a:off x="7119177" y="2246300"/>
            <a:ext cx="747227"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sp>
        <p:nvSpPr>
          <p:cNvPr id="32" name="矩形 31">
            <a:extLst>
              <a:ext uri="{FF2B5EF4-FFF2-40B4-BE49-F238E27FC236}">
                <a16:creationId xmlns:a16="http://schemas.microsoft.com/office/drawing/2014/main" id="{CF26627E-BE64-430C-9179-EA4E8CCBD1F5}"/>
              </a:ext>
            </a:extLst>
          </p:cNvPr>
          <p:cNvSpPr/>
          <p:nvPr/>
        </p:nvSpPr>
        <p:spPr>
          <a:xfrm>
            <a:off x="5173936" y="2679255"/>
            <a:ext cx="5383674" cy="923330"/>
          </a:xfrm>
          <a:prstGeom prst="rect">
            <a:avLst/>
          </a:prstGeom>
          <a:noFill/>
        </p:spPr>
        <p:txBody>
          <a:bodyPr wrap="square" lIns="0" rIns="0">
            <a:spAutoFit/>
          </a:bodyPr>
          <a:lstStyle/>
          <a:p>
            <a:pPr algn="ctr"/>
            <a:r>
              <a:rPr lang="zh-CN" altLang="en-US" sz="5400" spc="300" dirty="0">
                <a:solidFill>
                  <a:schemeClr val="bg2">
                    <a:lumMod val="10000"/>
                  </a:schemeClr>
                </a:solidFill>
                <a:latin typeface="+mj-ea"/>
              </a:rPr>
              <a:t>请添加章节标题</a:t>
            </a:r>
            <a:endParaRPr lang="en-US" altLang="zh-CN" sz="5400" spc="300" dirty="0">
              <a:solidFill>
                <a:schemeClr val="bg2">
                  <a:lumMod val="10000"/>
                </a:schemeClr>
              </a:solidFill>
              <a:latin typeface="+mj-ea"/>
            </a:endParaRPr>
          </a:p>
        </p:txBody>
      </p:sp>
      <p:sp>
        <p:nvSpPr>
          <p:cNvPr id="33" name="矩形 32">
            <a:extLst>
              <a:ext uri="{FF2B5EF4-FFF2-40B4-BE49-F238E27FC236}">
                <a16:creationId xmlns:a16="http://schemas.microsoft.com/office/drawing/2014/main" id="{668016FA-E7D5-408D-9A90-B9A8A3C01442}"/>
              </a:ext>
            </a:extLst>
          </p:cNvPr>
          <p:cNvSpPr/>
          <p:nvPr/>
        </p:nvSpPr>
        <p:spPr>
          <a:xfrm>
            <a:off x="5323858" y="3598655"/>
            <a:ext cx="5020872" cy="369332"/>
          </a:xfrm>
          <a:prstGeom prst="rect">
            <a:avLst/>
          </a:prstGeom>
          <a:noFill/>
        </p:spPr>
        <p:txBody>
          <a:bodyPr wrap="square" lIns="90000" rIns="90000">
            <a:spAutoFit/>
          </a:bodyPr>
          <a:lstStyle/>
          <a:p>
            <a:pPr algn="dist"/>
            <a:r>
              <a:rPr lang="en-US" altLang="zh-CN" dirty="0">
                <a:solidFill>
                  <a:schemeClr val="accent1"/>
                </a:solidFill>
              </a:rPr>
              <a:t>Please enter the section title</a:t>
            </a:r>
          </a:p>
        </p:txBody>
      </p:sp>
      <p:sp>
        <p:nvSpPr>
          <p:cNvPr id="29" name="矩形 28">
            <a:extLst>
              <a:ext uri="{FF2B5EF4-FFF2-40B4-BE49-F238E27FC236}">
                <a16:creationId xmlns:a16="http://schemas.microsoft.com/office/drawing/2014/main" id="{01897A85-ABDB-480E-871D-BD11139B1B59}"/>
              </a:ext>
            </a:extLst>
          </p:cNvPr>
          <p:cNvSpPr/>
          <p:nvPr/>
        </p:nvSpPr>
        <p:spPr>
          <a:xfrm>
            <a:off x="5346108" y="4090177"/>
            <a:ext cx="1650115" cy="394210"/>
          </a:xfrm>
          <a:prstGeom prst="rect">
            <a:avLst/>
          </a:prstGeom>
        </p:spPr>
        <p:txBody>
          <a:bodyPr wrap="square" lIns="90000" rIns="90000">
            <a:spAutoFit/>
          </a:bodyPr>
          <a:lstStyle/>
          <a:p>
            <a:pPr marL="285750" indent="-285750" algn="just">
              <a:lnSpc>
                <a:spcPct val="120000"/>
              </a:lnSpc>
              <a:buClr>
                <a:schemeClr val="accent1"/>
              </a:buClr>
              <a:buFont typeface="Arial" panose="020B0604020202020204" pitchFamily="34" charset="0"/>
              <a:buChar char="•"/>
            </a:pPr>
            <a:r>
              <a:rPr lang="zh-CN" altLang="en-US" spc="300" dirty="0">
                <a:solidFill>
                  <a:schemeClr val="tx1">
                    <a:lumMod val="75000"/>
                    <a:lumOff val="25000"/>
                  </a:schemeClr>
                </a:solidFill>
              </a:rPr>
              <a:t>课题背景</a:t>
            </a:r>
          </a:p>
        </p:txBody>
      </p:sp>
      <p:sp>
        <p:nvSpPr>
          <p:cNvPr id="30" name="矩形 29">
            <a:extLst>
              <a:ext uri="{FF2B5EF4-FFF2-40B4-BE49-F238E27FC236}">
                <a16:creationId xmlns:a16="http://schemas.microsoft.com/office/drawing/2014/main" id="{65CE4E80-8E33-439E-BE42-5C084B7FFE6C}"/>
              </a:ext>
            </a:extLst>
          </p:cNvPr>
          <p:cNvSpPr/>
          <p:nvPr/>
        </p:nvSpPr>
        <p:spPr>
          <a:xfrm>
            <a:off x="8907495" y="4090177"/>
            <a:ext cx="1650115" cy="394210"/>
          </a:xfrm>
          <a:prstGeom prst="rect">
            <a:avLst/>
          </a:prstGeom>
        </p:spPr>
        <p:txBody>
          <a:bodyPr wrap="square" lIns="90000" rIns="90000">
            <a:spAutoFit/>
          </a:bodyPr>
          <a:lstStyle/>
          <a:p>
            <a:pPr marL="285750" indent="-285750" algn="just">
              <a:lnSpc>
                <a:spcPct val="120000"/>
              </a:lnSpc>
              <a:buClr>
                <a:schemeClr val="accent1"/>
              </a:buClr>
              <a:buFont typeface="Arial" panose="020B0604020202020204" pitchFamily="34" charset="0"/>
              <a:buChar char="•"/>
            </a:pPr>
            <a:r>
              <a:rPr lang="zh-CN" altLang="en-US" spc="300" dirty="0">
                <a:solidFill>
                  <a:schemeClr val="tx1">
                    <a:lumMod val="75000"/>
                    <a:lumOff val="25000"/>
                  </a:schemeClr>
                </a:solidFill>
              </a:rPr>
              <a:t>研究意义</a:t>
            </a:r>
          </a:p>
        </p:txBody>
      </p:sp>
      <p:sp>
        <p:nvSpPr>
          <p:cNvPr id="35" name="矩形 34">
            <a:extLst>
              <a:ext uri="{FF2B5EF4-FFF2-40B4-BE49-F238E27FC236}">
                <a16:creationId xmlns:a16="http://schemas.microsoft.com/office/drawing/2014/main" id="{65B4881D-9F8E-4F23-9163-ACA329F2FC29}"/>
              </a:ext>
            </a:extLst>
          </p:cNvPr>
          <p:cNvSpPr/>
          <p:nvPr/>
        </p:nvSpPr>
        <p:spPr>
          <a:xfrm>
            <a:off x="5341463" y="4560702"/>
            <a:ext cx="1650115" cy="394210"/>
          </a:xfrm>
          <a:prstGeom prst="rect">
            <a:avLst/>
          </a:prstGeom>
        </p:spPr>
        <p:txBody>
          <a:bodyPr wrap="square" lIns="90000" rIns="90000">
            <a:spAutoFit/>
          </a:bodyPr>
          <a:lstStyle/>
          <a:p>
            <a:pPr marL="285750" indent="-285750" algn="just">
              <a:lnSpc>
                <a:spcPct val="120000"/>
              </a:lnSpc>
              <a:buClr>
                <a:schemeClr val="accent1"/>
              </a:buClr>
              <a:buFont typeface="Arial" panose="020B0604020202020204" pitchFamily="34" charset="0"/>
              <a:buChar char="•"/>
            </a:pPr>
            <a:r>
              <a:rPr lang="zh-CN" altLang="en-US" spc="300" dirty="0">
                <a:solidFill>
                  <a:schemeClr val="tx1">
                    <a:lumMod val="75000"/>
                    <a:lumOff val="25000"/>
                  </a:schemeClr>
                </a:solidFill>
              </a:rPr>
              <a:t>研究综述</a:t>
            </a:r>
          </a:p>
        </p:txBody>
      </p:sp>
      <p:sp>
        <p:nvSpPr>
          <p:cNvPr id="36" name="矩形 35">
            <a:extLst>
              <a:ext uri="{FF2B5EF4-FFF2-40B4-BE49-F238E27FC236}">
                <a16:creationId xmlns:a16="http://schemas.microsoft.com/office/drawing/2014/main" id="{F914F09B-8178-4EEA-AD6C-13D8D6ED2AF1}"/>
              </a:ext>
            </a:extLst>
          </p:cNvPr>
          <p:cNvSpPr/>
          <p:nvPr/>
        </p:nvSpPr>
        <p:spPr>
          <a:xfrm>
            <a:off x="8902850" y="4560702"/>
            <a:ext cx="1650115" cy="394210"/>
          </a:xfrm>
          <a:prstGeom prst="rect">
            <a:avLst/>
          </a:prstGeom>
        </p:spPr>
        <p:txBody>
          <a:bodyPr wrap="square" lIns="90000" rIns="90000">
            <a:spAutoFit/>
          </a:bodyPr>
          <a:lstStyle/>
          <a:p>
            <a:pPr marL="285750" indent="-285750" algn="just">
              <a:lnSpc>
                <a:spcPct val="120000"/>
              </a:lnSpc>
              <a:buClr>
                <a:schemeClr val="accent1"/>
              </a:buClr>
              <a:buFont typeface="Arial" panose="020B0604020202020204" pitchFamily="34" charset="0"/>
              <a:buChar char="•"/>
            </a:pPr>
            <a:r>
              <a:rPr lang="zh-CN" altLang="en-US" spc="300" dirty="0">
                <a:solidFill>
                  <a:schemeClr val="tx1">
                    <a:lumMod val="75000"/>
                    <a:lumOff val="25000"/>
                  </a:schemeClr>
                </a:solidFill>
              </a:rPr>
              <a:t>理论基础</a:t>
            </a:r>
          </a:p>
        </p:txBody>
      </p:sp>
      <p:cxnSp>
        <p:nvCxnSpPr>
          <p:cNvPr id="20" name="直接连接符 19">
            <a:extLst>
              <a:ext uri="{FF2B5EF4-FFF2-40B4-BE49-F238E27FC236}">
                <a16:creationId xmlns:a16="http://schemas.microsoft.com/office/drawing/2014/main" id="{028C653F-CF98-4911-94BE-5EE314F6688A}"/>
              </a:ext>
            </a:extLst>
          </p:cNvPr>
          <p:cNvCxnSpPr/>
          <p:nvPr/>
        </p:nvCxnSpPr>
        <p:spPr>
          <a:xfrm>
            <a:off x="5346108" y="3598655"/>
            <a:ext cx="499862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2D346A8D-B3F9-46DE-984D-17AF324FC7DC}"/>
              </a:ext>
            </a:extLst>
          </p:cNvPr>
          <p:cNvCxnSpPr/>
          <p:nvPr/>
        </p:nvCxnSpPr>
        <p:spPr>
          <a:xfrm>
            <a:off x="5346108" y="3967987"/>
            <a:ext cx="4998622" cy="0"/>
          </a:xfrm>
          <a:prstGeom prst="line">
            <a:avLst/>
          </a:prstGeom>
        </p:spPr>
        <p:style>
          <a:lnRef idx="1">
            <a:schemeClr val="accent1"/>
          </a:lnRef>
          <a:fillRef idx="0">
            <a:schemeClr val="accent1"/>
          </a:fillRef>
          <a:effectRef idx="0">
            <a:schemeClr val="accent1"/>
          </a:effectRef>
          <a:fontRef idx="minor">
            <a:schemeClr val="tx1"/>
          </a:fontRef>
        </p:style>
      </p:cxnSp>
      <p:sp>
        <p:nvSpPr>
          <p:cNvPr id="2" name="幻灯片编号占位符 1"/>
          <p:cNvSpPr>
            <a:spLocks noGrp="1"/>
          </p:cNvSpPr>
          <p:nvPr>
            <p:ph type="sldNum" sz="quarter" idx="4294967295"/>
          </p:nvPr>
        </p:nvSpPr>
        <p:spPr>
          <a:xfrm>
            <a:off x="8431530" y="6492875"/>
            <a:ext cx="2743200" cy="365125"/>
          </a:xfrm>
          <a:prstGeom prst="rect">
            <a:avLst/>
          </a:prstGeom>
        </p:spPr>
        <p:txBody>
          <a:bodyPr/>
          <a:lstStyle/>
          <a:p>
            <a:fld id="{FCD414FB-FBA3-744C-9B73-3C070CB3E4AB}" type="slidenum">
              <a:rPr kumimoji="1" lang="zh-CN" altLang="en-US" smtClean="0"/>
              <a:t>49</a:t>
            </a:fld>
            <a:endParaRPr kumimoji="1" lang="zh-CN" altLang="en-US"/>
          </a:p>
        </p:txBody>
      </p:sp>
    </p:spTree>
    <p:extLst>
      <p:ext uri="{BB962C8B-B14F-4D97-AF65-F5344CB8AC3E}">
        <p14:creationId xmlns:p14="http://schemas.microsoft.com/office/powerpoint/2010/main" val="37968072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9464E2F3-55CE-4463-9520-F0CC473A3EDC}"/>
              </a:ext>
            </a:extLst>
          </p:cNvPr>
          <p:cNvSpPr txBox="1"/>
          <p:nvPr/>
        </p:nvSpPr>
        <p:spPr>
          <a:xfrm>
            <a:off x="1668229" y="2020080"/>
            <a:ext cx="1826141" cy="1862048"/>
          </a:xfrm>
          <a:prstGeom prst="rect">
            <a:avLst/>
          </a:prstGeom>
          <a:noFill/>
        </p:spPr>
        <p:txBody>
          <a:bodyPr wrap="none" rtlCol="0">
            <a:spAutoFit/>
          </a:bodyPr>
          <a:lstStyle/>
          <a:p>
            <a:r>
              <a:rPr lang="en-US" altLang="zh-CN" sz="11500" b="1" dirty="0">
                <a:gradFill>
                  <a:gsLst>
                    <a:gs pos="0">
                      <a:schemeClr val="accent1"/>
                    </a:gs>
                    <a:gs pos="60000">
                      <a:schemeClr val="accent1"/>
                    </a:gs>
                    <a:gs pos="60000">
                      <a:schemeClr val="bg1">
                        <a:alpha val="0"/>
                      </a:schemeClr>
                    </a:gs>
                  </a:gsLst>
                  <a:lin ang="5400000" scaled="1"/>
                </a:gradFill>
                <a:latin typeface="+mj-lt"/>
              </a:rPr>
              <a:t>02</a:t>
            </a:r>
            <a:endParaRPr lang="zh-CN" altLang="en-US" sz="11500" b="1" dirty="0">
              <a:gradFill>
                <a:gsLst>
                  <a:gs pos="0">
                    <a:schemeClr val="accent1"/>
                  </a:gs>
                  <a:gs pos="60000">
                    <a:schemeClr val="accent1"/>
                  </a:gs>
                  <a:gs pos="60000">
                    <a:schemeClr val="bg1">
                      <a:alpha val="0"/>
                    </a:schemeClr>
                  </a:gs>
                </a:gsLst>
                <a:lin ang="5400000" scaled="1"/>
              </a:gradFill>
              <a:latin typeface="+mj-lt"/>
            </a:endParaRPr>
          </a:p>
        </p:txBody>
      </p:sp>
      <p:cxnSp>
        <p:nvCxnSpPr>
          <p:cNvPr id="29" name="直接连接符 28">
            <a:extLst>
              <a:ext uri="{FF2B5EF4-FFF2-40B4-BE49-F238E27FC236}">
                <a16:creationId xmlns:a16="http://schemas.microsoft.com/office/drawing/2014/main" id="{5B5D616E-4473-44F9-97DF-79A788AD59A9}"/>
              </a:ext>
            </a:extLst>
          </p:cNvPr>
          <p:cNvCxnSpPr>
            <a:cxnSpLocks/>
          </p:cNvCxnSpPr>
          <p:nvPr/>
        </p:nvCxnSpPr>
        <p:spPr>
          <a:xfrm>
            <a:off x="3696690" y="2739763"/>
            <a:ext cx="747227"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sp>
        <p:nvSpPr>
          <p:cNvPr id="3" name="文本占位符 2">
            <a:extLst>
              <a:ext uri="{FF2B5EF4-FFF2-40B4-BE49-F238E27FC236}">
                <a16:creationId xmlns:a16="http://schemas.microsoft.com/office/drawing/2014/main" id="{D0CA5A76-3590-40D6-9CFF-085BB60FB549}"/>
              </a:ext>
            </a:extLst>
          </p:cNvPr>
          <p:cNvSpPr>
            <a:spLocks noGrp="1"/>
          </p:cNvSpPr>
          <p:nvPr>
            <p:ph type="body" sz="quarter" idx="10"/>
          </p:nvPr>
        </p:nvSpPr>
        <p:spPr/>
        <p:txBody>
          <a:bodyPr/>
          <a:lstStyle/>
          <a:p>
            <a:r>
              <a:rPr lang="zh-CN" altLang="en-US" dirty="0"/>
              <a:t>课题现状及发展</a:t>
            </a:r>
          </a:p>
        </p:txBody>
      </p:sp>
      <p:sp>
        <p:nvSpPr>
          <p:cNvPr id="4" name="文本占位符 3">
            <a:extLst>
              <a:ext uri="{FF2B5EF4-FFF2-40B4-BE49-F238E27FC236}">
                <a16:creationId xmlns:a16="http://schemas.microsoft.com/office/drawing/2014/main" id="{464193FB-377F-4430-903D-BF21A1DA2CAA}"/>
              </a:ext>
            </a:extLst>
          </p:cNvPr>
          <p:cNvSpPr>
            <a:spLocks noGrp="1"/>
          </p:cNvSpPr>
          <p:nvPr>
            <p:ph type="body" sz="quarter" idx="11"/>
          </p:nvPr>
        </p:nvSpPr>
        <p:spPr/>
        <p:txBody>
          <a:bodyPr/>
          <a:lstStyle/>
          <a:p>
            <a:r>
              <a:rPr lang="en-US" altLang="zh-CN" dirty="0"/>
              <a:t>Subject status and development</a:t>
            </a:r>
            <a:endParaRPr lang="en-US" altLang="zh-CN" sz="1400" dirty="0">
              <a:latin typeface="+mn-ea"/>
            </a:endParaRPr>
          </a:p>
        </p:txBody>
      </p:sp>
    </p:spTree>
    <p:extLst>
      <p:ext uri="{BB962C8B-B14F-4D97-AF65-F5344CB8AC3E}">
        <p14:creationId xmlns:p14="http://schemas.microsoft.com/office/powerpoint/2010/main" val="291434185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3" name="直接连接符 32">
            <a:extLst>
              <a:ext uri="{FF2B5EF4-FFF2-40B4-BE49-F238E27FC236}">
                <a16:creationId xmlns:a16="http://schemas.microsoft.com/office/drawing/2014/main" id="{3EC134C0-7404-4412-AAAA-A6497B484F7C}"/>
              </a:ext>
            </a:extLst>
          </p:cNvPr>
          <p:cNvCxnSpPr>
            <a:cxnSpLocks/>
          </p:cNvCxnSpPr>
          <p:nvPr/>
        </p:nvCxnSpPr>
        <p:spPr>
          <a:xfrm>
            <a:off x="3681615" y="2314401"/>
            <a:ext cx="747227"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sp>
        <p:nvSpPr>
          <p:cNvPr id="34" name="矩形 33">
            <a:extLst>
              <a:ext uri="{FF2B5EF4-FFF2-40B4-BE49-F238E27FC236}">
                <a16:creationId xmlns:a16="http://schemas.microsoft.com/office/drawing/2014/main" id="{5EF5BF66-3D6F-4BE6-840B-B00491BB27A1}"/>
              </a:ext>
            </a:extLst>
          </p:cNvPr>
          <p:cNvSpPr/>
          <p:nvPr/>
        </p:nvSpPr>
        <p:spPr>
          <a:xfrm>
            <a:off x="1643927" y="2747356"/>
            <a:ext cx="5383674" cy="923330"/>
          </a:xfrm>
          <a:prstGeom prst="rect">
            <a:avLst/>
          </a:prstGeom>
          <a:noFill/>
        </p:spPr>
        <p:txBody>
          <a:bodyPr wrap="square" lIns="0" rIns="0">
            <a:spAutoFit/>
          </a:bodyPr>
          <a:lstStyle/>
          <a:p>
            <a:pPr algn="ctr"/>
            <a:r>
              <a:rPr lang="zh-CN" altLang="en-US" sz="5400" spc="300" dirty="0">
                <a:solidFill>
                  <a:schemeClr val="bg2">
                    <a:lumMod val="10000"/>
                  </a:schemeClr>
                </a:solidFill>
                <a:latin typeface="+mj-ea"/>
              </a:rPr>
              <a:t>请添加章节标题</a:t>
            </a:r>
            <a:endParaRPr lang="en-US" altLang="zh-CN" sz="5400" spc="300" dirty="0">
              <a:solidFill>
                <a:schemeClr val="bg2">
                  <a:lumMod val="10000"/>
                </a:schemeClr>
              </a:solidFill>
              <a:latin typeface="+mj-ea"/>
            </a:endParaRPr>
          </a:p>
        </p:txBody>
      </p:sp>
      <p:sp>
        <p:nvSpPr>
          <p:cNvPr id="35" name="矩形 34">
            <a:extLst>
              <a:ext uri="{FF2B5EF4-FFF2-40B4-BE49-F238E27FC236}">
                <a16:creationId xmlns:a16="http://schemas.microsoft.com/office/drawing/2014/main" id="{9A3B0859-FDE5-4548-BFD0-909A6F4ABDA4}"/>
              </a:ext>
            </a:extLst>
          </p:cNvPr>
          <p:cNvSpPr/>
          <p:nvPr/>
        </p:nvSpPr>
        <p:spPr>
          <a:xfrm>
            <a:off x="1793849" y="3666756"/>
            <a:ext cx="5020872" cy="369332"/>
          </a:xfrm>
          <a:prstGeom prst="rect">
            <a:avLst/>
          </a:prstGeom>
          <a:noFill/>
        </p:spPr>
        <p:txBody>
          <a:bodyPr wrap="square" lIns="90000" rIns="90000">
            <a:spAutoFit/>
          </a:bodyPr>
          <a:lstStyle/>
          <a:p>
            <a:pPr algn="dist"/>
            <a:r>
              <a:rPr lang="en-US" altLang="zh-CN" dirty="0">
                <a:solidFill>
                  <a:schemeClr val="accent1"/>
                </a:solidFill>
              </a:rPr>
              <a:t>Please enter the section title</a:t>
            </a:r>
          </a:p>
        </p:txBody>
      </p:sp>
      <p:sp>
        <p:nvSpPr>
          <p:cNvPr id="32" name="矩形 31">
            <a:extLst>
              <a:ext uri="{FF2B5EF4-FFF2-40B4-BE49-F238E27FC236}">
                <a16:creationId xmlns:a16="http://schemas.microsoft.com/office/drawing/2014/main" id="{D6DF761F-6E5D-46FF-85A5-27D9A6C79068}"/>
              </a:ext>
            </a:extLst>
          </p:cNvPr>
          <p:cNvSpPr/>
          <p:nvPr/>
        </p:nvSpPr>
        <p:spPr>
          <a:xfrm>
            <a:off x="1816099" y="4158278"/>
            <a:ext cx="1650115" cy="394210"/>
          </a:xfrm>
          <a:prstGeom prst="rect">
            <a:avLst/>
          </a:prstGeom>
        </p:spPr>
        <p:txBody>
          <a:bodyPr wrap="square" lIns="90000" rIns="90000">
            <a:spAutoFit/>
          </a:bodyPr>
          <a:lstStyle/>
          <a:p>
            <a:pPr marL="285750" indent="-285750" algn="just">
              <a:lnSpc>
                <a:spcPct val="120000"/>
              </a:lnSpc>
              <a:buClr>
                <a:schemeClr val="accent1"/>
              </a:buClr>
              <a:buFont typeface="Arial" panose="020B0604020202020204" pitchFamily="34" charset="0"/>
              <a:buChar char="•"/>
            </a:pPr>
            <a:r>
              <a:rPr lang="zh-CN" altLang="en-US" spc="300" dirty="0">
                <a:solidFill>
                  <a:schemeClr val="tx1">
                    <a:lumMod val="75000"/>
                    <a:lumOff val="25000"/>
                  </a:schemeClr>
                </a:solidFill>
              </a:rPr>
              <a:t>课题现状</a:t>
            </a:r>
          </a:p>
        </p:txBody>
      </p:sp>
      <p:sp>
        <p:nvSpPr>
          <p:cNvPr id="37" name="矩形 36">
            <a:extLst>
              <a:ext uri="{FF2B5EF4-FFF2-40B4-BE49-F238E27FC236}">
                <a16:creationId xmlns:a16="http://schemas.microsoft.com/office/drawing/2014/main" id="{5ED0D07F-EFE2-458D-9E16-C046F82F2142}"/>
              </a:ext>
            </a:extLst>
          </p:cNvPr>
          <p:cNvSpPr/>
          <p:nvPr/>
        </p:nvSpPr>
        <p:spPr>
          <a:xfrm>
            <a:off x="5377486" y="4158278"/>
            <a:ext cx="1650115" cy="394210"/>
          </a:xfrm>
          <a:prstGeom prst="rect">
            <a:avLst/>
          </a:prstGeom>
        </p:spPr>
        <p:txBody>
          <a:bodyPr wrap="square" lIns="90000" rIns="90000">
            <a:spAutoFit/>
          </a:bodyPr>
          <a:lstStyle/>
          <a:p>
            <a:pPr marL="285750" indent="-285750" algn="just">
              <a:lnSpc>
                <a:spcPct val="120000"/>
              </a:lnSpc>
              <a:buClr>
                <a:schemeClr val="accent1"/>
              </a:buClr>
              <a:buFont typeface="Arial" panose="020B0604020202020204" pitchFamily="34" charset="0"/>
              <a:buChar char="•"/>
            </a:pPr>
            <a:r>
              <a:rPr lang="zh-CN" altLang="en-US" spc="300" dirty="0">
                <a:solidFill>
                  <a:schemeClr val="tx1">
                    <a:lumMod val="75000"/>
                    <a:lumOff val="25000"/>
                  </a:schemeClr>
                </a:solidFill>
              </a:rPr>
              <a:t>发展趋势</a:t>
            </a:r>
          </a:p>
        </p:txBody>
      </p:sp>
      <p:cxnSp>
        <p:nvCxnSpPr>
          <p:cNvPr id="29" name="直接连接符 28">
            <a:extLst>
              <a:ext uri="{FF2B5EF4-FFF2-40B4-BE49-F238E27FC236}">
                <a16:creationId xmlns:a16="http://schemas.microsoft.com/office/drawing/2014/main" id="{697AEE05-D47C-49F6-8382-3711A9C78C0B}"/>
              </a:ext>
            </a:extLst>
          </p:cNvPr>
          <p:cNvCxnSpPr/>
          <p:nvPr/>
        </p:nvCxnSpPr>
        <p:spPr>
          <a:xfrm>
            <a:off x="1816099" y="3666756"/>
            <a:ext cx="499862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DFB4B798-D5AA-4000-96EA-ADC5A5706858}"/>
              </a:ext>
            </a:extLst>
          </p:cNvPr>
          <p:cNvCxnSpPr/>
          <p:nvPr/>
        </p:nvCxnSpPr>
        <p:spPr>
          <a:xfrm>
            <a:off x="1816099" y="4036088"/>
            <a:ext cx="4998622" cy="0"/>
          </a:xfrm>
          <a:prstGeom prst="line">
            <a:avLst/>
          </a:prstGeom>
        </p:spPr>
        <p:style>
          <a:lnRef idx="1">
            <a:schemeClr val="accent1"/>
          </a:lnRef>
          <a:fillRef idx="0">
            <a:schemeClr val="accent1"/>
          </a:fillRef>
          <a:effectRef idx="0">
            <a:schemeClr val="accent1"/>
          </a:effectRef>
          <a:fontRef idx="minor">
            <a:schemeClr val="tx1"/>
          </a:fontRef>
        </p:style>
      </p:cxnSp>
      <p:sp>
        <p:nvSpPr>
          <p:cNvPr id="13" name="文本框 12">
            <a:extLst>
              <a:ext uri="{FF2B5EF4-FFF2-40B4-BE49-F238E27FC236}">
                <a16:creationId xmlns:a16="http://schemas.microsoft.com/office/drawing/2014/main" id="{75054CFD-FF3A-4305-B6B2-F646139904B6}"/>
              </a:ext>
            </a:extLst>
          </p:cNvPr>
          <p:cNvSpPr txBox="1"/>
          <p:nvPr/>
        </p:nvSpPr>
        <p:spPr>
          <a:xfrm>
            <a:off x="1666093" y="1578248"/>
            <a:ext cx="1826141" cy="1862048"/>
          </a:xfrm>
          <a:prstGeom prst="rect">
            <a:avLst/>
          </a:prstGeom>
          <a:noFill/>
        </p:spPr>
        <p:txBody>
          <a:bodyPr wrap="none" rtlCol="0">
            <a:spAutoFit/>
          </a:bodyPr>
          <a:lstStyle/>
          <a:p>
            <a:r>
              <a:rPr lang="en-US" altLang="zh-CN" sz="11500" b="1" dirty="0">
                <a:gradFill>
                  <a:gsLst>
                    <a:gs pos="0">
                      <a:schemeClr val="accent1"/>
                    </a:gs>
                    <a:gs pos="60000">
                      <a:schemeClr val="accent1"/>
                    </a:gs>
                    <a:gs pos="60000">
                      <a:schemeClr val="bg1">
                        <a:alpha val="0"/>
                      </a:schemeClr>
                    </a:gs>
                  </a:gsLst>
                  <a:lin ang="5400000" scaled="1"/>
                </a:gradFill>
                <a:latin typeface="+mj-lt"/>
              </a:rPr>
              <a:t>02</a:t>
            </a:r>
            <a:endParaRPr lang="zh-CN" altLang="en-US" sz="11500" b="1" dirty="0">
              <a:gradFill>
                <a:gsLst>
                  <a:gs pos="0">
                    <a:schemeClr val="accent1"/>
                  </a:gs>
                  <a:gs pos="60000">
                    <a:schemeClr val="accent1"/>
                  </a:gs>
                  <a:gs pos="60000">
                    <a:schemeClr val="bg1">
                      <a:alpha val="0"/>
                    </a:schemeClr>
                  </a:gs>
                </a:gsLst>
                <a:lin ang="5400000" scaled="1"/>
              </a:gradFill>
              <a:latin typeface="+mj-lt"/>
            </a:endParaRPr>
          </a:p>
        </p:txBody>
      </p:sp>
    </p:spTree>
    <p:extLst>
      <p:ext uri="{BB962C8B-B14F-4D97-AF65-F5344CB8AC3E}">
        <p14:creationId xmlns:p14="http://schemas.microsoft.com/office/powerpoint/2010/main" val="187340644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A8CBCE3F-4D29-4D96-97C2-4AC3ED306CB0}"/>
              </a:ext>
            </a:extLst>
          </p:cNvPr>
          <p:cNvSpPr/>
          <p:nvPr/>
        </p:nvSpPr>
        <p:spPr>
          <a:xfrm>
            <a:off x="-1" y="0"/>
            <a:ext cx="3528029" cy="685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 name="直接连接符 32">
            <a:extLst>
              <a:ext uri="{FF2B5EF4-FFF2-40B4-BE49-F238E27FC236}">
                <a16:creationId xmlns:a16="http://schemas.microsoft.com/office/drawing/2014/main" id="{DED00B24-1856-4CE0-A06E-0761A8D3670E}"/>
              </a:ext>
            </a:extLst>
          </p:cNvPr>
          <p:cNvCxnSpPr>
            <a:cxnSpLocks/>
          </p:cNvCxnSpPr>
          <p:nvPr/>
        </p:nvCxnSpPr>
        <p:spPr>
          <a:xfrm>
            <a:off x="7116355" y="2314401"/>
            <a:ext cx="747227"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sp>
        <p:nvSpPr>
          <p:cNvPr id="34" name="矩形 33">
            <a:extLst>
              <a:ext uri="{FF2B5EF4-FFF2-40B4-BE49-F238E27FC236}">
                <a16:creationId xmlns:a16="http://schemas.microsoft.com/office/drawing/2014/main" id="{B23249E0-86B7-4F0E-86E2-CF00E9E861F5}"/>
              </a:ext>
            </a:extLst>
          </p:cNvPr>
          <p:cNvSpPr/>
          <p:nvPr/>
        </p:nvSpPr>
        <p:spPr>
          <a:xfrm>
            <a:off x="5163304" y="2747356"/>
            <a:ext cx="5383674" cy="923330"/>
          </a:xfrm>
          <a:prstGeom prst="rect">
            <a:avLst/>
          </a:prstGeom>
          <a:noFill/>
        </p:spPr>
        <p:txBody>
          <a:bodyPr wrap="square" lIns="0" rIns="0">
            <a:spAutoFit/>
          </a:bodyPr>
          <a:lstStyle/>
          <a:p>
            <a:pPr algn="ctr"/>
            <a:r>
              <a:rPr lang="zh-CN" altLang="en-US" sz="5400" spc="300" dirty="0">
                <a:solidFill>
                  <a:schemeClr val="bg2">
                    <a:lumMod val="10000"/>
                  </a:schemeClr>
                </a:solidFill>
                <a:latin typeface="+mj-ea"/>
              </a:rPr>
              <a:t>请添加章节标题</a:t>
            </a:r>
            <a:endParaRPr lang="en-US" altLang="zh-CN" sz="5400" spc="300" dirty="0">
              <a:solidFill>
                <a:schemeClr val="bg2">
                  <a:lumMod val="10000"/>
                </a:schemeClr>
              </a:solidFill>
              <a:latin typeface="+mj-ea"/>
            </a:endParaRPr>
          </a:p>
        </p:txBody>
      </p:sp>
      <p:sp>
        <p:nvSpPr>
          <p:cNvPr id="35" name="矩形 34">
            <a:extLst>
              <a:ext uri="{FF2B5EF4-FFF2-40B4-BE49-F238E27FC236}">
                <a16:creationId xmlns:a16="http://schemas.microsoft.com/office/drawing/2014/main" id="{6B6D1D9E-175F-4EA4-B6BE-D26F5859E35F}"/>
              </a:ext>
            </a:extLst>
          </p:cNvPr>
          <p:cNvSpPr/>
          <p:nvPr/>
        </p:nvSpPr>
        <p:spPr>
          <a:xfrm>
            <a:off x="5313226" y="3666756"/>
            <a:ext cx="5020872" cy="369332"/>
          </a:xfrm>
          <a:prstGeom prst="rect">
            <a:avLst/>
          </a:prstGeom>
          <a:noFill/>
        </p:spPr>
        <p:txBody>
          <a:bodyPr wrap="square" lIns="90000" rIns="90000">
            <a:spAutoFit/>
          </a:bodyPr>
          <a:lstStyle/>
          <a:p>
            <a:pPr algn="dist"/>
            <a:r>
              <a:rPr lang="en-US" altLang="zh-CN" dirty="0">
                <a:solidFill>
                  <a:schemeClr val="accent1"/>
                </a:solidFill>
              </a:rPr>
              <a:t>Please enter the section title</a:t>
            </a:r>
          </a:p>
        </p:txBody>
      </p:sp>
      <p:sp>
        <p:nvSpPr>
          <p:cNvPr id="32" name="矩形 31">
            <a:extLst>
              <a:ext uri="{FF2B5EF4-FFF2-40B4-BE49-F238E27FC236}">
                <a16:creationId xmlns:a16="http://schemas.microsoft.com/office/drawing/2014/main" id="{855F2801-8FD3-4429-A8A3-FA431EB15103}"/>
              </a:ext>
            </a:extLst>
          </p:cNvPr>
          <p:cNvSpPr/>
          <p:nvPr/>
        </p:nvSpPr>
        <p:spPr>
          <a:xfrm>
            <a:off x="5335476" y="4158278"/>
            <a:ext cx="5020873" cy="728533"/>
          </a:xfrm>
          <a:prstGeom prst="rect">
            <a:avLst/>
          </a:prstGeom>
        </p:spPr>
        <p:txBody>
          <a:bodyPr wrap="square" lIns="90000" rIns="90000">
            <a:spAutoFit/>
          </a:bodyPr>
          <a:lstStyle/>
          <a:p>
            <a:pPr marL="285750" indent="-285750" algn="just">
              <a:lnSpc>
                <a:spcPct val="120000"/>
              </a:lnSpc>
              <a:buClr>
                <a:schemeClr val="accent1"/>
              </a:buClr>
              <a:buFont typeface="Arial" panose="020B0604020202020204" pitchFamily="34" charset="0"/>
              <a:buChar char="•"/>
            </a:pPr>
            <a:r>
              <a:rPr lang="zh-CN" altLang="en-US" spc="300" dirty="0">
                <a:solidFill>
                  <a:schemeClr val="tx1">
                    <a:lumMod val="75000"/>
                    <a:lumOff val="25000"/>
                  </a:schemeClr>
                </a:solidFill>
              </a:rPr>
              <a:t>请在此处添加章节介绍请在此处添加章节介绍请在此处添加章节介绍</a:t>
            </a:r>
          </a:p>
        </p:txBody>
      </p:sp>
      <p:cxnSp>
        <p:nvCxnSpPr>
          <p:cNvPr id="20" name="直接连接符 19">
            <a:extLst>
              <a:ext uri="{FF2B5EF4-FFF2-40B4-BE49-F238E27FC236}">
                <a16:creationId xmlns:a16="http://schemas.microsoft.com/office/drawing/2014/main" id="{D8AA753F-7417-4738-9CD6-75353850E379}"/>
              </a:ext>
            </a:extLst>
          </p:cNvPr>
          <p:cNvCxnSpPr/>
          <p:nvPr/>
        </p:nvCxnSpPr>
        <p:spPr>
          <a:xfrm>
            <a:off x="5335476" y="3666756"/>
            <a:ext cx="499862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69E97570-1295-4B10-A3F0-94AE78FDE54D}"/>
              </a:ext>
            </a:extLst>
          </p:cNvPr>
          <p:cNvCxnSpPr/>
          <p:nvPr/>
        </p:nvCxnSpPr>
        <p:spPr>
          <a:xfrm>
            <a:off x="5335476" y="4036088"/>
            <a:ext cx="4998622" cy="0"/>
          </a:xfrm>
          <a:prstGeom prst="line">
            <a:avLst/>
          </a:prstGeom>
        </p:spPr>
        <p:style>
          <a:lnRef idx="1">
            <a:schemeClr val="accent1"/>
          </a:lnRef>
          <a:fillRef idx="0">
            <a:schemeClr val="accent1"/>
          </a:fillRef>
          <a:effectRef idx="0">
            <a:schemeClr val="accent1"/>
          </a:effectRef>
          <a:fontRef idx="minor">
            <a:schemeClr val="tx1"/>
          </a:fontRef>
        </p:style>
      </p:cxnSp>
      <p:sp>
        <p:nvSpPr>
          <p:cNvPr id="13" name="文本框 12">
            <a:extLst>
              <a:ext uri="{FF2B5EF4-FFF2-40B4-BE49-F238E27FC236}">
                <a16:creationId xmlns:a16="http://schemas.microsoft.com/office/drawing/2014/main" id="{2AF1ADFB-EC83-4B28-987B-F09CCE3085E0}"/>
              </a:ext>
            </a:extLst>
          </p:cNvPr>
          <p:cNvSpPr txBox="1"/>
          <p:nvPr/>
        </p:nvSpPr>
        <p:spPr>
          <a:xfrm>
            <a:off x="5198427" y="1578248"/>
            <a:ext cx="1826141" cy="1862048"/>
          </a:xfrm>
          <a:prstGeom prst="rect">
            <a:avLst/>
          </a:prstGeom>
          <a:noFill/>
        </p:spPr>
        <p:txBody>
          <a:bodyPr wrap="none" rtlCol="0">
            <a:spAutoFit/>
          </a:bodyPr>
          <a:lstStyle/>
          <a:p>
            <a:r>
              <a:rPr lang="en-US" altLang="zh-CN" sz="11500" b="1" dirty="0">
                <a:gradFill>
                  <a:gsLst>
                    <a:gs pos="0">
                      <a:schemeClr val="accent1"/>
                    </a:gs>
                    <a:gs pos="60000">
                      <a:schemeClr val="accent1"/>
                    </a:gs>
                    <a:gs pos="60000">
                      <a:schemeClr val="bg1">
                        <a:alpha val="0"/>
                      </a:schemeClr>
                    </a:gs>
                  </a:gsLst>
                  <a:lin ang="5400000" scaled="1"/>
                </a:gradFill>
                <a:latin typeface="+mj-lt"/>
              </a:rPr>
              <a:t>01</a:t>
            </a:r>
            <a:endParaRPr lang="zh-CN" altLang="en-US" sz="11500" b="1" dirty="0">
              <a:gradFill>
                <a:gsLst>
                  <a:gs pos="0">
                    <a:schemeClr val="accent1"/>
                  </a:gs>
                  <a:gs pos="60000">
                    <a:schemeClr val="accent1"/>
                  </a:gs>
                  <a:gs pos="60000">
                    <a:schemeClr val="bg1">
                      <a:alpha val="0"/>
                    </a:schemeClr>
                  </a:gs>
                </a:gsLst>
                <a:lin ang="5400000" scaled="1"/>
              </a:gradFill>
              <a:latin typeface="+mj-lt"/>
            </a:endParaRPr>
          </a:p>
        </p:txBody>
      </p:sp>
      <p:sp>
        <p:nvSpPr>
          <p:cNvPr id="2" name="幻灯片编号占位符 1"/>
          <p:cNvSpPr>
            <a:spLocks noGrp="1"/>
          </p:cNvSpPr>
          <p:nvPr>
            <p:ph type="sldNum" sz="quarter" idx="4294967295"/>
          </p:nvPr>
        </p:nvSpPr>
        <p:spPr>
          <a:xfrm>
            <a:off x="8431530" y="6492875"/>
            <a:ext cx="2743200" cy="365125"/>
          </a:xfrm>
          <a:prstGeom prst="rect">
            <a:avLst/>
          </a:prstGeom>
        </p:spPr>
        <p:txBody>
          <a:bodyPr/>
          <a:lstStyle/>
          <a:p>
            <a:fld id="{FCD414FB-FBA3-744C-9B73-3C070CB3E4AB}" type="slidenum">
              <a:rPr kumimoji="1" lang="zh-CN" altLang="en-US" smtClean="0"/>
              <a:t>51</a:t>
            </a:fld>
            <a:endParaRPr kumimoji="1" lang="zh-CN" altLang="en-US"/>
          </a:p>
        </p:txBody>
      </p:sp>
    </p:spTree>
    <p:extLst>
      <p:ext uri="{BB962C8B-B14F-4D97-AF65-F5344CB8AC3E}">
        <p14:creationId xmlns:p14="http://schemas.microsoft.com/office/powerpoint/2010/main" val="12461222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0" name="直接连接符 29">
            <a:extLst>
              <a:ext uri="{FF2B5EF4-FFF2-40B4-BE49-F238E27FC236}">
                <a16:creationId xmlns:a16="http://schemas.microsoft.com/office/drawing/2014/main" id="{A77E859A-01B4-4DF4-A129-1C6E22488D9B}"/>
              </a:ext>
            </a:extLst>
          </p:cNvPr>
          <p:cNvCxnSpPr>
            <a:cxnSpLocks/>
          </p:cNvCxnSpPr>
          <p:nvPr/>
        </p:nvCxnSpPr>
        <p:spPr>
          <a:xfrm>
            <a:off x="3681615" y="2314401"/>
            <a:ext cx="747227"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sp>
        <p:nvSpPr>
          <p:cNvPr id="31" name="矩形 30">
            <a:extLst>
              <a:ext uri="{FF2B5EF4-FFF2-40B4-BE49-F238E27FC236}">
                <a16:creationId xmlns:a16="http://schemas.microsoft.com/office/drawing/2014/main" id="{4FA78C6E-9A07-4C89-96FD-B32B9F90105C}"/>
              </a:ext>
            </a:extLst>
          </p:cNvPr>
          <p:cNvSpPr/>
          <p:nvPr/>
        </p:nvSpPr>
        <p:spPr>
          <a:xfrm>
            <a:off x="1643927" y="2747356"/>
            <a:ext cx="5383674" cy="923330"/>
          </a:xfrm>
          <a:prstGeom prst="rect">
            <a:avLst/>
          </a:prstGeom>
          <a:noFill/>
        </p:spPr>
        <p:txBody>
          <a:bodyPr wrap="square" lIns="0" rIns="0">
            <a:spAutoFit/>
          </a:bodyPr>
          <a:lstStyle/>
          <a:p>
            <a:pPr algn="ctr"/>
            <a:r>
              <a:rPr lang="zh-CN" altLang="en-US" sz="5400" spc="300" dirty="0">
                <a:solidFill>
                  <a:schemeClr val="bg2">
                    <a:lumMod val="10000"/>
                  </a:schemeClr>
                </a:solidFill>
                <a:latin typeface="+mj-ea"/>
              </a:rPr>
              <a:t>请添加章节标题</a:t>
            </a:r>
            <a:endParaRPr lang="en-US" altLang="zh-CN" sz="5400" spc="300" dirty="0">
              <a:solidFill>
                <a:schemeClr val="bg2">
                  <a:lumMod val="10000"/>
                </a:schemeClr>
              </a:solidFill>
              <a:latin typeface="+mj-ea"/>
            </a:endParaRPr>
          </a:p>
        </p:txBody>
      </p:sp>
      <p:sp>
        <p:nvSpPr>
          <p:cNvPr id="32" name="矩形 31">
            <a:extLst>
              <a:ext uri="{FF2B5EF4-FFF2-40B4-BE49-F238E27FC236}">
                <a16:creationId xmlns:a16="http://schemas.microsoft.com/office/drawing/2014/main" id="{590C1A28-8DD2-47CA-BAF2-DD9296C5ADEE}"/>
              </a:ext>
            </a:extLst>
          </p:cNvPr>
          <p:cNvSpPr/>
          <p:nvPr/>
        </p:nvSpPr>
        <p:spPr>
          <a:xfrm>
            <a:off x="1793849" y="3666756"/>
            <a:ext cx="5020872" cy="369332"/>
          </a:xfrm>
          <a:prstGeom prst="rect">
            <a:avLst/>
          </a:prstGeom>
          <a:noFill/>
        </p:spPr>
        <p:txBody>
          <a:bodyPr wrap="square" lIns="90000" rIns="90000">
            <a:spAutoFit/>
          </a:bodyPr>
          <a:lstStyle/>
          <a:p>
            <a:pPr algn="dist"/>
            <a:r>
              <a:rPr lang="en-US" altLang="zh-CN" dirty="0">
                <a:solidFill>
                  <a:schemeClr val="accent1"/>
                </a:solidFill>
              </a:rPr>
              <a:t>Please enter the section title</a:t>
            </a:r>
          </a:p>
        </p:txBody>
      </p:sp>
      <p:sp>
        <p:nvSpPr>
          <p:cNvPr id="29" name="矩形 28">
            <a:extLst>
              <a:ext uri="{FF2B5EF4-FFF2-40B4-BE49-F238E27FC236}">
                <a16:creationId xmlns:a16="http://schemas.microsoft.com/office/drawing/2014/main" id="{F7DBE822-CDE7-40E5-9E34-414918BB1790}"/>
              </a:ext>
            </a:extLst>
          </p:cNvPr>
          <p:cNvSpPr/>
          <p:nvPr/>
        </p:nvSpPr>
        <p:spPr>
          <a:xfrm>
            <a:off x="1816099" y="4158278"/>
            <a:ext cx="5020873" cy="728533"/>
          </a:xfrm>
          <a:prstGeom prst="rect">
            <a:avLst/>
          </a:prstGeom>
        </p:spPr>
        <p:txBody>
          <a:bodyPr wrap="square" lIns="90000" rIns="90000">
            <a:spAutoFit/>
          </a:bodyPr>
          <a:lstStyle/>
          <a:p>
            <a:pPr marL="285750" indent="-285750" algn="just">
              <a:lnSpc>
                <a:spcPct val="120000"/>
              </a:lnSpc>
              <a:buClr>
                <a:schemeClr val="accent1"/>
              </a:buClr>
              <a:buFont typeface="Arial" panose="020B0604020202020204" pitchFamily="34" charset="0"/>
              <a:buChar char="•"/>
            </a:pPr>
            <a:r>
              <a:rPr lang="zh-CN" altLang="en-US" spc="300" dirty="0">
                <a:solidFill>
                  <a:schemeClr val="tx1">
                    <a:lumMod val="75000"/>
                    <a:lumOff val="25000"/>
                  </a:schemeClr>
                </a:solidFill>
              </a:rPr>
              <a:t>请在此处添加章节介绍请在此处添加章节介绍请在此处添加章节介绍</a:t>
            </a:r>
          </a:p>
        </p:txBody>
      </p:sp>
      <p:cxnSp>
        <p:nvCxnSpPr>
          <p:cNvPr id="4" name="直接连接符 3">
            <a:extLst>
              <a:ext uri="{FF2B5EF4-FFF2-40B4-BE49-F238E27FC236}">
                <a16:creationId xmlns:a16="http://schemas.microsoft.com/office/drawing/2014/main" id="{528FF5F1-FF8F-46E9-B9EC-B98C56619AAA}"/>
              </a:ext>
            </a:extLst>
          </p:cNvPr>
          <p:cNvCxnSpPr/>
          <p:nvPr/>
        </p:nvCxnSpPr>
        <p:spPr>
          <a:xfrm>
            <a:off x="1816099" y="3666756"/>
            <a:ext cx="499862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3063636A-789C-4DDA-9A2B-EBA50950CF4B}"/>
              </a:ext>
            </a:extLst>
          </p:cNvPr>
          <p:cNvCxnSpPr/>
          <p:nvPr/>
        </p:nvCxnSpPr>
        <p:spPr>
          <a:xfrm>
            <a:off x="1816099" y="4036088"/>
            <a:ext cx="4998622" cy="0"/>
          </a:xfrm>
          <a:prstGeom prst="line">
            <a:avLst/>
          </a:prstGeom>
        </p:spPr>
        <p:style>
          <a:lnRef idx="1">
            <a:schemeClr val="accent1"/>
          </a:lnRef>
          <a:fillRef idx="0">
            <a:schemeClr val="accent1"/>
          </a:fillRef>
          <a:effectRef idx="0">
            <a:schemeClr val="accent1"/>
          </a:effectRef>
          <a:fontRef idx="minor">
            <a:schemeClr val="tx1"/>
          </a:fontRef>
        </p:style>
      </p:cxnSp>
      <p:sp>
        <p:nvSpPr>
          <p:cNvPr id="12" name="文本框 11">
            <a:extLst>
              <a:ext uri="{FF2B5EF4-FFF2-40B4-BE49-F238E27FC236}">
                <a16:creationId xmlns:a16="http://schemas.microsoft.com/office/drawing/2014/main" id="{7EAD6E5B-ED70-4EF6-BE1E-2D16554EB60B}"/>
              </a:ext>
            </a:extLst>
          </p:cNvPr>
          <p:cNvSpPr txBox="1"/>
          <p:nvPr/>
        </p:nvSpPr>
        <p:spPr>
          <a:xfrm>
            <a:off x="1666093" y="1578248"/>
            <a:ext cx="1826141" cy="1862048"/>
          </a:xfrm>
          <a:prstGeom prst="rect">
            <a:avLst/>
          </a:prstGeom>
          <a:noFill/>
        </p:spPr>
        <p:txBody>
          <a:bodyPr wrap="none" rtlCol="0">
            <a:spAutoFit/>
          </a:bodyPr>
          <a:lstStyle/>
          <a:p>
            <a:r>
              <a:rPr lang="en-US" altLang="zh-CN" sz="11500" b="1" dirty="0">
                <a:gradFill>
                  <a:gsLst>
                    <a:gs pos="0">
                      <a:schemeClr val="accent1"/>
                    </a:gs>
                    <a:gs pos="60000">
                      <a:schemeClr val="accent1"/>
                    </a:gs>
                    <a:gs pos="60000">
                      <a:schemeClr val="bg1">
                        <a:alpha val="0"/>
                      </a:schemeClr>
                    </a:gs>
                  </a:gsLst>
                  <a:lin ang="5400000" scaled="1"/>
                </a:gradFill>
                <a:latin typeface="+mj-lt"/>
              </a:rPr>
              <a:t>02</a:t>
            </a:r>
            <a:endParaRPr lang="zh-CN" altLang="en-US" sz="11500" b="1" dirty="0">
              <a:gradFill>
                <a:gsLst>
                  <a:gs pos="0">
                    <a:schemeClr val="accent1"/>
                  </a:gs>
                  <a:gs pos="60000">
                    <a:schemeClr val="accent1"/>
                  </a:gs>
                  <a:gs pos="60000">
                    <a:schemeClr val="bg1">
                      <a:alpha val="0"/>
                    </a:schemeClr>
                  </a:gs>
                </a:gsLst>
                <a:lin ang="5400000" scaled="1"/>
              </a:gradFill>
              <a:latin typeface="+mj-lt"/>
            </a:endParaRPr>
          </a:p>
        </p:txBody>
      </p:sp>
    </p:spTree>
    <p:extLst>
      <p:ext uri="{BB962C8B-B14F-4D97-AF65-F5344CB8AC3E}">
        <p14:creationId xmlns:p14="http://schemas.microsoft.com/office/powerpoint/2010/main" val="119405980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CC05A8E6-3500-49B5-B183-7958F4EBCFB1}"/>
              </a:ext>
            </a:extLst>
          </p:cNvPr>
          <p:cNvGrpSpPr/>
          <p:nvPr/>
        </p:nvGrpSpPr>
        <p:grpSpPr>
          <a:xfrm>
            <a:off x="1883447" y="2927498"/>
            <a:ext cx="8425106" cy="1003005"/>
            <a:chOff x="1883447" y="1999772"/>
            <a:chExt cx="8425106" cy="1003005"/>
          </a:xfrm>
        </p:grpSpPr>
        <p:sp>
          <p:nvSpPr>
            <p:cNvPr id="23" name="矩形 22">
              <a:extLst>
                <a:ext uri="{FF2B5EF4-FFF2-40B4-BE49-F238E27FC236}">
                  <a16:creationId xmlns:a16="http://schemas.microsoft.com/office/drawing/2014/main" id="{E4D8AE82-C95F-421C-B5F8-423F76CCFC12}"/>
                </a:ext>
              </a:extLst>
            </p:cNvPr>
            <p:cNvSpPr/>
            <p:nvPr/>
          </p:nvSpPr>
          <p:spPr>
            <a:xfrm>
              <a:off x="1883447" y="2039610"/>
              <a:ext cx="8425106" cy="923330"/>
            </a:xfrm>
            <a:prstGeom prst="rect">
              <a:avLst/>
            </a:prstGeom>
            <a:noFill/>
          </p:spPr>
          <p:txBody>
            <a:bodyPr wrap="square" lIns="0" rIns="0">
              <a:spAutoFit/>
            </a:bodyPr>
            <a:lstStyle/>
            <a:p>
              <a:pPr algn="ctr"/>
              <a:r>
                <a:rPr lang="zh-CN" altLang="en-US" sz="5400" spc="300" dirty="0">
                  <a:solidFill>
                    <a:schemeClr val="accent1"/>
                  </a:solidFill>
                  <a:latin typeface="+mj-ea"/>
                </a:rPr>
                <a:t>附录三：含导航的正文页</a:t>
              </a:r>
              <a:endParaRPr lang="en-US" altLang="zh-CN" sz="5400" spc="300" dirty="0">
                <a:solidFill>
                  <a:schemeClr val="accent1"/>
                </a:solidFill>
                <a:latin typeface="+mj-ea"/>
              </a:endParaRPr>
            </a:p>
          </p:txBody>
        </p:sp>
        <p:cxnSp>
          <p:nvCxnSpPr>
            <p:cNvPr id="5" name="直接连接符 4">
              <a:extLst>
                <a:ext uri="{FF2B5EF4-FFF2-40B4-BE49-F238E27FC236}">
                  <a16:creationId xmlns:a16="http://schemas.microsoft.com/office/drawing/2014/main" id="{CC118803-3384-4F22-84FA-62518AEC9EBE}"/>
                </a:ext>
              </a:extLst>
            </p:cNvPr>
            <p:cNvCxnSpPr>
              <a:cxnSpLocks/>
            </p:cNvCxnSpPr>
            <p:nvPr/>
          </p:nvCxnSpPr>
          <p:spPr>
            <a:xfrm>
              <a:off x="2030819" y="1999772"/>
              <a:ext cx="816886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F72074CE-1354-4648-9049-09385007D936}"/>
                </a:ext>
              </a:extLst>
            </p:cNvPr>
            <p:cNvCxnSpPr>
              <a:cxnSpLocks/>
            </p:cNvCxnSpPr>
            <p:nvPr/>
          </p:nvCxnSpPr>
          <p:spPr>
            <a:xfrm>
              <a:off x="2029046" y="3002777"/>
              <a:ext cx="8170642" cy="0"/>
            </a:xfrm>
            <a:prstGeom prst="line">
              <a:avLst/>
            </a:prstGeom>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98406103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a:extLst>
              <a:ext uri="{FF2B5EF4-FFF2-40B4-BE49-F238E27FC236}">
                <a16:creationId xmlns:a16="http://schemas.microsoft.com/office/drawing/2014/main" id="{2CEDDE1E-DD47-4B9B-AF1E-3798A2A77B10}"/>
              </a:ext>
            </a:extLst>
          </p:cNvPr>
          <p:cNvSpPr txBox="1"/>
          <p:nvPr/>
        </p:nvSpPr>
        <p:spPr>
          <a:xfrm>
            <a:off x="331139" y="286008"/>
            <a:ext cx="1970863" cy="400110"/>
          </a:xfrm>
          <a:prstGeom prst="rect">
            <a:avLst/>
          </a:prstGeom>
          <a:solidFill>
            <a:schemeClr val="accent1"/>
          </a:solidFill>
        </p:spPr>
        <p:txBody>
          <a:bodyPr wrap="square" lIns="90000" rtlCol="0">
            <a:spAutoFit/>
          </a:bodyPr>
          <a:lstStyle/>
          <a:p>
            <a:pPr algn="ctr"/>
            <a:r>
              <a:rPr lang="zh-CN" altLang="en-US" sz="2000" b="1" dirty="0">
                <a:solidFill>
                  <a:schemeClr val="bg1"/>
                </a:solidFill>
                <a:latin typeface="+mj-ea"/>
                <a:ea typeface="+mj-ea"/>
              </a:rPr>
              <a:t>课题背景及内容</a:t>
            </a:r>
            <a:endParaRPr lang="en-US" altLang="zh-CN" sz="2000" b="1" dirty="0">
              <a:solidFill>
                <a:schemeClr val="bg1"/>
              </a:solidFill>
              <a:latin typeface="+mj-ea"/>
              <a:ea typeface="+mj-ea"/>
            </a:endParaRPr>
          </a:p>
        </p:txBody>
      </p:sp>
      <p:cxnSp>
        <p:nvCxnSpPr>
          <p:cNvPr id="14" name="直接连接符 13">
            <a:extLst>
              <a:ext uri="{FF2B5EF4-FFF2-40B4-BE49-F238E27FC236}">
                <a16:creationId xmlns:a16="http://schemas.microsoft.com/office/drawing/2014/main" id="{11A8DB0D-758E-49A8-B2EE-5A42E5289C92}"/>
              </a:ext>
            </a:extLst>
          </p:cNvPr>
          <p:cNvCxnSpPr>
            <a:cxnSpLocks/>
          </p:cNvCxnSpPr>
          <p:nvPr/>
        </p:nvCxnSpPr>
        <p:spPr>
          <a:xfrm>
            <a:off x="304800" y="855625"/>
            <a:ext cx="1157176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3" name="文本框 22">
            <a:extLst>
              <a:ext uri="{FF2B5EF4-FFF2-40B4-BE49-F238E27FC236}">
                <a16:creationId xmlns:a16="http://schemas.microsoft.com/office/drawing/2014/main" id="{367812AA-F17C-495C-AEEB-5F3A03F0C28D}"/>
              </a:ext>
            </a:extLst>
          </p:cNvPr>
          <p:cNvSpPr txBox="1"/>
          <p:nvPr/>
        </p:nvSpPr>
        <p:spPr>
          <a:xfrm>
            <a:off x="2402003" y="301397"/>
            <a:ext cx="1970863" cy="369332"/>
          </a:xfrm>
          <a:prstGeom prst="rect">
            <a:avLst/>
          </a:prstGeom>
          <a:noFill/>
        </p:spPr>
        <p:txBody>
          <a:bodyPr wrap="square" lIns="90000" rtlCol="0">
            <a:spAutoFit/>
          </a:bodyPr>
          <a:lstStyle/>
          <a:p>
            <a:pPr algn="ctr"/>
            <a:r>
              <a:rPr lang="zh-CN" altLang="en-US" dirty="0">
                <a:solidFill>
                  <a:schemeClr val="tx1">
                    <a:lumMod val="75000"/>
                    <a:lumOff val="25000"/>
                  </a:schemeClr>
                </a:solidFill>
                <a:latin typeface="+mj-ea"/>
                <a:ea typeface="+mj-ea"/>
              </a:rPr>
              <a:t>课题现状及发展</a:t>
            </a:r>
            <a:endParaRPr lang="en-US" altLang="zh-CN" dirty="0">
              <a:solidFill>
                <a:schemeClr val="tx1">
                  <a:lumMod val="75000"/>
                  <a:lumOff val="25000"/>
                </a:schemeClr>
              </a:solidFill>
              <a:latin typeface="+mj-ea"/>
              <a:ea typeface="+mj-ea"/>
            </a:endParaRPr>
          </a:p>
        </p:txBody>
      </p:sp>
      <p:sp>
        <p:nvSpPr>
          <p:cNvPr id="24" name="文本框 23">
            <a:extLst>
              <a:ext uri="{FF2B5EF4-FFF2-40B4-BE49-F238E27FC236}">
                <a16:creationId xmlns:a16="http://schemas.microsoft.com/office/drawing/2014/main" id="{49B4E6A6-6022-49EE-B346-93E5C574195E}"/>
              </a:ext>
            </a:extLst>
          </p:cNvPr>
          <p:cNvSpPr txBox="1"/>
          <p:nvPr/>
        </p:nvSpPr>
        <p:spPr>
          <a:xfrm>
            <a:off x="4306521" y="301397"/>
            <a:ext cx="1970863" cy="369332"/>
          </a:xfrm>
          <a:prstGeom prst="rect">
            <a:avLst/>
          </a:prstGeom>
          <a:noFill/>
        </p:spPr>
        <p:txBody>
          <a:bodyPr wrap="square" lIns="90000" rtlCol="0">
            <a:spAutoFit/>
          </a:bodyPr>
          <a:lstStyle/>
          <a:p>
            <a:pPr algn="ctr"/>
            <a:r>
              <a:rPr lang="zh-CN" altLang="en-US" dirty="0">
                <a:solidFill>
                  <a:schemeClr val="tx1">
                    <a:lumMod val="75000"/>
                    <a:lumOff val="25000"/>
                  </a:schemeClr>
                </a:solidFill>
                <a:latin typeface="+mj-ea"/>
                <a:ea typeface="+mj-ea"/>
              </a:rPr>
              <a:t>研究思路及方法</a:t>
            </a:r>
            <a:endParaRPr lang="en-US" altLang="zh-CN" dirty="0">
              <a:solidFill>
                <a:schemeClr val="tx1">
                  <a:lumMod val="75000"/>
                  <a:lumOff val="25000"/>
                </a:schemeClr>
              </a:solidFill>
              <a:latin typeface="+mj-ea"/>
              <a:ea typeface="+mj-ea"/>
            </a:endParaRPr>
          </a:p>
        </p:txBody>
      </p:sp>
      <p:sp>
        <p:nvSpPr>
          <p:cNvPr id="25" name="文本框 24">
            <a:extLst>
              <a:ext uri="{FF2B5EF4-FFF2-40B4-BE49-F238E27FC236}">
                <a16:creationId xmlns:a16="http://schemas.microsoft.com/office/drawing/2014/main" id="{D5929538-0431-4CE9-B27F-EDFAB511E20B}"/>
              </a:ext>
            </a:extLst>
          </p:cNvPr>
          <p:cNvSpPr txBox="1"/>
          <p:nvPr/>
        </p:nvSpPr>
        <p:spPr>
          <a:xfrm>
            <a:off x="6211039" y="301397"/>
            <a:ext cx="1970863" cy="369332"/>
          </a:xfrm>
          <a:prstGeom prst="rect">
            <a:avLst/>
          </a:prstGeom>
          <a:noFill/>
        </p:spPr>
        <p:txBody>
          <a:bodyPr wrap="square" lIns="90000" rtlCol="0">
            <a:spAutoFit/>
          </a:bodyPr>
          <a:lstStyle/>
          <a:p>
            <a:pPr algn="ctr"/>
            <a:r>
              <a:rPr lang="zh-CN" altLang="en-US" dirty="0">
                <a:solidFill>
                  <a:schemeClr val="tx1">
                    <a:lumMod val="75000"/>
                    <a:lumOff val="25000"/>
                  </a:schemeClr>
                </a:solidFill>
                <a:latin typeface="+mj-ea"/>
                <a:ea typeface="+mj-ea"/>
              </a:rPr>
              <a:t>研究数据及成果</a:t>
            </a:r>
            <a:endParaRPr lang="en-US" altLang="zh-CN" dirty="0">
              <a:solidFill>
                <a:schemeClr val="tx1">
                  <a:lumMod val="75000"/>
                  <a:lumOff val="25000"/>
                </a:schemeClr>
              </a:solidFill>
              <a:latin typeface="+mj-ea"/>
              <a:ea typeface="+mj-ea"/>
            </a:endParaRPr>
          </a:p>
        </p:txBody>
      </p:sp>
      <p:sp>
        <p:nvSpPr>
          <p:cNvPr id="26" name="文本框 25">
            <a:extLst>
              <a:ext uri="{FF2B5EF4-FFF2-40B4-BE49-F238E27FC236}">
                <a16:creationId xmlns:a16="http://schemas.microsoft.com/office/drawing/2014/main" id="{337C3A53-7938-4225-9828-66C7EE380003}"/>
              </a:ext>
            </a:extLst>
          </p:cNvPr>
          <p:cNvSpPr txBox="1"/>
          <p:nvPr/>
        </p:nvSpPr>
        <p:spPr>
          <a:xfrm>
            <a:off x="8115558" y="301397"/>
            <a:ext cx="1970863" cy="369332"/>
          </a:xfrm>
          <a:prstGeom prst="rect">
            <a:avLst/>
          </a:prstGeom>
          <a:noFill/>
        </p:spPr>
        <p:txBody>
          <a:bodyPr wrap="square" lIns="90000" rtlCol="0">
            <a:spAutoFit/>
          </a:bodyPr>
          <a:lstStyle/>
          <a:p>
            <a:pPr algn="ctr"/>
            <a:r>
              <a:rPr lang="zh-CN" altLang="en-US" dirty="0">
                <a:solidFill>
                  <a:schemeClr val="tx1">
                    <a:lumMod val="75000"/>
                    <a:lumOff val="25000"/>
                  </a:schemeClr>
                </a:solidFill>
                <a:latin typeface="+mj-ea"/>
                <a:ea typeface="+mj-ea"/>
              </a:rPr>
              <a:t>解决方案及总结</a:t>
            </a:r>
            <a:endParaRPr lang="en-US" altLang="zh-CN" dirty="0">
              <a:solidFill>
                <a:schemeClr val="tx1">
                  <a:lumMod val="75000"/>
                  <a:lumOff val="25000"/>
                </a:schemeClr>
              </a:solidFill>
              <a:latin typeface="+mj-ea"/>
              <a:ea typeface="+mj-ea"/>
            </a:endParaRPr>
          </a:p>
        </p:txBody>
      </p:sp>
      <p:sp>
        <p:nvSpPr>
          <p:cNvPr id="2" name="幻灯片编号占位符 1"/>
          <p:cNvSpPr>
            <a:spLocks noGrp="1"/>
          </p:cNvSpPr>
          <p:nvPr>
            <p:ph type="sldNum" sz="quarter" idx="4"/>
          </p:nvPr>
        </p:nvSpPr>
        <p:spPr>
          <a:xfrm>
            <a:off x="4724400" y="6378575"/>
            <a:ext cx="2743200" cy="365125"/>
          </a:xfrm>
        </p:spPr>
        <p:txBody>
          <a:bodyPr/>
          <a:lstStyle/>
          <a:p>
            <a:fld id="{FCD414FB-FBA3-744C-9B73-3C070CB3E4AB}" type="slidenum">
              <a:rPr kumimoji="1" lang="zh-CN" altLang="en-US" smtClean="0"/>
              <a:pPr/>
              <a:t>54</a:t>
            </a:fld>
            <a:endParaRPr kumimoji="1" lang="zh-CN" altLang="en-US" dirty="0"/>
          </a:p>
        </p:txBody>
      </p:sp>
    </p:spTree>
    <p:extLst>
      <p:ext uri="{BB962C8B-B14F-4D97-AF65-F5344CB8AC3E}">
        <p14:creationId xmlns:p14="http://schemas.microsoft.com/office/powerpoint/2010/main" val="333506868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a:extLst>
              <a:ext uri="{FF2B5EF4-FFF2-40B4-BE49-F238E27FC236}">
                <a16:creationId xmlns:a16="http://schemas.microsoft.com/office/drawing/2014/main" id="{2CEDDE1E-DD47-4B9B-AF1E-3798A2A77B10}"/>
              </a:ext>
            </a:extLst>
          </p:cNvPr>
          <p:cNvSpPr txBox="1"/>
          <p:nvPr/>
        </p:nvSpPr>
        <p:spPr>
          <a:xfrm>
            <a:off x="134716" y="309091"/>
            <a:ext cx="1970863" cy="369332"/>
          </a:xfrm>
          <a:prstGeom prst="rect">
            <a:avLst/>
          </a:prstGeom>
          <a:noFill/>
        </p:spPr>
        <p:txBody>
          <a:bodyPr wrap="square" lIns="90000" rtlCol="0">
            <a:spAutoFit/>
          </a:bodyPr>
          <a:lstStyle>
            <a:defPPr>
              <a:defRPr lang="zh-CN"/>
            </a:defPPr>
            <a:lvl1pPr algn="ctr">
              <a:defRPr>
                <a:solidFill>
                  <a:schemeClr val="tx1">
                    <a:lumMod val="25000"/>
                    <a:lumOff val="75000"/>
                  </a:schemeClr>
                </a:solidFill>
                <a:latin typeface="+mj-ea"/>
                <a:ea typeface="+mj-ea"/>
              </a:defRPr>
            </a:lvl1pPr>
          </a:lstStyle>
          <a:p>
            <a:r>
              <a:rPr lang="zh-CN" altLang="en-US" dirty="0">
                <a:solidFill>
                  <a:schemeClr val="tx1">
                    <a:lumMod val="75000"/>
                    <a:lumOff val="25000"/>
                  </a:schemeClr>
                </a:solidFill>
              </a:rPr>
              <a:t>课题背景及内容</a:t>
            </a:r>
            <a:endParaRPr lang="en-US" altLang="zh-CN" dirty="0">
              <a:solidFill>
                <a:schemeClr val="tx1">
                  <a:lumMod val="75000"/>
                  <a:lumOff val="25000"/>
                </a:schemeClr>
              </a:solidFill>
            </a:endParaRPr>
          </a:p>
        </p:txBody>
      </p:sp>
      <p:cxnSp>
        <p:nvCxnSpPr>
          <p:cNvPr id="14" name="直接连接符 13">
            <a:extLst>
              <a:ext uri="{FF2B5EF4-FFF2-40B4-BE49-F238E27FC236}">
                <a16:creationId xmlns:a16="http://schemas.microsoft.com/office/drawing/2014/main" id="{11A8DB0D-758E-49A8-B2EE-5A42E5289C92}"/>
              </a:ext>
            </a:extLst>
          </p:cNvPr>
          <p:cNvCxnSpPr>
            <a:cxnSpLocks/>
          </p:cNvCxnSpPr>
          <p:nvPr/>
        </p:nvCxnSpPr>
        <p:spPr>
          <a:xfrm>
            <a:off x="304800" y="855625"/>
            <a:ext cx="1157176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3" name="文本框 22">
            <a:extLst>
              <a:ext uri="{FF2B5EF4-FFF2-40B4-BE49-F238E27FC236}">
                <a16:creationId xmlns:a16="http://schemas.microsoft.com/office/drawing/2014/main" id="{367812AA-F17C-495C-AEEB-5F3A03F0C28D}"/>
              </a:ext>
            </a:extLst>
          </p:cNvPr>
          <p:cNvSpPr txBox="1"/>
          <p:nvPr/>
        </p:nvSpPr>
        <p:spPr>
          <a:xfrm>
            <a:off x="2129927" y="293702"/>
            <a:ext cx="1970863" cy="400110"/>
          </a:xfrm>
          <a:prstGeom prst="rect">
            <a:avLst/>
          </a:prstGeom>
          <a:solidFill>
            <a:schemeClr val="accent1"/>
          </a:solidFill>
        </p:spPr>
        <p:txBody>
          <a:bodyPr wrap="square" lIns="90000" rtlCol="0">
            <a:spAutoFit/>
          </a:bodyPr>
          <a:lstStyle>
            <a:defPPr>
              <a:defRPr lang="zh-CN"/>
            </a:defPPr>
            <a:lvl1pPr algn="ctr">
              <a:defRPr sz="2000" b="1">
                <a:solidFill>
                  <a:schemeClr val="bg1"/>
                </a:solidFill>
                <a:latin typeface="+mj-ea"/>
                <a:ea typeface="+mj-ea"/>
              </a:defRPr>
            </a:lvl1pPr>
          </a:lstStyle>
          <a:p>
            <a:r>
              <a:rPr lang="zh-CN" altLang="en-US" dirty="0"/>
              <a:t>课题现状及发展</a:t>
            </a:r>
            <a:endParaRPr lang="en-US" altLang="zh-CN" dirty="0"/>
          </a:p>
        </p:txBody>
      </p:sp>
      <p:sp>
        <p:nvSpPr>
          <p:cNvPr id="24" name="文本框 23">
            <a:extLst>
              <a:ext uri="{FF2B5EF4-FFF2-40B4-BE49-F238E27FC236}">
                <a16:creationId xmlns:a16="http://schemas.microsoft.com/office/drawing/2014/main" id="{49B4E6A6-6022-49EE-B346-93E5C574195E}"/>
              </a:ext>
            </a:extLst>
          </p:cNvPr>
          <p:cNvSpPr txBox="1"/>
          <p:nvPr/>
        </p:nvSpPr>
        <p:spPr>
          <a:xfrm>
            <a:off x="4125138" y="309091"/>
            <a:ext cx="1970863" cy="369332"/>
          </a:xfrm>
          <a:prstGeom prst="rect">
            <a:avLst/>
          </a:prstGeom>
          <a:noFill/>
        </p:spPr>
        <p:txBody>
          <a:bodyPr wrap="square" lIns="90000" rtlCol="0">
            <a:spAutoFit/>
          </a:bodyPr>
          <a:lstStyle/>
          <a:p>
            <a:pPr algn="ctr"/>
            <a:r>
              <a:rPr lang="zh-CN" altLang="en-US" dirty="0">
                <a:solidFill>
                  <a:schemeClr val="tx1">
                    <a:lumMod val="75000"/>
                    <a:lumOff val="25000"/>
                  </a:schemeClr>
                </a:solidFill>
                <a:latin typeface="+mj-ea"/>
                <a:ea typeface="+mj-ea"/>
              </a:rPr>
              <a:t>研究思路及方法</a:t>
            </a:r>
            <a:endParaRPr lang="en-US" altLang="zh-CN" dirty="0">
              <a:solidFill>
                <a:schemeClr val="tx1">
                  <a:lumMod val="75000"/>
                  <a:lumOff val="25000"/>
                </a:schemeClr>
              </a:solidFill>
              <a:latin typeface="+mj-ea"/>
              <a:ea typeface="+mj-ea"/>
            </a:endParaRPr>
          </a:p>
        </p:txBody>
      </p:sp>
      <p:sp>
        <p:nvSpPr>
          <p:cNvPr id="25" name="文本框 24">
            <a:extLst>
              <a:ext uri="{FF2B5EF4-FFF2-40B4-BE49-F238E27FC236}">
                <a16:creationId xmlns:a16="http://schemas.microsoft.com/office/drawing/2014/main" id="{D5929538-0431-4CE9-B27F-EDFAB511E20B}"/>
              </a:ext>
            </a:extLst>
          </p:cNvPr>
          <p:cNvSpPr txBox="1"/>
          <p:nvPr/>
        </p:nvSpPr>
        <p:spPr>
          <a:xfrm>
            <a:off x="6120349" y="309091"/>
            <a:ext cx="1970863" cy="369332"/>
          </a:xfrm>
          <a:prstGeom prst="rect">
            <a:avLst/>
          </a:prstGeom>
          <a:noFill/>
        </p:spPr>
        <p:txBody>
          <a:bodyPr wrap="square" lIns="90000" rtlCol="0">
            <a:spAutoFit/>
          </a:bodyPr>
          <a:lstStyle/>
          <a:p>
            <a:pPr algn="ctr"/>
            <a:r>
              <a:rPr lang="zh-CN" altLang="en-US" dirty="0">
                <a:solidFill>
                  <a:schemeClr val="tx1">
                    <a:lumMod val="75000"/>
                    <a:lumOff val="25000"/>
                  </a:schemeClr>
                </a:solidFill>
                <a:latin typeface="+mj-ea"/>
                <a:ea typeface="+mj-ea"/>
              </a:rPr>
              <a:t>研究数据及成果</a:t>
            </a:r>
            <a:endParaRPr lang="en-US" altLang="zh-CN" dirty="0">
              <a:solidFill>
                <a:schemeClr val="tx1">
                  <a:lumMod val="75000"/>
                  <a:lumOff val="25000"/>
                </a:schemeClr>
              </a:solidFill>
              <a:latin typeface="+mj-ea"/>
              <a:ea typeface="+mj-ea"/>
            </a:endParaRPr>
          </a:p>
        </p:txBody>
      </p:sp>
      <p:sp>
        <p:nvSpPr>
          <p:cNvPr id="26" name="文本框 25">
            <a:extLst>
              <a:ext uri="{FF2B5EF4-FFF2-40B4-BE49-F238E27FC236}">
                <a16:creationId xmlns:a16="http://schemas.microsoft.com/office/drawing/2014/main" id="{337C3A53-7938-4225-9828-66C7EE380003}"/>
              </a:ext>
            </a:extLst>
          </p:cNvPr>
          <p:cNvSpPr txBox="1"/>
          <p:nvPr/>
        </p:nvSpPr>
        <p:spPr>
          <a:xfrm>
            <a:off x="8115558" y="309091"/>
            <a:ext cx="1970863" cy="369332"/>
          </a:xfrm>
          <a:prstGeom prst="rect">
            <a:avLst/>
          </a:prstGeom>
          <a:noFill/>
        </p:spPr>
        <p:txBody>
          <a:bodyPr wrap="square" lIns="90000" rtlCol="0">
            <a:spAutoFit/>
          </a:bodyPr>
          <a:lstStyle/>
          <a:p>
            <a:pPr algn="ctr"/>
            <a:r>
              <a:rPr lang="zh-CN" altLang="en-US" dirty="0">
                <a:solidFill>
                  <a:schemeClr val="tx1">
                    <a:lumMod val="75000"/>
                    <a:lumOff val="25000"/>
                  </a:schemeClr>
                </a:solidFill>
                <a:latin typeface="+mj-ea"/>
                <a:ea typeface="+mj-ea"/>
              </a:rPr>
              <a:t>解决方案及总结</a:t>
            </a:r>
            <a:endParaRPr lang="en-US" altLang="zh-CN" dirty="0">
              <a:solidFill>
                <a:schemeClr val="tx1">
                  <a:lumMod val="75000"/>
                  <a:lumOff val="25000"/>
                </a:schemeClr>
              </a:solidFill>
              <a:latin typeface="+mj-ea"/>
              <a:ea typeface="+mj-ea"/>
            </a:endParaRPr>
          </a:p>
        </p:txBody>
      </p:sp>
      <p:sp>
        <p:nvSpPr>
          <p:cNvPr id="2" name="幻灯片编号占位符 1"/>
          <p:cNvSpPr>
            <a:spLocks noGrp="1"/>
          </p:cNvSpPr>
          <p:nvPr>
            <p:ph type="sldNum" sz="quarter" idx="4"/>
          </p:nvPr>
        </p:nvSpPr>
        <p:spPr>
          <a:xfrm>
            <a:off x="4724400" y="6378575"/>
            <a:ext cx="2743200" cy="365125"/>
          </a:xfrm>
        </p:spPr>
        <p:txBody>
          <a:bodyPr/>
          <a:lstStyle/>
          <a:p>
            <a:fld id="{FCD414FB-FBA3-744C-9B73-3C070CB3E4AB}" type="slidenum">
              <a:rPr kumimoji="1" lang="zh-CN" altLang="en-US" smtClean="0"/>
              <a:pPr/>
              <a:t>55</a:t>
            </a:fld>
            <a:endParaRPr kumimoji="1" lang="zh-CN" altLang="en-US" dirty="0"/>
          </a:p>
        </p:txBody>
      </p:sp>
    </p:spTree>
    <p:extLst>
      <p:ext uri="{BB962C8B-B14F-4D97-AF65-F5344CB8AC3E}">
        <p14:creationId xmlns:p14="http://schemas.microsoft.com/office/powerpoint/2010/main" val="25991858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a:extLst>
              <a:ext uri="{FF2B5EF4-FFF2-40B4-BE49-F238E27FC236}">
                <a16:creationId xmlns:a16="http://schemas.microsoft.com/office/drawing/2014/main" id="{2CEDDE1E-DD47-4B9B-AF1E-3798A2A77B10}"/>
              </a:ext>
            </a:extLst>
          </p:cNvPr>
          <p:cNvSpPr txBox="1"/>
          <p:nvPr/>
        </p:nvSpPr>
        <p:spPr>
          <a:xfrm>
            <a:off x="134716" y="306152"/>
            <a:ext cx="1970863" cy="369332"/>
          </a:xfrm>
          <a:prstGeom prst="rect">
            <a:avLst/>
          </a:prstGeom>
          <a:noFill/>
        </p:spPr>
        <p:txBody>
          <a:bodyPr wrap="square" lIns="90000" rtlCol="0">
            <a:spAutoFit/>
          </a:bodyPr>
          <a:lstStyle>
            <a:defPPr>
              <a:defRPr lang="zh-CN"/>
            </a:defPPr>
            <a:lvl1pPr algn="ctr">
              <a:defRPr>
                <a:solidFill>
                  <a:schemeClr val="tx1">
                    <a:lumMod val="25000"/>
                    <a:lumOff val="75000"/>
                  </a:schemeClr>
                </a:solidFill>
                <a:latin typeface="+mj-ea"/>
                <a:ea typeface="+mj-ea"/>
              </a:defRPr>
            </a:lvl1pPr>
          </a:lstStyle>
          <a:p>
            <a:r>
              <a:rPr lang="zh-CN" altLang="en-US" dirty="0">
                <a:solidFill>
                  <a:schemeClr val="tx1">
                    <a:lumMod val="75000"/>
                    <a:lumOff val="25000"/>
                  </a:schemeClr>
                </a:solidFill>
              </a:rPr>
              <a:t>课题背景及内容</a:t>
            </a:r>
            <a:endParaRPr lang="en-US" altLang="zh-CN" dirty="0">
              <a:solidFill>
                <a:schemeClr val="tx1">
                  <a:lumMod val="75000"/>
                  <a:lumOff val="25000"/>
                </a:schemeClr>
              </a:solidFill>
            </a:endParaRPr>
          </a:p>
        </p:txBody>
      </p:sp>
      <p:cxnSp>
        <p:nvCxnSpPr>
          <p:cNvPr id="14" name="直接连接符 13">
            <a:extLst>
              <a:ext uri="{FF2B5EF4-FFF2-40B4-BE49-F238E27FC236}">
                <a16:creationId xmlns:a16="http://schemas.microsoft.com/office/drawing/2014/main" id="{11A8DB0D-758E-49A8-B2EE-5A42E5289C92}"/>
              </a:ext>
            </a:extLst>
          </p:cNvPr>
          <p:cNvCxnSpPr>
            <a:cxnSpLocks/>
          </p:cNvCxnSpPr>
          <p:nvPr/>
        </p:nvCxnSpPr>
        <p:spPr>
          <a:xfrm>
            <a:off x="304800" y="855625"/>
            <a:ext cx="1157176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3" name="文本框 22">
            <a:extLst>
              <a:ext uri="{FF2B5EF4-FFF2-40B4-BE49-F238E27FC236}">
                <a16:creationId xmlns:a16="http://schemas.microsoft.com/office/drawing/2014/main" id="{367812AA-F17C-495C-AEEB-5F3A03F0C28D}"/>
              </a:ext>
            </a:extLst>
          </p:cNvPr>
          <p:cNvSpPr txBox="1"/>
          <p:nvPr/>
        </p:nvSpPr>
        <p:spPr>
          <a:xfrm>
            <a:off x="2129926" y="306152"/>
            <a:ext cx="1970863" cy="369332"/>
          </a:xfrm>
          <a:prstGeom prst="rect">
            <a:avLst/>
          </a:prstGeom>
          <a:noFill/>
        </p:spPr>
        <p:txBody>
          <a:bodyPr wrap="square" lIns="90000" rtlCol="0">
            <a:spAutoFit/>
          </a:bodyPr>
          <a:lstStyle>
            <a:defPPr>
              <a:defRPr lang="zh-CN"/>
            </a:defPPr>
            <a:lvl1pPr algn="ctr">
              <a:defRPr>
                <a:solidFill>
                  <a:schemeClr val="tx1">
                    <a:lumMod val="25000"/>
                    <a:lumOff val="75000"/>
                  </a:schemeClr>
                </a:solidFill>
                <a:latin typeface="+mj-ea"/>
                <a:ea typeface="+mj-ea"/>
              </a:defRPr>
            </a:lvl1pPr>
          </a:lstStyle>
          <a:p>
            <a:r>
              <a:rPr lang="zh-CN" altLang="en-US" dirty="0">
                <a:solidFill>
                  <a:schemeClr val="tx1">
                    <a:lumMod val="75000"/>
                    <a:lumOff val="25000"/>
                  </a:schemeClr>
                </a:solidFill>
              </a:rPr>
              <a:t>课题现状及发展</a:t>
            </a:r>
            <a:endParaRPr lang="en-US" altLang="zh-CN" dirty="0">
              <a:solidFill>
                <a:schemeClr val="tx1">
                  <a:lumMod val="75000"/>
                  <a:lumOff val="25000"/>
                </a:schemeClr>
              </a:solidFill>
            </a:endParaRPr>
          </a:p>
        </p:txBody>
      </p:sp>
      <p:sp>
        <p:nvSpPr>
          <p:cNvPr id="24" name="文本框 23">
            <a:extLst>
              <a:ext uri="{FF2B5EF4-FFF2-40B4-BE49-F238E27FC236}">
                <a16:creationId xmlns:a16="http://schemas.microsoft.com/office/drawing/2014/main" id="{49B4E6A6-6022-49EE-B346-93E5C574195E}"/>
              </a:ext>
            </a:extLst>
          </p:cNvPr>
          <p:cNvSpPr txBox="1"/>
          <p:nvPr/>
        </p:nvSpPr>
        <p:spPr>
          <a:xfrm>
            <a:off x="4125136" y="290763"/>
            <a:ext cx="1970863" cy="400110"/>
          </a:xfrm>
          <a:prstGeom prst="rect">
            <a:avLst/>
          </a:prstGeom>
          <a:solidFill>
            <a:schemeClr val="accent1"/>
          </a:solidFill>
        </p:spPr>
        <p:txBody>
          <a:bodyPr wrap="square" lIns="90000" rtlCol="0">
            <a:spAutoFit/>
          </a:bodyPr>
          <a:lstStyle>
            <a:defPPr>
              <a:defRPr lang="zh-CN"/>
            </a:defPPr>
            <a:lvl1pPr algn="ctr">
              <a:defRPr sz="2000" b="1">
                <a:solidFill>
                  <a:schemeClr val="bg1"/>
                </a:solidFill>
                <a:latin typeface="+mj-ea"/>
                <a:ea typeface="+mj-ea"/>
              </a:defRPr>
            </a:lvl1pPr>
          </a:lstStyle>
          <a:p>
            <a:r>
              <a:rPr lang="zh-CN" altLang="en-US" dirty="0"/>
              <a:t>研究思路及方法</a:t>
            </a:r>
            <a:endParaRPr lang="en-US" altLang="zh-CN" dirty="0"/>
          </a:p>
        </p:txBody>
      </p:sp>
      <p:sp>
        <p:nvSpPr>
          <p:cNvPr id="25" name="文本框 24">
            <a:extLst>
              <a:ext uri="{FF2B5EF4-FFF2-40B4-BE49-F238E27FC236}">
                <a16:creationId xmlns:a16="http://schemas.microsoft.com/office/drawing/2014/main" id="{D5929538-0431-4CE9-B27F-EDFAB511E20B}"/>
              </a:ext>
            </a:extLst>
          </p:cNvPr>
          <p:cNvSpPr txBox="1"/>
          <p:nvPr/>
        </p:nvSpPr>
        <p:spPr>
          <a:xfrm>
            <a:off x="6120346" y="306152"/>
            <a:ext cx="1970863" cy="369332"/>
          </a:xfrm>
          <a:prstGeom prst="rect">
            <a:avLst/>
          </a:prstGeom>
          <a:noFill/>
        </p:spPr>
        <p:txBody>
          <a:bodyPr wrap="square" lIns="90000" rtlCol="0">
            <a:spAutoFit/>
          </a:bodyPr>
          <a:lstStyle/>
          <a:p>
            <a:pPr algn="ctr"/>
            <a:r>
              <a:rPr lang="zh-CN" altLang="en-US" dirty="0">
                <a:solidFill>
                  <a:schemeClr val="tx1">
                    <a:lumMod val="75000"/>
                    <a:lumOff val="25000"/>
                  </a:schemeClr>
                </a:solidFill>
                <a:latin typeface="+mj-ea"/>
                <a:ea typeface="+mj-ea"/>
              </a:rPr>
              <a:t>研究数据及成果</a:t>
            </a:r>
            <a:endParaRPr lang="en-US" altLang="zh-CN" dirty="0">
              <a:solidFill>
                <a:schemeClr val="tx1">
                  <a:lumMod val="75000"/>
                  <a:lumOff val="25000"/>
                </a:schemeClr>
              </a:solidFill>
              <a:latin typeface="+mj-ea"/>
              <a:ea typeface="+mj-ea"/>
            </a:endParaRPr>
          </a:p>
        </p:txBody>
      </p:sp>
      <p:sp>
        <p:nvSpPr>
          <p:cNvPr id="26" name="文本框 25">
            <a:extLst>
              <a:ext uri="{FF2B5EF4-FFF2-40B4-BE49-F238E27FC236}">
                <a16:creationId xmlns:a16="http://schemas.microsoft.com/office/drawing/2014/main" id="{337C3A53-7938-4225-9828-66C7EE380003}"/>
              </a:ext>
            </a:extLst>
          </p:cNvPr>
          <p:cNvSpPr txBox="1"/>
          <p:nvPr/>
        </p:nvSpPr>
        <p:spPr>
          <a:xfrm>
            <a:off x="8115558" y="306152"/>
            <a:ext cx="1970863" cy="369332"/>
          </a:xfrm>
          <a:prstGeom prst="rect">
            <a:avLst/>
          </a:prstGeom>
          <a:noFill/>
        </p:spPr>
        <p:txBody>
          <a:bodyPr wrap="square" lIns="90000" rtlCol="0">
            <a:spAutoFit/>
          </a:bodyPr>
          <a:lstStyle/>
          <a:p>
            <a:pPr algn="ctr"/>
            <a:r>
              <a:rPr lang="zh-CN" altLang="en-US" dirty="0">
                <a:solidFill>
                  <a:schemeClr val="tx1">
                    <a:lumMod val="75000"/>
                    <a:lumOff val="25000"/>
                  </a:schemeClr>
                </a:solidFill>
                <a:latin typeface="+mj-ea"/>
                <a:ea typeface="+mj-ea"/>
              </a:rPr>
              <a:t>解决方案及总结</a:t>
            </a:r>
            <a:endParaRPr lang="en-US" altLang="zh-CN" dirty="0">
              <a:solidFill>
                <a:schemeClr val="tx1">
                  <a:lumMod val="75000"/>
                  <a:lumOff val="25000"/>
                </a:schemeClr>
              </a:solidFill>
              <a:latin typeface="+mj-ea"/>
              <a:ea typeface="+mj-ea"/>
            </a:endParaRPr>
          </a:p>
        </p:txBody>
      </p:sp>
      <p:sp>
        <p:nvSpPr>
          <p:cNvPr id="2" name="幻灯片编号占位符 1"/>
          <p:cNvSpPr>
            <a:spLocks noGrp="1"/>
          </p:cNvSpPr>
          <p:nvPr>
            <p:ph type="sldNum" sz="quarter" idx="4"/>
          </p:nvPr>
        </p:nvSpPr>
        <p:spPr>
          <a:xfrm>
            <a:off x="4724400" y="6378575"/>
            <a:ext cx="2743200" cy="365125"/>
          </a:xfrm>
        </p:spPr>
        <p:txBody>
          <a:bodyPr/>
          <a:lstStyle/>
          <a:p>
            <a:fld id="{FCD414FB-FBA3-744C-9B73-3C070CB3E4AB}" type="slidenum">
              <a:rPr kumimoji="1" lang="zh-CN" altLang="en-US" smtClean="0"/>
              <a:pPr/>
              <a:t>56</a:t>
            </a:fld>
            <a:endParaRPr kumimoji="1" lang="zh-CN" altLang="en-US" dirty="0"/>
          </a:p>
        </p:txBody>
      </p:sp>
    </p:spTree>
    <p:extLst>
      <p:ext uri="{BB962C8B-B14F-4D97-AF65-F5344CB8AC3E}">
        <p14:creationId xmlns:p14="http://schemas.microsoft.com/office/powerpoint/2010/main" val="218850275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a:extLst>
              <a:ext uri="{FF2B5EF4-FFF2-40B4-BE49-F238E27FC236}">
                <a16:creationId xmlns:a16="http://schemas.microsoft.com/office/drawing/2014/main" id="{2CEDDE1E-DD47-4B9B-AF1E-3798A2A77B10}"/>
              </a:ext>
            </a:extLst>
          </p:cNvPr>
          <p:cNvSpPr txBox="1"/>
          <p:nvPr/>
        </p:nvSpPr>
        <p:spPr>
          <a:xfrm>
            <a:off x="134716" y="303213"/>
            <a:ext cx="1970863" cy="369332"/>
          </a:xfrm>
          <a:prstGeom prst="rect">
            <a:avLst/>
          </a:prstGeom>
          <a:noFill/>
        </p:spPr>
        <p:txBody>
          <a:bodyPr wrap="square" lIns="90000" rtlCol="0">
            <a:spAutoFit/>
          </a:bodyPr>
          <a:lstStyle>
            <a:defPPr>
              <a:defRPr lang="zh-CN"/>
            </a:defPPr>
            <a:lvl1pPr algn="ctr">
              <a:defRPr>
                <a:solidFill>
                  <a:schemeClr val="tx1">
                    <a:lumMod val="25000"/>
                    <a:lumOff val="75000"/>
                  </a:schemeClr>
                </a:solidFill>
                <a:latin typeface="+mj-ea"/>
                <a:ea typeface="+mj-ea"/>
              </a:defRPr>
            </a:lvl1pPr>
          </a:lstStyle>
          <a:p>
            <a:r>
              <a:rPr lang="zh-CN" altLang="en-US" dirty="0">
                <a:solidFill>
                  <a:schemeClr val="tx1">
                    <a:lumMod val="75000"/>
                    <a:lumOff val="25000"/>
                  </a:schemeClr>
                </a:solidFill>
              </a:rPr>
              <a:t>课题背景及内容</a:t>
            </a:r>
            <a:endParaRPr lang="en-US" altLang="zh-CN" dirty="0">
              <a:solidFill>
                <a:schemeClr val="tx1">
                  <a:lumMod val="75000"/>
                  <a:lumOff val="25000"/>
                </a:schemeClr>
              </a:solidFill>
            </a:endParaRPr>
          </a:p>
        </p:txBody>
      </p:sp>
      <p:cxnSp>
        <p:nvCxnSpPr>
          <p:cNvPr id="14" name="直接连接符 13">
            <a:extLst>
              <a:ext uri="{FF2B5EF4-FFF2-40B4-BE49-F238E27FC236}">
                <a16:creationId xmlns:a16="http://schemas.microsoft.com/office/drawing/2014/main" id="{11A8DB0D-758E-49A8-B2EE-5A42E5289C92}"/>
              </a:ext>
            </a:extLst>
          </p:cNvPr>
          <p:cNvCxnSpPr>
            <a:cxnSpLocks/>
          </p:cNvCxnSpPr>
          <p:nvPr/>
        </p:nvCxnSpPr>
        <p:spPr>
          <a:xfrm>
            <a:off x="304800" y="855625"/>
            <a:ext cx="1157176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3" name="文本框 22">
            <a:extLst>
              <a:ext uri="{FF2B5EF4-FFF2-40B4-BE49-F238E27FC236}">
                <a16:creationId xmlns:a16="http://schemas.microsoft.com/office/drawing/2014/main" id="{367812AA-F17C-495C-AEEB-5F3A03F0C28D}"/>
              </a:ext>
            </a:extLst>
          </p:cNvPr>
          <p:cNvSpPr txBox="1"/>
          <p:nvPr/>
        </p:nvSpPr>
        <p:spPr>
          <a:xfrm>
            <a:off x="2129927" y="303213"/>
            <a:ext cx="1970863" cy="369332"/>
          </a:xfrm>
          <a:prstGeom prst="rect">
            <a:avLst/>
          </a:prstGeom>
          <a:noFill/>
        </p:spPr>
        <p:txBody>
          <a:bodyPr wrap="square" lIns="90000" rtlCol="0">
            <a:spAutoFit/>
          </a:bodyPr>
          <a:lstStyle>
            <a:defPPr>
              <a:defRPr lang="zh-CN"/>
            </a:defPPr>
            <a:lvl1pPr algn="ctr">
              <a:defRPr>
                <a:solidFill>
                  <a:schemeClr val="tx1">
                    <a:lumMod val="25000"/>
                    <a:lumOff val="75000"/>
                  </a:schemeClr>
                </a:solidFill>
                <a:latin typeface="+mj-ea"/>
                <a:ea typeface="+mj-ea"/>
              </a:defRPr>
            </a:lvl1pPr>
          </a:lstStyle>
          <a:p>
            <a:r>
              <a:rPr lang="zh-CN" altLang="en-US" dirty="0">
                <a:solidFill>
                  <a:schemeClr val="tx1">
                    <a:lumMod val="75000"/>
                    <a:lumOff val="25000"/>
                  </a:schemeClr>
                </a:solidFill>
              </a:rPr>
              <a:t>课题现状及发展</a:t>
            </a:r>
            <a:endParaRPr lang="en-US" altLang="zh-CN" dirty="0">
              <a:solidFill>
                <a:schemeClr val="tx1">
                  <a:lumMod val="75000"/>
                  <a:lumOff val="25000"/>
                </a:schemeClr>
              </a:solidFill>
            </a:endParaRPr>
          </a:p>
        </p:txBody>
      </p:sp>
      <p:sp>
        <p:nvSpPr>
          <p:cNvPr id="24" name="文本框 23">
            <a:extLst>
              <a:ext uri="{FF2B5EF4-FFF2-40B4-BE49-F238E27FC236}">
                <a16:creationId xmlns:a16="http://schemas.microsoft.com/office/drawing/2014/main" id="{49B4E6A6-6022-49EE-B346-93E5C574195E}"/>
              </a:ext>
            </a:extLst>
          </p:cNvPr>
          <p:cNvSpPr txBox="1"/>
          <p:nvPr/>
        </p:nvSpPr>
        <p:spPr>
          <a:xfrm>
            <a:off x="4125138" y="303213"/>
            <a:ext cx="1970863" cy="369332"/>
          </a:xfrm>
          <a:prstGeom prst="rect">
            <a:avLst/>
          </a:prstGeom>
          <a:noFill/>
        </p:spPr>
        <p:txBody>
          <a:bodyPr wrap="square" lIns="90000" rtlCol="0">
            <a:spAutoFit/>
          </a:bodyPr>
          <a:lstStyle>
            <a:defPPr>
              <a:defRPr lang="zh-CN"/>
            </a:defPPr>
            <a:lvl1pPr algn="ctr">
              <a:defRPr>
                <a:solidFill>
                  <a:schemeClr val="tx1">
                    <a:lumMod val="25000"/>
                    <a:lumOff val="75000"/>
                  </a:schemeClr>
                </a:solidFill>
                <a:latin typeface="+mj-ea"/>
                <a:ea typeface="+mj-ea"/>
              </a:defRPr>
            </a:lvl1pPr>
          </a:lstStyle>
          <a:p>
            <a:r>
              <a:rPr lang="zh-CN" altLang="en-US" dirty="0">
                <a:solidFill>
                  <a:schemeClr val="tx1">
                    <a:lumMod val="75000"/>
                    <a:lumOff val="25000"/>
                  </a:schemeClr>
                </a:solidFill>
              </a:rPr>
              <a:t>研究思路及方法</a:t>
            </a:r>
            <a:endParaRPr lang="en-US" altLang="zh-CN" dirty="0">
              <a:solidFill>
                <a:schemeClr val="tx1">
                  <a:lumMod val="75000"/>
                  <a:lumOff val="25000"/>
                </a:schemeClr>
              </a:solidFill>
            </a:endParaRPr>
          </a:p>
        </p:txBody>
      </p:sp>
      <p:sp>
        <p:nvSpPr>
          <p:cNvPr id="25" name="文本框 24">
            <a:extLst>
              <a:ext uri="{FF2B5EF4-FFF2-40B4-BE49-F238E27FC236}">
                <a16:creationId xmlns:a16="http://schemas.microsoft.com/office/drawing/2014/main" id="{D5929538-0431-4CE9-B27F-EDFAB511E20B}"/>
              </a:ext>
            </a:extLst>
          </p:cNvPr>
          <p:cNvSpPr txBox="1"/>
          <p:nvPr/>
        </p:nvSpPr>
        <p:spPr>
          <a:xfrm>
            <a:off x="6120349" y="287824"/>
            <a:ext cx="1970863" cy="400110"/>
          </a:xfrm>
          <a:prstGeom prst="rect">
            <a:avLst/>
          </a:prstGeom>
          <a:solidFill>
            <a:schemeClr val="accent1"/>
          </a:solidFill>
        </p:spPr>
        <p:txBody>
          <a:bodyPr wrap="square" lIns="90000" rtlCol="0">
            <a:spAutoFit/>
          </a:bodyPr>
          <a:lstStyle>
            <a:defPPr>
              <a:defRPr lang="zh-CN"/>
            </a:defPPr>
            <a:lvl1pPr algn="ctr">
              <a:defRPr sz="2000" b="1">
                <a:solidFill>
                  <a:schemeClr val="bg1"/>
                </a:solidFill>
                <a:latin typeface="+mj-ea"/>
                <a:ea typeface="+mj-ea"/>
              </a:defRPr>
            </a:lvl1pPr>
          </a:lstStyle>
          <a:p>
            <a:r>
              <a:rPr lang="zh-CN" altLang="en-US" dirty="0"/>
              <a:t>研究数据及成果</a:t>
            </a:r>
            <a:endParaRPr lang="en-US" altLang="zh-CN" dirty="0"/>
          </a:p>
        </p:txBody>
      </p:sp>
      <p:sp>
        <p:nvSpPr>
          <p:cNvPr id="26" name="文本框 25">
            <a:extLst>
              <a:ext uri="{FF2B5EF4-FFF2-40B4-BE49-F238E27FC236}">
                <a16:creationId xmlns:a16="http://schemas.microsoft.com/office/drawing/2014/main" id="{337C3A53-7938-4225-9828-66C7EE380003}"/>
              </a:ext>
            </a:extLst>
          </p:cNvPr>
          <p:cNvSpPr txBox="1"/>
          <p:nvPr/>
        </p:nvSpPr>
        <p:spPr>
          <a:xfrm>
            <a:off x="8115558" y="303213"/>
            <a:ext cx="1970863" cy="369332"/>
          </a:xfrm>
          <a:prstGeom prst="rect">
            <a:avLst/>
          </a:prstGeom>
          <a:noFill/>
        </p:spPr>
        <p:txBody>
          <a:bodyPr wrap="square" lIns="90000" rtlCol="0">
            <a:spAutoFit/>
          </a:bodyPr>
          <a:lstStyle/>
          <a:p>
            <a:pPr algn="ctr"/>
            <a:r>
              <a:rPr lang="zh-CN" altLang="en-US" dirty="0">
                <a:solidFill>
                  <a:schemeClr val="tx1">
                    <a:lumMod val="75000"/>
                    <a:lumOff val="25000"/>
                  </a:schemeClr>
                </a:solidFill>
                <a:latin typeface="+mj-ea"/>
                <a:ea typeface="+mj-ea"/>
              </a:rPr>
              <a:t>解决方案及总结</a:t>
            </a:r>
            <a:endParaRPr lang="en-US" altLang="zh-CN" dirty="0">
              <a:solidFill>
                <a:schemeClr val="tx1">
                  <a:lumMod val="75000"/>
                  <a:lumOff val="25000"/>
                </a:schemeClr>
              </a:solidFill>
              <a:latin typeface="+mj-ea"/>
              <a:ea typeface="+mj-ea"/>
            </a:endParaRPr>
          </a:p>
        </p:txBody>
      </p:sp>
      <p:sp>
        <p:nvSpPr>
          <p:cNvPr id="2" name="幻灯片编号占位符 1"/>
          <p:cNvSpPr>
            <a:spLocks noGrp="1"/>
          </p:cNvSpPr>
          <p:nvPr>
            <p:ph type="sldNum" sz="quarter" idx="4"/>
          </p:nvPr>
        </p:nvSpPr>
        <p:spPr>
          <a:xfrm>
            <a:off x="4724400" y="6378575"/>
            <a:ext cx="2743200" cy="365125"/>
          </a:xfrm>
        </p:spPr>
        <p:txBody>
          <a:bodyPr/>
          <a:lstStyle/>
          <a:p>
            <a:fld id="{FCD414FB-FBA3-744C-9B73-3C070CB3E4AB}" type="slidenum">
              <a:rPr kumimoji="1" lang="zh-CN" altLang="en-US" smtClean="0"/>
              <a:pPr/>
              <a:t>57</a:t>
            </a:fld>
            <a:endParaRPr kumimoji="1" lang="zh-CN" altLang="en-US" dirty="0"/>
          </a:p>
        </p:txBody>
      </p:sp>
    </p:spTree>
    <p:extLst>
      <p:ext uri="{BB962C8B-B14F-4D97-AF65-F5344CB8AC3E}">
        <p14:creationId xmlns:p14="http://schemas.microsoft.com/office/powerpoint/2010/main" val="306530927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a:extLst>
              <a:ext uri="{FF2B5EF4-FFF2-40B4-BE49-F238E27FC236}">
                <a16:creationId xmlns:a16="http://schemas.microsoft.com/office/drawing/2014/main" id="{2CEDDE1E-DD47-4B9B-AF1E-3798A2A77B10}"/>
              </a:ext>
            </a:extLst>
          </p:cNvPr>
          <p:cNvSpPr txBox="1"/>
          <p:nvPr/>
        </p:nvSpPr>
        <p:spPr>
          <a:xfrm>
            <a:off x="134716" y="301678"/>
            <a:ext cx="1970863" cy="369332"/>
          </a:xfrm>
          <a:prstGeom prst="rect">
            <a:avLst/>
          </a:prstGeom>
          <a:noFill/>
        </p:spPr>
        <p:txBody>
          <a:bodyPr wrap="square" lIns="90000" rtlCol="0">
            <a:spAutoFit/>
          </a:bodyPr>
          <a:lstStyle>
            <a:defPPr>
              <a:defRPr lang="zh-CN"/>
            </a:defPPr>
            <a:lvl1pPr algn="ctr">
              <a:defRPr>
                <a:solidFill>
                  <a:schemeClr val="tx1">
                    <a:lumMod val="25000"/>
                    <a:lumOff val="75000"/>
                  </a:schemeClr>
                </a:solidFill>
                <a:latin typeface="+mj-ea"/>
                <a:ea typeface="+mj-ea"/>
              </a:defRPr>
            </a:lvl1pPr>
          </a:lstStyle>
          <a:p>
            <a:r>
              <a:rPr lang="zh-CN" altLang="en-US" dirty="0">
                <a:solidFill>
                  <a:schemeClr val="tx1">
                    <a:lumMod val="75000"/>
                    <a:lumOff val="25000"/>
                  </a:schemeClr>
                </a:solidFill>
              </a:rPr>
              <a:t>课题背景及内容</a:t>
            </a:r>
            <a:endParaRPr lang="en-US" altLang="zh-CN" dirty="0">
              <a:solidFill>
                <a:schemeClr val="tx1">
                  <a:lumMod val="75000"/>
                  <a:lumOff val="25000"/>
                </a:schemeClr>
              </a:solidFill>
            </a:endParaRPr>
          </a:p>
        </p:txBody>
      </p:sp>
      <p:sp>
        <p:nvSpPr>
          <p:cNvPr id="23" name="文本框 22">
            <a:extLst>
              <a:ext uri="{FF2B5EF4-FFF2-40B4-BE49-F238E27FC236}">
                <a16:creationId xmlns:a16="http://schemas.microsoft.com/office/drawing/2014/main" id="{367812AA-F17C-495C-AEEB-5F3A03F0C28D}"/>
              </a:ext>
            </a:extLst>
          </p:cNvPr>
          <p:cNvSpPr txBox="1"/>
          <p:nvPr/>
        </p:nvSpPr>
        <p:spPr>
          <a:xfrm>
            <a:off x="2129927" y="301678"/>
            <a:ext cx="1970863" cy="369332"/>
          </a:xfrm>
          <a:prstGeom prst="rect">
            <a:avLst/>
          </a:prstGeom>
          <a:noFill/>
        </p:spPr>
        <p:txBody>
          <a:bodyPr wrap="square" lIns="90000" rtlCol="0">
            <a:spAutoFit/>
          </a:bodyPr>
          <a:lstStyle>
            <a:defPPr>
              <a:defRPr lang="zh-CN"/>
            </a:defPPr>
            <a:lvl1pPr algn="ctr">
              <a:defRPr>
                <a:solidFill>
                  <a:schemeClr val="tx1">
                    <a:lumMod val="25000"/>
                    <a:lumOff val="75000"/>
                  </a:schemeClr>
                </a:solidFill>
                <a:latin typeface="+mj-ea"/>
                <a:ea typeface="+mj-ea"/>
              </a:defRPr>
            </a:lvl1pPr>
          </a:lstStyle>
          <a:p>
            <a:r>
              <a:rPr lang="zh-CN" altLang="en-US" dirty="0">
                <a:solidFill>
                  <a:schemeClr val="tx1">
                    <a:lumMod val="75000"/>
                    <a:lumOff val="25000"/>
                  </a:schemeClr>
                </a:solidFill>
              </a:rPr>
              <a:t>课题现状及发展</a:t>
            </a:r>
            <a:endParaRPr lang="en-US" altLang="zh-CN" dirty="0">
              <a:solidFill>
                <a:schemeClr val="tx1">
                  <a:lumMod val="75000"/>
                  <a:lumOff val="25000"/>
                </a:schemeClr>
              </a:solidFill>
            </a:endParaRPr>
          </a:p>
        </p:txBody>
      </p:sp>
      <p:sp>
        <p:nvSpPr>
          <p:cNvPr id="24" name="文本框 23">
            <a:extLst>
              <a:ext uri="{FF2B5EF4-FFF2-40B4-BE49-F238E27FC236}">
                <a16:creationId xmlns:a16="http://schemas.microsoft.com/office/drawing/2014/main" id="{49B4E6A6-6022-49EE-B346-93E5C574195E}"/>
              </a:ext>
            </a:extLst>
          </p:cNvPr>
          <p:cNvSpPr txBox="1"/>
          <p:nvPr/>
        </p:nvSpPr>
        <p:spPr>
          <a:xfrm>
            <a:off x="4125138" y="301678"/>
            <a:ext cx="1970863" cy="369332"/>
          </a:xfrm>
          <a:prstGeom prst="rect">
            <a:avLst/>
          </a:prstGeom>
          <a:noFill/>
        </p:spPr>
        <p:txBody>
          <a:bodyPr wrap="square" lIns="90000" rtlCol="0">
            <a:spAutoFit/>
          </a:bodyPr>
          <a:lstStyle>
            <a:defPPr>
              <a:defRPr lang="zh-CN"/>
            </a:defPPr>
            <a:lvl1pPr algn="ctr">
              <a:defRPr>
                <a:solidFill>
                  <a:schemeClr val="tx1">
                    <a:lumMod val="25000"/>
                    <a:lumOff val="75000"/>
                  </a:schemeClr>
                </a:solidFill>
                <a:latin typeface="+mj-ea"/>
                <a:ea typeface="+mj-ea"/>
              </a:defRPr>
            </a:lvl1pPr>
          </a:lstStyle>
          <a:p>
            <a:r>
              <a:rPr lang="zh-CN" altLang="en-US" dirty="0">
                <a:solidFill>
                  <a:schemeClr val="tx1">
                    <a:lumMod val="75000"/>
                    <a:lumOff val="25000"/>
                  </a:schemeClr>
                </a:solidFill>
              </a:rPr>
              <a:t>研究思路及方法</a:t>
            </a:r>
            <a:endParaRPr lang="en-US" altLang="zh-CN" dirty="0">
              <a:solidFill>
                <a:schemeClr val="tx1">
                  <a:lumMod val="75000"/>
                  <a:lumOff val="25000"/>
                </a:schemeClr>
              </a:solidFill>
            </a:endParaRPr>
          </a:p>
        </p:txBody>
      </p:sp>
      <p:sp>
        <p:nvSpPr>
          <p:cNvPr id="25" name="文本框 24">
            <a:extLst>
              <a:ext uri="{FF2B5EF4-FFF2-40B4-BE49-F238E27FC236}">
                <a16:creationId xmlns:a16="http://schemas.microsoft.com/office/drawing/2014/main" id="{D5929538-0431-4CE9-B27F-EDFAB511E20B}"/>
              </a:ext>
            </a:extLst>
          </p:cNvPr>
          <p:cNvSpPr txBox="1"/>
          <p:nvPr/>
        </p:nvSpPr>
        <p:spPr>
          <a:xfrm>
            <a:off x="6120349" y="301678"/>
            <a:ext cx="1970863" cy="369332"/>
          </a:xfrm>
          <a:prstGeom prst="rect">
            <a:avLst/>
          </a:prstGeom>
          <a:noFill/>
        </p:spPr>
        <p:txBody>
          <a:bodyPr wrap="square" lIns="90000" rtlCol="0">
            <a:spAutoFit/>
          </a:bodyPr>
          <a:lstStyle>
            <a:defPPr>
              <a:defRPr lang="zh-CN"/>
            </a:defPPr>
            <a:lvl1pPr algn="ctr">
              <a:defRPr>
                <a:solidFill>
                  <a:schemeClr val="tx1">
                    <a:lumMod val="25000"/>
                    <a:lumOff val="75000"/>
                  </a:schemeClr>
                </a:solidFill>
                <a:latin typeface="+mj-ea"/>
                <a:ea typeface="+mj-ea"/>
              </a:defRPr>
            </a:lvl1pPr>
          </a:lstStyle>
          <a:p>
            <a:r>
              <a:rPr lang="zh-CN" altLang="en-US" dirty="0">
                <a:solidFill>
                  <a:schemeClr val="tx1">
                    <a:lumMod val="75000"/>
                    <a:lumOff val="25000"/>
                  </a:schemeClr>
                </a:solidFill>
              </a:rPr>
              <a:t>研究数据及成果</a:t>
            </a:r>
            <a:endParaRPr lang="en-US" altLang="zh-CN" dirty="0">
              <a:solidFill>
                <a:schemeClr val="tx1">
                  <a:lumMod val="75000"/>
                  <a:lumOff val="25000"/>
                </a:schemeClr>
              </a:solidFill>
            </a:endParaRPr>
          </a:p>
        </p:txBody>
      </p:sp>
      <p:sp>
        <p:nvSpPr>
          <p:cNvPr id="26" name="文本框 25">
            <a:extLst>
              <a:ext uri="{FF2B5EF4-FFF2-40B4-BE49-F238E27FC236}">
                <a16:creationId xmlns:a16="http://schemas.microsoft.com/office/drawing/2014/main" id="{337C3A53-7938-4225-9828-66C7EE380003}"/>
              </a:ext>
            </a:extLst>
          </p:cNvPr>
          <p:cNvSpPr txBox="1"/>
          <p:nvPr/>
        </p:nvSpPr>
        <p:spPr>
          <a:xfrm>
            <a:off x="8115558" y="286289"/>
            <a:ext cx="1970863" cy="400110"/>
          </a:xfrm>
          <a:prstGeom prst="rect">
            <a:avLst/>
          </a:prstGeom>
          <a:solidFill>
            <a:schemeClr val="accent1"/>
          </a:solidFill>
        </p:spPr>
        <p:txBody>
          <a:bodyPr wrap="square" lIns="90000" rtlCol="0">
            <a:spAutoFit/>
          </a:bodyPr>
          <a:lstStyle>
            <a:defPPr>
              <a:defRPr lang="zh-CN"/>
            </a:defPPr>
            <a:lvl1pPr algn="ctr">
              <a:defRPr sz="2000" b="1">
                <a:solidFill>
                  <a:schemeClr val="bg1"/>
                </a:solidFill>
                <a:latin typeface="+mj-ea"/>
                <a:ea typeface="+mj-ea"/>
              </a:defRPr>
            </a:lvl1pPr>
          </a:lstStyle>
          <a:p>
            <a:r>
              <a:rPr lang="zh-CN" altLang="en-US" dirty="0"/>
              <a:t>解决方案及总结</a:t>
            </a:r>
            <a:endParaRPr lang="en-US" altLang="zh-CN" dirty="0"/>
          </a:p>
        </p:txBody>
      </p:sp>
      <p:sp>
        <p:nvSpPr>
          <p:cNvPr id="2" name="幻灯片编号占位符 1"/>
          <p:cNvSpPr>
            <a:spLocks noGrp="1"/>
          </p:cNvSpPr>
          <p:nvPr>
            <p:ph type="sldNum" sz="quarter" idx="4"/>
          </p:nvPr>
        </p:nvSpPr>
        <p:spPr>
          <a:xfrm>
            <a:off x="4724400" y="6378575"/>
            <a:ext cx="2743200" cy="365125"/>
          </a:xfrm>
        </p:spPr>
        <p:txBody>
          <a:bodyPr/>
          <a:lstStyle/>
          <a:p>
            <a:fld id="{FCD414FB-FBA3-744C-9B73-3C070CB3E4AB}" type="slidenum">
              <a:rPr kumimoji="1" lang="zh-CN" altLang="en-US" smtClean="0"/>
              <a:pPr/>
              <a:t>58</a:t>
            </a:fld>
            <a:endParaRPr kumimoji="1" lang="zh-CN" altLang="en-US" dirty="0"/>
          </a:p>
        </p:txBody>
      </p:sp>
    </p:spTree>
    <p:extLst>
      <p:ext uri="{BB962C8B-B14F-4D97-AF65-F5344CB8AC3E}">
        <p14:creationId xmlns:p14="http://schemas.microsoft.com/office/powerpoint/2010/main" val="256424417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CC05A8E6-3500-49B5-B183-7958F4EBCFB1}"/>
              </a:ext>
            </a:extLst>
          </p:cNvPr>
          <p:cNvGrpSpPr/>
          <p:nvPr/>
        </p:nvGrpSpPr>
        <p:grpSpPr>
          <a:xfrm>
            <a:off x="1883447" y="2927498"/>
            <a:ext cx="8425106" cy="1003005"/>
            <a:chOff x="1883447" y="1999772"/>
            <a:chExt cx="8425106" cy="1003005"/>
          </a:xfrm>
        </p:grpSpPr>
        <p:sp>
          <p:nvSpPr>
            <p:cNvPr id="23" name="矩形 22">
              <a:extLst>
                <a:ext uri="{FF2B5EF4-FFF2-40B4-BE49-F238E27FC236}">
                  <a16:creationId xmlns:a16="http://schemas.microsoft.com/office/drawing/2014/main" id="{E4D8AE82-C95F-421C-B5F8-423F76CCFC12}"/>
                </a:ext>
              </a:extLst>
            </p:cNvPr>
            <p:cNvSpPr/>
            <p:nvPr/>
          </p:nvSpPr>
          <p:spPr>
            <a:xfrm>
              <a:off x="1883447" y="2039610"/>
              <a:ext cx="8425106" cy="923330"/>
            </a:xfrm>
            <a:prstGeom prst="rect">
              <a:avLst/>
            </a:prstGeom>
            <a:noFill/>
          </p:spPr>
          <p:txBody>
            <a:bodyPr wrap="square" lIns="0" rIns="0">
              <a:spAutoFit/>
            </a:bodyPr>
            <a:lstStyle/>
            <a:p>
              <a:pPr algn="ctr"/>
              <a:r>
                <a:rPr lang="zh-CN" altLang="en-US" sz="5400" spc="300" dirty="0">
                  <a:solidFill>
                    <a:schemeClr val="accent1"/>
                  </a:solidFill>
                  <a:latin typeface="+mj-ea"/>
                </a:rPr>
                <a:t>附录四：学校素材</a:t>
              </a:r>
              <a:endParaRPr lang="en-US" altLang="zh-CN" sz="5400" spc="300" dirty="0">
                <a:solidFill>
                  <a:schemeClr val="accent1"/>
                </a:solidFill>
                <a:latin typeface="+mj-ea"/>
              </a:endParaRPr>
            </a:p>
          </p:txBody>
        </p:sp>
        <p:cxnSp>
          <p:nvCxnSpPr>
            <p:cNvPr id="5" name="直接连接符 4">
              <a:extLst>
                <a:ext uri="{FF2B5EF4-FFF2-40B4-BE49-F238E27FC236}">
                  <a16:creationId xmlns:a16="http://schemas.microsoft.com/office/drawing/2014/main" id="{CC118803-3384-4F22-84FA-62518AEC9EBE}"/>
                </a:ext>
              </a:extLst>
            </p:cNvPr>
            <p:cNvCxnSpPr>
              <a:cxnSpLocks/>
            </p:cNvCxnSpPr>
            <p:nvPr/>
          </p:nvCxnSpPr>
          <p:spPr>
            <a:xfrm>
              <a:off x="2030819" y="1999772"/>
              <a:ext cx="816886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F72074CE-1354-4648-9049-09385007D936}"/>
                </a:ext>
              </a:extLst>
            </p:cNvPr>
            <p:cNvCxnSpPr>
              <a:cxnSpLocks/>
            </p:cNvCxnSpPr>
            <p:nvPr/>
          </p:nvCxnSpPr>
          <p:spPr>
            <a:xfrm>
              <a:off x="2029046" y="3002777"/>
              <a:ext cx="8170642" cy="0"/>
            </a:xfrm>
            <a:prstGeom prst="line">
              <a:avLst/>
            </a:prstGeom>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837831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6CB428CC-7FAA-42D4-B7DD-519263B717C7}"/>
              </a:ext>
            </a:extLst>
          </p:cNvPr>
          <p:cNvSpPr>
            <a:spLocks noGrp="1"/>
          </p:cNvSpPr>
          <p:nvPr>
            <p:ph type="body" sz="quarter" idx="10"/>
          </p:nvPr>
        </p:nvSpPr>
        <p:spPr/>
        <p:txBody>
          <a:bodyPr/>
          <a:lstStyle/>
          <a:p>
            <a:r>
              <a:rPr lang="zh-CN" altLang="en-US" dirty="0"/>
              <a:t>课题现状及发展</a:t>
            </a:r>
          </a:p>
        </p:txBody>
      </p:sp>
      <p:sp>
        <p:nvSpPr>
          <p:cNvPr id="4" name="文本框 3">
            <a:extLst>
              <a:ext uri="{FF2B5EF4-FFF2-40B4-BE49-F238E27FC236}">
                <a16:creationId xmlns:a16="http://schemas.microsoft.com/office/drawing/2014/main" id="{DBDED85D-23F2-4BF9-A14A-A86CB169D0FF}"/>
              </a:ext>
            </a:extLst>
          </p:cNvPr>
          <p:cNvSpPr txBox="1"/>
          <p:nvPr/>
        </p:nvSpPr>
        <p:spPr>
          <a:xfrm>
            <a:off x="194405" y="60404"/>
            <a:ext cx="1040670" cy="1015663"/>
          </a:xfrm>
          <a:prstGeom prst="rect">
            <a:avLst/>
          </a:prstGeom>
          <a:noFill/>
        </p:spPr>
        <p:txBody>
          <a:bodyPr wrap="none" rtlCol="0">
            <a:spAutoFit/>
          </a:bodyPr>
          <a:lstStyle/>
          <a:p>
            <a:r>
              <a:rPr lang="en-US" altLang="zh-CN" sz="6000" b="1" dirty="0">
                <a:gradFill>
                  <a:gsLst>
                    <a:gs pos="0">
                      <a:schemeClr val="accent1"/>
                    </a:gs>
                    <a:gs pos="60000">
                      <a:schemeClr val="accent1"/>
                    </a:gs>
                    <a:gs pos="60000">
                      <a:schemeClr val="bg1">
                        <a:alpha val="0"/>
                      </a:schemeClr>
                    </a:gs>
                  </a:gsLst>
                  <a:lin ang="5400000" scaled="1"/>
                </a:gradFill>
                <a:latin typeface="+mj-lt"/>
              </a:rPr>
              <a:t>02</a:t>
            </a:r>
            <a:endParaRPr lang="zh-CN" altLang="en-US" sz="6000" b="1" dirty="0">
              <a:gradFill>
                <a:gsLst>
                  <a:gs pos="0">
                    <a:schemeClr val="accent1"/>
                  </a:gs>
                  <a:gs pos="60000">
                    <a:schemeClr val="accent1"/>
                  </a:gs>
                  <a:gs pos="60000">
                    <a:schemeClr val="bg1">
                      <a:alpha val="0"/>
                    </a:schemeClr>
                  </a:gs>
                </a:gsLst>
                <a:lin ang="5400000" scaled="1"/>
              </a:gradFill>
              <a:latin typeface="+mj-lt"/>
            </a:endParaRPr>
          </a:p>
        </p:txBody>
      </p:sp>
      <p:sp>
        <p:nvSpPr>
          <p:cNvPr id="3" name="幻灯片编号占位符 2"/>
          <p:cNvSpPr>
            <a:spLocks noGrp="1"/>
          </p:cNvSpPr>
          <p:nvPr>
            <p:ph type="sldNum" sz="quarter" idx="4"/>
          </p:nvPr>
        </p:nvSpPr>
        <p:spPr>
          <a:xfrm>
            <a:off x="4724400" y="6378575"/>
            <a:ext cx="2743200" cy="365125"/>
          </a:xfrm>
        </p:spPr>
        <p:txBody>
          <a:bodyPr/>
          <a:lstStyle/>
          <a:p>
            <a:fld id="{FCD414FB-FBA3-744C-9B73-3C070CB3E4AB}" type="slidenum">
              <a:rPr kumimoji="1" lang="zh-CN" altLang="en-US" smtClean="0"/>
              <a:pPr/>
              <a:t>6</a:t>
            </a:fld>
            <a:endParaRPr kumimoji="1" lang="zh-CN" altLang="en-US" dirty="0"/>
          </a:p>
        </p:txBody>
      </p:sp>
    </p:spTree>
    <p:extLst>
      <p:ext uri="{BB962C8B-B14F-4D97-AF65-F5344CB8AC3E}">
        <p14:creationId xmlns:p14="http://schemas.microsoft.com/office/powerpoint/2010/main" val="48544989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a:extLst>
              <a:ext uri="{FF2B5EF4-FFF2-40B4-BE49-F238E27FC236}">
                <a16:creationId xmlns:a16="http://schemas.microsoft.com/office/drawing/2014/main" id="{EA32A16F-2E41-4AB0-AE71-CCD4EAA3138E}"/>
              </a:ext>
            </a:extLst>
          </p:cNvPr>
          <p:cNvGrpSpPr/>
          <p:nvPr/>
        </p:nvGrpSpPr>
        <p:grpSpPr>
          <a:xfrm>
            <a:off x="660400" y="2486320"/>
            <a:ext cx="10880950" cy="1885361"/>
            <a:chOff x="660400" y="2168165"/>
            <a:chExt cx="10880950" cy="1885361"/>
          </a:xfrm>
        </p:grpSpPr>
        <p:sp>
          <p:nvSpPr>
            <p:cNvPr id="39" name="矩形 38">
              <a:extLst>
                <a:ext uri="{FF2B5EF4-FFF2-40B4-BE49-F238E27FC236}">
                  <a16:creationId xmlns:a16="http://schemas.microsoft.com/office/drawing/2014/main" id="{477A334E-E26C-4C08-B0D3-E17E7D11AB12}"/>
                </a:ext>
              </a:extLst>
            </p:cNvPr>
            <p:cNvSpPr/>
            <p:nvPr/>
          </p:nvSpPr>
          <p:spPr>
            <a:xfrm>
              <a:off x="6186078" y="2168165"/>
              <a:ext cx="5355272" cy="1885361"/>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a:extLst>
                <a:ext uri="{FF2B5EF4-FFF2-40B4-BE49-F238E27FC236}">
                  <a16:creationId xmlns:a16="http://schemas.microsoft.com/office/drawing/2014/main" id="{CBC7C292-A4F2-43BE-8BFB-180AD8F0CCBC}"/>
                </a:ext>
              </a:extLst>
            </p:cNvPr>
            <p:cNvGrpSpPr/>
            <p:nvPr/>
          </p:nvGrpSpPr>
          <p:grpSpPr>
            <a:xfrm>
              <a:off x="660400" y="2168165"/>
              <a:ext cx="5355272" cy="1885361"/>
              <a:chOff x="660400" y="2168165"/>
              <a:chExt cx="5435600" cy="1913641"/>
            </a:xfrm>
          </p:grpSpPr>
          <p:pic>
            <p:nvPicPr>
              <p:cNvPr id="7" name="图片 6">
                <a:extLst>
                  <a:ext uri="{FF2B5EF4-FFF2-40B4-BE49-F238E27FC236}">
                    <a16:creationId xmlns:a16="http://schemas.microsoft.com/office/drawing/2014/main" id="{63079AC5-4663-4C7F-B1E9-92BA0F20F02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7593" y="2543322"/>
                <a:ext cx="4601214" cy="1163326"/>
              </a:xfrm>
              <a:prstGeom prst="rect">
                <a:avLst/>
              </a:prstGeom>
            </p:spPr>
          </p:pic>
          <p:sp>
            <p:nvSpPr>
              <p:cNvPr id="9" name="矩形 8">
                <a:extLst>
                  <a:ext uri="{FF2B5EF4-FFF2-40B4-BE49-F238E27FC236}">
                    <a16:creationId xmlns:a16="http://schemas.microsoft.com/office/drawing/2014/main" id="{DB31AAD3-1882-498C-B437-12DA5D4A0EBD}"/>
                  </a:ext>
                </a:extLst>
              </p:cNvPr>
              <p:cNvSpPr/>
              <p:nvPr/>
            </p:nvSpPr>
            <p:spPr>
              <a:xfrm>
                <a:off x="660400" y="2168165"/>
                <a:ext cx="5435600" cy="1913641"/>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8" name="图片 37">
              <a:extLst>
                <a:ext uri="{FF2B5EF4-FFF2-40B4-BE49-F238E27FC236}">
                  <a16:creationId xmlns:a16="http://schemas.microsoft.com/office/drawing/2014/main" id="{5545C29F-1594-4D4E-8060-BC8C99CFC57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97106" y="2537778"/>
              <a:ext cx="4533216" cy="1146134"/>
            </a:xfrm>
            <a:prstGeom prst="rect">
              <a:avLst/>
            </a:prstGeom>
          </p:spPr>
        </p:pic>
      </p:grpSp>
      <p:sp>
        <p:nvSpPr>
          <p:cNvPr id="25" name="文本占位符 24">
            <a:extLst>
              <a:ext uri="{FF2B5EF4-FFF2-40B4-BE49-F238E27FC236}">
                <a16:creationId xmlns:a16="http://schemas.microsoft.com/office/drawing/2014/main" id="{ECAFADD4-6D67-42B9-AAA9-EF1AD8885C39}"/>
              </a:ext>
            </a:extLst>
          </p:cNvPr>
          <p:cNvSpPr>
            <a:spLocks noGrp="1"/>
          </p:cNvSpPr>
          <p:nvPr>
            <p:ph type="body" sz="quarter" idx="10"/>
          </p:nvPr>
        </p:nvSpPr>
        <p:spPr/>
        <p:txBody>
          <a:bodyPr/>
          <a:lstStyle/>
          <a:p>
            <a:r>
              <a:rPr lang="zh-CN" altLang="en-US" dirty="0"/>
              <a:t>学校</a:t>
            </a:r>
            <a:r>
              <a:rPr lang="en-US" altLang="zh-CN" dirty="0"/>
              <a:t>LOGO</a:t>
            </a:r>
            <a:endParaRPr lang="zh-CN" altLang="en-US" dirty="0"/>
          </a:p>
        </p:txBody>
      </p:sp>
      <p:sp>
        <p:nvSpPr>
          <p:cNvPr id="2" name="幻灯片编号占位符 1"/>
          <p:cNvSpPr>
            <a:spLocks noGrp="1"/>
          </p:cNvSpPr>
          <p:nvPr>
            <p:ph type="sldNum" sz="quarter" idx="4"/>
          </p:nvPr>
        </p:nvSpPr>
        <p:spPr>
          <a:xfrm>
            <a:off x="4724400" y="6378575"/>
            <a:ext cx="2743200" cy="365125"/>
          </a:xfrm>
        </p:spPr>
        <p:txBody>
          <a:bodyPr/>
          <a:lstStyle/>
          <a:p>
            <a:fld id="{FCD414FB-FBA3-744C-9B73-3C070CB3E4AB}" type="slidenum">
              <a:rPr kumimoji="1" lang="zh-CN" altLang="en-US" smtClean="0"/>
              <a:pPr/>
              <a:t>60</a:t>
            </a:fld>
            <a:endParaRPr kumimoji="1" lang="zh-CN" altLang="en-US" dirty="0"/>
          </a:p>
        </p:txBody>
      </p:sp>
    </p:spTree>
    <p:extLst>
      <p:ext uri="{BB962C8B-B14F-4D97-AF65-F5344CB8AC3E}">
        <p14:creationId xmlns:p14="http://schemas.microsoft.com/office/powerpoint/2010/main" val="220091150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6F7FC28D-6C69-4F21-AF98-24102DE01B7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466768"/>
            <a:ext cx="12192000" cy="3924464"/>
          </a:xfrm>
          <a:prstGeom prst="rect">
            <a:avLst/>
          </a:prstGeom>
        </p:spPr>
      </p:pic>
      <p:sp>
        <p:nvSpPr>
          <p:cNvPr id="4" name="文本占位符 3">
            <a:extLst>
              <a:ext uri="{FF2B5EF4-FFF2-40B4-BE49-F238E27FC236}">
                <a16:creationId xmlns:a16="http://schemas.microsoft.com/office/drawing/2014/main" id="{4CACAC55-F30C-4C92-B6D0-6CEEF92180FA}"/>
              </a:ext>
            </a:extLst>
          </p:cNvPr>
          <p:cNvSpPr>
            <a:spLocks noGrp="1"/>
          </p:cNvSpPr>
          <p:nvPr>
            <p:ph type="body" sz="quarter" idx="10"/>
          </p:nvPr>
        </p:nvSpPr>
        <p:spPr/>
        <p:txBody>
          <a:bodyPr/>
          <a:lstStyle/>
          <a:p>
            <a:r>
              <a:rPr lang="zh-CN" altLang="en-US" dirty="0"/>
              <a:t>学校图片</a:t>
            </a:r>
          </a:p>
        </p:txBody>
      </p:sp>
      <p:sp>
        <p:nvSpPr>
          <p:cNvPr id="2" name="幻灯片编号占位符 1"/>
          <p:cNvSpPr>
            <a:spLocks noGrp="1"/>
          </p:cNvSpPr>
          <p:nvPr>
            <p:ph type="sldNum" sz="quarter" idx="4"/>
          </p:nvPr>
        </p:nvSpPr>
        <p:spPr>
          <a:xfrm>
            <a:off x="4724400" y="6378575"/>
            <a:ext cx="2743200" cy="365125"/>
          </a:xfrm>
        </p:spPr>
        <p:txBody>
          <a:bodyPr/>
          <a:lstStyle/>
          <a:p>
            <a:fld id="{FCD414FB-FBA3-744C-9B73-3C070CB3E4AB}" type="slidenum">
              <a:rPr kumimoji="1" lang="zh-CN" altLang="en-US" smtClean="0"/>
              <a:pPr/>
              <a:t>61</a:t>
            </a:fld>
            <a:endParaRPr kumimoji="1" lang="zh-CN" altLang="en-US" dirty="0"/>
          </a:p>
        </p:txBody>
      </p:sp>
    </p:spTree>
    <p:extLst>
      <p:ext uri="{BB962C8B-B14F-4D97-AF65-F5344CB8AC3E}">
        <p14:creationId xmlns:p14="http://schemas.microsoft.com/office/powerpoint/2010/main" val="145965661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8A888DB1-6021-41F7-AACB-6EBFB4F889C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569" y="1879170"/>
            <a:ext cx="12192000" cy="3099661"/>
          </a:xfrm>
          <a:prstGeom prst="rect">
            <a:avLst/>
          </a:prstGeom>
        </p:spPr>
      </p:pic>
      <p:sp>
        <p:nvSpPr>
          <p:cNvPr id="6" name="文本占位符 5">
            <a:extLst>
              <a:ext uri="{FF2B5EF4-FFF2-40B4-BE49-F238E27FC236}">
                <a16:creationId xmlns:a16="http://schemas.microsoft.com/office/drawing/2014/main" id="{1309AE90-E37C-4FAB-9E1C-D8CBE87F3A22}"/>
              </a:ext>
            </a:extLst>
          </p:cNvPr>
          <p:cNvSpPr>
            <a:spLocks noGrp="1"/>
          </p:cNvSpPr>
          <p:nvPr>
            <p:ph type="body" sz="quarter" idx="10"/>
          </p:nvPr>
        </p:nvSpPr>
        <p:spPr/>
        <p:txBody>
          <a:bodyPr/>
          <a:lstStyle/>
          <a:p>
            <a:r>
              <a:rPr lang="zh-CN" altLang="en-US" dirty="0"/>
              <a:t>学校图片</a:t>
            </a:r>
          </a:p>
        </p:txBody>
      </p:sp>
      <p:sp>
        <p:nvSpPr>
          <p:cNvPr id="2" name="幻灯片编号占位符 1"/>
          <p:cNvSpPr>
            <a:spLocks noGrp="1"/>
          </p:cNvSpPr>
          <p:nvPr>
            <p:ph type="sldNum" sz="quarter" idx="4"/>
          </p:nvPr>
        </p:nvSpPr>
        <p:spPr>
          <a:xfrm>
            <a:off x="4724400" y="6378575"/>
            <a:ext cx="2743200" cy="365125"/>
          </a:xfrm>
        </p:spPr>
        <p:txBody>
          <a:bodyPr/>
          <a:lstStyle/>
          <a:p>
            <a:fld id="{FCD414FB-FBA3-744C-9B73-3C070CB3E4AB}" type="slidenum">
              <a:rPr kumimoji="1" lang="zh-CN" altLang="en-US" smtClean="0"/>
              <a:pPr/>
              <a:t>62</a:t>
            </a:fld>
            <a:endParaRPr kumimoji="1" lang="zh-CN" altLang="en-US" dirty="0"/>
          </a:p>
        </p:txBody>
      </p:sp>
    </p:spTree>
    <p:extLst>
      <p:ext uri="{BB962C8B-B14F-4D97-AF65-F5344CB8AC3E}">
        <p14:creationId xmlns:p14="http://schemas.microsoft.com/office/powerpoint/2010/main" val="271041051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占位符 8">
            <a:extLst>
              <a:ext uri="{FF2B5EF4-FFF2-40B4-BE49-F238E27FC236}">
                <a16:creationId xmlns:a16="http://schemas.microsoft.com/office/drawing/2014/main" id="{53C2E28C-AD06-4EAF-AC82-74BC561D0EDC}"/>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899" b="899"/>
          <a:stretch>
            <a:fillRect/>
          </a:stretch>
        </p:blipFill>
        <p:spPr/>
      </p:pic>
      <p:pic>
        <p:nvPicPr>
          <p:cNvPr id="11" name="图片占位符 10">
            <a:extLst>
              <a:ext uri="{FF2B5EF4-FFF2-40B4-BE49-F238E27FC236}">
                <a16:creationId xmlns:a16="http://schemas.microsoft.com/office/drawing/2014/main" id="{D3A8288D-799B-432C-B9FA-CC19C64FBD74}"/>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t="899" b="899"/>
          <a:stretch>
            <a:fillRect/>
          </a:stretch>
        </p:blipFill>
        <p:spPr/>
      </p:pic>
      <p:sp>
        <p:nvSpPr>
          <p:cNvPr id="7" name="文本占位符 6">
            <a:extLst>
              <a:ext uri="{FF2B5EF4-FFF2-40B4-BE49-F238E27FC236}">
                <a16:creationId xmlns:a16="http://schemas.microsoft.com/office/drawing/2014/main" id="{46FA3CBA-D85D-4153-AA26-89A48AB0C65C}"/>
              </a:ext>
            </a:extLst>
          </p:cNvPr>
          <p:cNvSpPr>
            <a:spLocks noGrp="1"/>
          </p:cNvSpPr>
          <p:nvPr>
            <p:ph type="body" sz="quarter" idx="4294967295"/>
          </p:nvPr>
        </p:nvSpPr>
        <p:spPr>
          <a:xfrm>
            <a:off x="569168" y="236570"/>
            <a:ext cx="9666326" cy="493810"/>
          </a:xfrm>
          <a:prstGeom prst="rect">
            <a:avLst/>
          </a:prstGeom>
        </p:spPr>
        <p:txBody>
          <a:bodyPr/>
          <a:lstStyle/>
          <a:p>
            <a:r>
              <a:rPr lang="zh-CN" altLang="en-US" dirty="0"/>
              <a:t>学校图片</a:t>
            </a:r>
          </a:p>
        </p:txBody>
      </p:sp>
      <p:sp>
        <p:nvSpPr>
          <p:cNvPr id="43" name="直角三角形 42">
            <a:extLst>
              <a:ext uri="{FF2B5EF4-FFF2-40B4-BE49-F238E27FC236}">
                <a16:creationId xmlns:a16="http://schemas.microsoft.com/office/drawing/2014/main" id="{EB4E27DB-0BC1-41B6-AF1F-CA49521193B5}"/>
              </a:ext>
            </a:extLst>
          </p:cNvPr>
          <p:cNvSpPr/>
          <p:nvPr/>
        </p:nvSpPr>
        <p:spPr>
          <a:xfrm rot="13500000">
            <a:off x="118078" y="308248"/>
            <a:ext cx="369972" cy="369973"/>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幻灯片编号占位符 1"/>
          <p:cNvSpPr>
            <a:spLocks noGrp="1"/>
          </p:cNvSpPr>
          <p:nvPr>
            <p:ph type="sldNum" sz="quarter" idx="4"/>
          </p:nvPr>
        </p:nvSpPr>
        <p:spPr>
          <a:xfrm>
            <a:off x="4724400" y="6378575"/>
            <a:ext cx="2743200" cy="365125"/>
          </a:xfrm>
        </p:spPr>
        <p:txBody>
          <a:bodyPr/>
          <a:lstStyle/>
          <a:p>
            <a:fld id="{FCD414FB-FBA3-744C-9B73-3C070CB3E4AB}" type="slidenum">
              <a:rPr kumimoji="1" lang="zh-CN" altLang="en-US" smtClean="0"/>
              <a:pPr/>
              <a:t>63</a:t>
            </a:fld>
            <a:endParaRPr kumimoji="1" lang="zh-CN" altLang="en-US" dirty="0"/>
          </a:p>
        </p:txBody>
      </p:sp>
    </p:spTree>
    <p:extLst>
      <p:ext uri="{BB962C8B-B14F-4D97-AF65-F5344CB8AC3E}">
        <p14:creationId xmlns:p14="http://schemas.microsoft.com/office/powerpoint/2010/main" val="259397710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5">
            <a:extLst>
              <a:ext uri="{FF2B5EF4-FFF2-40B4-BE49-F238E27FC236}">
                <a16:creationId xmlns:a16="http://schemas.microsoft.com/office/drawing/2014/main" id="{9E78912D-B933-460E-96CA-98381AB153B2}"/>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980" b="980"/>
          <a:stretch>
            <a:fillRect/>
          </a:stretch>
        </p:blipFill>
        <p:spPr/>
      </p:pic>
      <p:pic>
        <p:nvPicPr>
          <p:cNvPr id="8" name="图片占位符 7">
            <a:extLst>
              <a:ext uri="{FF2B5EF4-FFF2-40B4-BE49-F238E27FC236}">
                <a16:creationId xmlns:a16="http://schemas.microsoft.com/office/drawing/2014/main" id="{FF219B97-A40D-4154-B81B-3149EE7CDE2C}"/>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6722" r="6722"/>
          <a:stretch>
            <a:fillRect/>
          </a:stretch>
        </p:blipFill>
        <p:spPr/>
      </p:pic>
      <p:sp>
        <p:nvSpPr>
          <p:cNvPr id="4" name="文本占位符 3">
            <a:extLst>
              <a:ext uri="{FF2B5EF4-FFF2-40B4-BE49-F238E27FC236}">
                <a16:creationId xmlns:a16="http://schemas.microsoft.com/office/drawing/2014/main" id="{C7B4A318-901B-4D7E-B84E-1898142BD029}"/>
              </a:ext>
            </a:extLst>
          </p:cNvPr>
          <p:cNvSpPr>
            <a:spLocks noGrp="1"/>
          </p:cNvSpPr>
          <p:nvPr>
            <p:ph type="body" sz="quarter" idx="4294967295"/>
          </p:nvPr>
        </p:nvSpPr>
        <p:spPr>
          <a:xfrm>
            <a:off x="569168" y="236570"/>
            <a:ext cx="9666326" cy="493810"/>
          </a:xfrm>
          <a:prstGeom prst="rect">
            <a:avLst/>
          </a:prstGeom>
        </p:spPr>
        <p:txBody>
          <a:bodyPr/>
          <a:lstStyle/>
          <a:p>
            <a:r>
              <a:rPr lang="zh-CN" altLang="en-US" dirty="0"/>
              <a:t>学校图片</a:t>
            </a:r>
          </a:p>
        </p:txBody>
      </p:sp>
      <p:sp>
        <p:nvSpPr>
          <p:cNvPr id="2" name="幻灯片编号占位符 1"/>
          <p:cNvSpPr>
            <a:spLocks noGrp="1"/>
          </p:cNvSpPr>
          <p:nvPr>
            <p:ph type="sldNum" sz="quarter" idx="4"/>
          </p:nvPr>
        </p:nvSpPr>
        <p:spPr>
          <a:xfrm>
            <a:off x="4724400" y="6378575"/>
            <a:ext cx="2743200" cy="365125"/>
          </a:xfrm>
        </p:spPr>
        <p:txBody>
          <a:bodyPr/>
          <a:lstStyle/>
          <a:p>
            <a:fld id="{FCD414FB-FBA3-744C-9B73-3C070CB3E4AB}" type="slidenum">
              <a:rPr kumimoji="1" lang="zh-CN" altLang="en-US" smtClean="0"/>
              <a:pPr/>
              <a:t>64</a:t>
            </a:fld>
            <a:endParaRPr kumimoji="1" lang="zh-CN" altLang="en-US" dirty="0"/>
          </a:p>
        </p:txBody>
      </p:sp>
    </p:spTree>
    <p:extLst>
      <p:ext uri="{BB962C8B-B14F-4D97-AF65-F5344CB8AC3E}">
        <p14:creationId xmlns:p14="http://schemas.microsoft.com/office/powerpoint/2010/main" val="419534886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5">
            <a:extLst>
              <a:ext uri="{FF2B5EF4-FFF2-40B4-BE49-F238E27FC236}">
                <a16:creationId xmlns:a16="http://schemas.microsoft.com/office/drawing/2014/main" id="{39B14BE1-AEA6-4BE8-B32D-115A9353C004}"/>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6722" r="6722"/>
          <a:stretch>
            <a:fillRect/>
          </a:stretch>
        </p:blipFill>
        <p:spPr/>
      </p:pic>
      <p:pic>
        <p:nvPicPr>
          <p:cNvPr id="8" name="图片占位符 7">
            <a:extLst>
              <a:ext uri="{FF2B5EF4-FFF2-40B4-BE49-F238E27FC236}">
                <a16:creationId xmlns:a16="http://schemas.microsoft.com/office/drawing/2014/main" id="{48E6039D-DF82-4E36-881E-192065257641}"/>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5" r="5"/>
          <a:stretch>
            <a:fillRect/>
          </a:stretch>
        </p:blipFill>
        <p:spPr/>
      </p:pic>
      <p:sp>
        <p:nvSpPr>
          <p:cNvPr id="4" name="文本占位符 3">
            <a:extLst>
              <a:ext uri="{FF2B5EF4-FFF2-40B4-BE49-F238E27FC236}">
                <a16:creationId xmlns:a16="http://schemas.microsoft.com/office/drawing/2014/main" id="{8E1DBF7B-03B3-49BF-B5F7-C7218E495962}"/>
              </a:ext>
            </a:extLst>
          </p:cNvPr>
          <p:cNvSpPr>
            <a:spLocks noGrp="1"/>
          </p:cNvSpPr>
          <p:nvPr>
            <p:ph type="body" sz="quarter" idx="4294967295"/>
          </p:nvPr>
        </p:nvSpPr>
        <p:spPr>
          <a:xfrm>
            <a:off x="569168" y="236570"/>
            <a:ext cx="9666326" cy="493810"/>
          </a:xfrm>
          <a:prstGeom prst="rect">
            <a:avLst/>
          </a:prstGeom>
        </p:spPr>
        <p:txBody>
          <a:bodyPr/>
          <a:lstStyle/>
          <a:p>
            <a:r>
              <a:rPr lang="zh-CN" altLang="en-US" dirty="0"/>
              <a:t>学校图片</a:t>
            </a:r>
          </a:p>
        </p:txBody>
      </p:sp>
      <p:sp>
        <p:nvSpPr>
          <p:cNvPr id="2" name="幻灯片编号占位符 1"/>
          <p:cNvSpPr>
            <a:spLocks noGrp="1"/>
          </p:cNvSpPr>
          <p:nvPr>
            <p:ph type="sldNum" sz="quarter" idx="4"/>
          </p:nvPr>
        </p:nvSpPr>
        <p:spPr>
          <a:xfrm>
            <a:off x="4724400" y="6378575"/>
            <a:ext cx="2743200" cy="365125"/>
          </a:xfrm>
        </p:spPr>
        <p:txBody>
          <a:bodyPr/>
          <a:lstStyle/>
          <a:p>
            <a:fld id="{FCD414FB-FBA3-744C-9B73-3C070CB3E4AB}" type="slidenum">
              <a:rPr kumimoji="1" lang="zh-CN" altLang="en-US" smtClean="0"/>
              <a:pPr/>
              <a:t>65</a:t>
            </a:fld>
            <a:endParaRPr kumimoji="1" lang="zh-CN" altLang="en-US" dirty="0"/>
          </a:p>
        </p:txBody>
      </p:sp>
    </p:spTree>
    <p:extLst>
      <p:ext uri="{BB962C8B-B14F-4D97-AF65-F5344CB8AC3E}">
        <p14:creationId xmlns:p14="http://schemas.microsoft.com/office/powerpoint/2010/main" val="48463373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5">
            <a:extLst>
              <a:ext uri="{FF2B5EF4-FFF2-40B4-BE49-F238E27FC236}">
                <a16:creationId xmlns:a16="http://schemas.microsoft.com/office/drawing/2014/main" id="{0765CDDA-B57D-4B13-B4F6-194BAE94766E}"/>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937" b="937"/>
          <a:stretch>
            <a:fillRect/>
          </a:stretch>
        </p:blipFill>
        <p:spPr/>
      </p:pic>
      <p:pic>
        <p:nvPicPr>
          <p:cNvPr id="8" name="图片占位符 7">
            <a:extLst>
              <a:ext uri="{FF2B5EF4-FFF2-40B4-BE49-F238E27FC236}">
                <a16:creationId xmlns:a16="http://schemas.microsoft.com/office/drawing/2014/main" id="{E32D19A2-9E53-41C9-AA4B-91091A492D75}"/>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t="724" b="724"/>
          <a:stretch>
            <a:fillRect/>
          </a:stretch>
        </p:blipFill>
        <p:spPr/>
      </p:pic>
      <p:sp>
        <p:nvSpPr>
          <p:cNvPr id="4" name="文本占位符 3">
            <a:extLst>
              <a:ext uri="{FF2B5EF4-FFF2-40B4-BE49-F238E27FC236}">
                <a16:creationId xmlns:a16="http://schemas.microsoft.com/office/drawing/2014/main" id="{5F415CAA-01BA-4A79-B3D2-DF821D096FC1}"/>
              </a:ext>
            </a:extLst>
          </p:cNvPr>
          <p:cNvSpPr>
            <a:spLocks noGrp="1"/>
          </p:cNvSpPr>
          <p:nvPr>
            <p:ph type="body" sz="quarter" idx="4294967295"/>
          </p:nvPr>
        </p:nvSpPr>
        <p:spPr>
          <a:xfrm>
            <a:off x="569168" y="236570"/>
            <a:ext cx="9666326" cy="493810"/>
          </a:xfrm>
          <a:prstGeom prst="rect">
            <a:avLst/>
          </a:prstGeom>
        </p:spPr>
        <p:txBody>
          <a:bodyPr/>
          <a:lstStyle/>
          <a:p>
            <a:r>
              <a:rPr lang="zh-CN" altLang="en-US" dirty="0"/>
              <a:t>学校图片</a:t>
            </a:r>
          </a:p>
        </p:txBody>
      </p:sp>
      <p:sp>
        <p:nvSpPr>
          <p:cNvPr id="2" name="幻灯片编号占位符 1"/>
          <p:cNvSpPr>
            <a:spLocks noGrp="1"/>
          </p:cNvSpPr>
          <p:nvPr>
            <p:ph type="sldNum" sz="quarter" idx="4"/>
          </p:nvPr>
        </p:nvSpPr>
        <p:spPr>
          <a:xfrm>
            <a:off x="4724400" y="6378575"/>
            <a:ext cx="2743200" cy="365125"/>
          </a:xfrm>
        </p:spPr>
        <p:txBody>
          <a:bodyPr/>
          <a:lstStyle/>
          <a:p>
            <a:fld id="{FCD414FB-FBA3-744C-9B73-3C070CB3E4AB}" type="slidenum">
              <a:rPr kumimoji="1" lang="zh-CN" altLang="en-US" smtClean="0"/>
              <a:pPr/>
              <a:t>66</a:t>
            </a:fld>
            <a:endParaRPr kumimoji="1" lang="zh-CN" altLang="en-US" dirty="0"/>
          </a:p>
        </p:txBody>
      </p:sp>
    </p:spTree>
    <p:extLst>
      <p:ext uri="{BB962C8B-B14F-4D97-AF65-F5344CB8AC3E}">
        <p14:creationId xmlns:p14="http://schemas.microsoft.com/office/powerpoint/2010/main" val="91430783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AB34F1B7-447C-4B1E-98F5-9ED961FD052F}"/>
              </a:ext>
            </a:extLst>
          </p:cNvPr>
          <p:cNvPicPr>
            <a:picLocks noChangeAspect="1"/>
          </p:cNvPicPr>
          <p:nvPr/>
        </p:nvPicPr>
        <p:blipFill>
          <a:blip r:embed="rId2"/>
          <a:stretch>
            <a:fillRect/>
          </a:stretch>
        </p:blipFill>
        <p:spPr>
          <a:xfrm>
            <a:off x="0" y="5196840"/>
            <a:ext cx="12192000" cy="1341120"/>
          </a:xfrm>
          <a:prstGeom prst="rect">
            <a:avLst/>
          </a:prstGeom>
        </p:spPr>
      </p:pic>
      <p:sp>
        <p:nvSpPr>
          <p:cNvPr id="127" name="文本框 126">
            <a:extLst>
              <a:ext uri="{FF2B5EF4-FFF2-40B4-BE49-F238E27FC236}">
                <a16:creationId xmlns:a16="http://schemas.microsoft.com/office/drawing/2014/main" id="{86C0B300-A73D-46CD-886C-6F6DAFDD6601}"/>
              </a:ext>
            </a:extLst>
          </p:cNvPr>
          <p:cNvSpPr txBox="1"/>
          <p:nvPr/>
        </p:nvSpPr>
        <p:spPr>
          <a:xfrm>
            <a:off x="2062480" y="5743642"/>
            <a:ext cx="329184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0C0C0C">
                    <a:lumMod val="75000"/>
                    <a:lumOff val="25000"/>
                  </a:srgbClr>
                </a:solidFill>
                <a:effectLst/>
                <a:uLnTx/>
                <a:uFillTx/>
                <a:latin typeface="微软雅黑"/>
                <a:ea typeface="微软雅黑"/>
                <a:cs typeface="+mn-cs"/>
              </a:rPr>
              <a:t>夏铭阳</a:t>
            </a:r>
          </a:p>
        </p:txBody>
      </p:sp>
      <p:sp>
        <p:nvSpPr>
          <p:cNvPr id="128" name="文本框 127">
            <a:extLst>
              <a:ext uri="{FF2B5EF4-FFF2-40B4-BE49-F238E27FC236}">
                <a16:creationId xmlns:a16="http://schemas.microsoft.com/office/drawing/2014/main" id="{D56E6DA6-7F09-4B55-A111-B0E6B9DC4AAD}"/>
              </a:ext>
            </a:extLst>
          </p:cNvPr>
          <p:cNvSpPr txBox="1"/>
          <p:nvPr/>
        </p:nvSpPr>
        <p:spPr>
          <a:xfrm>
            <a:off x="7894320" y="5743642"/>
            <a:ext cx="329184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0C0C0C">
                    <a:lumMod val="75000"/>
                    <a:lumOff val="25000"/>
                  </a:srgbClr>
                </a:solidFill>
                <a:effectLst/>
                <a:uLnTx/>
                <a:uFillTx/>
                <a:latin typeface="微软雅黑"/>
                <a:ea typeface="微软雅黑"/>
                <a:cs typeface="+mn-cs"/>
              </a:rPr>
              <a:t>湖南工业大学</a:t>
            </a:r>
          </a:p>
        </p:txBody>
      </p:sp>
      <p:pic>
        <p:nvPicPr>
          <p:cNvPr id="6" name="图片 5" descr="图片包含 黑色, 文字&#10;&#10;描述已自动生成">
            <a:extLst>
              <a:ext uri="{FF2B5EF4-FFF2-40B4-BE49-F238E27FC236}">
                <a16:creationId xmlns:a16="http://schemas.microsoft.com/office/drawing/2014/main" id="{2477A407-B483-4AAA-BE3C-6766580922B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5187696"/>
          </a:xfrm>
          <a:prstGeom prst="rect">
            <a:avLst/>
          </a:prstGeom>
        </p:spPr>
      </p:pic>
    </p:spTree>
    <p:extLst>
      <p:ext uri="{BB962C8B-B14F-4D97-AF65-F5344CB8AC3E}">
        <p14:creationId xmlns:p14="http://schemas.microsoft.com/office/powerpoint/2010/main" val="34522539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712069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D3C8F835-FB2D-4534-AC97-4714633C795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67136" y="3651251"/>
            <a:ext cx="2016000" cy="2016000"/>
          </a:xfrm>
          <a:prstGeom prst="rect">
            <a:avLst/>
          </a:prstGeom>
        </p:spPr>
      </p:pic>
    </p:spTree>
    <p:extLst>
      <p:ext uri="{BB962C8B-B14F-4D97-AF65-F5344CB8AC3E}">
        <p14:creationId xmlns:p14="http://schemas.microsoft.com/office/powerpoint/2010/main" val="2625445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A8CBCE3F-4D29-4D96-97C2-4AC3ED306CB0}"/>
              </a:ext>
            </a:extLst>
          </p:cNvPr>
          <p:cNvSpPr/>
          <p:nvPr/>
        </p:nvSpPr>
        <p:spPr>
          <a:xfrm>
            <a:off x="-1" y="0"/>
            <a:ext cx="3528029" cy="685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 name="直接连接符 25">
            <a:extLst>
              <a:ext uri="{FF2B5EF4-FFF2-40B4-BE49-F238E27FC236}">
                <a16:creationId xmlns:a16="http://schemas.microsoft.com/office/drawing/2014/main" id="{5245D935-BFA8-4970-B0EF-C32D459675BD}"/>
              </a:ext>
            </a:extLst>
          </p:cNvPr>
          <p:cNvCxnSpPr>
            <a:cxnSpLocks/>
          </p:cNvCxnSpPr>
          <p:nvPr/>
        </p:nvCxnSpPr>
        <p:spPr>
          <a:xfrm>
            <a:off x="7205865" y="2764434"/>
            <a:ext cx="747227"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sp>
        <p:nvSpPr>
          <p:cNvPr id="2" name="文本占位符 1">
            <a:extLst>
              <a:ext uri="{FF2B5EF4-FFF2-40B4-BE49-F238E27FC236}">
                <a16:creationId xmlns:a16="http://schemas.microsoft.com/office/drawing/2014/main" id="{D1AB50CD-50EC-4762-AA1A-E5B917EF8E07}"/>
              </a:ext>
            </a:extLst>
          </p:cNvPr>
          <p:cNvSpPr>
            <a:spLocks noGrp="1"/>
          </p:cNvSpPr>
          <p:nvPr>
            <p:ph type="body" sz="quarter" idx="10"/>
          </p:nvPr>
        </p:nvSpPr>
        <p:spPr/>
        <p:txBody>
          <a:bodyPr/>
          <a:lstStyle/>
          <a:p>
            <a:r>
              <a:rPr lang="zh-CN" altLang="en-US" dirty="0"/>
              <a:t>研究思路及方法</a:t>
            </a:r>
          </a:p>
        </p:txBody>
      </p:sp>
      <p:sp>
        <p:nvSpPr>
          <p:cNvPr id="3" name="文本占位符 2">
            <a:extLst>
              <a:ext uri="{FF2B5EF4-FFF2-40B4-BE49-F238E27FC236}">
                <a16:creationId xmlns:a16="http://schemas.microsoft.com/office/drawing/2014/main" id="{EDF53244-8F3B-4391-A37C-B81335F4334F}"/>
              </a:ext>
            </a:extLst>
          </p:cNvPr>
          <p:cNvSpPr>
            <a:spLocks noGrp="1"/>
          </p:cNvSpPr>
          <p:nvPr>
            <p:ph type="body" sz="quarter" idx="11"/>
          </p:nvPr>
        </p:nvSpPr>
        <p:spPr/>
        <p:txBody>
          <a:bodyPr/>
          <a:lstStyle/>
          <a:p>
            <a:r>
              <a:rPr lang="en-US" altLang="zh-CN" dirty="0"/>
              <a:t>Research ideas and methods</a:t>
            </a:r>
            <a:endParaRPr lang="en-US" altLang="zh-CN" sz="1400" dirty="0">
              <a:latin typeface="+mn-ea"/>
            </a:endParaRPr>
          </a:p>
        </p:txBody>
      </p:sp>
      <p:sp>
        <p:nvSpPr>
          <p:cNvPr id="7" name="文本框 6">
            <a:extLst>
              <a:ext uri="{FF2B5EF4-FFF2-40B4-BE49-F238E27FC236}">
                <a16:creationId xmlns:a16="http://schemas.microsoft.com/office/drawing/2014/main" id="{1FC0A611-603E-4B57-A0F0-3EC8524803FE}"/>
              </a:ext>
            </a:extLst>
          </p:cNvPr>
          <p:cNvSpPr txBox="1"/>
          <p:nvPr/>
        </p:nvSpPr>
        <p:spPr>
          <a:xfrm>
            <a:off x="5201369" y="2011105"/>
            <a:ext cx="1826141" cy="1862048"/>
          </a:xfrm>
          <a:prstGeom prst="rect">
            <a:avLst/>
          </a:prstGeom>
          <a:noFill/>
        </p:spPr>
        <p:txBody>
          <a:bodyPr wrap="none" rtlCol="0">
            <a:spAutoFit/>
          </a:bodyPr>
          <a:lstStyle/>
          <a:p>
            <a:r>
              <a:rPr lang="en-US" altLang="zh-CN" sz="11500" b="1" dirty="0">
                <a:gradFill>
                  <a:gsLst>
                    <a:gs pos="0">
                      <a:schemeClr val="accent1"/>
                    </a:gs>
                    <a:gs pos="60000">
                      <a:schemeClr val="accent1"/>
                    </a:gs>
                    <a:gs pos="60000">
                      <a:schemeClr val="bg1">
                        <a:alpha val="0"/>
                      </a:schemeClr>
                    </a:gs>
                  </a:gsLst>
                  <a:lin ang="5400000" scaled="1"/>
                </a:gradFill>
                <a:latin typeface="+mj-lt"/>
              </a:rPr>
              <a:t>03</a:t>
            </a:r>
            <a:endParaRPr lang="zh-CN" altLang="en-US" sz="11500" b="1" dirty="0">
              <a:gradFill>
                <a:gsLst>
                  <a:gs pos="0">
                    <a:schemeClr val="accent1"/>
                  </a:gs>
                  <a:gs pos="60000">
                    <a:schemeClr val="accent1"/>
                  </a:gs>
                  <a:gs pos="60000">
                    <a:schemeClr val="bg1">
                      <a:alpha val="0"/>
                    </a:schemeClr>
                  </a:gs>
                </a:gsLst>
                <a:lin ang="5400000" scaled="1"/>
              </a:gradFill>
              <a:latin typeface="+mj-lt"/>
            </a:endParaRPr>
          </a:p>
        </p:txBody>
      </p:sp>
      <p:sp>
        <p:nvSpPr>
          <p:cNvPr id="4" name="幻灯片编号占位符 3"/>
          <p:cNvSpPr>
            <a:spLocks noGrp="1"/>
          </p:cNvSpPr>
          <p:nvPr>
            <p:ph type="sldNum" sz="quarter" idx="4294967295"/>
          </p:nvPr>
        </p:nvSpPr>
        <p:spPr>
          <a:xfrm>
            <a:off x="8431530" y="6492875"/>
            <a:ext cx="2743200" cy="365125"/>
          </a:xfrm>
          <a:prstGeom prst="rect">
            <a:avLst/>
          </a:prstGeom>
        </p:spPr>
        <p:txBody>
          <a:bodyPr/>
          <a:lstStyle/>
          <a:p>
            <a:fld id="{FCD414FB-FBA3-744C-9B73-3C070CB3E4AB}" type="slidenum">
              <a:rPr kumimoji="1" lang="zh-CN" altLang="en-US" smtClean="0"/>
              <a:t>7</a:t>
            </a:fld>
            <a:endParaRPr kumimoji="1" lang="zh-CN" altLang="en-US"/>
          </a:p>
        </p:txBody>
      </p:sp>
    </p:spTree>
    <p:extLst>
      <p:ext uri="{BB962C8B-B14F-4D97-AF65-F5344CB8AC3E}">
        <p14:creationId xmlns:p14="http://schemas.microsoft.com/office/powerpoint/2010/main" val="9572014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16BF220E-E034-4FF3-BF42-27DBF89EE1F9}"/>
              </a:ext>
            </a:extLst>
          </p:cNvPr>
          <p:cNvSpPr>
            <a:spLocks noGrp="1"/>
          </p:cNvSpPr>
          <p:nvPr>
            <p:ph type="body" sz="quarter" idx="10"/>
          </p:nvPr>
        </p:nvSpPr>
        <p:spPr/>
        <p:txBody>
          <a:bodyPr/>
          <a:lstStyle/>
          <a:p>
            <a:r>
              <a:rPr lang="zh-CN" altLang="en-US" dirty="0"/>
              <a:t>研究思路及方法</a:t>
            </a:r>
          </a:p>
        </p:txBody>
      </p:sp>
      <p:sp>
        <p:nvSpPr>
          <p:cNvPr id="4" name="文本框 3">
            <a:extLst>
              <a:ext uri="{FF2B5EF4-FFF2-40B4-BE49-F238E27FC236}">
                <a16:creationId xmlns:a16="http://schemas.microsoft.com/office/drawing/2014/main" id="{1A1392B3-2667-4E58-B544-B1B673249EDB}"/>
              </a:ext>
            </a:extLst>
          </p:cNvPr>
          <p:cNvSpPr txBox="1"/>
          <p:nvPr/>
        </p:nvSpPr>
        <p:spPr>
          <a:xfrm>
            <a:off x="194405" y="60404"/>
            <a:ext cx="1040670" cy="1015663"/>
          </a:xfrm>
          <a:prstGeom prst="rect">
            <a:avLst/>
          </a:prstGeom>
          <a:noFill/>
        </p:spPr>
        <p:txBody>
          <a:bodyPr wrap="none" rtlCol="0">
            <a:spAutoFit/>
          </a:bodyPr>
          <a:lstStyle/>
          <a:p>
            <a:r>
              <a:rPr lang="en-US" altLang="zh-CN" sz="6000" b="1" dirty="0">
                <a:gradFill>
                  <a:gsLst>
                    <a:gs pos="0">
                      <a:schemeClr val="accent1"/>
                    </a:gs>
                    <a:gs pos="60000">
                      <a:schemeClr val="accent1"/>
                    </a:gs>
                    <a:gs pos="60000">
                      <a:schemeClr val="bg1">
                        <a:alpha val="0"/>
                      </a:schemeClr>
                    </a:gs>
                  </a:gsLst>
                  <a:lin ang="5400000" scaled="1"/>
                </a:gradFill>
                <a:latin typeface="+mj-lt"/>
              </a:rPr>
              <a:t>03</a:t>
            </a:r>
            <a:endParaRPr lang="zh-CN" altLang="en-US" sz="6000" b="1" dirty="0">
              <a:gradFill>
                <a:gsLst>
                  <a:gs pos="0">
                    <a:schemeClr val="accent1"/>
                  </a:gs>
                  <a:gs pos="60000">
                    <a:schemeClr val="accent1"/>
                  </a:gs>
                  <a:gs pos="60000">
                    <a:schemeClr val="bg1">
                      <a:alpha val="0"/>
                    </a:schemeClr>
                  </a:gs>
                </a:gsLst>
                <a:lin ang="5400000" scaled="1"/>
              </a:gradFill>
              <a:latin typeface="+mj-lt"/>
            </a:endParaRPr>
          </a:p>
        </p:txBody>
      </p:sp>
      <p:sp>
        <p:nvSpPr>
          <p:cNvPr id="3" name="幻灯片编号占位符 2"/>
          <p:cNvSpPr>
            <a:spLocks noGrp="1"/>
          </p:cNvSpPr>
          <p:nvPr>
            <p:ph type="sldNum" sz="quarter" idx="4"/>
          </p:nvPr>
        </p:nvSpPr>
        <p:spPr>
          <a:xfrm>
            <a:off x="4724400" y="6378575"/>
            <a:ext cx="2743200" cy="365125"/>
          </a:xfrm>
        </p:spPr>
        <p:txBody>
          <a:bodyPr/>
          <a:lstStyle/>
          <a:p>
            <a:fld id="{FCD414FB-FBA3-744C-9B73-3C070CB3E4AB}" type="slidenum">
              <a:rPr kumimoji="1" lang="zh-CN" altLang="en-US" smtClean="0"/>
              <a:pPr/>
              <a:t>8</a:t>
            </a:fld>
            <a:endParaRPr kumimoji="1" lang="zh-CN" altLang="en-US" dirty="0"/>
          </a:p>
        </p:txBody>
      </p:sp>
    </p:spTree>
    <p:extLst>
      <p:ext uri="{BB962C8B-B14F-4D97-AF65-F5344CB8AC3E}">
        <p14:creationId xmlns:p14="http://schemas.microsoft.com/office/powerpoint/2010/main" val="42709247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194AFE80-A33C-40B3-A9A7-D58DDA66F49D}"/>
              </a:ext>
            </a:extLst>
          </p:cNvPr>
          <p:cNvSpPr txBox="1"/>
          <p:nvPr/>
        </p:nvSpPr>
        <p:spPr>
          <a:xfrm>
            <a:off x="1668229" y="2020080"/>
            <a:ext cx="1826141" cy="1862048"/>
          </a:xfrm>
          <a:prstGeom prst="rect">
            <a:avLst/>
          </a:prstGeom>
          <a:noFill/>
        </p:spPr>
        <p:txBody>
          <a:bodyPr wrap="none" rtlCol="0">
            <a:spAutoFit/>
          </a:bodyPr>
          <a:lstStyle/>
          <a:p>
            <a:r>
              <a:rPr lang="en-US" altLang="zh-CN" sz="11500" b="1" dirty="0">
                <a:gradFill>
                  <a:gsLst>
                    <a:gs pos="0">
                      <a:schemeClr val="accent1"/>
                    </a:gs>
                    <a:gs pos="60000">
                      <a:schemeClr val="accent1"/>
                    </a:gs>
                    <a:gs pos="60000">
                      <a:schemeClr val="bg1">
                        <a:alpha val="0"/>
                      </a:schemeClr>
                    </a:gs>
                  </a:gsLst>
                  <a:lin ang="5400000" scaled="1"/>
                </a:gradFill>
                <a:latin typeface="+mj-lt"/>
              </a:rPr>
              <a:t>04</a:t>
            </a:r>
            <a:endParaRPr lang="zh-CN" altLang="en-US" sz="11500" b="1" dirty="0">
              <a:gradFill>
                <a:gsLst>
                  <a:gs pos="0">
                    <a:schemeClr val="accent1"/>
                  </a:gs>
                  <a:gs pos="60000">
                    <a:schemeClr val="accent1"/>
                  </a:gs>
                  <a:gs pos="60000">
                    <a:schemeClr val="bg1">
                      <a:alpha val="0"/>
                    </a:schemeClr>
                  </a:gs>
                </a:gsLst>
                <a:lin ang="5400000" scaled="1"/>
              </a:gradFill>
              <a:latin typeface="+mj-lt"/>
            </a:endParaRPr>
          </a:p>
        </p:txBody>
      </p:sp>
      <p:cxnSp>
        <p:nvCxnSpPr>
          <p:cNvPr id="29" name="直接连接符 28">
            <a:extLst>
              <a:ext uri="{FF2B5EF4-FFF2-40B4-BE49-F238E27FC236}">
                <a16:creationId xmlns:a16="http://schemas.microsoft.com/office/drawing/2014/main" id="{5B5D616E-4473-44F9-97DF-79A788AD59A9}"/>
              </a:ext>
            </a:extLst>
          </p:cNvPr>
          <p:cNvCxnSpPr>
            <a:cxnSpLocks/>
          </p:cNvCxnSpPr>
          <p:nvPr/>
        </p:nvCxnSpPr>
        <p:spPr>
          <a:xfrm>
            <a:off x="3677836" y="2739763"/>
            <a:ext cx="747227"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sp>
        <p:nvSpPr>
          <p:cNvPr id="2" name="文本占位符 1">
            <a:extLst>
              <a:ext uri="{FF2B5EF4-FFF2-40B4-BE49-F238E27FC236}">
                <a16:creationId xmlns:a16="http://schemas.microsoft.com/office/drawing/2014/main" id="{4D0F15A5-CB41-493D-B1D4-9F3E6C391DCC}"/>
              </a:ext>
            </a:extLst>
          </p:cNvPr>
          <p:cNvSpPr>
            <a:spLocks noGrp="1"/>
          </p:cNvSpPr>
          <p:nvPr>
            <p:ph type="body" sz="quarter" idx="10"/>
          </p:nvPr>
        </p:nvSpPr>
        <p:spPr/>
        <p:txBody>
          <a:bodyPr/>
          <a:lstStyle/>
          <a:p>
            <a:r>
              <a:rPr lang="zh-CN" altLang="en-US" dirty="0"/>
              <a:t>研究数据及成果</a:t>
            </a:r>
          </a:p>
        </p:txBody>
      </p:sp>
      <p:sp>
        <p:nvSpPr>
          <p:cNvPr id="3" name="文本占位符 2">
            <a:extLst>
              <a:ext uri="{FF2B5EF4-FFF2-40B4-BE49-F238E27FC236}">
                <a16:creationId xmlns:a16="http://schemas.microsoft.com/office/drawing/2014/main" id="{4CB7B983-04AE-42CF-A606-310072713173}"/>
              </a:ext>
            </a:extLst>
          </p:cNvPr>
          <p:cNvSpPr>
            <a:spLocks noGrp="1"/>
          </p:cNvSpPr>
          <p:nvPr>
            <p:ph type="body" sz="quarter" idx="11"/>
          </p:nvPr>
        </p:nvSpPr>
        <p:spPr/>
        <p:txBody>
          <a:bodyPr/>
          <a:lstStyle/>
          <a:p>
            <a:r>
              <a:rPr lang="en-US" altLang="zh-CN" dirty="0"/>
              <a:t>Research data and results</a:t>
            </a:r>
            <a:endParaRPr lang="en-US" altLang="zh-CN" sz="1400" dirty="0">
              <a:latin typeface="+mn-ea"/>
            </a:endParaRPr>
          </a:p>
        </p:txBody>
      </p:sp>
    </p:spTree>
    <p:extLst>
      <p:ext uri="{BB962C8B-B14F-4D97-AF65-F5344CB8AC3E}">
        <p14:creationId xmlns:p14="http://schemas.microsoft.com/office/powerpoint/2010/main" val="193884046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null,&quot;Name&quot;:&quot;正常&quot;,&quot;HeaderHeight&quot;:15.0,&quot;FooterHeight&quot;:9.0,&quot;SideMargin&quot;:5.5,&quot;TopMargin&quot;:0.0,&quot;BottomMargin&quot;:0.0,&quot;IntervalMargin&quot;:1.5,&quot;SettingType&quot;:&quot;System&quot;}"/>
</p:tagLst>
</file>

<file path=ppt/theme/theme1.xml><?xml version="1.0" encoding="utf-8"?>
<a:theme xmlns:a="http://schemas.openxmlformats.org/drawingml/2006/main" name="Office 主题​​">
  <a:themeElements>
    <a:clrScheme name="自定义 5">
      <a:dk1>
        <a:srgbClr val="0C0C0C"/>
      </a:dk1>
      <a:lt1>
        <a:sysClr val="window" lastClr="FFFFFF"/>
      </a:lt1>
      <a:dk2>
        <a:srgbClr val="632E62"/>
      </a:dk2>
      <a:lt2>
        <a:srgbClr val="F2F2F2"/>
      </a:lt2>
      <a:accent1>
        <a:srgbClr val="8D3373"/>
      </a:accent1>
      <a:accent2>
        <a:srgbClr val="D09BCF"/>
      </a:accent2>
      <a:accent3>
        <a:srgbClr val="FFC000"/>
      </a:accent3>
      <a:accent4>
        <a:srgbClr val="8D3373"/>
      </a:accent4>
      <a:accent5>
        <a:srgbClr val="D09BCF"/>
      </a:accent5>
      <a:accent6>
        <a:srgbClr val="FFC000"/>
      </a:accent6>
      <a:hlink>
        <a:srgbClr val="65A3FF"/>
      </a:hlink>
      <a:folHlink>
        <a:srgbClr val="666699"/>
      </a:folHlink>
    </a:clrScheme>
    <a:fontScheme name="工大">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5">
      <a:dk1>
        <a:srgbClr val="0C0C0C"/>
      </a:dk1>
      <a:lt1>
        <a:sysClr val="window" lastClr="FFFFFF"/>
      </a:lt1>
      <a:dk2>
        <a:srgbClr val="632E62"/>
      </a:dk2>
      <a:lt2>
        <a:srgbClr val="F2F2F2"/>
      </a:lt2>
      <a:accent1>
        <a:srgbClr val="8D3373"/>
      </a:accent1>
      <a:accent2>
        <a:srgbClr val="D09BCF"/>
      </a:accent2>
      <a:accent3>
        <a:srgbClr val="FFC000"/>
      </a:accent3>
      <a:accent4>
        <a:srgbClr val="8D3373"/>
      </a:accent4>
      <a:accent5>
        <a:srgbClr val="D09BCF"/>
      </a:accent5>
      <a:accent6>
        <a:srgbClr val="FFC000"/>
      </a:accent6>
      <a:hlink>
        <a:srgbClr val="65A3FF"/>
      </a:hlink>
      <a:folHlink>
        <a:srgbClr val="666699"/>
      </a:folHlink>
    </a:clrScheme>
    <a:fontScheme name="工大">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PLU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7182</TotalTime>
  <Words>2886</Words>
  <Application>Microsoft Office PowerPoint</Application>
  <PresentationFormat>宽屏</PresentationFormat>
  <Paragraphs>583</Paragraphs>
  <Slides>69</Slides>
  <Notes>3</Notes>
  <HiddenSlides>0</HiddenSlides>
  <MMClips>0</MMClips>
  <ScaleCrop>false</ScaleCrop>
  <HeadingPairs>
    <vt:vector size="6" baseType="variant">
      <vt:variant>
        <vt:lpstr>已用的字体</vt:lpstr>
      </vt:variant>
      <vt:variant>
        <vt:i4>10</vt:i4>
      </vt:variant>
      <vt:variant>
        <vt:lpstr>主题</vt:lpstr>
      </vt:variant>
      <vt:variant>
        <vt:i4>3</vt:i4>
      </vt:variant>
      <vt:variant>
        <vt:lpstr>幻灯片标题</vt:lpstr>
      </vt:variant>
      <vt:variant>
        <vt:i4>69</vt:i4>
      </vt:variant>
    </vt:vector>
  </HeadingPairs>
  <TitlesOfParts>
    <vt:vector size="82" baseType="lpstr">
      <vt:lpstr>Segoe UI</vt:lpstr>
      <vt:lpstr>Century Gothic</vt:lpstr>
      <vt:lpstr>华文中宋</vt:lpstr>
      <vt:lpstr>等线</vt:lpstr>
      <vt:lpstr>Calibri</vt:lpstr>
      <vt:lpstr>Wingdings</vt:lpstr>
      <vt:lpstr>华文中宋</vt:lpstr>
      <vt:lpstr>微软雅黑</vt:lpstr>
      <vt:lpstr>Arial</vt:lpstr>
      <vt:lpstr>Segoe UI Light</vt:lpstr>
      <vt:lpstr>Office 主题​​</vt:lpstr>
      <vt:lpstr>1_Office 主题​​</vt:lpstr>
      <vt:lpstr>1_OfficePLUS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苏俊龙</dc:creator>
  <cp:lastModifiedBy>Yunxuan Liu</cp:lastModifiedBy>
  <cp:revision>828</cp:revision>
  <cp:lastPrinted>2019-01-31T02:56:53Z</cp:lastPrinted>
  <dcterms:created xsi:type="dcterms:W3CDTF">2018-12-22T03:54:42Z</dcterms:created>
  <dcterms:modified xsi:type="dcterms:W3CDTF">2019-04-13T09:42:29Z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iteId">
    <vt:lpwstr>72f988bf-86f1-41af-91ab-2d7cd011db47</vt:lpwstr>
  </property>
  <property fmtid="{D5CDD505-2E9C-101B-9397-08002B2CF9AE}" pid="4" name="MSIP_Label_f42aa342-8706-4288-bd11-ebb85995028c_Owner">
    <vt:lpwstr>Nuaxnuy@DESKTOP-GLORKB7</vt:lpwstr>
  </property>
  <property fmtid="{D5CDD505-2E9C-101B-9397-08002B2CF9AE}" pid="5" name="MSIP_Label_f42aa342-8706-4288-bd11-ebb85995028c_SetDate">
    <vt:lpwstr>2019-04-13T09:42:25.5117218Z</vt:lpwstr>
  </property>
  <property fmtid="{D5CDD505-2E9C-101B-9397-08002B2CF9AE}" pid="6" name="MSIP_Label_f42aa342-8706-4288-bd11-ebb85995028c_Name">
    <vt:lpwstr>General</vt:lpwstr>
  </property>
  <property fmtid="{D5CDD505-2E9C-101B-9397-08002B2CF9AE}" pid="7" name="MSIP_Label_f42aa342-8706-4288-bd11-ebb85995028c_Application">
    <vt:lpwstr>Microsoft Azure Information Protection</vt:lpwstr>
  </property>
  <property fmtid="{D5CDD505-2E9C-101B-9397-08002B2CF9AE}" pid="8" name="MSIP_Label_f42aa342-8706-4288-bd11-ebb85995028c_ActionId">
    <vt:lpwstr>2a932604-06ba-4177-9f18-c39c7434cd79</vt:lpwstr>
  </property>
  <property fmtid="{D5CDD505-2E9C-101B-9397-08002B2CF9AE}" pid="9" name="MSIP_Label_f42aa342-8706-4288-bd11-ebb85995028c_Extended_MSFT_Method">
    <vt:lpwstr>Automatic</vt:lpwstr>
  </property>
  <property fmtid="{D5CDD505-2E9C-101B-9397-08002B2CF9AE}" pid="10" name="Sensitivity">
    <vt:lpwstr>General</vt:lpwstr>
  </property>
</Properties>
</file>