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6" r:id="rId1"/>
    <p:sldMasterId id="2147483709" r:id="rId2"/>
    <p:sldMasterId id="2147483732" r:id="rId3"/>
  </p:sldMasterIdLst>
  <p:notesMasterIdLst>
    <p:notesMasterId r:id="rId30"/>
  </p:notesMasterIdLst>
  <p:sldIdLst>
    <p:sldId id="274" r:id="rId4"/>
    <p:sldId id="320" r:id="rId5"/>
    <p:sldId id="275" r:id="rId6"/>
    <p:sldId id="284" r:id="rId7"/>
    <p:sldId id="297" r:id="rId8"/>
    <p:sldId id="294" r:id="rId9"/>
    <p:sldId id="295" r:id="rId10"/>
    <p:sldId id="296" r:id="rId11"/>
    <p:sldId id="299" r:id="rId12"/>
    <p:sldId id="298" r:id="rId13"/>
    <p:sldId id="300" r:id="rId14"/>
    <p:sldId id="314" r:id="rId15"/>
    <p:sldId id="302" r:id="rId16"/>
    <p:sldId id="309" r:id="rId17"/>
    <p:sldId id="305" r:id="rId18"/>
    <p:sldId id="306" r:id="rId19"/>
    <p:sldId id="307" r:id="rId20"/>
    <p:sldId id="312" r:id="rId21"/>
    <p:sldId id="313" r:id="rId22"/>
    <p:sldId id="316" r:id="rId23"/>
    <p:sldId id="315" r:id="rId24"/>
    <p:sldId id="318" r:id="rId25"/>
    <p:sldId id="317" r:id="rId26"/>
    <p:sldId id="271" r:id="rId27"/>
    <p:sldId id="1723" r:id="rId28"/>
    <p:sldId id="1728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参赛作品" id="{E529252D-D405-49E4-B0AB-632367B23CFC}">
          <p14:sldIdLst>
            <p14:sldId id="274"/>
            <p14:sldId id="320"/>
            <p14:sldId id="275"/>
            <p14:sldId id="284"/>
            <p14:sldId id="297"/>
            <p14:sldId id="294"/>
            <p14:sldId id="295"/>
            <p14:sldId id="296"/>
            <p14:sldId id="299"/>
            <p14:sldId id="298"/>
            <p14:sldId id="300"/>
            <p14:sldId id="314"/>
            <p14:sldId id="302"/>
            <p14:sldId id="309"/>
            <p14:sldId id="305"/>
            <p14:sldId id="306"/>
            <p14:sldId id="307"/>
            <p14:sldId id="312"/>
            <p14:sldId id="313"/>
            <p14:sldId id="316"/>
            <p14:sldId id="315"/>
            <p14:sldId id="318"/>
            <p14:sldId id="317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AB2"/>
    <a:srgbClr val="1E5B84"/>
    <a:srgbClr val="1891AC"/>
    <a:srgbClr val="A6A6A6"/>
    <a:srgbClr val="EDEDED"/>
    <a:srgbClr val="3D7A9F"/>
    <a:srgbClr val="2A77AC"/>
    <a:srgbClr val="7F7F7F"/>
    <a:srgbClr val="FFFFFF"/>
    <a:srgbClr val="348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 autoAdjust="0"/>
    <p:restoredTop sz="94221" autoAdjust="0"/>
  </p:normalViewPr>
  <p:slideViewPr>
    <p:cSldViewPr snapToGrid="0" showGuides="1">
      <p:cViewPr varScale="1">
        <p:scale>
          <a:sx n="71" d="100"/>
          <a:sy n="71" d="100"/>
        </p:scale>
        <p:origin x="90" y="204"/>
      </p:cViewPr>
      <p:guideLst>
        <p:guide pos="415"/>
        <p:guide pos="7256"/>
        <p:guide orient="horz" pos="618"/>
        <p:guide orient="horz" pos="712"/>
        <p:guide orient="horz" pos="3928"/>
        <p:guide orient="horz" pos="3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8FC59-C11F-4544-A5E7-890FBE4779B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3D5E-A3B7-4A59-81BA-F7A63285FD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57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3D5E-A3B7-4A59-81BA-F7A63285FD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03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3D5E-A3B7-4A59-81BA-F7A63285FD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021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3D5E-A3B7-4A59-81BA-F7A63285FD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03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3688D2F-89C5-4E57-A0CF-DF0730C1A6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6797"/>
            <a:ext cx="12503285" cy="81407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80C6A1-3A38-4BF4-8896-4628CFCCCFD9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2A77A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1062402B-1162-4A15-82EF-B391E14F581D}"/>
              </a:ext>
            </a:extLst>
          </p:cNvPr>
          <p:cNvSpPr/>
          <p:nvPr userDrawn="1"/>
        </p:nvSpPr>
        <p:spPr>
          <a:xfrm rot="10800000">
            <a:off x="992220" y="-622302"/>
            <a:ext cx="12793202" cy="4720754"/>
          </a:xfrm>
          <a:prstGeom prst="rtTriangle">
            <a:avLst/>
          </a:prstGeom>
          <a:solidFill>
            <a:srgbClr val="363A5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7C526614-9FA3-481A-A655-4337D0968766}"/>
              </a:ext>
            </a:extLst>
          </p:cNvPr>
          <p:cNvSpPr/>
          <p:nvPr userDrawn="1"/>
        </p:nvSpPr>
        <p:spPr>
          <a:xfrm>
            <a:off x="-1088001" y="2555198"/>
            <a:ext cx="12793202" cy="4720754"/>
          </a:xfrm>
          <a:prstGeom prst="rtTriangle">
            <a:avLst/>
          </a:prstGeom>
          <a:solidFill>
            <a:srgbClr val="1F5F8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2C2BFF-1E90-43A6-9DC4-B894F4A6919F}"/>
              </a:ext>
            </a:extLst>
          </p:cNvPr>
          <p:cNvGrpSpPr/>
          <p:nvPr userDrawn="1"/>
        </p:nvGrpSpPr>
        <p:grpSpPr>
          <a:xfrm>
            <a:off x="-12010115" y="-1152489"/>
            <a:ext cx="16573039" cy="2655350"/>
            <a:chOff x="-11839573" y="-1090443"/>
            <a:chExt cx="16573039" cy="26553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FE9A5D-4CD1-4B31-B952-D154C1C4EE28}"/>
                </a:ext>
              </a:extLst>
            </p:cNvPr>
            <p:cNvSpPr/>
            <p:nvPr/>
          </p:nvSpPr>
          <p:spPr>
            <a:xfrm rot="1265632">
              <a:off x="-11839573" y="282153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1C7B4C-5DA9-4481-973A-91A92692F935}"/>
                </a:ext>
              </a:extLst>
            </p:cNvPr>
            <p:cNvSpPr/>
            <p:nvPr/>
          </p:nvSpPr>
          <p:spPr>
            <a:xfrm rot="1265632">
              <a:off x="-7879855" y="-591917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8EC2D79-7C42-4BC3-BFD8-E2DD9E580F83}"/>
                </a:ext>
              </a:extLst>
            </p:cNvPr>
            <p:cNvSpPr/>
            <p:nvPr/>
          </p:nvSpPr>
          <p:spPr>
            <a:xfrm rot="1265632">
              <a:off x="-6887636" y="-109044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2D175F-3D45-4DFB-90C7-02CA28AC8E94}"/>
              </a:ext>
            </a:extLst>
          </p:cNvPr>
          <p:cNvGrpSpPr/>
          <p:nvPr userDrawn="1"/>
        </p:nvGrpSpPr>
        <p:grpSpPr>
          <a:xfrm>
            <a:off x="7579448" y="5744245"/>
            <a:ext cx="16460892" cy="2522588"/>
            <a:chOff x="7579448" y="5744245"/>
            <a:chExt cx="16460892" cy="252258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E6712A2-842C-4CE8-8AAE-CAC3F82BB15A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E721202-D86F-4002-8968-9C8641656F1D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7C7CD42-E727-480C-8F49-9BAE260847BA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6910702-AEE6-4659-8F0A-A7B1CE7CD970}"/>
              </a:ext>
            </a:extLst>
          </p:cNvPr>
          <p:cNvGrpSpPr/>
          <p:nvPr userDrawn="1"/>
        </p:nvGrpSpPr>
        <p:grpSpPr>
          <a:xfrm>
            <a:off x="9037363" y="599249"/>
            <a:ext cx="2410708" cy="473308"/>
            <a:chOff x="8858089" y="312725"/>
            <a:chExt cx="3088715" cy="60642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A01A4270-4E24-481C-AD4B-D2E7A9695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1704" y="312725"/>
              <a:ext cx="2395100" cy="52317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B20F3EA-5C09-4A99-A9CA-6A73E5503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8089" y="312725"/>
              <a:ext cx="619864" cy="606426"/>
            </a:xfrm>
            <a:prstGeom prst="rect">
              <a:avLst/>
            </a:prstGeom>
          </p:spPr>
        </p:pic>
      </p:grp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02F89E7B-49CC-49B0-8A71-3086123DD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774" y="4270975"/>
            <a:ext cx="5003800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4218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88" name="7d13f230-12de-43e5-bb84-3a5138271df0" descr="oxgAAB+LCAAAAAAABADtVl1v2jAU/S/e9saqJCYb5I2MsaF9Iai2ThMPbjBgLR/IMRUtyn+fDfmwQwzppFZAUV+Kfa597zn3OmcNXrP7BQYOGAWIsi5BM4qCPsMBaID+BDjh0vcbwCXhhISzTzRaLmLg/FnnYfLOL8LmP5G/xCI2JIwgf/vT2cFnsG8kJMEySGHGlcGX0EpaMo3tIplMfCzD+iHD9C6/wRRrm/9HjPILehENEOMXro3kDUi3gNPkuEQET/CKBzXA9TatLJ80PUFAZZ1iQ5Q5iGJGorCIGCDOG+YpVRRbCiqgPC1MGfGQ3/HJLAxwKDLmBWDmzfnu54iShyhk6v5XPGV88wvGi5S+EXng102RH+OMhDla4O/8mqy2zYLJw4bYR4zcKQhlzQRJXlUOEmSUYQ3l5HHOZcENr5SnrFCcNLT0XOMVexyhIkJms0p6XTGbdMQBcuppCo/LO6Plv3qiFCxX82M6jTG7GWDq8Wzce4X+tOPLmEIR4Lw1ruwM8Vt3SiVGd8pNOnspPv2103CjiN7u7Te5b/bqk58iHVmotUv8SQgnE3pcwkkzUS2cJINON0X8yiGrJ9u4Qrj8K/Mh8iN6+CuTwXb2OQ/Ew0MsWMtAw9ktHyrYbrfasM2Lo8t4zqGvej3bbbtdG2QFmEnVFyQ7pu4XpISv03KbkN1G63hFGbLMLiWzOQtxHKfL20yNvRPnIu9v+WnXjF9WgaLednG/ekfuEd5B2SNYL8wjWHU8glXPI1hKI1mn6xGsi0d4Ko+g6ze5bw57BEt+pKyLR3gGj6ATTpLhoEfIH4jykB2zR4BWE9qGqViEj933XWhWWgTrHC1C+WXXTN+5WoSWLVsE+MIsAqxjEWA9iwCVRoKnaxHgxSI8lUXQ9ZvcN4ctApQfKXixCM9gEXTCSTIctAj5A1EesmO2CKbRsu1W01Y8QscWf5UeAZ6jRyg/7Zrx2+8Rxsk/KwZTYaMYAAA=">
            <a:extLst>
              <a:ext uri="{FF2B5EF4-FFF2-40B4-BE49-F238E27FC236}">
                <a16:creationId xmlns:a16="http://schemas.microsoft.com/office/drawing/2014/main" id="{FCD4413D-E03B-4F95-A110-F103F7D7303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3517" y="2112641"/>
            <a:ext cx="6907688" cy="3436550"/>
            <a:chOff x="1974247" y="1407886"/>
            <a:chExt cx="8635696" cy="4296229"/>
          </a:xfrm>
        </p:grpSpPr>
        <p:sp>
          <p:nvSpPr>
            <p:cNvPr id="89" name="AreaShape">
              <a:extLst>
                <a:ext uri="{FF2B5EF4-FFF2-40B4-BE49-F238E27FC236}">
                  <a16:creationId xmlns:a16="http://schemas.microsoft.com/office/drawing/2014/main" id="{5EE19BA4-4438-4D57-8199-BDDEC05FE6BA}"/>
                </a:ext>
              </a:extLst>
            </p:cNvPr>
            <p:cNvSpPr/>
            <p:nvPr/>
          </p:nvSpPr>
          <p:spPr>
            <a:xfrm>
              <a:off x="1974247" y="1407886"/>
              <a:ext cx="8635696" cy="42962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1" name="ValueBack3">
              <a:extLst>
                <a:ext uri="{FF2B5EF4-FFF2-40B4-BE49-F238E27FC236}">
                  <a16:creationId xmlns:a16="http://schemas.microsoft.com/office/drawing/2014/main" id="{87F5A67A-CB7E-49D3-95FE-6CDF702F5BA9}"/>
                </a:ext>
              </a:extLst>
            </p:cNvPr>
            <p:cNvSpPr/>
            <p:nvPr/>
          </p:nvSpPr>
          <p:spPr bwMode="auto">
            <a:xfrm>
              <a:off x="2304599" y="1629793"/>
              <a:ext cx="3698876" cy="3454401"/>
            </a:xfrm>
            <a:custGeom>
              <a:avLst/>
              <a:gdLst>
                <a:gd name="connsiteX0" fmla="*/ 555625 w 3698876"/>
                <a:gd name="connsiteY0" fmla="*/ 2674938 h 3454401"/>
                <a:gd name="connsiteX1" fmla="*/ 855701 w 3698876"/>
                <a:gd name="connsiteY1" fmla="*/ 2853290 h 3454401"/>
                <a:gd name="connsiteX2" fmla="*/ 858999 w 3698876"/>
                <a:gd name="connsiteY2" fmla="*/ 2856593 h 3454401"/>
                <a:gd name="connsiteX3" fmla="*/ 1007388 w 3698876"/>
                <a:gd name="connsiteY3" fmla="*/ 3025036 h 3454401"/>
                <a:gd name="connsiteX4" fmla="*/ 1155778 w 3698876"/>
                <a:gd name="connsiteY4" fmla="*/ 3196782 h 3454401"/>
                <a:gd name="connsiteX5" fmla="*/ 1274489 w 3698876"/>
                <a:gd name="connsiteY5" fmla="*/ 3332197 h 3454401"/>
                <a:gd name="connsiteX6" fmla="*/ 1406391 w 3698876"/>
                <a:gd name="connsiteY6" fmla="*/ 3223205 h 3454401"/>
                <a:gd name="connsiteX7" fmla="*/ 1436069 w 3698876"/>
                <a:gd name="connsiteY7" fmla="*/ 3196782 h 3454401"/>
                <a:gd name="connsiteX8" fmla="*/ 1495425 w 3698876"/>
                <a:gd name="connsiteY8" fmla="*/ 3233113 h 3454401"/>
                <a:gd name="connsiteX9" fmla="*/ 1452557 w 3698876"/>
                <a:gd name="connsiteY9" fmla="*/ 3276050 h 3454401"/>
                <a:gd name="connsiteX10" fmla="*/ 1300870 w 3698876"/>
                <a:gd name="connsiteY10" fmla="*/ 3424676 h 3454401"/>
                <a:gd name="connsiteX11" fmla="*/ 1271192 w 3698876"/>
                <a:gd name="connsiteY11" fmla="*/ 3454401 h 3454401"/>
                <a:gd name="connsiteX12" fmla="*/ 1238216 w 3698876"/>
                <a:gd name="connsiteY12" fmla="*/ 3421373 h 3454401"/>
                <a:gd name="connsiteX13" fmla="*/ 1086529 w 3698876"/>
                <a:gd name="connsiteY13" fmla="*/ 3256233 h 3454401"/>
                <a:gd name="connsiteX14" fmla="*/ 934842 w 3698876"/>
                <a:gd name="connsiteY14" fmla="*/ 3091092 h 3454401"/>
                <a:gd name="connsiteX15" fmla="*/ 783155 w 3698876"/>
                <a:gd name="connsiteY15" fmla="*/ 2925952 h 3454401"/>
                <a:gd name="connsiteX16" fmla="*/ 631468 w 3698876"/>
                <a:gd name="connsiteY16" fmla="*/ 2760811 h 3454401"/>
                <a:gd name="connsiteX17" fmla="*/ 555625 w 3698876"/>
                <a:gd name="connsiteY17" fmla="*/ 2674938 h 3454401"/>
                <a:gd name="connsiteX18" fmla="*/ 950913 w 3698876"/>
                <a:gd name="connsiteY18" fmla="*/ 1373188 h 3454401"/>
                <a:gd name="connsiteX19" fmla="*/ 848558 w 3698876"/>
                <a:gd name="connsiteY19" fmla="*/ 1468751 h 3454401"/>
                <a:gd name="connsiteX20" fmla="*/ 742901 w 3698876"/>
                <a:gd name="connsiteY20" fmla="*/ 1561018 h 3454401"/>
                <a:gd name="connsiteX21" fmla="*/ 637244 w 3698876"/>
                <a:gd name="connsiteY21" fmla="*/ 1653286 h 3454401"/>
                <a:gd name="connsiteX22" fmla="*/ 531587 w 3698876"/>
                <a:gd name="connsiteY22" fmla="*/ 1742258 h 3454401"/>
                <a:gd name="connsiteX23" fmla="*/ 316971 w 3698876"/>
                <a:gd name="connsiteY23" fmla="*/ 1920202 h 3454401"/>
                <a:gd name="connsiteX24" fmla="*/ 141976 w 3698876"/>
                <a:gd name="connsiteY24" fmla="*/ 2065194 h 3454401"/>
                <a:gd name="connsiteX25" fmla="*/ 260840 w 3698876"/>
                <a:gd name="connsiteY25" fmla="*/ 2193710 h 3454401"/>
                <a:gd name="connsiteX26" fmla="*/ 409421 w 3698876"/>
                <a:gd name="connsiteY26" fmla="*/ 2358473 h 3454401"/>
                <a:gd name="connsiteX27" fmla="*/ 429231 w 3698876"/>
                <a:gd name="connsiteY27" fmla="*/ 2378244 h 3454401"/>
                <a:gd name="connsiteX28" fmla="*/ 363196 w 3698876"/>
                <a:gd name="connsiteY28" fmla="*/ 2460626 h 3454401"/>
                <a:gd name="connsiteX29" fmla="*/ 333480 w 3698876"/>
                <a:gd name="connsiteY29" fmla="*/ 2427674 h 3454401"/>
                <a:gd name="connsiteX30" fmla="*/ 184900 w 3698876"/>
                <a:gd name="connsiteY30" fmla="*/ 2259615 h 3454401"/>
                <a:gd name="connsiteX31" fmla="*/ 36319 w 3698876"/>
                <a:gd name="connsiteY31" fmla="*/ 2091556 h 3454401"/>
                <a:gd name="connsiteX32" fmla="*/ 0 w 3698876"/>
                <a:gd name="connsiteY32" fmla="*/ 2052013 h 3454401"/>
                <a:gd name="connsiteX33" fmla="*/ 42923 w 3698876"/>
                <a:gd name="connsiteY33" fmla="*/ 2022356 h 3454401"/>
                <a:gd name="connsiteX34" fmla="*/ 264142 w 3698876"/>
                <a:gd name="connsiteY34" fmla="*/ 1854297 h 3454401"/>
                <a:gd name="connsiteX35" fmla="*/ 491965 w 3698876"/>
                <a:gd name="connsiteY35" fmla="*/ 1692829 h 3454401"/>
                <a:gd name="connsiteX36" fmla="*/ 604226 w 3698876"/>
                <a:gd name="connsiteY36" fmla="*/ 1610447 h 3454401"/>
                <a:gd name="connsiteX37" fmla="*/ 719788 w 3698876"/>
                <a:gd name="connsiteY37" fmla="*/ 1531361 h 3454401"/>
                <a:gd name="connsiteX38" fmla="*/ 835350 w 3698876"/>
                <a:gd name="connsiteY38" fmla="*/ 1452275 h 3454401"/>
                <a:gd name="connsiteX39" fmla="*/ 950913 w 3698876"/>
                <a:gd name="connsiteY39" fmla="*/ 1373188 h 3454401"/>
                <a:gd name="connsiteX40" fmla="*/ 3322597 w 3698876"/>
                <a:gd name="connsiteY40" fmla="*/ 887413 h 3454401"/>
                <a:gd name="connsiteX41" fmla="*/ 3385310 w 3698876"/>
                <a:gd name="connsiteY41" fmla="*/ 953440 h 3454401"/>
                <a:gd name="connsiteX42" fmla="*/ 3527240 w 3698876"/>
                <a:gd name="connsiteY42" fmla="*/ 1108605 h 3454401"/>
                <a:gd name="connsiteX43" fmla="*/ 3665869 w 3698876"/>
                <a:gd name="connsiteY43" fmla="*/ 1267070 h 3454401"/>
                <a:gd name="connsiteX44" fmla="*/ 3698876 w 3698876"/>
                <a:gd name="connsiteY44" fmla="*/ 1303386 h 3454401"/>
                <a:gd name="connsiteX45" fmla="*/ 3662569 w 3698876"/>
                <a:gd name="connsiteY45" fmla="*/ 1336399 h 3454401"/>
                <a:gd name="connsiteX46" fmla="*/ 3372107 w 3698876"/>
                <a:gd name="connsiteY46" fmla="*/ 1580700 h 3454401"/>
                <a:gd name="connsiteX47" fmla="*/ 3078345 w 3698876"/>
                <a:gd name="connsiteY47" fmla="*/ 1821700 h 3454401"/>
                <a:gd name="connsiteX48" fmla="*/ 3022233 w 3698876"/>
                <a:gd name="connsiteY48" fmla="*/ 1861317 h 3454401"/>
                <a:gd name="connsiteX49" fmla="*/ 2873702 w 3698876"/>
                <a:gd name="connsiteY49" fmla="*/ 1980166 h 3454401"/>
                <a:gd name="connsiteX50" fmla="*/ 2725170 w 3698876"/>
                <a:gd name="connsiteY50" fmla="*/ 2099015 h 3454401"/>
                <a:gd name="connsiteX51" fmla="*/ 2573338 w 3698876"/>
                <a:gd name="connsiteY51" fmla="*/ 2214563 h 3454401"/>
                <a:gd name="connsiteX52" fmla="*/ 2708667 w 3698876"/>
                <a:gd name="connsiteY52" fmla="*/ 2082508 h 3454401"/>
                <a:gd name="connsiteX53" fmla="*/ 2847296 w 3698876"/>
                <a:gd name="connsiteY53" fmla="*/ 1950454 h 3454401"/>
                <a:gd name="connsiteX54" fmla="*/ 2985925 w 3698876"/>
                <a:gd name="connsiteY54" fmla="*/ 1821700 h 3454401"/>
                <a:gd name="connsiteX55" fmla="*/ 3035436 w 3698876"/>
                <a:gd name="connsiteY55" fmla="*/ 1772180 h 3454401"/>
                <a:gd name="connsiteX56" fmla="*/ 3315995 w 3698876"/>
                <a:gd name="connsiteY56" fmla="*/ 1517974 h 3454401"/>
                <a:gd name="connsiteX57" fmla="*/ 3560247 w 3698876"/>
                <a:gd name="connsiteY57" fmla="*/ 1296783 h 3454401"/>
                <a:gd name="connsiteX58" fmla="*/ 3451324 w 3698876"/>
                <a:gd name="connsiteY58" fmla="*/ 1177934 h 3454401"/>
                <a:gd name="connsiteX59" fmla="*/ 3309394 w 3698876"/>
                <a:gd name="connsiteY59" fmla="*/ 1026071 h 3454401"/>
                <a:gd name="connsiteX60" fmla="*/ 3269785 w 3698876"/>
                <a:gd name="connsiteY60" fmla="*/ 979851 h 3454401"/>
                <a:gd name="connsiteX61" fmla="*/ 3322597 w 3698876"/>
                <a:gd name="connsiteY61" fmla="*/ 887413 h 3454401"/>
                <a:gd name="connsiteX62" fmla="*/ 2496720 w 3698876"/>
                <a:gd name="connsiteY62" fmla="*/ 0 h 3454401"/>
                <a:gd name="connsiteX63" fmla="*/ 2526442 w 3698876"/>
                <a:gd name="connsiteY63" fmla="*/ 32992 h 3454401"/>
                <a:gd name="connsiteX64" fmla="*/ 2671751 w 3698876"/>
                <a:gd name="connsiteY64" fmla="*/ 184757 h 3454401"/>
                <a:gd name="connsiteX65" fmla="*/ 2817060 w 3698876"/>
                <a:gd name="connsiteY65" fmla="*/ 336522 h 3454401"/>
                <a:gd name="connsiteX66" fmla="*/ 2959065 w 3698876"/>
                <a:gd name="connsiteY66" fmla="*/ 491586 h 3454401"/>
                <a:gd name="connsiteX67" fmla="*/ 3101071 w 3698876"/>
                <a:gd name="connsiteY67" fmla="*/ 643351 h 3454401"/>
                <a:gd name="connsiteX68" fmla="*/ 3206750 w 3698876"/>
                <a:gd name="connsiteY68" fmla="*/ 758825 h 3454401"/>
                <a:gd name="connsiteX69" fmla="*/ 2906226 w 3698876"/>
                <a:gd name="connsiteY69" fmla="*/ 587264 h 3454401"/>
                <a:gd name="connsiteX70" fmla="*/ 2883109 w 3698876"/>
                <a:gd name="connsiteY70" fmla="*/ 560870 h 3454401"/>
                <a:gd name="connsiteX71" fmla="*/ 2744405 w 3698876"/>
                <a:gd name="connsiteY71" fmla="*/ 402507 h 3454401"/>
                <a:gd name="connsiteX72" fmla="*/ 2602399 w 3698876"/>
                <a:gd name="connsiteY72" fmla="*/ 247443 h 3454401"/>
                <a:gd name="connsiteX73" fmla="*/ 2490115 w 3698876"/>
                <a:gd name="connsiteY73" fmla="*/ 118773 h 3454401"/>
                <a:gd name="connsiteX74" fmla="*/ 2483510 w 3698876"/>
                <a:gd name="connsiteY74" fmla="*/ 125371 h 3454401"/>
                <a:gd name="connsiteX75" fmla="*/ 2443881 w 3698876"/>
                <a:gd name="connsiteY75" fmla="*/ 158364 h 3454401"/>
                <a:gd name="connsiteX76" fmla="*/ 2358017 w 3698876"/>
                <a:gd name="connsiteY76" fmla="*/ 221049 h 3454401"/>
                <a:gd name="connsiteX77" fmla="*/ 2334899 w 3698876"/>
                <a:gd name="connsiteY77" fmla="*/ 237545 h 3454401"/>
                <a:gd name="connsiteX78" fmla="*/ 2301875 w 3698876"/>
                <a:gd name="connsiteY78" fmla="*/ 207852 h 3454401"/>
                <a:gd name="connsiteX79" fmla="*/ 2324992 w 3698876"/>
                <a:gd name="connsiteY79" fmla="*/ 181458 h 3454401"/>
                <a:gd name="connsiteX80" fmla="*/ 2394344 w 3698876"/>
                <a:gd name="connsiteY80" fmla="*/ 105576 h 3454401"/>
                <a:gd name="connsiteX81" fmla="*/ 2430671 w 3698876"/>
                <a:gd name="connsiteY81" fmla="*/ 65985 h 3454401"/>
                <a:gd name="connsiteX82" fmla="*/ 2466998 w 3698876"/>
                <a:gd name="connsiteY82" fmla="*/ 29693 h 3454401"/>
                <a:gd name="connsiteX83" fmla="*/ 2496720 w 3698876"/>
                <a:gd name="connsiteY83" fmla="*/ 0 h 3454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698876" h="3454401">
                  <a:moveTo>
                    <a:pt x="555625" y="2674938"/>
                  </a:moveTo>
                  <a:cubicBezTo>
                    <a:pt x="555625" y="2674938"/>
                    <a:pt x="555625" y="2674938"/>
                    <a:pt x="855701" y="2853290"/>
                  </a:cubicBezTo>
                  <a:cubicBezTo>
                    <a:pt x="855701" y="2853290"/>
                    <a:pt x="855701" y="2853290"/>
                    <a:pt x="858999" y="2856593"/>
                  </a:cubicBezTo>
                  <a:cubicBezTo>
                    <a:pt x="908462" y="2912741"/>
                    <a:pt x="957925" y="2968888"/>
                    <a:pt x="1007388" y="3025036"/>
                  </a:cubicBezTo>
                  <a:cubicBezTo>
                    <a:pt x="1007388" y="3025036"/>
                    <a:pt x="1007388" y="3025036"/>
                    <a:pt x="1155778" y="3196782"/>
                  </a:cubicBezTo>
                  <a:cubicBezTo>
                    <a:pt x="1195348" y="3239719"/>
                    <a:pt x="1234919" y="3285958"/>
                    <a:pt x="1274489" y="3332197"/>
                  </a:cubicBezTo>
                  <a:cubicBezTo>
                    <a:pt x="1274489" y="3332197"/>
                    <a:pt x="1274489" y="3332197"/>
                    <a:pt x="1406391" y="3223205"/>
                  </a:cubicBezTo>
                  <a:lnTo>
                    <a:pt x="1436069" y="3196782"/>
                  </a:lnTo>
                  <a:cubicBezTo>
                    <a:pt x="1436069" y="3196782"/>
                    <a:pt x="1436069" y="3196782"/>
                    <a:pt x="1495425" y="3233113"/>
                  </a:cubicBezTo>
                  <a:cubicBezTo>
                    <a:pt x="1495425" y="3233113"/>
                    <a:pt x="1495425" y="3233113"/>
                    <a:pt x="1452557" y="3276050"/>
                  </a:cubicBezTo>
                  <a:cubicBezTo>
                    <a:pt x="1452557" y="3276050"/>
                    <a:pt x="1452557" y="3276050"/>
                    <a:pt x="1300870" y="3424676"/>
                  </a:cubicBezTo>
                  <a:cubicBezTo>
                    <a:pt x="1300870" y="3424676"/>
                    <a:pt x="1300870" y="3424676"/>
                    <a:pt x="1271192" y="3454401"/>
                  </a:cubicBezTo>
                  <a:cubicBezTo>
                    <a:pt x="1271192" y="3454401"/>
                    <a:pt x="1271192" y="3454401"/>
                    <a:pt x="1238216" y="3421373"/>
                  </a:cubicBezTo>
                  <a:cubicBezTo>
                    <a:pt x="1188753" y="3368528"/>
                    <a:pt x="1135993" y="3312380"/>
                    <a:pt x="1086529" y="3256233"/>
                  </a:cubicBezTo>
                  <a:cubicBezTo>
                    <a:pt x="1086529" y="3256233"/>
                    <a:pt x="1086529" y="3256233"/>
                    <a:pt x="934842" y="3091092"/>
                  </a:cubicBezTo>
                  <a:cubicBezTo>
                    <a:pt x="885379" y="3038247"/>
                    <a:pt x="832618" y="2982100"/>
                    <a:pt x="783155" y="2925952"/>
                  </a:cubicBezTo>
                  <a:cubicBezTo>
                    <a:pt x="783155" y="2925952"/>
                    <a:pt x="783155" y="2925952"/>
                    <a:pt x="631468" y="2760811"/>
                  </a:cubicBezTo>
                  <a:cubicBezTo>
                    <a:pt x="631468" y="2760811"/>
                    <a:pt x="631468" y="2760811"/>
                    <a:pt x="555625" y="2674938"/>
                  </a:cubicBezTo>
                  <a:close/>
                  <a:moveTo>
                    <a:pt x="950913" y="1373188"/>
                  </a:moveTo>
                  <a:cubicBezTo>
                    <a:pt x="917895" y="1406141"/>
                    <a:pt x="881575" y="1439093"/>
                    <a:pt x="848558" y="1468751"/>
                  </a:cubicBezTo>
                  <a:cubicBezTo>
                    <a:pt x="812238" y="1498408"/>
                    <a:pt x="779220" y="1531361"/>
                    <a:pt x="742901" y="1561018"/>
                  </a:cubicBezTo>
                  <a:cubicBezTo>
                    <a:pt x="742901" y="1561018"/>
                    <a:pt x="742901" y="1561018"/>
                    <a:pt x="637244" y="1653286"/>
                  </a:cubicBezTo>
                  <a:cubicBezTo>
                    <a:pt x="637244" y="1653286"/>
                    <a:pt x="637244" y="1653286"/>
                    <a:pt x="531587" y="1742258"/>
                  </a:cubicBezTo>
                  <a:cubicBezTo>
                    <a:pt x="462249" y="1804868"/>
                    <a:pt x="389610" y="1860888"/>
                    <a:pt x="316971" y="1920202"/>
                  </a:cubicBezTo>
                  <a:cubicBezTo>
                    <a:pt x="260840" y="1969631"/>
                    <a:pt x="201408" y="2019060"/>
                    <a:pt x="141976" y="2065194"/>
                  </a:cubicBezTo>
                  <a:cubicBezTo>
                    <a:pt x="181598" y="2108033"/>
                    <a:pt x="221219" y="2150871"/>
                    <a:pt x="260840" y="2193710"/>
                  </a:cubicBezTo>
                  <a:cubicBezTo>
                    <a:pt x="260840" y="2193710"/>
                    <a:pt x="260840" y="2193710"/>
                    <a:pt x="409421" y="2358473"/>
                  </a:cubicBezTo>
                  <a:cubicBezTo>
                    <a:pt x="409421" y="2358473"/>
                    <a:pt x="409421" y="2358473"/>
                    <a:pt x="429231" y="2378244"/>
                  </a:cubicBezTo>
                  <a:cubicBezTo>
                    <a:pt x="429231" y="2378244"/>
                    <a:pt x="429231" y="2378244"/>
                    <a:pt x="363196" y="2460626"/>
                  </a:cubicBezTo>
                  <a:cubicBezTo>
                    <a:pt x="363196" y="2460626"/>
                    <a:pt x="363196" y="2460626"/>
                    <a:pt x="333480" y="2427674"/>
                  </a:cubicBezTo>
                  <a:cubicBezTo>
                    <a:pt x="333480" y="2427674"/>
                    <a:pt x="333480" y="2427674"/>
                    <a:pt x="184900" y="2259615"/>
                  </a:cubicBezTo>
                  <a:cubicBezTo>
                    <a:pt x="132071" y="2203595"/>
                    <a:pt x="85846" y="2147576"/>
                    <a:pt x="36319" y="2091556"/>
                  </a:cubicBezTo>
                  <a:cubicBezTo>
                    <a:pt x="36319" y="2091556"/>
                    <a:pt x="36319" y="2091556"/>
                    <a:pt x="0" y="2052013"/>
                  </a:cubicBezTo>
                  <a:cubicBezTo>
                    <a:pt x="0" y="2052013"/>
                    <a:pt x="0" y="2052013"/>
                    <a:pt x="42923" y="2022356"/>
                  </a:cubicBezTo>
                  <a:cubicBezTo>
                    <a:pt x="115562" y="1966336"/>
                    <a:pt x="191503" y="1910317"/>
                    <a:pt x="264142" y="1854297"/>
                  </a:cubicBezTo>
                  <a:cubicBezTo>
                    <a:pt x="340083" y="1801573"/>
                    <a:pt x="416024" y="1745553"/>
                    <a:pt x="491965" y="1692829"/>
                  </a:cubicBezTo>
                  <a:cubicBezTo>
                    <a:pt x="491965" y="1692829"/>
                    <a:pt x="491965" y="1692829"/>
                    <a:pt x="604226" y="1610447"/>
                  </a:cubicBezTo>
                  <a:cubicBezTo>
                    <a:pt x="604226" y="1610447"/>
                    <a:pt x="604226" y="1610447"/>
                    <a:pt x="719788" y="1531361"/>
                  </a:cubicBezTo>
                  <a:cubicBezTo>
                    <a:pt x="756108" y="1504999"/>
                    <a:pt x="795729" y="1478637"/>
                    <a:pt x="835350" y="1452275"/>
                  </a:cubicBezTo>
                  <a:cubicBezTo>
                    <a:pt x="871670" y="1425912"/>
                    <a:pt x="911291" y="1399550"/>
                    <a:pt x="950913" y="1373188"/>
                  </a:cubicBezTo>
                  <a:close/>
                  <a:moveTo>
                    <a:pt x="3322597" y="887413"/>
                  </a:moveTo>
                  <a:cubicBezTo>
                    <a:pt x="3322597" y="887413"/>
                    <a:pt x="3322597" y="887413"/>
                    <a:pt x="3385310" y="953440"/>
                  </a:cubicBezTo>
                  <a:cubicBezTo>
                    <a:pt x="3385310" y="953440"/>
                    <a:pt x="3385310" y="953440"/>
                    <a:pt x="3527240" y="1108605"/>
                  </a:cubicBezTo>
                  <a:cubicBezTo>
                    <a:pt x="3573450" y="1161427"/>
                    <a:pt x="3619659" y="1214249"/>
                    <a:pt x="3665869" y="1267070"/>
                  </a:cubicBezTo>
                  <a:lnTo>
                    <a:pt x="3698876" y="1303386"/>
                  </a:lnTo>
                  <a:cubicBezTo>
                    <a:pt x="3698876" y="1303386"/>
                    <a:pt x="3698876" y="1303386"/>
                    <a:pt x="3662569" y="1336399"/>
                  </a:cubicBezTo>
                  <a:cubicBezTo>
                    <a:pt x="3566848" y="1415632"/>
                    <a:pt x="3467827" y="1498166"/>
                    <a:pt x="3372107" y="1580700"/>
                  </a:cubicBezTo>
                  <a:cubicBezTo>
                    <a:pt x="3273086" y="1659933"/>
                    <a:pt x="3177366" y="1742468"/>
                    <a:pt x="3078345" y="1821700"/>
                  </a:cubicBezTo>
                  <a:cubicBezTo>
                    <a:pt x="3078345" y="1821700"/>
                    <a:pt x="3078345" y="1821700"/>
                    <a:pt x="3022233" y="1861317"/>
                  </a:cubicBezTo>
                  <a:cubicBezTo>
                    <a:pt x="3022233" y="1861317"/>
                    <a:pt x="3022233" y="1861317"/>
                    <a:pt x="2873702" y="1980166"/>
                  </a:cubicBezTo>
                  <a:cubicBezTo>
                    <a:pt x="2824191" y="2019782"/>
                    <a:pt x="2774681" y="2059399"/>
                    <a:pt x="2725170" y="2099015"/>
                  </a:cubicBezTo>
                  <a:cubicBezTo>
                    <a:pt x="2675660" y="2138632"/>
                    <a:pt x="2622849" y="2178248"/>
                    <a:pt x="2573338" y="2214563"/>
                  </a:cubicBezTo>
                  <a:cubicBezTo>
                    <a:pt x="2619548" y="2171645"/>
                    <a:pt x="2665758" y="2125426"/>
                    <a:pt x="2708667" y="2082508"/>
                  </a:cubicBezTo>
                  <a:cubicBezTo>
                    <a:pt x="2754877" y="2039591"/>
                    <a:pt x="2801086" y="1993372"/>
                    <a:pt x="2847296" y="1950454"/>
                  </a:cubicBezTo>
                  <a:cubicBezTo>
                    <a:pt x="2847296" y="1950454"/>
                    <a:pt x="2847296" y="1950454"/>
                    <a:pt x="2985925" y="1821700"/>
                  </a:cubicBezTo>
                  <a:cubicBezTo>
                    <a:pt x="2985925" y="1821700"/>
                    <a:pt x="2985925" y="1821700"/>
                    <a:pt x="3035436" y="1772180"/>
                  </a:cubicBezTo>
                  <a:cubicBezTo>
                    <a:pt x="3127855" y="1686344"/>
                    <a:pt x="3223576" y="1600509"/>
                    <a:pt x="3315995" y="1517974"/>
                  </a:cubicBezTo>
                  <a:cubicBezTo>
                    <a:pt x="3398513" y="1442043"/>
                    <a:pt x="3477729" y="1369413"/>
                    <a:pt x="3560247" y="1296783"/>
                  </a:cubicBezTo>
                  <a:cubicBezTo>
                    <a:pt x="3523939" y="1257166"/>
                    <a:pt x="3487632" y="1217550"/>
                    <a:pt x="3451324" y="1177934"/>
                  </a:cubicBezTo>
                  <a:cubicBezTo>
                    <a:pt x="3451324" y="1177934"/>
                    <a:pt x="3451324" y="1177934"/>
                    <a:pt x="3309394" y="1026071"/>
                  </a:cubicBezTo>
                  <a:cubicBezTo>
                    <a:pt x="3309394" y="1026071"/>
                    <a:pt x="3309394" y="1026071"/>
                    <a:pt x="3269785" y="979851"/>
                  </a:cubicBezTo>
                  <a:cubicBezTo>
                    <a:pt x="3269785" y="979851"/>
                    <a:pt x="3269785" y="979851"/>
                    <a:pt x="3322597" y="887413"/>
                  </a:cubicBezTo>
                  <a:close/>
                  <a:moveTo>
                    <a:pt x="2496720" y="0"/>
                  </a:moveTo>
                  <a:cubicBezTo>
                    <a:pt x="2496720" y="0"/>
                    <a:pt x="2496720" y="0"/>
                    <a:pt x="2526442" y="32992"/>
                  </a:cubicBezTo>
                  <a:cubicBezTo>
                    <a:pt x="2575980" y="82481"/>
                    <a:pt x="2625517" y="131970"/>
                    <a:pt x="2671751" y="184757"/>
                  </a:cubicBezTo>
                  <a:cubicBezTo>
                    <a:pt x="2671751" y="184757"/>
                    <a:pt x="2671751" y="184757"/>
                    <a:pt x="2817060" y="336522"/>
                  </a:cubicBezTo>
                  <a:cubicBezTo>
                    <a:pt x="2863294" y="389310"/>
                    <a:pt x="2912831" y="438799"/>
                    <a:pt x="2959065" y="491586"/>
                  </a:cubicBezTo>
                  <a:cubicBezTo>
                    <a:pt x="2959065" y="491586"/>
                    <a:pt x="2959065" y="491586"/>
                    <a:pt x="3101071" y="643351"/>
                  </a:cubicBezTo>
                  <a:cubicBezTo>
                    <a:pt x="3101071" y="643351"/>
                    <a:pt x="3101071" y="643351"/>
                    <a:pt x="3206750" y="758825"/>
                  </a:cubicBezTo>
                  <a:cubicBezTo>
                    <a:pt x="3206750" y="758825"/>
                    <a:pt x="3206750" y="758825"/>
                    <a:pt x="2906226" y="587264"/>
                  </a:cubicBezTo>
                  <a:cubicBezTo>
                    <a:pt x="2906226" y="587264"/>
                    <a:pt x="2906226" y="587264"/>
                    <a:pt x="2883109" y="560870"/>
                  </a:cubicBezTo>
                  <a:cubicBezTo>
                    <a:pt x="2836874" y="508083"/>
                    <a:pt x="2790640" y="455295"/>
                    <a:pt x="2744405" y="402507"/>
                  </a:cubicBezTo>
                  <a:lnTo>
                    <a:pt x="2602399" y="247443"/>
                  </a:lnTo>
                  <a:cubicBezTo>
                    <a:pt x="2566072" y="204553"/>
                    <a:pt x="2529745" y="161663"/>
                    <a:pt x="2490115" y="118773"/>
                  </a:cubicBezTo>
                  <a:cubicBezTo>
                    <a:pt x="2490115" y="118773"/>
                    <a:pt x="2490115" y="118773"/>
                    <a:pt x="2483510" y="125371"/>
                  </a:cubicBezTo>
                  <a:cubicBezTo>
                    <a:pt x="2470300" y="135269"/>
                    <a:pt x="2457091" y="148466"/>
                    <a:pt x="2443881" y="158364"/>
                  </a:cubicBezTo>
                  <a:cubicBezTo>
                    <a:pt x="2443881" y="158364"/>
                    <a:pt x="2443881" y="158364"/>
                    <a:pt x="2358017" y="221049"/>
                  </a:cubicBezTo>
                  <a:cubicBezTo>
                    <a:pt x="2351412" y="227647"/>
                    <a:pt x="2344807" y="230947"/>
                    <a:pt x="2334899" y="237545"/>
                  </a:cubicBezTo>
                  <a:cubicBezTo>
                    <a:pt x="2334899" y="237545"/>
                    <a:pt x="2334899" y="237545"/>
                    <a:pt x="2301875" y="207852"/>
                  </a:cubicBezTo>
                  <a:cubicBezTo>
                    <a:pt x="2308480" y="197954"/>
                    <a:pt x="2315085" y="191356"/>
                    <a:pt x="2324992" y="181458"/>
                  </a:cubicBezTo>
                  <a:cubicBezTo>
                    <a:pt x="2324992" y="181458"/>
                    <a:pt x="2324992" y="181458"/>
                    <a:pt x="2394344" y="105576"/>
                  </a:cubicBezTo>
                  <a:cubicBezTo>
                    <a:pt x="2407554" y="92379"/>
                    <a:pt x="2417461" y="79182"/>
                    <a:pt x="2430671" y="65985"/>
                  </a:cubicBezTo>
                  <a:cubicBezTo>
                    <a:pt x="2430671" y="65985"/>
                    <a:pt x="2430671" y="65985"/>
                    <a:pt x="2466998" y="29693"/>
                  </a:cubicBezTo>
                  <a:cubicBezTo>
                    <a:pt x="2466998" y="29693"/>
                    <a:pt x="2466998" y="29693"/>
                    <a:pt x="2496720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2" name="ValueBack2">
              <a:extLst>
                <a:ext uri="{FF2B5EF4-FFF2-40B4-BE49-F238E27FC236}">
                  <a16:creationId xmlns:a16="http://schemas.microsoft.com/office/drawing/2014/main" id="{505D44F3-21EA-41FB-8770-E81D64324215}"/>
                </a:ext>
              </a:extLst>
            </p:cNvPr>
            <p:cNvSpPr/>
            <p:nvPr/>
          </p:nvSpPr>
          <p:spPr bwMode="auto">
            <a:xfrm>
              <a:off x="2579237" y="1620268"/>
              <a:ext cx="3149600" cy="3470275"/>
            </a:xfrm>
            <a:custGeom>
              <a:avLst/>
              <a:gdLst>
                <a:gd name="connsiteX0" fmla="*/ 676932 w 3149600"/>
                <a:gd name="connsiteY0" fmla="*/ 1673225 h 3470275"/>
                <a:gd name="connsiteX1" fmla="*/ 610890 w 3149600"/>
                <a:gd name="connsiteY1" fmla="*/ 1788632 h 3470275"/>
                <a:gd name="connsiteX2" fmla="*/ 541546 w 3149600"/>
                <a:gd name="connsiteY2" fmla="*/ 1900742 h 3470275"/>
                <a:gd name="connsiteX3" fmla="*/ 472201 w 3149600"/>
                <a:gd name="connsiteY3" fmla="*/ 2012851 h 3470275"/>
                <a:gd name="connsiteX4" fmla="*/ 399555 w 3149600"/>
                <a:gd name="connsiteY4" fmla="*/ 2124961 h 3470275"/>
                <a:gd name="connsiteX5" fmla="*/ 254262 w 3149600"/>
                <a:gd name="connsiteY5" fmla="*/ 2345882 h 3470275"/>
                <a:gd name="connsiteX6" fmla="*/ 138688 w 3149600"/>
                <a:gd name="connsiteY6" fmla="*/ 2520641 h 3470275"/>
                <a:gd name="connsiteX7" fmla="*/ 277377 w 3149600"/>
                <a:gd name="connsiteY7" fmla="*/ 2603075 h 3470275"/>
                <a:gd name="connsiteX8" fmla="*/ 458993 w 3149600"/>
                <a:gd name="connsiteY8" fmla="*/ 2711887 h 3470275"/>
                <a:gd name="connsiteX9" fmla="*/ 640609 w 3149600"/>
                <a:gd name="connsiteY9" fmla="*/ 2820699 h 3470275"/>
                <a:gd name="connsiteX10" fmla="*/ 822225 w 3149600"/>
                <a:gd name="connsiteY10" fmla="*/ 2929512 h 3470275"/>
                <a:gd name="connsiteX11" fmla="*/ 1003841 w 3149600"/>
                <a:gd name="connsiteY11" fmla="*/ 3041621 h 3470275"/>
                <a:gd name="connsiteX12" fmla="*/ 1185457 w 3149600"/>
                <a:gd name="connsiteY12" fmla="*/ 3153731 h 3470275"/>
                <a:gd name="connsiteX13" fmla="*/ 1367073 w 3149600"/>
                <a:gd name="connsiteY13" fmla="*/ 3265840 h 3470275"/>
                <a:gd name="connsiteX14" fmla="*/ 1509064 w 3149600"/>
                <a:gd name="connsiteY14" fmla="*/ 3354868 h 3470275"/>
                <a:gd name="connsiteX15" fmla="*/ 1542085 w 3149600"/>
                <a:gd name="connsiteY15" fmla="*/ 3305408 h 3470275"/>
                <a:gd name="connsiteX16" fmla="*/ 1594919 w 3149600"/>
                <a:gd name="connsiteY16" fmla="*/ 3222975 h 3470275"/>
                <a:gd name="connsiteX17" fmla="*/ 1707191 w 3149600"/>
                <a:gd name="connsiteY17" fmla="*/ 3051513 h 3470275"/>
                <a:gd name="connsiteX18" fmla="*/ 1819462 w 3149600"/>
                <a:gd name="connsiteY18" fmla="*/ 2883349 h 3470275"/>
                <a:gd name="connsiteX19" fmla="*/ 1938338 w 3149600"/>
                <a:gd name="connsiteY19" fmla="*/ 2718482 h 3470275"/>
                <a:gd name="connsiteX20" fmla="*/ 1845879 w 3149600"/>
                <a:gd name="connsiteY20" fmla="*/ 2899835 h 3470275"/>
                <a:gd name="connsiteX21" fmla="*/ 1753420 w 3149600"/>
                <a:gd name="connsiteY21" fmla="*/ 3077892 h 3470275"/>
                <a:gd name="connsiteX22" fmla="*/ 1657659 w 3149600"/>
                <a:gd name="connsiteY22" fmla="*/ 3259245 h 3470275"/>
                <a:gd name="connsiteX23" fmla="*/ 1608127 w 3149600"/>
                <a:gd name="connsiteY23" fmla="*/ 3344976 h 3470275"/>
                <a:gd name="connsiteX24" fmla="*/ 1558596 w 3149600"/>
                <a:gd name="connsiteY24" fmla="*/ 3434004 h 3470275"/>
                <a:gd name="connsiteX25" fmla="*/ 1538783 w 3149600"/>
                <a:gd name="connsiteY25" fmla="*/ 3470275 h 3470275"/>
                <a:gd name="connsiteX26" fmla="*/ 1502459 w 3149600"/>
                <a:gd name="connsiteY26" fmla="*/ 3450491 h 3470275"/>
                <a:gd name="connsiteX27" fmla="*/ 1317541 w 3149600"/>
                <a:gd name="connsiteY27" fmla="*/ 3344976 h 3470275"/>
                <a:gd name="connsiteX28" fmla="*/ 1135925 w 3149600"/>
                <a:gd name="connsiteY28" fmla="*/ 3236164 h 3470275"/>
                <a:gd name="connsiteX29" fmla="*/ 951007 w 3149600"/>
                <a:gd name="connsiteY29" fmla="*/ 3127352 h 3470275"/>
                <a:gd name="connsiteX30" fmla="*/ 769391 w 3149600"/>
                <a:gd name="connsiteY30" fmla="*/ 3021837 h 3470275"/>
                <a:gd name="connsiteX31" fmla="*/ 587775 w 3149600"/>
                <a:gd name="connsiteY31" fmla="*/ 2909727 h 3470275"/>
                <a:gd name="connsiteX32" fmla="*/ 406159 w 3149600"/>
                <a:gd name="connsiteY32" fmla="*/ 2800915 h 3470275"/>
                <a:gd name="connsiteX33" fmla="*/ 224543 w 3149600"/>
                <a:gd name="connsiteY33" fmla="*/ 2688806 h 3470275"/>
                <a:gd name="connsiteX34" fmla="*/ 42927 w 3149600"/>
                <a:gd name="connsiteY34" fmla="*/ 2576696 h 3470275"/>
                <a:gd name="connsiteX35" fmla="*/ 0 w 3149600"/>
                <a:gd name="connsiteY35" fmla="*/ 2550318 h 3470275"/>
                <a:gd name="connsiteX36" fmla="*/ 29719 w 3149600"/>
                <a:gd name="connsiteY36" fmla="*/ 2507452 h 3470275"/>
                <a:gd name="connsiteX37" fmla="*/ 184918 w 3149600"/>
                <a:gd name="connsiteY37" fmla="*/ 2296422 h 3470275"/>
                <a:gd name="connsiteX38" fmla="*/ 346721 w 3149600"/>
                <a:gd name="connsiteY38" fmla="*/ 2085393 h 3470275"/>
                <a:gd name="connsiteX39" fmla="*/ 425972 w 3149600"/>
                <a:gd name="connsiteY39" fmla="*/ 1983175 h 3470275"/>
                <a:gd name="connsiteX40" fmla="*/ 508525 w 3149600"/>
                <a:gd name="connsiteY40" fmla="*/ 1877660 h 3470275"/>
                <a:gd name="connsiteX41" fmla="*/ 591077 w 3149600"/>
                <a:gd name="connsiteY41" fmla="*/ 1775443 h 3470275"/>
                <a:gd name="connsiteX42" fmla="*/ 676932 w 3149600"/>
                <a:gd name="connsiteY42" fmla="*/ 1673225 h 3470275"/>
                <a:gd name="connsiteX43" fmla="*/ 1696270 w 3149600"/>
                <a:gd name="connsiteY43" fmla="*/ 0 h 3470275"/>
                <a:gd name="connsiteX44" fmla="*/ 1735906 w 3149600"/>
                <a:gd name="connsiteY44" fmla="*/ 23087 h 3470275"/>
                <a:gd name="connsiteX45" fmla="*/ 1907663 w 3149600"/>
                <a:gd name="connsiteY45" fmla="*/ 122029 h 3470275"/>
                <a:gd name="connsiteX46" fmla="*/ 2079420 w 3149600"/>
                <a:gd name="connsiteY46" fmla="*/ 217674 h 3470275"/>
                <a:gd name="connsiteX47" fmla="*/ 2251178 w 3149600"/>
                <a:gd name="connsiteY47" fmla="*/ 316616 h 3470275"/>
                <a:gd name="connsiteX48" fmla="*/ 2422935 w 3149600"/>
                <a:gd name="connsiteY48" fmla="*/ 418857 h 3470275"/>
                <a:gd name="connsiteX49" fmla="*/ 2594692 w 3149600"/>
                <a:gd name="connsiteY49" fmla="*/ 517799 h 3470275"/>
                <a:gd name="connsiteX50" fmla="*/ 2766449 w 3149600"/>
                <a:gd name="connsiteY50" fmla="*/ 620040 h 3470275"/>
                <a:gd name="connsiteX51" fmla="*/ 2934904 w 3149600"/>
                <a:gd name="connsiteY51" fmla="*/ 722280 h 3470275"/>
                <a:gd name="connsiteX52" fmla="*/ 3106661 w 3149600"/>
                <a:gd name="connsiteY52" fmla="*/ 824521 h 3470275"/>
                <a:gd name="connsiteX53" fmla="*/ 3149600 w 3149600"/>
                <a:gd name="connsiteY53" fmla="*/ 850905 h 3470275"/>
                <a:gd name="connsiteX54" fmla="*/ 3123176 w 3149600"/>
                <a:gd name="connsiteY54" fmla="*/ 893780 h 3470275"/>
                <a:gd name="connsiteX55" fmla="*/ 2924995 w 3149600"/>
                <a:gd name="connsiteY55" fmla="*/ 1193906 h 3470275"/>
                <a:gd name="connsiteX56" fmla="*/ 2726813 w 3149600"/>
                <a:gd name="connsiteY56" fmla="*/ 1494031 h 3470275"/>
                <a:gd name="connsiteX57" fmla="*/ 2627722 w 3149600"/>
                <a:gd name="connsiteY57" fmla="*/ 1642445 h 3470275"/>
                <a:gd name="connsiteX58" fmla="*/ 2525329 w 3149600"/>
                <a:gd name="connsiteY58" fmla="*/ 1790859 h 3470275"/>
                <a:gd name="connsiteX59" fmla="*/ 2422935 w 3149600"/>
                <a:gd name="connsiteY59" fmla="*/ 1939273 h 3470275"/>
                <a:gd name="connsiteX60" fmla="*/ 2317238 w 3149600"/>
                <a:gd name="connsiteY60" fmla="*/ 2084388 h 3470275"/>
                <a:gd name="connsiteX61" fmla="*/ 2403117 w 3149600"/>
                <a:gd name="connsiteY61" fmla="*/ 1929378 h 3470275"/>
                <a:gd name="connsiteX62" fmla="*/ 2492298 w 3149600"/>
                <a:gd name="connsiteY62" fmla="*/ 1771070 h 3470275"/>
                <a:gd name="connsiteX63" fmla="*/ 2581480 w 3149600"/>
                <a:gd name="connsiteY63" fmla="*/ 1616061 h 3470275"/>
                <a:gd name="connsiteX64" fmla="*/ 2670662 w 3149600"/>
                <a:gd name="connsiteY64" fmla="*/ 1461051 h 3470275"/>
                <a:gd name="connsiteX65" fmla="*/ 2855631 w 3149600"/>
                <a:gd name="connsiteY65" fmla="*/ 1151031 h 3470275"/>
                <a:gd name="connsiteX66" fmla="*/ 3014176 w 3149600"/>
                <a:gd name="connsiteY66" fmla="*/ 883886 h 3470275"/>
                <a:gd name="connsiteX67" fmla="*/ 2885358 w 3149600"/>
                <a:gd name="connsiteY67" fmla="*/ 811328 h 3470275"/>
                <a:gd name="connsiteX68" fmla="*/ 2713601 w 3149600"/>
                <a:gd name="connsiteY68" fmla="*/ 709088 h 3470275"/>
                <a:gd name="connsiteX69" fmla="*/ 2541844 w 3149600"/>
                <a:gd name="connsiteY69" fmla="*/ 610145 h 3470275"/>
                <a:gd name="connsiteX70" fmla="*/ 2370087 w 3149600"/>
                <a:gd name="connsiteY70" fmla="*/ 507905 h 3470275"/>
                <a:gd name="connsiteX71" fmla="*/ 2198329 w 3149600"/>
                <a:gd name="connsiteY71" fmla="*/ 405664 h 3470275"/>
                <a:gd name="connsiteX72" fmla="*/ 2029875 w 3149600"/>
                <a:gd name="connsiteY72" fmla="*/ 303424 h 3470275"/>
                <a:gd name="connsiteX73" fmla="*/ 1861421 w 3149600"/>
                <a:gd name="connsiteY73" fmla="*/ 201183 h 3470275"/>
                <a:gd name="connsiteX74" fmla="*/ 1725997 w 3149600"/>
                <a:gd name="connsiteY74" fmla="*/ 115433 h 3470275"/>
                <a:gd name="connsiteX75" fmla="*/ 1719391 w 3149600"/>
                <a:gd name="connsiteY75" fmla="*/ 122029 h 3470275"/>
                <a:gd name="connsiteX76" fmla="*/ 1692967 w 3149600"/>
                <a:gd name="connsiteY76" fmla="*/ 161606 h 3470275"/>
                <a:gd name="connsiteX77" fmla="*/ 1633512 w 3149600"/>
                <a:gd name="connsiteY77" fmla="*/ 240760 h 3470275"/>
                <a:gd name="connsiteX78" fmla="*/ 1574058 w 3149600"/>
                <a:gd name="connsiteY78" fmla="*/ 319914 h 3470275"/>
                <a:gd name="connsiteX79" fmla="*/ 1511300 w 3149600"/>
                <a:gd name="connsiteY79" fmla="*/ 399068 h 3470275"/>
                <a:gd name="connsiteX80" fmla="*/ 1547634 w 3149600"/>
                <a:gd name="connsiteY80" fmla="*/ 306722 h 3470275"/>
                <a:gd name="connsiteX81" fmla="*/ 1587270 w 3149600"/>
                <a:gd name="connsiteY81" fmla="*/ 214375 h 3470275"/>
                <a:gd name="connsiteX82" fmla="*/ 1630209 w 3149600"/>
                <a:gd name="connsiteY82" fmla="*/ 125327 h 3470275"/>
                <a:gd name="connsiteX83" fmla="*/ 1653330 w 3149600"/>
                <a:gd name="connsiteY83" fmla="*/ 82452 h 3470275"/>
                <a:gd name="connsiteX84" fmla="*/ 1676451 w 3149600"/>
                <a:gd name="connsiteY84" fmla="*/ 36279 h 3470275"/>
                <a:gd name="connsiteX85" fmla="*/ 1696270 w 3149600"/>
                <a:gd name="connsiteY85" fmla="*/ 0 h 347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149600" h="3470275">
                  <a:moveTo>
                    <a:pt x="676932" y="1673225"/>
                  </a:moveTo>
                  <a:cubicBezTo>
                    <a:pt x="653817" y="1712793"/>
                    <a:pt x="630703" y="1749064"/>
                    <a:pt x="610890" y="1788632"/>
                  </a:cubicBezTo>
                  <a:cubicBezTo>
                    <a:pt x="587775" y="1824903"/>
                    <a:pt x="564660" y="1864471"/>
                    <a:pt x="541546" y="1900742"/>
                  </a:cubicBezTo>
                  <a:cubicBezTo>
                    <a:pt x="541546" y="1900742"/>
                    <a:pt x="541546" y="1900742"/>
                    <a:pt x="472201" y="2012851"/>
                  </a:cubicBezTo>
                  <a:cubicBezTo>
                    <a:pt x="472201" y="2012851"/>
                    <a:pt x="472201" y="2012851"/>
                    <a:pt x="399555" y="2124961"/>
                  </a:cubicBezTo>
                  <a:cubicBezTo>
                    <a:pt x="353325" y="2197502"/>
                    <a:pt x="303794" y="2273341"/>
                    <a:pt x="254262" y="2345882"/>
                  </a:cubicBezTo>
                  <a:cubicBezTo>
                    <a:pt x="217939" y="2405235"/>
                    <a:pt x="178314" y="2461289"/>
                    <a:pt x="138688" y="2520641"/>
                  </a:cubicBezTo>
                  <a:cubicBezTo>
                    <a:pt x="184918" y="2547020"/>
                    <a:pt x="231147" y="2576696"/>
                    <a:pt x="277377" y="2603075"/>
                  </a:cubicBezTo>
                  <a:cubicBezTo>
                    <a:pt x="277377" y="2603075"/>
                    <a:pt x="277377" y="2603075"/>
                    <a:pt x="458993" y="2711887"/>
                  </a:cubicBezTo>
                  <a:cubicBezTo>
                    <a:pt x="458993" y="2711887"/>
                    <a:pt x="458993" y="2711887"/>
                    <a:pt x="640609" y="2820699"/>
                  </a:cubicBezTo>
                  <a:cubicBezTo>
                    <a:pt x="640609" y="2820699"/>
                    <a:pt x="640609" y="2820699"/>
                    <a:pt x="822225" y="2929512"/>
                  </a:cubicBezTo>
                  <a:cubicBezTo>
                    <a:pt x="822225" y="2929512"/>
                    <a:pt x="822225" y="2929512"/>
                    <a:pt x="1003841" y="3041621"/>
                  </a:cubicBezTo>
                  <a:cubicBezTo>
                    <a:pt x="1066581" y="3077892"/>
                    <a:pt x="1126019" y="3114163"/>
                    <a:pt x="1185457" y="3153731"/>
                  </a:cubicBezTo>
                  <a:cubicBezTo>
                    <a:pt x="1185457" y="3153731"/>
                    <a:pt x="1185457" y="3153731"/>
                    <a:pt x="1367073" y="3265840"/>
                  </a:cubicBezTo>
                  <a:cubicBezTo>
                    <a:pt x="1413302" y="3295516"/>
                    <a:pt x="1462834" y="3325192"/>
                    <a:pt x="1509064" y="3354868"/>
                  </a:cubicBezTo>
                  <a:cubicBezTo>
                    <a:pt x="1509064" y="3354868"/>
                    <a:pt x="1509064" y="3354868"/>
                    <a:pt x="1542085" y="3305408"/>
                  </a:cubicBezTo>
                  <a:cubicBezTo>
                    <a:pt x="1542085" y="3305408"/>
                    <a:pt x="1542085" y="3305408"/>
                    <a:pt x="1594919" y="3222975"/>
                  </a:cubicBezTo>
                  <a:cubicBezTo>
                    <a:pt x="1594919" y="3222975"/>
                    <a:pt x="1594919" y="3222975"/>
                    <a:pt x="1707191" y="3051513"/>
                  </a:cubicBezTo>
                  <a:cubicBezTo>
                    <a:pt x="1743514" y="2995458"/>
                    <a:pt x="1783139" y="2939404"/>
                    <a:pt x="1819462" y="2883349"/>
                  </a:cubicBezTo>
                  <a:cubicBezTo>
                    <a:pt x="1859088" y="2827294"/>
                    <a:pt x="1898713" y="2771239"/>
                    <a:pt x="1938338" y="2718482"/>
                  </a:cubicBezTo>
                  <a:cubicBezTo>
                    <a:pt x="1908619" y="2777834"/>
                    <a:pt x="1878900" y="2840483"/>
                    <a:pt x="1845879" y="2899835"/>
                  </a:cubicBezTo>
                  <a:cubicBezTo>
                    <a:pt x="1816160" y="2959188"/>
                    <a:pt x="1783139" y="3018540"/>
                    <a:pt x="1753420" y="3077892"/>
                  </a:cubicBezTo>
                  <a:cubicBezTo>
                    <a:pt x="1753420" y="3077892"/>
                    <a:pt x="1753420" y="3077892"/>
                    <a:pt x="1657659" y="3259245"/>
                  </a:cubicBezTo>
                  <a:cubicBezTo>
                    <a:pt x="1657659" y="3259245"/>
                    <a:pt x="1657659" y="3259245"/>
                    <a:pt x="1608127" y="3344976"/>
                  </a:cubicBezTo>
                  <a:cubicBezTo>
                    <a:pt x="1608127" y="3344976"/>
                    <a:pt x="1608127" y="3344976"/>
                    <a:pt x="1558596" y="3434004"/>
                  </a:cubicBezTo>
                  <a:cubicBezTo>
                    <a:pt x="1558596" y="3434004"/>
                    <a:pt x="1558596" y="3434004"/>
                    <a:pt x="1538783" y="3470275"/>
                  </a:cubicBezTo>
                  <a:cubicBezTo>
                    <a:pt x="1538783" y="3470275"/>
                    <a:pt x="1538783" y="3470275"/>
                    <a:pt x="1502459" y="3450491"/>
                  </a:cubicBezTo>
                  <a:cubicBezTo>
                    <a:pt x="1439719" y="3414220"/>
                    <a:pt x="1376979" y="3377950"/>
                    <a:pt x="1317541" y="3344976"/>
                  </a:cubicBezTo>
                  <a:cubicBezTo>
                    <a:pt x="1317541" y="3344976"/>
                    <a:pt x="1317541" y="3344976"/>
                    <a:pt x="1135925" y="3236164"/>
                  </a:cubicBezTo>
                  <a:cubicBezTo>
                    <a:pt x="1073185" y="3199893"/>
                    <a:pt x="1013747" y="3163623"/>
                    <a:pt x="951007" y="3127352"/>
                  </a:cubicBezTo>
                  <a:cubicBezTo>
                    <a:pt x="951007" y="3127352"/>
                    <a:pt x="951007" y="3127352"/>
                    <a:pt x="769391" y="3021837"/>
                  </a:cubicBezTo>
                  <a:cubicBezTo>
                    <a:pt x="769391" y="3021837"/>
                    <a:pt x="769391" y="3021837"/>
                    <a:pt x="587775" y="2909727"/>
                  </a:cubicBezTo>
                  <a:cubicBezTo>
                    <a:pt x="587775" y="2909727"/>
                    <a:pt x="587775" y="2909727"/>
                    <a:pt x="406159" y="2800915"/>
                  </a:cubicBezTo>
                  <a:cubicBezTo>
                    <a:pt x="406159" y="2800915"/>
                    <a:pt x="406159" y="2800915"/>
                    <a:pt x="224543" y="2688806"/>
                  </a:cubicBezTo>
                  <a:cubicBezTo>
                    <a:pt x="165105" y="2652535"/>
                    <a:pt x="105667" y="2616264"/>
                    <a:pt x="42927" y="2576696"/>
                  </a:cubicBezTo>
                  <a:cubicBezTo>
                    <a:pt x="42927" y="2576696"/>
                    <a:pt x="42927" y="2576696"/>
                    <a:pt x="0" y="2550318"/>
                  </a:cubicBezTo>
                  <a:cubicBezTo>
                    <a:pt x="0" y="2550318"/>
                    <a:pt x="0" y="2550318"/>
                    <a:pt x="29719" y="2507452"/>
                  </a:cubicBezTo>
                  <a:cubicBezTo>
                    <a:pt x="82552" y="2438208"/>
                    <a:pt x="132084" y="2365666"/>
                    <a:pt x="184918" y="2296422"/>
                  </a:cubicBezTo>
                  <a:cubicBezTo>
                    <a:pt x="241054" y="2227178"/>
                    <a:pt x="290585" y="2154637"/>
                    <a:pt x="346721" y="2085393"/>
                  </a:cubicBezTo>
                  <a:cubicBezTo>
                    <a:pt x="346721" y="2085393"/>
                    <a:pt x="346721" y="2085393"/>
                    <a:pt x="425972" y="1983175"/>
                  </a:cubicBezTo>
                  <a:cubicBezTo>
                    <a:pt x="425972" y="1983175"/>
                    <a:pt x="425972" y="1983175"/>
                    <a:pt x="508525" y="1877660"/>
                  </a:cubicBezTo>
                  <a:cubicBezTo>
                    <a:pt x="534941" y="1844687"/>
                    <a:pt x="564660" y="1811713"/>
                    <a:pt x="591077" y="1775443"/>
                  </a:cubicBezTo>
                  <a:cubicBezTo>
                    <a:pt x="620796" y="1742469"/>
                    <a:pt x="647213" y="1706199"/>
                    <a:pt x="676932" y="1673225"/>
                  </a:cubicBezTo>
                  <a:close/>
                  <a:moveTo>
                    <a:pt x="1696270" y="0"/>
                  </a:moveTo>
                  <a:cubicBezTo>
                    <a:pt x="1696270" y="0"/>
                    <a:pt x="1696270" y="0"/>
                    <a:pt x="1735906" y="23087"/>
                  </a:cubicBezTo>
                  <a:cubicBezTo>
                    <a:pt x="1792057" y="56067"/>
                    <a:pt x="1851512" y="89048"/>
                    <a:pt x="1907663" y="122029"/>
                  </a:cubicBezTo>
                  <a:cubicBezTo>
                    <a:pt x="1907663" y="122029"/>
                    <a:pt x="1907663" y="122029"/>
                    <a:pt x="2079420" y="217674"/>
                  </a:cubicBezTo>
                  <a:cubicBezTo>
                    <a:pt x="2138875" y="250654"/>
                    <a:pt x="2195026" y="283635"/>
                    <a:pt x="2251178" y="316616"/>
                  </a:cubicBezTo>
                  <a:cubicBezTo>
                    <a:pt x="2251178" y="316616"/>
                    <a:pt x="2251178" y="316616"/>
                    <a:pt x="2422935" y="418857"/>
                  </a:cubicBezTo>
                  <a:cubicBezTo>
                    <a:pt x="2422935" y="418857"/>
                    <a:pt x="2422935" y="418857"/>
                    <a:pt x="2594692" y="517799"/>
                  </a:cubicBezTo>
                  <a:cubicBezTo>
                    <a:pt x="2594692" y="517799"/>
                    <a:pt x="2594692" y="517799"/>
                    <a:pt x="2766449" y="620040"/>
                  </a:cubicBezTo>
                  <a:cubicBezTo>
                    <a:pt x="2766449" y="620040"/>
                    <a:pt x="2766449" y="620040"/>
                    <a:pt x="2934904" y="722280"/>
                  </a:cubicBezTo>
                  <a:cubicBezTo>
                    <a:pt x="2994358" y="755261"/>
                    <a:pt x="3050509" y="791540"/>
                    <a:pt x="3106661" y="824521"/>
                  </a:cubicBezTo>
                  <a:lnTo>
                    <a:pt x="3149600" y="850905"/>
                  </a:lnTo>
                  <a:cubicBezTo>
                    <a:pt x="3149600" y="850905"/>
                    <a:pt x="3149600" y="850905"/>
                    <a:pt x="3123176" y="893780"/>
                  </a:cubicBezTo>
                  <a:cubicBezTo>
                    <a:pt x="3057116" y="992723"/>
                    <a:pt x="2994358" y="1094964"/>
                    <a:pt x="2924995" y="1193906"/>
                  </a:cubicBezTo>
                  <a:cubicBezTo>
                    <a:pt x="2858934" y="1296147"/>
                    <a:pt x="2796177" y="1395089"/>
                    <a:pt x="2726813" y="1494031"/>
                  </a:cubicBezTo>
                  <a:cubicBezTo>
                    <a:pt x="2726813" y="1494031"/>
                    <a:pt x="2726813" y="1494031"/>
                    <a:pt x="2627722" y="1642445"/>
                  </a:cubicBezTo>
                  <a:cubicBezTo>
                    <a:pt x="2627722" y="1642445"/>
                    <a:pt x="2627722" y="1642445"/>
                    <a:pt x="2525329" y="1790859"/>
                  </a:cubicBezTo>
                  <a:cubicBezTo>
                    <a:pt x="2492298" y="1840330"/>
                    <a:pt x="2455965" y="1889801"/>
                    <a:pt x="2422935" y="1939273"/>
                  </a:cubicBezTo>
                  <a:cubicBezTo>
                    <a:pt x="2389905" y="1988744"/>
                    <a:pt x="2353571" y="2038215"/>
                    <a:pt x="2317238" y="2084388"/>
                  </a:cubicBezTo>
                  <a:cubicBezTo>
                    <a:pt x="2346965" y="2031619"/>
                    <a:pt x="2376693" y="1978850"/>
                    <a:pt x="2403117" y="1929378"/>
                  </a:cubicBezTo>
                  <a:cubicBezTo>
                    <a:pt x="2432844" y="1876609"/>
                    <a:pt x="2462571" y="1823840"/>
                    <a:pt x="2492298" y="1771070"/>
                  </a:cubicBezTo>
                  <a:cubicBezTo>
                    <a:pt x="2492298" y="1771070"/>
                    <a:pt x="2492298" y="1771070"/>
                    <a:pt x="2581480" y="1616061"/>
                  </a:cubicBezTo>
                  <a:cubicBezTo>
                    <a:pt x="2581480" y="1616061"/>
                    <a:pt x="2581480" y="1616061"/>
                    <a:pt x="2670662" y="1461051"/>
                  </a:cubicBezTo>
                  <a:cubicBezTo>
                    <a:pt x="2733419" y="1355512"/>
                    <a:pt x="2792874" y="1253271"/>
                    <a:pt x="2855631" y="1151031"/>
                  </a:cubicBezTo>
                  <a:cubicBezTo>
                    <a:pt x="2908479" y="1061983"/>
                    <a:pt x="2961328" y="972934"/>
                    <a:pt x="3014176" y="883886"/>
                  </a:cubicBezTo>
                  <a:cubicBezTo>
                    <a:pt x="2971237" y="860800"/>
                    <a:pt x="2928298" y="834415"/>
                    <a:pt x="2885358" y="811328"/>
                  </a:cubicBezTo>
                  <a:cubicBezTo>
                    <a:pt x="2885358" y="811328"/>
                    <a:pt x="2885358" y="811328"/>
                    <a:pt x="2713601" y="709088"/>
                  </a:cubicBezTo>
                  <a:cubicBezTo>
                    <a:pt x="2713601" y="709088"/>
                    <a:pt x="2713601" y="709088"/>
                    <a:pt x="2541844" y="610145"/>
                  </a:cubicBezTo>
                  <a:cubicBezTo>
                    <a:pt x="2541844" y="610145"/>
                    <a:pt x="2541844" y="610145"/>
                    <a:pt x="2370087" y="507905"/>
                  </a:cubicBezTo>
                  <a:cubicBezTo>
                    <a:pt x="2370087" y="507905"/>
                    <a:pt x="2370087" y="507905"/>
                    <a:pt x="2198329" y="405664"/>
                  </a:cubicBezTo>
                  <a:cubicBezTo>
                    <a:pt x="2142178" y="372683"/>
                    <a:pt x="2086026" y="339703"/>
                    <a:pt x="2029875" y="303424"/>
                  </a:cubicBezTo>
                  <a:cubicBezTo>
                    <a:pt x="2029875" y="303424"/>
                    <a:pt x="2029875" y="303424"/>
                    <a:pt x="1861421" y="201183"/>
                  </a:cubicBezTo>
                  <a:cubicBezTo>
                    <a:pt x="1815178" y="171500"/>
                    <a:pt x="1768936" y="145116"/>
                    <a:pt x="1725997" y="115433"/>
                  </a:cubicBezTo>
                  <a:cubicBezTo>
                    <a:pt x="1725997" y="115433"/>
                    <a:pt x="1725997" y="115433"/>
                    <a:pt x="1719391" y="122029"/>
                  </a:cubicBezTo>
                  <a:cubicBezTo>
                    <a:pt x="1712785" y="135221"/>
                    <a:pt x="1702876" y="148414"/>
                    <a:pt x="1692967" y="161606"/>
                  </a:cubicBezTo>
                  <a:cubicBezTo>
                    <a:pt x="1692967" y="161606"/>
                    <a:pt x="1692967" y="161606"/>
                    <a:pt x="1633512" y="240760"/>
                  </a:cubicBezTo>
                  <a:cubicBezTo>
                    <a:pt x="1613694" y="267145"/>
                    <a:pt x="1593876" y="293529"/>
                    <a:pt x="1574058" y="319914"/>
                  </a:cubicBezTo>
                  <a:cubicBezTo>
                    <a:pt x="1554240" y="346299"/>
                    <a:pt x="1531118" y="372683"/>
                    <a:pt x="1511300" y="399068"/>
                  </a:cubicBezTo>
                  <a:cubicBezTo>
                    <a:pt x="1521209" y="366087"/>
                    <a:pt x="1534421" y="336404"/>
                    <a:pt x="1547634" y="306722"/>
                  </a:cubicBezTo>
                  <a:cubicBezTo>
                    <a:pt x="1560846" y="273741"/>
                    <a:pt x="1574058" y="244058"/>
                    <a:pt x="1587270" y="214375"/>
                  </a:cubicBezTo>
                  <a:cubicBezTo>
                    <a:pt x="1587270" y="214375"/>
                    <a:pt x="1587270" y="214375"/>
                    <a:pt x="1630209" y="125327"/>
                  </a:cubicBezTo>
                  <a:cubicBezTo>
                    <a:pt x="1640118" y="112135"/>
                    <a:pt x="1646724" y="95644"/>
                    <a:pt x="1653330" y="82452"/>
                  </a:cubicBezTo>
                  <a:cubicBezTo>
                    <a:pt x="1653330" y="82452"/>
                    <a:pt x="1653330" y="82452"/>
                    <a:pt x="1676451" y="36279"/>
                  </a:cubicBezTo>
                  <a:cubicBezTo>
                    <a:pt x="1676451" y="36279"/>
                    <a:pt x="1676451" y="36279"/>
                    <a:pt x="1696270" y="0"/>
                  </a:cubicBezTo>
                  <a:close/>
                </a:path>
              </a:pathLst>
            </a:custGeom>
            <a:solidFill>
              <a:srgbClr val="1891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3" name="ValueBack1">
              <a:extLst>
                <a:ext uri="{FF2B5EF4-FFF2-40B4-BE49-F238E27FC236}">
                  <a16:creationId xmlns:a16="http://schemas.microsoft.com/office/drawing/2014/main" id="{56517C09-0081-463C-BD5B-7FBCD8D956B6}"/>
                </a:ext>
              </a:extLst>
            </p:cNvPr>
            <p:cNvSpPr/>
            <p:nvPr/>
          </p:nvSpPr>
          <p:spPr bwMode="auto">
            <a:xfrm>
              <a:off x="2790374" y="1663130"/>
              <a:ext cx="2601913" cy="3390900"/>
            </a:xfrm>
            <a:custGeom>
              <a:avLst/>
              <a:gdLst>
                <a:gd name="connsiteX0" fmla="*/ 425817 w 2601913"/>
                <a:gd name="connsiteY0" fmla="*/ 1876425 h 3390900"/>
                <a:gd name="connsiteX1" fmla="*/ 389507 w 2601913"/>
                <a:gd name="connsiteY1" fmla="*/ 2005106 h 3390900"/>
                <a:gd name="connsiteX2" fmla="*/ 353197 w 2601913"/>
                <a:gd name="connsiteY2" fmla="*/ 2130487 h 3390900"/>
                <a:gd name="connsiteX3" fmla="*/ 316887 w 2601913"/>
                <a:gd name="connsiteY3" fmla="*/ 2259168 h 3390900"/>
                <a:gd name="connsiteX4" fmla="*/ 277276 w 2601913"/>
                <a:gd name="connsiteY4" fmla="*/ 2384550 h 3390900"/>
                <a:gd name="connsiteX5" fmla="*/ 194753 w 2601913"/>
                <a:gd name="connsiteY5" fmla="*/ 2635312 h 3390900"/>
                <a:gd name="connsiteX6" fmla="*/ 125434 w 2601913"/>
                <a:gd name="connsiteY6" fmla="*/ 2836583 h 3390900"/>
                <a:gd name="connsiteX7" fmla="*/ 280577 w 2601913"/>
                <a:gd name="connsiteY7" fmla="*/ 2879476 h 3390900"/>
                <a:gd name="connsiteX8" fmla="*/ 485233 w 2601913"/>
                <a:gd name="connsiteY8" fmla="*/ 2935568 h 3390900"/>
                <a:gd name="connsiteX9" fmla="*/ 689889 w 2601913"/>
                <a:gd name="connsiteY9" fmla="*/ 2994959 h 3390900"/>
                <a:gd name="connsiteX10" fmla="*/ 894545 w 2601913"/>
                <a:gd name="connsiteY10" fmla="*/ 3054350 h 3390900"/>
                <a:gd name="connsiteX11" fmla="*/ 1095901 w 2601913"/>
                <a:gd name="connsiteY11" fmla="*/ 3113741 h 3390900"/>
                <a:gd name="connsiteX12" fmla="*/ 1300557 w 2601913"/>
                <a:gd name="connsiteY12" fmla="*/ 3173133 h 3390900"/>
                <a:gd name="connsiteX13" fmla="*/ 1505213 w 2601913"/>
                <a:gd name="connsiteY13" fmla="*/ 3235823 h 3390900"/>
                <a:gd name="connsiteX14" fmla="*/ 1666957 w 2601913"/>
                <a:gd name="connsiteY14" fmla="*/ 3285316 h 3390900"/>
                <a:gd name="connsiteX15" fmla="*/ 1683462 w 2601913"/>
                <a:gd name="connsiteY15" fmla="*/ 3232524 h 3390900"/>
                <a:gd name="connsiteX16" fmla="*/ 1716471 w 2601913"/>
                <a:gd name="connsiteY16" fmla="*/ 3136838 h 3390900"/>
                <a:gd name="connsiteX17" fmla="*/ 1779188 w 2601913"/>
                <a:gd name="connsiteY17" fmla="*/ 2942167 h 3390900"/>
                <a:gd name="connsiteX18" fmla="*/ 1845206 w 2601913"/>
                <a:gd name="connsiteY18" fmla="*/ 2750795 h 3390900"/>
                <a:gd name="connsiteX19" fmla="*/ 1914525 w 2601913"/>
                <a:gd name="connsiteY19" fmla="*/ 2559424 h 3390900"/>
                <a:gd name="connsiteX20" fmla="*/ 1874914 w 2601913"/>
                <a:gd name="connsiteY20" fmla="*/ 2760694 h 3390900"/>
                <a:gd name="connsiteX21" fmla="*/ 1828702 w 2601913"/>
                <a:gd name="connsiteY21" fmla="*/ 2958664 h 3390900"/>
                <a:gd name="connsiteX22" fmla="*/ 1782489 w 2601913"/>
                <a:gd name="connsiteY22" fmla="*/ 3153335 h 3390900"/>
                <a:gd name="connsiteX23" fmla="*/ 1759383 w 2601913"/>
                <a:gd name="connsiteY23" fmla="*/ 3252321 h 3390900"/>
                <a:gd name="connsiteX24" fmla="*/ 1736276 w 2601913"/>
                <a:gd name="connsiteY24" fmla="*/ 3351306 h 3390900"/>
                <a:gd name="connsiteX25" fmla="*/ 1726374 w 2601913"/>
                <a:gd name="connsiteY25" fmla="*/ 3390900 h 3390900"/>
                <a:gd name="connsiteX26" fmla="*/ 1683462 w 2601913"/>
                <a:gd name="connsiteY26" fmla="*/ 3381002 h 3390900"/>
                <a:gd name="connsiteX27" fmla="*/ 1478806 w 2601913"/>
                <a:gd name="connsiteY27" fmla="*/ 3324910 h 3390900"/>
                <a:gd name="connsiteX28" fmla="*/ 1274150 w 2601913"/>
                <a:gd name="connsiteY28" fmla="*/ 3268818 h 3390900"/>
                <a:gd name="connsiteX29" fmla="*/ 1069493 w 2601913"/>
                <a:gd name="connsiteY29" fmla="*/ 3212727 h 3390900"/>
                <a:gd name="connsiteX30" fmla="*/ 864837 w 2601913"/>
                <a:gd name="connsiteY30" fmla="*/ 3153335 h 3390900"/>
                <a:gd name="connsiteX31" fmla="*/ 660181 w 2601913"/>
                <a:gd name="connsiteY31" fmla="*/ 3097244 h 3390900"/>
                <a:gd name="connsiteX32" fmla="*/ 455525 w 2601913"/>
                <a:gd name="connsiteY32" fmla="*/ 3034553 h 3390900"/>
                <a:gd name="connsiteX33" fmla="*/ 254169 w 2601913"/>
                <a:gd name="connsiteY33" fmla="*/ 2975162 h 3390900"/>
                <a:gd name="connsiteX34" fmla="*/ 49513 w 2601913"/>
                <a:gd name="connsiteY34" fmla="*/ 2915771 h 3390900"/>
                <a:gd name="connsiteX35" fmla="*/ 0 w 2601913"/>
                <a:gd name="connsiteY35" fmla="*/ 2899273 h 3390900"/>
                <a:gd name="connsiteX36" fmla="*/ 16504 w 2601913"/>
                <a:gd name="connsiteY36" fmla="*/ 2853080 h 3390900"/>
                <a:gd name="connsiteX37" fmla="*/ 115531 w 2601913"/>
                <a:gd name="connsiteY37" fmla="*/ 2605617 h 3390900"/>
                <a:gd name="connsiteX38" fmla="*/ 214559 w 2601913"/>
                <a:gd name="connsiteY38" fmla="*/ 2361453 h 3390900"/>
                <a:gd name="connsiteX39" fmla="*/ 264072 w 2601913"/>
                <a:gd name="connsiteY39" fmla="*/ 2239371 h 3390900"/>
                <a:gd name="connsiteX40" fmla="*/ 316887 w 2601913"/>
                <a:gd name="connsiteY40" fmla="*/ 2117289 h 3390900"/>
                <a:gd name="connsiteX41" fmla="*/ 369701 w 2601913"/>
                <a:gd name="connsiteY41" fmla="*/ 1998507 h 3390900"/>
                <a:gd name="connsiteX42" fmla="*/ 425817 w 2601913"/>
                <a:gd name="connsiteY42" fmla="*/ 1876425 h 3390900"/>
                <a:gd name="connsiteX43" fmla="*/ 977632 w 2601913"/>
                <a:gd name="connsiteY43" fmla="*/ 0 h 3390900"/>
                <a:gd name="connsiteX44" fmla="*/ 1020550 w 2601913"/>
                <a:gd name="connsiteY44" fmla="*/ 9899 h 3390900"/>
                <a:gd name="connsiteX45" fmla="*/ 1215332 w 2601913"/>
                <a:gd name="connsiteY45" fmla="*/ 59391 h 3390900"/>
                <a:gd name="connsiteX46" fmla="*/ 1406812 w 2601913"/>
                <a:gd name="connsiteY46" fmla="*/ 108884 h 3390900"/>
                <a:gd name="connsiteX47" fmla="*/ 1598292 w 2601913"/>
                <a:gd name="connsiteY47" fmla="*/ 161676 h 3390900"/>
                <a:gd name="connsiteX48" fmla="*/ 1789773 w 2601913"/>
                <a:gd name="connsiteY48" fmla="*/ 214468 h 3390900"/>
                <a:gd name="connsiteX49" fmla="*/ 1981253 w 2601913"/>
                <a:gd name="connsiteY49" fmla="*/ 267260 h 3390900"/>
                <a:gd name="connsiteX50" fmla="*/ 2172733 w 2601913"/>
                <a:gd name="connsiteY50" fmla="*/ 320053 h 3390900"/>
                <a:gd name="connsiteX51" fmla="*/ 2364214 w 2601913"/>
                <a:gd name="connsiteY51" fmla="*/ 376144 h 3390900"/>
                <a:gd name="connsiteX52" fmla="*/ 2555694 w 2601913"/>
                <a:gd name="connsiteY52" fmla="*/ 432236 h 3390900"/>
                <a:gd name="connsiteX53" fmla="*/ 2601913 w 2601913"/>
                <a:gd name="connsiteY53" fmla="*/ 445434 h 3390900"/>
                <a:gd name="connsiteX54" fmla="*/ 2588708 w 2601913"/>
                <a:gd name="connsiteY54" fmla="*/ 491627 h 3390900"/>
                <a:gd name="connsiteX55" fmla="*/ 2476461 w 2601913"/>
                <a:gd name="connsiteY55" fmla="*/ 834776 h 3390900"/>
                <a:gd name="connsiteX56" fmla="*/ 2360912 w 2601913"/>
                <a:gd name="connsiteY56" fmla="*/ 1174626 h 3390900"/>
                <a:gd name="connsiteX57" fmla="*/ 2304789 w 2601913"/>
                <a:gd name="connsiteY57" fmla="*/ 1346200 h 3390900"/>
                <a:gd name="connsiteX58" fmla="*/ 2245364 w 2601913"/>
                <a:gd name="connsiteY58" fmla="*/ 1514475 h 3390900"/>
                <a:gd name="connsiteX59" fmla="*/ 2182637 w 2601913"/>
                <a:gd name="connsiteY59" fmla="*/ 1682750 h 3390900"/>
                <a:gd name="connsiteX60" fmla="*/ 2119911 w 2601913"/>
                <a:gd name="connsiteY60" fmla="*/ 1851025 h 3390900"/>
                <a:gd name="connsiteX61" fmla="*/ 2162829 w 2601913"/>
                <a:gd name="connsiteY61" fmla="*/ 1676151 h 3390900"/>
                <a:gd name="connsiteX62" fmla="*/ 2205747 w 2601913"/>
                <a:gd name="connsiteY62" fmla="*/ 1504577 h 3390900"/>
                <a:gd name="connsiteX63" fmla="*/ 2251966 w 2601913"/>
                <a:gd name="connsiteY63" fmla="*/ 1329703 h 3390900"/>
                <a:gd name="connsiteX64" fmla="*/ 2298186 w 2601913"/>
                <a:gd name="connsiteY64" fmla="*/ 1154829 h 3390900"/>
                <a:gd name="connsiteX65" fmla="*/ 2397227 w 2601913"/>
                <a:gd name="connsiteY65" fmla="*/ 808380 h 3390900"/>
                <a:gd name="connsiteX66" fmla="*/ 2479762 w 2601913"/>
                <a:gd name="connsiteY66" fmla="*/ 511424 h 3390900"/>
                <a:gd name="connsiteX67" fmla="*/ 2337802 w 2601913"/>
                <a:gd name="connsiteY67" fmla="*/ 475130 h 3390900"/>
                <a:gd name="connsiteX68" fmla="*/ 2143021 w 2601913"/>
                <a:gd name="connsiteY68" fmla="*/ 422337 h 3390900"/>
                <a:gd name="connsiteX69" fmla="*/ 1951540 w 2601913"/>
                <a:gd name="connsiteY69" fmla="*/ 369545 h 3390900"/>
                <a:gd name="connsiteX70" fmla="*/ 1763362 w 2601913"/>
                <a:gd name="connsiteY70" fmla="*/ 316753 h 3390900"/>
                <a:gd name="connsiteX71" fmla="*/ 1571881 w 2601913"/>
                <a:gd name="connsiteY71" fmla="*/ 260661 h 3390900"/>
                <a:gd name="connsiteX72" fmla="*/ 1380401 w 2601913"/>
                <a:gd name="connsiteY72" fmla="*/ 204570 h 3390900"/>
                <a:gd name="connsiteX73" fmla="*/ 1188921 w 2601913"/>
                <a:gd name="connsiteY73" fmla="*/ 148478 h 3390900"/>
                <a:gd name="connsiteX74" fmla="*/ 1037057 w 2601913"/>
                <a:gd name="connsiteY74" fmla="*/ 102285 h 3390900"/>
                <a:gd name="connsiteX75" fmla="*/ 1033756 w 2601913"/>
                <a:gd name="connsiteY75" fmla="*/ 108884 h 3390900"/>
                <a:gd name="connsiteX76" fmla="*/ 1017249 w 2601913"/>
                <a:gd name="connsiteY76" fmla="*/ 155077 h 3390900"/>
                <a:gd name="connsiteX77" fmla="*/ 980933 w 2601913"/>
                <a:gd name="connsiteY77" fmla="*/ 247463 h 3390900"/>
                <a:gd name="connsiteX78" fmla="*/ 944618 w 2601913"/>
                <a:gd name="connsiteY78" fmla="*/ 339850 h 3390900"/>
                <a:gd name="connsiteX79" fmla="*/ 901700 w 2601913"/>
                <a:gd name="connsiteY79" fmla="*/ 428936 h 3390900"/>
                <a:gd name="connsiteX80" fmla="*/ 914906 w 2601913"/>
                <a:gd name="connsiteY80" fmla="*/ 329951 h 3390900"/>
                <a:gd name="connsiteX81" fmla="*/ 931413 w 2601913"/>
                <a:gd name="connsiteY81" fmla="*/ 234265 h 3390900"/>
                <a:gd name="connsiteX82" fmla="*/ 947920 w 2601913"/>
                <a:gd name="connsiteY82" fmla="*/ 135280 h 3390900"/>
                <a:gd name="connsiteX83" fmla="*/ 957824 w 2601913"/>
                <a:gd name="connsiteY83" fmla="*/ 89087 h 3390900"/>
                <a:gd name="connsiteX84" fmla="*/ 971029 w 2601913"/>
                <a:gd name="connsiteY84" fmla="*/ 39594 h 3390900"/>
                <a:gd name="connsiteX85" fmla="*/ 977632 w 2601913"/>
                <a:gd name="connsiteY85" fmla="*/ 0 h 339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601913" h="3390900">
                  <a:moveTo>
                    <a:pt x="425817" y="1876425"/>
                  </a:moveTo>
                  <a:cubicBezTo>
                    <a:pt x="415914" y="1919319"/>
                    <a:pt x="402710" y="1962212"/>
                    <a:pt x="389507" y="2005106"/>
                  </a:cubicBezTo>
                  <a:cubicBezTo>
                    <a:pt x="379604" y="2048000"/>
                    <a:pt x="366400" y="2090893"/>
                    <a:pt x="353197" y="2130487"/>
                  </a:cubicBezTo>
                  <a:cubicBezTo>
                    <a:pt x="353197" y="2130487"/>
                    <a:pt x="353197" y="2130487"/>
                    <a:pt x="316887" y="2259168"/>
                  </a:cubicBezTo>
                  <a:cubicBezTo>
                    <a:pt x="316887" y="2259168"/>
                    <a:pt x="316887" y="2259168"/>
                    <a:pt x="277276" y="2384550"/>
                  </a:cubicBezTo>
                  <a:cubicBezTo>
                    <a:pt x="250869" y="2467037"/>
                    <a:pt x="221160" y="2552825"/>
                    <a:pt x="194753" y="2635312"/>
                  </a:cubicBezTo>
                  <a:cubicBezTo>
                    <a:pt x="171647" y="2701303"/>
                    <a:pt x="148540" y="2767293"/>
                    <a:pt x="125434" y="2836583"/>
                  </a:cubicBezTo>
                  <a:cubicBezTo>
                    <a:pt x="178249" y="2849781"/>
                    <a:pt x="231063" y="2862979"/>
                    <a:pt x="280577" y="2879476"/>
                  </a:cubicBezTo>
                  <a:cubicBezTo>
                    <a:pt x="280577" y="2879476"/>
                    <a:pt x="280577" y="2879476"/>
                    <a:pt x="485233" y="2935568"/>
                  </a:cubicBezTo>
                  <a:cubicBezTo>
                    <a:pt x="485233" y="2935568"/>
                    <a:pt x="485233" y="2935568"/>
                    <a:pt x="689889" y="2994959"/>
                  </a:cubicBezTo>
                  <a:cubicBezTo>
                    <a:pt x="689889" y="2994959"/>
                    <a:pt x="689889" y="2994959"/>
                    <a:pt x="894545" y="3054350"/>
                  </a:cubicBezTo>
                  <a:cubicBezTo>
                    <a:pt x="894545" y="3054350"/>
                    <a:pt x="894545" y="3054350"/>
                    <a:pt x="1095901" y="3113741"/>
                  </a:cubicBezTo>
                  <a:cubicBezTo>
                    <a:pt x="1165220" y="3133538"/>
                    <a:pt x="1234539" y="3153335"/>
                    <a:pt x="1300557" y="3173133"/>
                  </a:cubicBezTo>
                  <a:cubicBezTo>
                    <a:pt x="1300557" y="3173133"/>
                    <a:pt x="1300557" y="3173133"/>
                    <a:pt x="1505213" y="3235823"/>
                  </a:cubicBezTo>
                  <a:cubicBezTo>
                    <a:pt x="1558027" y="3252321"/>
                    <a:pt x="1614143" y="3268818"/>
                    <a:pt x="1666957" y="3285316"/>
                  </a:cubicBezTo>
                  <a:cubicBezTo>
                    <a:pt x="1666957" y="3285316"/>
                    <a:pt x="1666957" y="3285316"/>
                    <a:pt x="1683462" y="3232524"/>
                  </a:cubicBezTo>
                  <a:cubicBezTo>
                    <a:pt x="1683462" y="3232524"/>
                    <a:pt x="1683462" y="3232524"/>
                    <a:pt x="1716471" y="3136838"/>
                  </a:cubicBezTo>
                  <a:cubicBezTo>
                    <a:pt x="1716471" y="3136838"/>
                    <a:pt x="1716471" y="3136838"/>
                    <a:pt x="1779188" y="2942167"/>
                  </a:cubicBezTo>
                  <a:cubicBezTo>
                    <a:pt x="1798994" y="2879476"/>
                    <a:pt x="1822100" y="2813486"/>
                    <a:pt x="1845206" y="2750795"/>
                  </a:cubicBezTo>
                  <a:cubicBezTo>
                    <a:pt x="1868313" y="2688105"/>
                    <a:pt x="1891419" y="2622114"/>
                    <a:pt x="1914525" y="2559424"/>
                  </a:cubicBezTo>
                  <a:cubicBezTo>
                    <a:pt x="1901322" y="2625414"/>
                    <a:pt x="1888118" y="2694704"/>
                    <a:pt x="1874914" y="2760694"/>
                  </a:cubicBezTo>
                  <a:cubicBezTo>
                    <a:pt x="1858410" y="2826684"/>
                    <a:pt x="1845206" y="2892674"/>
                    <a:pt x="1828702" y="2958664"/>
                  </a:cubicBezTo>
                  <a:cubicBezTo>
                    <a:pt x="1828702" y="2958664"/>
                    <a:pt x="1828702" y="2958664"/>
                    <a:pt x="1782489" y="3153335"/>
                  </a:cubicBezTo>
                  <a:cubicBezTo>
                    <a:pt x="1782489" y="3153335"/>
                    <a:pt x="1782489" y="3153335"/>
                    <a:pt x="1759383" y="3252321"/>
                  </a:cubicBezTo>
                  <a:cubicBezTo>
                    <a:pt x="1759383" y="3252321"/>
                    <a:pt x="1759383" y="3252321"/>
                    <a:pt x="1736276" y="3351306"/>
                  </a:cubicBezTo>
                  <a:cubicBezTo>
                    <a:pt x="1736276" y="3351306"/>
                    <a:pt x="1736276" y="3351306"/>
                    <a:pt x="1726374" y="3390900"/>
                  </a:cubicBezTo>
                  <a:cubicBezTo>
                    <a:pt x="1726374" y="3390900"/>
                    <a:pt x="1726374" y="3390900"/>
                    <a:pt x="1683462" y="3381002"/>
                  </a:cubicBezTo>
                  <a:cubicBezTo>
                    <a:pt x="1614143" y="3361205"/>
                    <a:pt x="1544824" y="3344707"/>
                    <a:pt x="1478806" y="3324910"/>
                  </a:cubicBezTo>
                  <a:cubicBezTo>
                    <a:pt x="1478806" y="3324910"/>
                    <a:pt x="1478806" y="3324910"/>
                    <a:pt x="1274150" y="3268818"/>
                  </a:cubicBezTo>
                  <a:cubicBezTo>
                    <a:pt x="1204831" y="3249021"/>
                    <a:pt x="1135512" y="3232524"/>
                    <a:pt x="1069493" y="3212727"/>
                  </a:cubicBezTo>
                  <a:cubicBezTo>
                    <a:pt x="1069493" y="3212727"/>
                    <a:pt x="1069493" y="3212727"/>
                    <a:pt x="864837" y="3153335"/>
                  </a:cubicBezTo>
                  <a:cubicBezTo>
                    <a:pt x="864837" y="3153335"/>
                    <a:pt x="864837" y="3153335"/>
                    <a:pt x="660181" y="3097244"/>
                  </a:cubicBezTo>
                  <a:cubicBezTo>
                    <a:pt x="660181" y="3097244"/>
                    <a:pt x="660181" y="3097244"/>
                    <a:pt x="455525" y="3034553"/>
                  </a:cubicBezTo>
                  <a:cubicBezTo>
                    <a:pt x="455525" y="3034553"/>
                    <a:pt x="455525" y="3034553"/>
                    <a:pt x="254169" y="2975162"/>
                  </a:cubicBezTo>
                  <a:cubicBezTo>
                    <a:pt x="184850" y="2955365"/>
                    <a:pt x="118832" y="2935568"/>
                    <a:pt x="49513" y="2915771"/>
                  </a:cubicBezTo>
                  <a:cubicBezTo>
                    <a:pt x="49513" y="2915771"/>
                    <a:pt x="49513" y="2915771"/>
                    <a:pt x="0" y="2899273"/>
                  </a:cubicBezTo>
                  <a:cubicBezTo>
                    <a:pt x="0" y="2899273"/>
                    <a:pt x="0" y="2899273"/>
                    <a:pt x="16504" y="2853080"/>
                  </a:cubicBezTo>
                  <a:cubicBezTo>
                    <a:pt x="49513" y="2770592"/>
                    <a:pt x="82522" y="2688105"/>
                    <a:pt x="115531" y="2605617"/>
                  </a:cubicBezTo>
                  <a:cubicBezTo>
                    <a:pt x="148540" y="2523129"/>
                    <a:pt x="178249" y="2443941"/>
                    <a:pt x="214559" y="2361453"/>
                  </a:cubicBezTo>
                  <a:cubicBezTo>
                    <a:pt x="214559" y="2361453"/>
                    <a:pt x="214559" y="2361453"/>
                    <a:pt x="264072" y="2239371"/>
                  </a:cubicBezTo>
                  <a:cubicBezTo>
                    <a:pt x="264072" y="2239371"/>
                    <a:pt x="264072" y="2239371"/>
                    <a:pt x="316887" y="2117289"/>
                  </a:cubicBezTo>
                  <a:cubicBezTo>
                    <a:pt x="333391" y="2077695"/>
                    <a:pt x="353197" y="2038101"/>
                    <a:pt x="369701" y="1998507"/>
                  </a:cubicBezTo>
                  <a:cubicBezTo>
                    <a:pt x="389507" y="1958913"/>
                    <a:pt x="406011" y="1916019"/>
                    <a:pt x="425817" y="1876425"/>
                  </a:cubicBezTo>
                  <a:close/>
                  <a:moveTo>
                    <a:pt x="977632" y="0"/>
                  </a:moveTo>
                  <a:cubicBezTo>
                    <a:pt x="977632" y="0"/>
                    <a:pt x="977632" y="0"/>
                    <a:pt x="1020550" y="9899"/>
                  </a:cubicBezTo>
                  <a:cubicBezTo>
                    <a:pt x="1086578" y="26396"/>
                    <a:pt x="1149304" y="42894"/>
                    <a:pt x="1215332" y="59391"/>
                  </a:cubicBezTo>
                  <a:cubicBezTo>
                    <a:pt x="1215332" y="59391"/>
                    <a:pt x="1215332" y="59391"/>
                    <a:pt x="1406812" y="108884"/>
                  </a:cubicBezTo>
                  <a:cubicBezTo>
                    <a:pt x="1469538" y="125382"/>
                    <a:pt x="1535566" y="145179"/>
                    <a:pt x="1598292" y="161676"/>
                  </a:cubicBezTo>
                  <a:cubicBezTo>
                    <a:pt x="1598292" y="161676"/>
                    <a:pt x="1598292" y="161676"/>
                    <a:pt x="1789773" y="214468"/>
                  </a:cubicBezTo>
                  <a:cubicBezTo>
                    <a:pt x="1789773" y="214468"/>
                    <a:pt x="1789773" y="214468"/>
                    <a:pt x="1981253" y="267260"/>
                  </a:cubicBezTo>
                  <a:cubicBezTo>
                    <a:pt x="1981253" y="267260"/>
                    <a:pt x="1981253" y="267260"/>
                    <a:pt x="2172733" y="320053"/>
                  </a:cubicBezTo>
                  <a:cubicBezTo>
                    <a:pt x="2172733" y="320053"/>
                    <a:pt x="2172733" y="320053"/>
                    <a:pt x="2364214" y="376144"/>
                  </a:cubicBezTo>
                  <a:cubicBezTo>
                    <a:pt x="2426940" y="392642"/>
                    <a:pt x="2489666" y="412439"/>
                    <a:pt x="2555694" y="432236"/>
                  </a:cubicBezTo>
                  <a:lnTo>
                    <a:pt x="2601913" y="445434"/>
                  </a:lnTo>
                  <a:cubicBezTo>
                    <a:pt x="2601913" y="445434"/>
                    <a:pt x="2601913" y="445434"/>
                    <a:pt x="2588708" y="491627"/>
                  </a:cubicBezTo>
                  <a:cubicBezTo>
                    <a:pt x="2552392" y="607110"/>
                    <a:pt x="2516077" y="719293"/>
                    <a:pt x="2476461" y="834776"/>
                  </a:cubicBezTo>
                  <a:cubicBezTo>
                    <a:pt x="2440145" y="946959"/>
                    <a:pt x="2400529" y="1062442"/>
                    <a:pt x="2360912" y="1174626"/>
                  </a:cubicBezTo>
                  <a:cubicBezTo>
                    <a:pt x="2360912" y="1174626"/>
                    <a:pt x="2360912" y="1174626"/>
                    <a:pt x="2304789" y="1346200"/>
                  </a:cubicBezTo>
                  <a:cubicBezTo>
                    <a:pt x="2304789" y="1346200"/>
                    <a:pt x="2304789" y="1346200"/>
                    <a:pt x="2245364" y="1514475"/>
                  </a:cubicBezTo>
                  <a:cubicBezTo>
                    <a:pt x="2225555" y="1570567"/>
                    <a:pt x="2202446" y="1626659"/>
                    <a:pt x="2182637" y="1682750"/>
                  </a:cubicBezTo>
                  <a:cubicBezTo>
                    <a:pt x="2162829" y="1738842"/>
                    <a:pt x="2143021" y="1794934"/>
                    <a:pt x="2119911" y="1851025"/>
                  </a:cubicBezTo>
                  <a:cubicBezTo>
                    <a:pt x="2133117" y="1794934"/>
                    <a:pt x="2149624" y="1735542"/>
                    <a:pt x="2162829" y="1676151"/>
                  </a:cubicBezTo>
                  <a:cubicBezTo>
                    <a:pt x="2176035" y="1620060"/>
                    <a:pt x="2192542" y="1560668"/>
                    <a:pt x="2205747" y="1504577"/>
                  </a:cubicBezTo>
                  <a:cubicBezTo>
                    <a:pt x="2205747" y="1504577"/>
                    <a:pt x="2205747" y="1504577"/>
                    <a:pt x="2251966" y="1329703"/>
                  </a:cubicBezTo>
                  <a:cubicBezTo>
                    <a:pt x="2251966" y="1329703"/>
                    <a:pt x="2251966" y="1329703"/>
                    <a:pt x="2298186" y="1154829"/>
                  </a:cubicBezTo>
                  <a:cubicBezTo>
                    <a:pt x="2331200" y="1039346"/>
                    <a:pt x="2364214" y="923863"/>
                    <a:pt x="2397227" y="808380"/>
                  </a:cubicBezTo>
                  <a:cubicBezTo>
                    <a:pt x="2423638" y="709395"/>
                    <a:pt x="2453351" y="610409"/>
                    <a:pt x="2479762" y="511424"/>
                  </a:cubicBezTo>
                  <a:cubicBezTo>
                    <a:pt x="2433543" y="498226"/>
                    <a:pt x="2384022" y="488328"/>
                    <a:pt x="2337802" y="475130"/>
                  </a:cubicBezTo>
                  <a:cubicBezTo>
                    <a:pt x="2337802" y="475130"/>
                    <a:pt x="2337802" y="475130"/>
                    <a:pt x="2143021" y="422337"/>
                  </a:cubicBezTo>
                  <a:cubicBezTo>
                    <a:pt x="2143021" y="422337"/>
                    <a:pt x="2143021" y="422337"/>
                    <a:pt x="1951540" y="369545"/>
                  </a:cubicBezTo>
                  <a:cubicBezTo>
                    <a:pt x="1951540" y="369545"/>
                    <a:pt x="1951540" y="369545"/>
                    <a:pt x="1763362" y="316753"/>
                  </a:cubicBezTo>
                  <a:cubicBezTo>
                    <a:pt x="1763362" y="316753"/>
                    <a:pt x="1763362" y="316753"/>
                    <a:pt x="1571881" y="260661"/>
                  </a:cubicBezTo>
                  <a:cubicBezTo>
                    <a:pt x="1505854" y="244164"/>
                    <a:pt x="1443127" y="224367"/>
                    <a:pt x="1380401" y="204570"/>
                  </a:cubicBezTo>
                  <a:cubicBezTo>
                    <a:pt x="1380401" y="204570"/>
                    <a:pt x="1380401" y="204570"/>
                    <a:pt x="1188921" y="148478"/>
                  </a:cubicBezTo>
                  <a:cubicBezTo>
                    <a:pt x="1139400" y="135280"/>
                    <a:pt x="1086578" y="118783"/>
                    <a:pt x="1037057" y="102285"/>
                  </a:cubicBezTo>
                  <a:cubicBezTo>
                    <a:pt x="1037057" y="102285"/>
                    <a:pt x="1037057" y="102285"/>
                    <a:pt x="1033756" y="108884"/>
                  </a:cubicBezTo>
                  <a:cubicBezTo>
                    <a:pt x="1030454" y="125382"/>
                    <a:pt x="1023851" y="138580"/>
                    <a:pt x="1017249" y="155077"/>
                  </a:cubicBezTo>
                  <a:cubicBezTo>
                    <a:pt x="1017249" y="155077"/>
                    <a:pt x="1017249" y="155077"/>
                    <a:pt x="980933" y="247463"/>
                  </a:cubicBezTo>
                  <a:cubicBezTo>
                    <a:pt x="971029" y="277159"/>
                    <a:pt x="957824" y="310154"/>
                    <a:pt x="944618" y="339850"/>
                  </a:cubicBezTo>
                  <a:cubicBezTo>
                    <a:pt x="931413" y="369545"/>
                    <a:pt x="918207" y="399241"/>
                    <a:pt x="901700" y="428936"/>
                  </a:cubicBezTo>
                  <a:cubicBezTo>
                    <a:pt x="905002" y="395941"/>
                    <a:pt x="911604" y="362946"/>
                    <a:pt x="914906" y="329951"/>
                  </a:cubicBezTo>
                  <a:cubicBezTo>
                    <a:pt x="918207" y="296956"/>
                    <a:pt x="924810" y="267260"/>
                    <a:pt x="931413" y="234265"/>
                  </a:cubicBezTo>
                  <a:cubicBezTo>
                    <a:pt x="931413" y="234265"/>
                    <a:pt x="931413" y="234265"/>
                    <a:pt x="947920" y="135280"/>
                  </a:cubicBezTo>
                  <a:cubicBezTo>
                    <a:pt x="951221" y="118783"/>
                    <a:pt x="954522" y="102285"/>
                    <a:pt x="957824" y="89087"/>
                  </a:cubicBezTo>
                  <a:cubicBezTo>
                    <a:pt x="957824" y="89087"/>
                    <a:pt x="957824" y="89087"/>
                    <a:pt x="971029" y="39594"/>
                  </a:cubicBezTo>
                  <a:cubicBezTo>
                    <a:pt x="971029" y="39594"/>
                    <a:pt x="971029" y="39594"/>
                    <a:pt x="977632" y="0"/>
                  </a:cubicBezTo>
                  <a:close/>
                </a:path>
              </a:pathLst>
            </a:custGeom>
            <a:solidFill>
              <a:srgbClr val="287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7" name="ExtraShape">
              <a:extLst>
                <a:ext uri="{FF2B5EF4-FFF2-40B4-BE49-F238E27FC236}">
                  <a16:creationId xmlns:a16="http://schemas.microsoft.com/office/drawing/2014/main" id="{A7445ED0-B5F6-4F46-926C-42F53DA0C784}"/>
                </a:ext>
              </a:extLst>
            </p:cNvPr>
            <p:cNvSpPr/>
            <p:nvPr/>
          </p:nvSpPr>
          <p:spPr bwMode="auto">
            <a:xfrm>
              <a:off x="2668137" y="2075881"/>
              <a:ext cx="2714626" cy="2516189"/>
            </a:xfrm>
            <a:custGeom>
              <a:avLst/>
              <a:gdLst>
                <a:gd name="connsiteX0" fmla="*/ 2121694 w 2714626"/>
                <a:gd name="connsiteY0" fmla="*/ 2430462 h 2516189"/>
                <a:gd name="connsiteX1" fmla="*/ 2143126 w 2714626"/>
                <a:gd name="connsiteY1" fmla="*/ 2451894 h 2516189"/>
                <a:gd name="connsiteX2" fmla="*/ 2121694 w 2714626"/>
                <a:gd name="connsiteY2" fmla="*/ 2473326 h 2516189"/>
                <a:gd name="connsiteX3" fmla="*/ 2100262 w 2714626"/>
                <a:gd name="connsiteY3" fmla="*/ 2451894 h 2516189"/>
                <a:gd name="connsiteX4" fmla="*/ 2121694 w 2714626"/>
                <a:gd name="connsiteY4" fmla="*/ 2430462 h 2516189"/>
                <a:gd name="connsiteX5" fmla="*/ 1880394 w 2714626"/>
                <a:gd name="connsiteY5" fmla="*/ 2397125 h 2516189"/>
                <a:gd name="connsiteX6" fmla="*/ 1941513 w 2714626"/>
                <a:gd name="connsiteY6" fmla="*/ 2456657 h 2516189"/>
                <a:gd name="connsiteX7" fmla="*/ 1880394 w 2714626"/>
                <a:gd name="connsiteY7" fmla="*/ 2516189 h 2516189"/>
                <a:gd name="connsiteX8" fmla="*/ 1819275 w 2714626"/>
                <a:gd name="connsiteY8" fmla="*/ 2456657 h 2516189"/>
                <a:gd name="connsiteX9" fmla="*/ 1880394 w 2714626"/>
                <a:gd name="connsiteY9" fmla="*/ 2397125 h 2516189"/>
                <a:gd name="connsiteX10" fmla="*/ 2351881 w 2714626"/>
                <a:gd name="connsiteY10" fmla="*/ 2298700 h 2516189"/>
                <a:gd name="connsiteX11" fmla="*/ 2371725 w 2714626"/>
                <a:gd name="connsiteY11" fmla="*/ 2318544 h 2516189"/>
                <a:gd name="connsiteX12" fmla="*/ 2351881 w 2714626"/>
                <a:gd name="connsiteY12" fmla="*/ 2338388 h 2516189"/>
                <a:gd name="connsiteX13" fmla="*/ 2332037 w 2714626"/>
                <a:gd name="connsiteY13" fmla="*/ 2318544 h 2516189"/>
                <a:gd name="connsiteX14" fmla="*/ 2351881 w 2714626"/>
                <a:gd name="connsiteY14" fmla="*/ 2298700 h 2516189"/>
                <a:gd name="connsiteX15" fmla="*/ 1940719 w 2714626"/>
                <a:gd name="connsiteY15" fmla="*/ 2298700 h 2516189"/>
                <a:gd name="connsiteX16" fmla="*/ 1962151 w 2714626"/>
                <a:gd name="connsiteY16" fmla="*/ 2318544 h 2516189"/>
                <a:gd name="connsiteX17" fmla="*/ 1940719 w 2714626"/>
                <a:gd name="connsiteY17" fmla="*/ 2338388 h 2516189"/>
                <a:gd name="connsiteX18" fmla="*/ 1919287 w 2714626"/>
                <a:gd name="connsiteY18" fmla="*/ 2318544 h 2516189"/>
                <a:gd name="connsiteX19" fmla="*/ 1940719 w 2714626"/>
                <a:gd name="connsiteY19" fmla="*/ 2298700 h 2516189"/>
                <a:gd name="connsiteX20" fmla="*/ 2065337 w 2714626"/>
                <a:gd name="connsiteY20" fmla="*/ 2249487 h 2516189"/>
                <a:gd name="connsiteX21" fmla="*/ 2100262 w 2714626"/>
                <a:gd name="connsiteY21" fmla="*/ 2284412 h 2516189"/>
                <a:gd name="connsiteX22" fmla="*/ 2065337 w 2714626"/>
                <a:gd name="connsiteY22" fmla="*/ 2319337 h 2516189"/>
                <a:gd name="connsiteX23" fmla="*/ 2030412 w 2714626"/>
                <a:gd name="connsiteY23" fmla="*/ 2284412 h 2516189"/>
                <a:gd name="connsiteX24" fmla="*/ 2065337 w 2714626"/>
                <a:gd name="connsiteY24" fmla="*/ 2249487 h 2516189"/>
                <a:gd name="connsiteX25" fmla="*/ 2643982 w 2714626"/>
                <a:gd name="connsiteY25" fmla="*/ 2228850 h 2516189"/>
                <a:gd name="connsiteX26" fmla="*/ 2665414 w 2714626"/>
                <a:gd name="connsiteY26" fmla="*/ 2248694 h 2516189"/>
                <a:gd name="connsiteX27" fmla="*/ 2643982 w 2714626"/>
                <a:gd name="connsiteY27" fmla="*/ 2268538 h 2516189"/>
                <a:gd name="connsiteX28" fmla="*/ 2622550 w 2714626"/>
                <a:gd name="connsiteY28" fmla="*/ 2248694 h 2516189"/>
                <a:gd name="connsiteX29" fmla="*/ 2643982 w 2714626"/>
                <a:gd name="connsiteY29" fmla="*/ 2228850 h 2516189"/>
                <a:gd name="connsiteX30" fmla="*/ 2444750 w 2714626"/>
                <a:gd name="connsiteY30" fmla="*/ 2216150 h 2516189"/>
                <a:gd name="connsiteX31" fmla="*/ 2479675 w 2714626"/>
                <a:gd name="connsiteY31" fmla="*/ 2251075 h 2516189"/>
                <a:gd name="connsiteX32" fmla="*/ 2444750 w 2714626"/>
                <a:gd name="connsiteY32" fmla="*/ 2286000 h 2516189"/>
                <a:gd name="connsiteX33" fmla="*/ 2409825 w 2714626"/>
                <a:gd name="connsiteY33" fmla="*/ 2251075 h 2516189"/>
                <a:gd name="connsiteX34" fmla="*/ 2444750 w 2714626"/>
                <a:gd name="connsiteY34" fmla="*/ 2216150 h 2516189"/>
                <a:gd name="connsiteX35" fmla="*/ 2240756 w 2714626"/>
                <a:gd name="connsiteY35" fmla="*/ 2185987 h 2516189"/>
                <a:gd name="connsiteX36" fmla="*/ 2305050 w 2714626"/>
                <a:gd name="connsiteY36" fmla="*/ 2250281 h 2516189"/>
                <a:gd name="connsiteX37" fmla="*/ 2240756 w 2714626"/>
                <a:gd name="connsiteY37" fmla="*/ 2314575 h 2516189"/>
                <a:gd name="connsiteX38" fmla="*/ 2176462 w 2714626"/>
                <a:gd name="connsiteY38" fmla="*/ 2250281 h 2516189"/>
                <a:gd name="connsiteX39" fmla="*/ 2240756 w 2714626"/>
                <a:gd name="connsiteY39" fmla="*/ 2185987 h 2516189"/>
                <a:gd name="connsiteX40" fmla="*/ 1962944 w 2714626"/>
                <a:gd name="connsiteY40" fmla="*/ 2157412 h 2516189"/>
                <a:gd name="connsiteX41" fmla="*/ 1997076 w 2714626"/>
                <a:gd name="connsiteY41" fmla="*/ 2191544 h 2516189"/>
                <a:gd name="connsiteX42" fmla="*/ 1962944 w 2714626"/>
                <a:gd name="connsiteY42" fmla="*/ 2225676 h 2516189"/>
                <a:gd name="connsiteX43" fmla="*/ 1928812 w 2714626"/>
                <a:gd name="connsiteY43" fmla="*/ 2191544 h 2516189"/>
                <a:gd name="connsiteX44" fmla="*/ 1962944 w 2714626"/>
                <a:gd name="connsiteY44" fmla="*/ 2157412 h 2516189"/>
                <a:gd name="connsiteX45" fmla="*/ 2609850 w 2714626"/>
                <a:gd name="connsiteY45" fmla="*/ 2081212 h 2516189"/>
                <a:gd name="connsiteX46" fmla="*/ 2644775 w 2714626"/>
                <a:gd name="connsiteY46" fmla="*/ 2116137 h 2516189"/>
                <a:gd name="connsiteX47" fmla="*/ 2609850 w 2714626"/>
                <a:gd name="connsiteY47" fmla="*/ 2151062 h 2516189"/>
                <a:gd name="connsiteX48" fmla="*/ 2574925 w 2714626"/>
                <a:gd name="connsiteY48" fmla="*/ 2116137 h 2516189"/>
                <a:gd name="connsiteX49" fmla="*/ 2609850 w 2714626"/>
                <a:gd name="connsiteY49" fmla="*/ 2081212 h 2516189"/>
                <a:gd name="connsiteX50" fmla="*/ 2443957 w 2714626"/>
                <a:gd name="connsiteY50" fmla="*/ 2038350 h 2516189"/>
                <a:gd name="connsiteX51" fmla="*/ 2500314 w 2714626"/>
                <a:gd name="connsiteY51" fmla="*/ 2092325 h 2516189"/>
                <a:gd name="connsiteX52" fmla="*/ 2443957 w 2714626"/>
                <a:gd name="connsiteY52" fmla="*/ 2146300 h 2516189"/>
                <a:gd name="connsiteX53" fmla="*/ 2387600 w 2714626"/>
                <a:gd name="connsiteY53" fmla="*/ 2092325 h 2516189"/>
                <a:gd name="connsiteX54" fmla="*/ 2443957 w 2714626"/>
                <a:gd name="connsiteY54" fmla="*/ 2038350 h 2516189"/>
                <a:gd name="connsiteX55" fmla="*/ 2091531 w 2714626"/>
                <a:gd name="connsiteY55" fmla="*/ 2038350 h 2516189"/>
                <a:gd name="connsiteX56" fmla="*/ 2152650 w 2714626"/>
                <a:gd name="connsiteY56" fmla="*/ 2097882 h 2516189"/>
                <a:gd name="connsiteX57" fmla="*/ 2091531 w 2714626"/>
                <a:gd name="connsiteY57" fmla="*/ 2157414 h 2516189"/>
                <a:gd name="connsiteX58" fmla="*/ 2030412 w 2714626"/>
                <a:gd name="connsiteY58" fmla="*/ 2097882 h 2516189"/>
                <a:gd name="connsiteX59" fmla="*/ 2091531 w 2714626"/>
                <a:gd name="connsiteY59" fmla="*/ 2038350 h 2516189"/>
                <a:gd name="connsiteX60" fmla="*/ 2248694 w 2714626"/>
                <a:gd name="connsiteY60" fmla="*/ 1978025 h 2516189"/>
                <a:gd name="connsiteX61" fmla="*/ 2308226 w 2714626"/>
                <a:gd name="connsiteY61" fmla="*/ 2037557 h 2516189"/>
                <a:gd name="connsiteX62" fmla="*/ 2248694 w 2714626"/>
                <a:gd name="connsiteY62" fmla="*/ 2097089 h 2516189"/>
                <a:gd name="connsiteX63" fmla="*/ 2189162 w 2714626"/>
                <a:gd name="connsiteY63" fmla="*/ 2037557 h 2516189"/>
                <a:gd name="connsiteX64" fmla="*/ 2248694 w 2714626"/>
                <a:gd name="connsiteY64" fmla="*/ 1978025 h 2516189"/>
                <a:gd name="connsiteX65" fmla="*/ 2514600 w 2714626"/>
                <a:gd name="connsiteY65" fmla="*/ 1906587 h 2516189"/>
                <a:gd name="connsiteX66" fmla="*/ 2549525 w 2714626"/>
                <a:gd name="connsiteY66" fmla="*/ 1940719 h 2516189"/>
                <a:gd name="connsiteX67" fmla="*/ 2514600 w 2714626"/>
                <a:gd name="connsiteY67" fmla="*/ 1974851 h 2516189"/>
                <a:gd name="connsiteX68" fmla="*/ 2479675 w 2714626"/>
                <a:gd name="connsiteY68" fmla="*/ 1940719 h 2516189"/>
                <a:gd name="connsiteX69" fmla="*/ 2514600 w 2714626"/>
                <a:gd name="connsiteY69" fmla="*/ 1906587 h 2516189"/>
                <a:gd name="connsiteX70" fmla="*/ 2693194 w 2714626"/>
                <a:gd name="connsiteY70" fmla="*/ 1817687 h 2516189"/>
                <a:gd name="connsiteX71" fmla="*/ 2714626 w 2714626"/>
                <a:gd name="connsiteY71" fmla="*/ 1839119 h 2516189"/>
                <a:gd name="connsiteX72" fmla="*/ 2693194 w 2714626"/>
                <a:gd name="connsiteY72" fmla="*/ 1860551 h 2516189"/>
                <a:gd name="connsiteX73" fmla="*/ 2671762 w 2714626"/>
                <a:gd name="connsiteY73" fmla="*/ 1839119 h 2516189"/>
                <a:gd name="connsiteX74" fmla="*/ 2693194 w 2714626"/>
                <a:gd name="connsiteY74" fmla="*/ 1817687 h 2516189"/>
                <a:gd name="connsiteX75" fmla="*/ 2270125 w 2714626"/>
                <a:gd name="connsiteY75" fmla="*/ 1784350 h 2516189"/>
                <a:gd name="connsiteX76" fmla="*/ 2351088 w 2714626"/>
                <a:gd name="connsiteY76" fmla="*/ 1865313 h 2516189"/>
                <a:gd name="connsiteX77" fmla="*/ 2270125 w 2714626"/>
                <a:gd name="connsiteY77" fmla="*/ 1946276 h 2516189"/>
                <a:gd name="connsiteX78" fmla="*/ 2189162 w 2714626"/>
                <a:gd name="connsiteY78" fmla="*/ 1865313 h 2516189"/>
                <a:gd name="connsiteX79" fmla="*/ 2270125 w 2714626"/>
                <a:gd name="connsiteY79" fmla="*/ 1784350 h 2516189"/>
                <a:gd name="connsiteX80" fmla="*/ 2444750 w 2714626"/>
                <a:gd name="connsiteY80" fmla="*/ 1747837 h 2516189"/>
                <a:gd name="connsiteX81" fmla="*/ 2479675 w 2714626"/>
                <a:gd name="connsiteY81" fmla="*/ 1782762 h 2516189"/>
                <a:gd name="connsiteX82" fmla="*/ 2444750 w 2714626"/>
                <a:gd name="connsiteY82" fmla="*/ 1817687 h 2516189"/>
                <a:gd name="connsiteX83" fmla="*/ 2409825 w 2714626"/>
                <a:gd name="connsiteY83" fmla="*/ 1782762 h 2516189"/>
                <a:gd name="connsiteX84" fmla="*/ 2444750 w 2714626"/>
                <a:gd name="connsiteY84" fmla="*/ 1747837 h 2516189"/>
                <a:gd name="connsiteX85" fmla="*/ 2547937 w 2714626"/>
                <a:gd name="connsiteY85" fmla="*/ 1573212 h 2516189"/>
                <a:gd name="connsiteX86" fmla="*/ 2582862 w 2714626"/>
                <a:gd name="connsiteY86" fmla="*/ 1608137 h 2516189"/>
                <a:gd name="connsiteX87" fmla="*/ 2547937 w 2714626"/>
                <a:gd name="connsiteY87" fmla="*/ 1643062 h 2516189"/>
                <a:gd name="connsiteX88" fmla="*/ 2513012 w 2714626"/>
                <a:gd name="connsiteY88" fmla="*/ 1608137 h 2516189"/>
                <a:gd name="connsiteX89" fmla="*/ 2547937 w 2714626"/>
                <a:gd name="connsiteY89" fmla="*/ 1573212 h 2516189"/>
                <a:gd name="connsiteX90" fmla="*/ 184872 w 2714626"/>
                <a:gd name="connsiteY90" fmla="*/ 1065212 h 2516189"/>
                <a:gd name="connsiteX91" fmla="*/ 220591 w 2714626"/>
                <a:gd name="connsiteY91" fmla="*/ 1098405 h 2516189"/>
                <a:gd name="connsiteX92" fmla="*/ 191366 w 2714626"/>
                <a:gd name="connsiteY92" fmla="*/ 1134918 h 2516189"/>
                <a:gd name="connsiteX93" fmla="*/ 152400 w 2714626"/>
                <a:gd name="connsiteY93" fmla="*/ 1105044 h 2516189"/>
                <a:gd name="connsiteX94" fmla="*/ 184872 w 2714626"/>
                <a:gd name="connsiteY94" fmla="*/ 1065212 h 2516189"/>
                <a:gd name="connsiteX95" fmla="*/ 270597 w 2714626"/>
                <a:gd name="connsiteY95" fmla="*/ 881062 h 2516189"/>
                <a:gd name="connsiteX96" fmla="*/ 306316 w 2714626"/>
                <a:gd name="connsiteY96" fmla="*/ 913534 h 2516189"/>
                <a:gd name="connsiteX97" fmla="*/ 277091 w 2714626"/>
                <a:gd name="connsiteY97" fmla="*/ 949253 h 2516189"/>
                <a:gd name="connsiteX98" fmla="*/ 238125 w 2714626"/>
                <a:gd name="connsiteY98" fmla="*/ 920028 h 2516189"/>
                <a:gd name="connsiteX99" fmla="*/ 270597 w 2714626"/>
                <a:gd name="connsiteY99" fmla="*/ 881062 h 2516189"/>
                <a:gd name="connsiteX100" fmla="*/ 16486 w 2714626"/>
                <a:gd name="connsiteY100" fmla="*/ 863600 h 2516189"/>
                <a:gd name="connsiteX101" fmla="*/ 39566 w 2714626"/>
                <a:gd name="connsiteY101" fmla="*/ 883383 h 2516189"/>
                <a:gd name="connsiteX102" fmla="*/ 23080 w 2714626"/>
                <a:gd name="connsiteY102" fmla="*/ 906463 h 2516189"/>
                <a:gd name="connsiteX103" fmla="*/ 0 w 2714626"/>
                <a:gd name="connsiteY103" fmla="*/ 886680 h 2516189"/>
                <a:gd name="connsiteX104" fmla="*/ 16486 w 2714626"/>
                <a:gd name="connsiteY104" fmla="*/ 863600 h 2516189"/>
                <a:gd name="connsiteX105" fmla="*/ 475151 w 2714626"/>
                <a:gd name="connsiteY105" fmla="*/ 738309 h 2516189"/>
                <a:gd name="connsiteX106" fmla="*/ 564998 w 2714626"/>
                <a:gd name="connsiteY106" fmla="*/ 810846 h 2516189"/>
                <a:gd name="connsiteX107" fmla="*/ 491789 w 2714626"/>
                <a:gd name="connsiteY107" fmla="*/ 899868 h 2516189"/>
                <a:gd name="connsiteX108" fmla="*/ 401943 w 2714626"/>
                <a:gd name="connsiteY108" fmla="*/ 827331 h 2516189"/>
                <a:gd name="connsiteX109" fmla="*/ 475151 w 2714626"/>
                <a:gd name="connsiteY109" fmla="*/ 738309 h 2516189"/>
                <a:gd name="connsiteX110" fmla="*/ 184872 w 2714626"/>
                <a:gd name="connsiteY110" fmla="*/ 731981 h 2516189"/>
                <a:gd name="connsiteX111" fmla="*/ 223838 w 2714626"/>
                <a:gd name="connsiteY111" fmla="*/ 761855 h 2516189"/>
                <a:gd name="connsiteX112" fmla="*/ 191366 w 2714626"/>
                <a:gd name="connsiteY112" fmla="*/ 801687 h 2516189"/>
                <a:gd name="connsiteX113" fmla="*/ 155647 w 2714626"/>
                <a:gd name="connsiteY113" fmla="*/ 768494 h 2516189"/>
                <a:gd name="connsiteX114" fmla="*/ 184872 w 2714626"/>
                <a:gd name="connsiteY114" fmla="*/ 731981 h 2516189"/>
                <a:gd name="connsiteX115" fmla="*/ 438818 w 2714626"/>
                <a:gd name="connsiteY115" fmla="*/ 584284 h 2516189"/>
                <a:gd name="connsiteX116" fmla="*/ 504825 w 2714626"/>
                <a:gd name="connsiteY116" fmla="*/ 636421 h 2516189"/>
                <a:gd name="connsiteX117" fmla="*/ 448719 w 2714626"/>
                <a:gd name="connsiteY117" fmla="*/ 701592 h 2516189"/>
                <a:gd name="connsiteX118" fmla="*/ 382713 w 2714626"/>
                <a:gd name="connsiteY118" fmla="*/ 649455 h 2516189"/>
                <a:gd name="connsiteX119" fmla="*/ 438818 w 2714626"/>
                <a:gd name="connsiteY119" fmla="*/ 584284 h 2516189"/>
                <a:gd name="connsiteX120" fmla="*/ 72880 w 2714626"/>
                <a:gd name="connsiteY120" fmla="*/ 566881 h 2516189"/>
                <a:gd name="connsiteX121" fmla="*/ 112712 w 2714626"/>
                <a:gd name="connsiteY121" fmla="*/ 596755 h 2516189"/>
                <a:gd name="connsiteX122" fmla="*/ 79519 w 2714626"/>
                <a:gd name="connsiteY122" fmla="*/ 636587 h 2516189"/>
                <a:gd name="connsiteX123" fmla="*/ 43006 w 2714626"/>
                <a:gd name="connsiteY123" fmla="*/ 603394 h 2516189"/>
                <a:gd name="connsiteX124" fmla="*/ 72880 w 2714626"/>
                <a:gd name="connsiteY124" fmla="*/ 566881 h 2516189"/>
                <a:gd name="connsiteX125" fmla="*/ 237127 w 2714626"/>
                <a:gd name="connsiteY125" fmla="*/ 554173 h 2516189"/>
                <a:gd name="connsiteX126" fmla="*/ 296727 w 2714626"/>
                <a:gd name="connsiteY126" fmla="*/ 603839 h 2516189"/>
                <a:gd name="connsiteX127" fmla="*/ 247060 w 2714626"/>
                <a:gd name="connsiteY127" fmla="*/ 663439 h 2516189"/>
                <a:gd name="connsiteX128" fmla="*/ 187461 w 2714626"/>
                <a:gd name="connsiteY128" fmla="*/ 613773 h 2516189"/>
                <a:gd name="connsiteX129" fmla="*/ 237127 w 2714626"/>
                <a:gd name="connsiteY129" fmla="*/ 554173 h 2516189"/>
                <a:gd name="connsiteX130" fmla="*/ 587918 w 2714626"/>
                <a:gd name="connsiteY130" fmla="*/ 508125 h 2516189"/>
                <a:gd name="connsiteX131" fmla="*/ 653925 w 2714626"/>
                <a:gd name="connsiteY131" fmla="*/ 564231 h 2516189"/>
                <a:gd name="connsiteX132" fmla="*/ 597819 w 2714626"/>
                <a:gd name="connsiteY132" fmla="*/ 626938 h 2516189"/>
                <a:gd name="connsiteX133" fmla="*/ 535113 w 2714626"/>
                <a:gd name="connsiteY133" fmla="*/ 574132 h 2516189"/>
                <a:gd name="connsiteX134" fmla="*/ 587918 w 2714626"/>
                <a:gd name="connsiteY134" fmla="*/ 508125 h 2516189"/>
                <a:gd name="connsiteX135" fmla="*/ 26133 w 2714626"/>
                <a:gd name="connsiteY135" fmla="*/ 450850 h 2516189"/>
                <a:gd name="connsiteX136" fmla="*/ 49213 w 2714626"/>
                <a:gd name="connsiteY136" fmla="*/ 467336 h 2516189"/>
                <a:gd name="connsiteX137" fmla="*/ 29430 w 2714626"/>
                <a:gd name="connsiteY137" fmla="*/ 490416 h 2516189"/>
                <a:gd name="connsiteX138" fmla="*/ 9647 w 2714626"/>
                <a:gd name="connsiteY138" fmla="*/ 473930 h 2516189"/>
                <a:gd name="connsiteX139" fmla="*/ 26133 w 2714626"/>
                <a:gd name="connsiteY139" fmla="*/ 450850 h 2516189"/>
                <a:gd name="connsiteX140" fmla="*/ 683347 w 2714626"/>
                <a:gd name="connsiteY140" fmla="*/ 419172 h 2516189"/>
                <a:gd name="connsiteX141" fmla="*/ 722313 w 2714626"/>
                <a:gd name="connsiteY141" fmla="*/ 448397 h 2516189"/>
                <a:gd name="connsiteX142" fmla="*/ 689841 w 2714626"/>
                <a:gd name="connsiteY142" fmla="*/ 487363 h 2516189"/>
                <a:gd name="connsiteX143" fmla="*/ 654122 w 2714626"/>
                <a:gd name="connsiteY143" fmla="*/ 454891 h 2516189"/>
                <a:gd name="connsiteX144" fmla="*/ 683347 w 2714626"/>
                <a:gd name="connsiteY144" fmla="*/ 419172 h 2516189"/>
                <a:gd name="connsiteX145" fmla="*/ 224559 w 2714626"/>
                <a:gd name="connsiteY145" fmla="*/ 419172 h 2516189"/>
                <a:gd name="connsiteX146" fmla="*/ 260278 w 2714626"/>
                <a:gd name="connsiteY146" fmla="*/ 448397 h 2516189"/>
                <a:gd name="connsiteX147" fmla="*/ 231053 w 2714626"/>
                <a:gd name="connsiteY147" fmla="*/ 487363 h 2516189"/>
                <a:gd name="connsiteX148" fmla="*/ 195334 w 2714626"/>
                <a:gd name="connsiteY148" fmla="*/ 454891 h 2516189"/>
                <a:gd name="connsiteX149" fmla="*/ 224559 w 2714626"/>
                <a:gd name="connsiteY149" fmla="*/ 419172 h 2516189"/>
                <a:gd name="connsiteX150" fmla="*/ 422778 w 2714626"/>
                <a:gd name="connsiteY150" fmla="*/ 368455 h 2516189"/>
                <a:gd name="connsiteX151" fmla="*/ 495184 w 2714626"/>
                <a:gd name="connsiteY151" fmla="*/ 425063 h 2516189"/>
                <a:gd name="connsiteX152" fmla="*/ 435943 w 2714626"/>
                <a:gd name="connsiteY152" fmla="*/ 498320 h 2516189"/>
                <a:gd name="connsiteX153" fmla="*/ 366828 w 2714626"/>
                <a:gd name="connsiteY153" fmla="*/ 438382 h 2516189"/>
                <a:gd name="connsiteX154" fmla="*/ 422778 w 2714626"/>
                <a:gd name="connsiteY154" fmla="*/ 368455 h 2516189"/>
                <a:gd name="connsiteX155" fmla="*/ 310295 w 2714626"/>
                <a:gd name="connsiteY155" fmla="*/ 352425 h 2516189"/>
                <a:gd name="connsiteX156" fmla="*/ 333375 w 2714626"/>
                <a:gd name="connsiteY156" fmla="*/ 372208 h 2516189"/>
                <a:gd name="connsiteX157" fmla="*/ 313592 w 2714626"/>
                <a:gd name="connsiteY157" fmla="*/ 395288 h 2516189"/>
                <a:gd name="connsiteX158" fmla="*/ 293809 w 2714626"/>
                <a:gd name="connsiteY158" fmla="*/ 375505 h 2516189"/>
                <a:gd name="connsiteX159" fmla="*/ 310295 w 2714626"/>
                <a:gd name="connsiteY159" fmla="*/ 352425 h 2516189"/>
                <a:gd name="connsiteX160" fmla="*/ 597622 w 2714626"/>
                <a:gd name="connsiteY160" fmla="*/ 346075 h 2516189"/>
                <a:gd name="connsiteX161" fmla="*/ 633341 w 2714626"/>
                <a:gd name="connsiteY161" fmla="*/ 379268 h 2516189"/>
                <a:gd name="connsiteX162" fmla="*/ 604116 w 2714626"/>
                <a:gd name="connsiteY162" fmla="*/ 415781 h 2516189"/>
                <a:gd name="connsiteX163" fmla="*/ 565150 w 2714626"/>
                <a:gd name="connsiteY163" fmla="*/ 385907 h 2516189"/>
                <a:gd name="connsiteX164" fmla="*/ 597622 w 2714626"/>
                <a:gd name="connsiteY164" fmla="*/ 346075 h 2516189"/>
                <a:gd name="connsiteX165" fmla="*/ 719870 w 2714626"/>
                <a:gd name="connsiteY165" fmla="*/ 312737 h 2516189"/>
                <a:gd name="connsiteX166" fmla="*/ 742950 w 2714626"/>
                <a:gd name="connsiteY166" fmla="*/ 332520 h 2516189"/>
                <a:gd name="connsiteX167" fmla="*/ 723167 w 2714626"/>
                <a:gd name="connsiteY167" fmla="*/ 355600 h 2516189"/>
                <a:gd name="connsiteX168" fmla="*/ 703384 w 2714626"/>
                <a:gd name="connsiteY168" fmla="*/ 335817 h 2516189"/>
                <a:gd name="connsiteX169" fmla="*/ 719870 w 2714626"/>
                <a:gd name="connsiteY169" fmla="*/ 312737 h 2516189"/>
                <a:gd name="connsiteX170" fmla="*/ 527783 w 2714626"/>
                <a:gd name="connsiteY170" fmla="*/ 200147 h 2516189"/>
                <a:gd name="connsiteX171" fmla="*/ 547566 w 2714626"/>
                <a:gd name="connsiteY171" fmla="*/ 216633 h 2516189"/>
                <a:gd name="connsiteX172" fmla="*/ 531080 w 2714626"/>
                <a:gd name="connsiteY172" fmla="*/ 239713 h 2516189"/>
                <a:gd name="connsiteX173" fmla="*/ 508000 w 2714626"/>
                <a:gd name="connsiteY173" fmla="*/ 219930 h 2516189"/>
                <a:gd name="connsiteX174" fmla="*/ 527783 w 2714626"/>
                <a:gd name="connsiteY174" fmla="*/ 200147 h 2516189"/>
                <a:gd name="connsiteX175" fmla="*/ 762543 w 2714626"/>
                <a:gd name="connsiteY175" fmla="*/ 131887 h 2516189"/>
                <a:gd name="connsiteX176" fmla="*/ 828550 w 2714626"/>
                <a:gd name="connsiteY176" fmla="*/ 184693 h 2516189"/>
                <a:gd name="connsiteX177" fmla="*/ 775744 w 2714626"/>
                <a:gd name="connsiteY177" fmla="*/ 250700 h 2516189"/>
                <a:gd name="connsiteX178" fmla="*/ 709738 w 2714626"/>
                <a:gd name="connsiteY178" fmla="*/ 194594 h 2516189"/>
                <a:gd name="connsiteX179" fmla="*/ 762543 w 2714626"/>
                <a:gd name="connsiteY179" fmla="*/ 131887 h 2516189"/>
                <a:gd name="connsiteX180" fmla="*/ 1198778 w 2714626"/>
                <a:gd name="connsiteY180" fmla="*/ 0 h 2516189"/>
                <a:gd name="connsiteX181" fmla="*/ 1515847 w 2714626"/>
                <a:gd name="connsiteY181" fmla="*/ 0 h 2516189"/>
                <a:gd name="connsiteX182" fmla="*/ 1515847 w 2714626"/>
                <a:gd name="connsiteY182" fmla="*/ 220951 h 2516189"/>
                <a:gd name="connsiteX183" fmla="*/ 1763558 w 2714626"/>
                <a:gd name="connsiteY183" fmla="*/ 277013 h 2516189"/>
                <a:gd name="connsiteX184" fmla="*/ 2067416 w 2714626"/>
                <a:gd name="connsiteY184" fmla="*/ 432009 h 2516189"/>
                <a:gd name="connsiteX185" fmla="*/ 1898973 w 2714626"/>
                <a:gd name="connsiteY185" fmla="*/ 742000 h 2516189"/>
                <a:gd name="connsiteX186" fmla="*/ 1826311 w 2714626"/>
                <a:gd name="connsiteY186" fmla="*/ 689236 h 2516189"/>
                <a:gd name="connsiteX187" fmla="*/ 1700805 w 2714626"/>
                <a:gd name="connsiteY187" fmla="*/ 623280 h 2516189"/>
                <a:gd name="connsiteX188" fmla="*/ 1542270 w 2714626"/>
                <a:gd name="connsiteY188" fmla="*/ 570516 h 2516189"/>
                <a:gd name="connsiteX189" fmla="*/ 1367221 w 2714626"/>
                <a:gd name="connsiteY189" fmla="*/ 547431 h 2516189"/>
                <a:gd name="connsiteX190" fmla="*/ 1132722 w 2714626"/>
                <a:gd name="connsiteY190" fmla="*/ 606791 h 2516189"/>
                <a:gd name="connsiteX191" fmla="*/ 1053454 w 2714626"/>
                <a:gd name="connsiteY191" fmla="*/ 768383 h 2516189"/>
                <a:gd name="connsiteX192" fmla="*/ 1083180 w 2714626"/>
                <a:gd name="connsiteY192" fmla="*/ 870614 h 2516189"/>
                <a:gd name="connsiteX193" fmla="*/ 1165750 w 2714626"/>
                <a:gd name="connsiteY193" fmla="*/ 939867 h 2516189"/>
                <a:gd name="connsiteX194" fmla="*/ 1307771 w 2714626"/>
                <a:gd name="connsiteY194" fmla="*/ 995929 h 2516189"/>
                <a:gd name="connsiteX195" fmla="*/ 1502636 w 2714626"/>
                <a:gd name="connsiteY195" fmla="*/ 1048694 h 2516189"/>
                <a:gd name="connsiteX196" fmla="*/ 1766861 w 2714626"/>
                <a:gd name="connsiteY196" fmla="*/ 1134436 h 2516189"/>
                <a:gd name="connsiteX197" fmla="*/ 1965029 w 2714626"/>
                <a:gd name="connsiteY197" fmla="*/ 1243263 h 2516189"/>
                <a:gd name="connsiteX198" fmla="*/ 2093839 w 2714626"/>
                <a:gd name="connsiteY198" fmla="*/ 1404854 h 2516189"/>
                <a:gd name="connsiteX199" fmla="*/ 2136775 w 2714626"/>
                <a:gd name="connsiteY199" fmla="*/ 1632401 h 2516189"/>
                <a:gd name="connsiteX200" fmla="*/ 2077325 w 2714626"/>
                <a:gd name="connsiteY200" fmla="*/ 1902819 h 2516189"/>
                <a:gd name="connsiteX201" fmla="*/ 1915487 w 2714626"/>
                <a:gd name="connsiteY201" fmla="*/ 2084196 h 2516189"/>
                <a:gd name="connsiteX202" fmla="*/ 1684291 w 2714626"/>
                <a:gd name="connsiteY202" fmla="*/ 2186427 h 2516189"/>
                <a:gd name="connsiteX203" fmla="*/ 1515847 w 2714626"/>
                <a:gd name="connsiteY203" fmla="*/ 2212810 h 2516189"/>
                <a:gd name="connsiteX204" fmla="*/ 1515847 w 2714626"/>
                <a:gd name="connsiteY204" fmla="*/ 2430463 h 2516189"/>
                <a:gd name="connsiteX205" fmla="*/ 1198778 w 2714626"/>
                <a:gd name="connsiteY205" fmla="*/ 2430463 h 2516189"/>
                <a:gd name="connsiteX206" fmla="*/ 1198778 w 2714626"/>
                <a:gd name="connsiteY206" fmla="*/ 2202916 h 2516189"/>
                <a:gd name="connsiteX207" fmla="*/ 967581 w 2714626"/>
                <a:gd name="connsiteY207" fmla="*/ 2150152 h 2516189"/>
                <a:gd name="connsiteX208" fmla="*/ 577850 w 2714626"/>
                <a:gd name="connsiteY208" fmla="*/ 1962179 h 2516189"/>
                <a:gd name="connsiteX209" fmla="*/ 746293 w 2714626"/>
                <a:gd name="connsiteY209" fmla="*/ 1632401 h 2516189"/>
                <a:gd name="connsiteX210" fmla="*/ 838772 w 2714626"/>
                <a:gd name="connsiteY210" fmla="*/ 1698356 h 2516189"/>
                <a:gd name="connsiteX211" fmla="*/ 990701 w 2714626"/>
                <a:gd name="connsiteY211" fmla="*/ 1777503 h 2516189"/>
                <a:gd name="connsiteX212" fmla="*/ 1188870 w 2714626"/>
                <a:gd name="connsiteY212" fmla="*/ 1846756 h 2516189"/>
                <a:gd name="connsiteX213" fmla="*/ 1413460 w 2714626"/>
                <a:gd name="connsiteY213" fmla="*/ 1873139 h 2516189"/>
                <a:gd name="connsiteX214" fmla="*/ 1727227 w 2714626"/>
                <a:gd name="connsiteY214" fmla="*/ 1671974 h 2516189"/>
                <a:gd name="connsiteX215" fmla="*/ 1694199 w 2714626"/>
                <a:gd name="connsiteY215" fmla="*/ 1563147 h 2516189"/>
                <a:gd name="connsiteX216" fmla="*/ 1588509 w 2714626"/>
                <a:gd name="connsiteY216" fmla="*/ 1484001 h 2516189"/>
                <a:gd name="connsiteX217" fmla="*/ 1429974 w 2714626"/>
                <a:gd name="connsiteY217" fmla="*/ 1424641 h 2516189"/>
                <a:gd name="connsiteX218" fmla="*/ 1218595 w 2714626"/>
                <a:gd name="connsiteY218" fmla="*/ 1361983 h 2516189"/>
                <a:gd name="connsiteX219" fmla="*/ 970884 w 2714626"/>
                <a:gd name="connsiteY219" fmla="*/ 1279538 h 2516189"/>
                <a:gd name="connsiteX220" fmla="*/ 799138 w 2714626"/>
                <a:gd name="connsiteY220" fmla="*/ 1170712 h 2516189"/>
                <a:gd name="connsiteX221" fmla="*/ 693448 w 2714626"/>
                <a:gd name="connsiteY221" fmla="*/ 1025609 h 2516189"/>
                <a:gd name="connsiteX222" fmla="*/ 657118 w 2714626"/>
                <a:gd name="connsiteY222" fmla="*/ 831040 h 2516189"/>
                <a:gd name="connsiteX223" fmla="*/ 713265 w 2714626"/>
                <a:gd name="connsiteY223" fmla="*/ 563920 h 2516189"/>
                <a:gd name="connsiteX224" fmla="*/ 868497 w 2714626"/>
                <a:gd name="connsiteY224" fmla="*/ 369351 h 2516189"/>
                <a:gd name="connsiteX225" fmla="*/ 1096391 w 2714626"/>
                <a:gd name="connsiteY225" fmla="*/ 250631 h 2516189"/>
                <a:gd name="connsiteX226" fmla="*/ 1198778 w 2714626"/>
                <a:gd name="connsiteY226" fmla="*/ 227547 h 2516189"/>
                <a:gd name="connsiteX227" fmla="*/ 1198778 w 2714626"/>
                <a:gd name="connsiteY227" fmla="*/ 0 h 251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</a:cxnLst>
              <a:rect l="l" t="t" r="r" b="b"/>
              <a:pathLst>
                <a:path w="2714626" h="2516189">
                  <a:moveTo>
                    <a:pt x="2121694" y="2430462"/>
                  </a:moveTo>
                  <a:cubicBezTo>
                    <a:pt x="2133531" y="2430462"/>
                    <a:pt x="2143126" y="2440057"/>
                    <a:pt x="2143126" y="2451894"/>
                  </a:cubicBezTo>
                  <a:cubicBezTo>
                    <a:pt x="2143126" y="2463731"/>
                    <a:pt x="2133531" y="2473326"/>
                    <a:pt x="2121694" y="2473326"/>
                  </a:cubicBezTo>
                  <a:cubicBezTo>
                    <a:pt x="2109857" y="2473326"/>
                    <a:pt x="2100262" y="2463731"/>
                    <a:pt x="2100262" y="2451894"/>
                  </a:cubicBezTo>
                  <a:cubicBezTo>
                    <a:pt x="2100262" y="2440057"/>
                    <a:pt x="2109857" y="2430462"/>
                    <a:pt x="2121694" y="2430462"/>
                  </a:cubicBezTo>
                  <a:close/>
                  <a:moveTo>
                    <a:pt x="1880394" y="2397125"/>
                  </a:moveTo>
                  <a:cubicBezTo>
                    <a:pt x="1914149" y="2397125"/>
                    <a:pt x="1941513" y="2423778"/>
                    <a:pt x="1941513" y="2456657"/>
                  </a:cubicBezTo>
                  <a:cubicBezTo>
                    <a:pt x="1941513" y="2489536"/>
                    <a:pt x="1914149" y="2516189"/>
                    <a:pt x="1880394" y="2516189"/>
                  </a:cubicBezTo>
                  <a:cubicBezTo>
                    <a:pt x="1846639" y="2516189"/>
                    <a:pt x="1819275" y="2489536"/>
                    <a:pt x="1819275" y="2456657"/>
                  </a:cubicBezTo>
                  <a:cubicBezTo>
                    <a:pt x="1819275" y="2423778"/>
                    <a:pt x="1846639" y="2397125"/>
                    <a:pt x="1880394" y="2397125"/>
                  </a:cubicBezTo>
                  <a:close/>
                  <a:moveTo>
                    <a:pt x="2351881" y="2298700"/>
                  </a:moveTo>
                  <a:cubicBezTo>
                    <a:pt x="2362841" y="2298700"/>
                    <a:pt x="2371725" y="2307584"/>
                    <a:pt x="2371725" y="2318544"/>
                  </a:cubicBezTo>
                  <a:cubicBezTo>
                    <a:pt x="2371725" y="2329504"/>
                    <a:pt x="2362841" y="2338388"/>
                    <a:pt x="2351881" y="2338388"/>
                  </a:cubicBezTo>
                  <a:cubicBezTo>
                    <a:pt x="2340921" y="2338388"/>
                    <a:pt x="2332037" y="2329504"/>
                    <a:pt x="2332037" y="2318544"/>
                  </a:cubicBezTo>
                  <a:cubicBezTo>
                    <a:pt x="2332037" y="2307584"/>
                    <a:pt x="2340921" y="2298700"/>
                    <a:pt x="2351881" y="2298700"/>
                  </a:cubicBezTo>
                  <a:close/>
                  <a:moveTo>
                    <a:pt x="1940719" y="2298700"/>
                  </a:moveTo>
                  <a:cubicBezTo>
                    <a:pt x="1952556" y="2298700"/>
                    <a:pt x="1962151" y="2307584"/>
                    <a:pt x="1962151" y="2318544"/>
                  </a:cubicBezTo>
                  <a:cubicBezTo>
                    <a:pt x="1962151" y="2329504"/>
                    <a:pt x="1952556" y="2338388"/>
                    <a:pt x="1940719" y="2338388"/>
                  </a:cubicBezTo>
                  <a:cubicBezTo>
                    <a:pt x="1928882" y="2338388"/>
                    <a:pt x="1919287" y="2329504"/>
                    <a:pt x="1919287" y="2318544"/>
                  </a:cubicBezTo>
                  <a:cubicBezTo>
                    <a:pt x="1919287" y="2307584"/>
                    <a:pt x="1928882" y="2298700"/>
                    <a:pt x="1940719" y="2298700"/>
                  </a:cubicBezTo>
                  <a:close/>
                  <a:moveTo>
                    <a:pt x="2065337" y="2249487"/>
                  </a:moveTo>
                  <a:cubicBezTo>
                    <a:pt x="2084626" y="2249487"/>
                    <a:pt x="2100262" y="2265123"/>
                    <a:pt x="2100262" y="2284412"/>
                  </a:cubicBezTo>
                  <a:cubicBezTo>
                    <a:pt x="2100262" y="2303701"/>
                    <a:pt x="2084626" y="2319337"/>
                    <a:pt x="2065337" y="2319337"/>
                  </a:cubicBezTo>
                  <a:cubicBezTo>
                    <a:pt x="2046048" y="2319337"/>
                    <a:pt x="2030412" y="2303701"/>
                    <a:pt x="2030412" y="2284412"/>
                  </a:cubicBezTo>
                  <a:cubicBezTo>
                    <a:pt x="2030412" y="2265123"/>
                    <a:pt x="2046048" y="2249487"/>
                    <a:pt x="2065337" y="2249487"/>
                  </a:cubicBezTo>
                  <a:close/>
                  <a:moveTo>
                    <a:pt x="2643982" y="2228850"/>
                  </a:moveTo>
                  <a:cubicBezTo>
                    <a:pt x="2655819" y="2228850"/>
                    <a:pt x="2665414" y="2237734"/>
                    <a:pt x="2665414" y="2248694"/>
                  </a:cubicBezTo>
                  <a:cubicBezTo>
                    <a:pt x="2665414" y="2259654"/>
                    <a:pt x="2655819" y="2268538"/>
                    <a:pt x="2643982" y="2268538"/>
                  </a:cubicBezTo>
                  <a:cubicBezTo>
                    <a:pt x="2632145" y="2268538"/>
                    <a:pt x="2622550" y="2259654"/>
                    <a:pt x="2622550" y="2248694"/>
                  </a:cubicBezTo>
                  <a:cubicBezTo>
                    <a:pt x="2622550" y="2237734"/>
                    <a:pt x="2632145" y="2228850"/>
                    <a:pt x="2643982" y="2228850"/>
                  </a:cubicBezTo>
                  <a:close/>
                  <a:moveTo>
                    <a:pt x="2444750" y="2216150"/>
                  </a:moveTo>
                  <a:cubicBezTo>
                    <a:pt x="2464039" y="2216150"/>
                    <a:pt x="2479675" y="2231786"/>
                    <a:pt x="2479675" y="2251075"/>
                  </a:cubicBezTo>
                  <a:cubicBezTo>
                    <a:pt x="2479675" y="2270364"/>
                    <a:pt x="2464039" y="2286000"/>
                    <a:pt x="2444750" y="2286000"/>
                  </a:cubicBezTo>
                  <a:cubicBezTo>
                    <a:pt x="2425461" y="2286000"/>
                    <a:pt x="2409825" y="2270364"/>
                    <a:pt x="2409825" y="2251075"/>
                  </a:cubicBezTo>
                  <a:cubicBezTo>
                    <a:pt x="2409825" y="2231786"/>
                    <a:pt x="2425461" y="2216150"/>
                    <a:pt x="2444750" y="2216150"/>
                  </a:cubicBezTo>
                  <a:close/>
                  <a:moveTo>
                    <a:pt x="2240756" y="2185987"/>
                  </a:moveTo>
                  <a:cubicBezTo>
                    <a:pt x="2276265" y="2185987"/>
                    <a:pt x="2305050" y="2214772"/>
                    <a:pt x="2305050" y="2250281"/>
                  </a:cubicBezTo>
                  <a:cubicBezTo>
                    <a:pt x="2305050" y="2285790"/>
                    <a:pt x="2276265" y="2314575"/>
                    <a:pt x="2240756" y="2314575"/>
                  </a:cubicBezTo>
                  <a:cubicBezTo>
                    <a:pt x="2205247" y="2314575"/>
                    <a:pt x="2176462" y="2285790"/>
                    <a:pt x="2176462" y="2250281"/>
                  </a:cubicBezTo>
                  <a:cubicBezTo>
                    <a:pt x="2176462" y="2214772"/>
                    <a:pt x="2205247" y="2185987"/>
                    <a:pt x="2240756" y="2185987"/>
                  </a:cubicBezTo>
                  <a:close/>
                  <a:moveTo>
                    <a:pt x="1962944" y="2157412"/>
                  </a:moveTo>
                  <a:cubicBezTo>
                    <a:pt x="1981795" y="2157412"/>
                    <a:pt x="1997076" y="2172693"/>
                    <a:pt x="1997076" y="2191544"/>
                  </a:cubicBezTo>
                  <a:cubicBezTo>
                    <a:pt x="1997076" y="2210395"/>
                    <a:pt x="1981795" y="2225676"/>
                    <a:pt x="1962944" y="2225676"/>
                  </a:cubicBezTo>
                  <a:cubicBezTo>
                    <a:pt x="1944093" y="2225676"/>
                    <a:pt x="1928812" y="2210395"/>
                    <a:pt x="1928812" y="2191544"/>
                  </a:cubicBezTo>
                  <a:cubicBezTo>
                    <a:pt x="1928812" y="2172693"/>
                    <a:pt x="1944093" y="2157412"/>
                    <a:pt x="1962944" y="2157412"/>
                  </a:cubicBezTo>
                  <a:close/>
                  <a:moveTo>
                    <a:pt x="2609850" y="2081212"/>
                  </a:moveTo>
                  <a:cubicBezTo>
                    <a:pt x="2629139" y="2081212"/>
                    <a:pt x="2644775" y="2096848"/>
                    <a:pt x="2644775" y="2116137"/>
                  </a:cubicBezTo>
                  <a:cubicBezTo>
                    <a:pt x="2644775" y="2135426"/>
                    <a:pt x="2629139" y="2151062"/>
                    <a:pt x="2609850" y="2151062"/>
                  </a:cubicBezTo>
                  <a:cubicBezTo>
                    <a:pt x="2590561" y="2151062"/>
                    <a:pt x="2574925" y="2135426"/>
                    <a:pt x="2574925" y="2116137"/>
                  </a:cubicBezTo>
                  <a:cubicBezTo>
                    <a:pt x="2574925" y="2096848"/>
                    <a:pt x="2590561" y="2081212"/>
                    <a:pt x="2609850" y="2081212"/>
                  </a:cubicBezTo>
                  <a:close/>
                  <a:moveTo>
                    <a:pt x="2443957" y="2038350"/>
                  </a:moveTo>
                  <a:cubicBezTo>
                    <a:pt x="2475082" y="2038350"/>
                    <a:pt x="2500314" y="2062515"/>
                    <a:pt x="2500314" y="2092325"/>
                  </a:cubicBezTo>
                  <a:cubicBezTo>
                    <a:pt x="2500314" y="2122135"/>
                    <a:pt x="2475082" y="2146300"/>
                    <a:pt x="2443957" y="2146300"/>
                  </a:cubicBezTo>
                  <a:cubicBezTo>
                    <a:pt x="2412832" y="2146300"/>
                    <a:pt x="2387600" y="2122135"/>
                    <a:pt x="2387600" y="2092325"/>
                  </a:cubicBezTo>
                  <a:cubicBezTo>
                    <a:pt x="2387600" y="2062515"/>
                    <a:pt x="2412832" y="2038350"/>
                    <a:pt x="2443957" y="2038350"/>
                  </a:cubicBezTo>
                  <a:close/>
                  <a:moveTo>
                    <a:pt x="2091531" y="2038350"/>
                  </a:moveTo>
                  <a:cubicBezTo>
                    <a:pt x="2125286" y="2038350"/>
                    <a:pt x="2152650" y="2065003"/>
                    <a:pt x="2152650" y="2097882"/>
                  </a:cubicBezTo>
                  <a:cubicBezTo>
                    <a:pt x="2152650" y="2130761"/>
                    <a:pt x="2125286" y="2157414"/>
                    <a:pt x="2091531" y="2157414"/>
                  </a:cubicBezTo>
                  <a:cubicBezTo>
                    <a:pt x="2057776" y="2157414"/>
                    <a:pt x="2030412" y="2130761"/>
                    <a:pt x="2030412" y="2097882"/>
                  </a:cubicBezTo>
                  <a:cubicBezTo>
                    <a:pt x="2030412" y="2065003"/>
                    <a:pt x="2057776" y="2038350"/>
                    <a:pt x="2091531" y="2038350"/>
                  </a:cubicBezTo>
                  <a:close/>
                  <a:moveTo>
                    <a:pt x="2248694" y="1978025"/>
                  </a:moveTo>
                  <a:cubicBezTo>
                    <a:pt x="2281573" y="1978025"/>
                    <a:pt x="2308226" y="2004678"/>
                    <a:pt x="2308226" y="2037557"/>
                  </a:cubicBezTo>
                  <a:cubicBezTo>
                    <a:pt x="2308226" y="2070436"/>
                    <a:pt x="2281573" y="2097089"/>
                    <a:pt x="2248694" y="2097089"/>
                  </a:cubicBezTo>
                  <a:cubicBezTo>
                    <a:pt x="2215815" y="2097089"/>
                    <a:pt x="2189162" y="2070436"/>
                    <a:pt x="2189162" y="2037557"/>
                  </a:cubicBezTo>
                  <a:cubicBezTo>
                    <a:pt x="2189162" y="2004678"/>
                    <a:pt x="2215815" y="1978025"/>
                    <a:pt x="2248694" y="1978025"/>
                  </a:cubicBezTo>
                  <a:close/>
                  <a:moveTo>
                    <a:pt x="2514600" y="1906587"/>
                  </a:moveTo>
                  <a:cubicBezTo>
                    <a:pt x="2533889" y="1906587"/>
                    <a:pt x="2549525" y="1921868"/>
                    <a:pt x="2549525" y="1940719"/>
                  </a:cubicBezTo>
                  <a:cubicBezTo>
                    <a:pt x="2549525" y="1959570"/>
                    <a:pt x="2533889" y="1974851"/>
                    <a:pt x="2514600" y="1974851"/>
                  </a:cubicBezTo>
                  <a:cubicBezTo>
                    <a:pt x="2495311" y="1974851"/>
                    <a:pt x="2479675" y="1959570"/>
                    <a:pt x="2479675" y="1940719"/>
                  </a:cubicBezTo>
                  <a:cubicBezTo>
                    <a:pt x="2479675" y="1921868"/>
                    <a:pt x="2495311" y="1906587"/>
                    <a:pt x="2514600" y="1906587"/>
                  </a:cubicBezTo>
                  <a:close/>
                  <a:moveTo>
                    <a:pt x="2693194" y="1817687"/>
                  </a:moveTo>
                  <a:cubicBezTo>
                    <a:pt x="2705031" y="1817687"/>
                    <a:pt x="2714626" y="1827282"/>
                    <a:pt x="2714626" y="1839119"/>
                  </a:cubicBezTo>
                  <a:cubicBezTo>
                    <a:pt x="2714626" y="1850956"/>
                    <a:pt x="2705031" y="1860551"/>
                    <a:pt x="2693194" y="1860551"/>
                  </a:cubicBezTo>
                  <a:cubicBezTo>
                    <a:pt x="2681357" y="1860551"/>
                    <a:pt x="2671762" y="1850956"/>
                    <a:pt x="2671762" y="1839119"/>
                  </a:cubicBezTo>
                  <a:cubicBezTo>
                    <a:pt x="2671762" y="1827282"/>
                    <a:pt x="2681357" y="1817687"/>
                    <a:pt x="2693194" y="1817687"/>
                  </a:cubicBezTo>
                  <a:close/>
                  <a:moveTo>
                    <a:pt x="2270125" y="1784350"/>
                  </a:moveTo>
                  <a:cubicBezTo>
                    <a:pt x="2314840" y="1784350"/>
                    <a:pt x="2351088" y="1820598"/>
                    <a:pt x="2351088" y="1865313"/>
                  </a:cubicBezTo>
                  <a:cubicBezTo>
                    <a:pt x="2351088" y="1910028"/>
                    <a:pt x="2314840" y="1946276"/>
                    <a:pt x="2270125" y="1946276"/>
                  </a:cubicBezTo>
                  <a:cubicBezTo>
                    <a:pt x="2225410" y="1946276"/>
                    <a:pt x="2189162" y="1910028"/>
                    <a:pt x="2189162" y="1865313"/>
                  </a:cubicBezTo>
                  <a:cubicBezTo>
                    <a:pt x="2189162" y="1820598"/>
                    <a:pt x="2225410" y="1784350"/>
                    <a:pt x="2270125" y="1784350"/>
                  </a:cubicBezTo>
                  <a:close/>
                  <a:moveTo>
                    <a:pt x="2444750" y="1747837"/>
                  </a:moveTo>
                  <a:cubicBezTo>
                    <a:pt x="2464039" y="1747837"/>
                    <a:pt x="2479675" y="1763473"/>
                    <a:pt x="2479675" y="1782762"/>
                  </a:cubicBezTo>
                  <a:cubicBezTo>
                    <a:pt x="2479675" y="1802051"/>
                    <a:pt x="2464039" y="1817687"/>
                    <a:pt x="2444750" y="1817687"/>
                  </a:cubicBezTo>
                  <a:cubicBezTo>
                    <a:pt x="2425461" y="1817687"/>
                    <a:pt x="2409825" y="1802051"/>
                    <a:pt x="2409825" y="1782762"/>
                  </a:cubicBezTo>
                  <a:cubicBezTo>
                    <a:pt x="2409825" y="1763473"/>
                    <a:pt x="2425461" y="1747837"/>
                    <a:pt x="2444750" y="1747837"/>
                  </a:cubicBezTo>
                  <a:close/>
                  <a:moveTo>
                    <a:pt x="2547937" y="1573212"/>
                  </a:moveTo>
                  <a:cubicBezTo>
                    <a:pt x="2567226" y="1573212"/>
                    <a:pt x="2582862" y="1588848"/>
                    <a:pt x="2582862" y="1608137"/>
                  </a:cubicBezTo>
                  <a:cubicBezTo>
                    <a:pt x="2582862" y="1627426"/>
                    <a:pt x="2567226" y="1643062"/>
                    <a:pt x="2547937" y="1643062"/>
                  </a:cubicBezTo>
                  <a:cubicBezTo>
                    <a:pt x="2528648" y="1643062"/>
                    <a:pt x="2513012" y="1627426"/>
                    <a:pt x="2513012" y="1608137"/>
                  </a:cubicBezTo>
                  <a:cubicBezTo>
                    <a:pt x="2513012" y="1588848"/>
                    <a:pt x="2528648" y="1573212"/>
                    <a:pt x="2547937" y="1573212"/>
                  </a:cubicBezTo>
                  <a:close/>
                  <a:moveTo>
                    <a:pt x="184872" y="1065212"/>
                  </a:moveTo>
                  <a:cubicBezTo>
                    <a:pt x="201107" y="1065212"/>
                    <a:pt x="217343" y="1078489"/>
                    <a:pt x="220591" y="1098405"/>
                  </a:cubicBezTo>
                  <a:cubicBezTo>
                    <a:pt x="223838" y="1118321"/>
                    <a:pt x="207602" y="1134918"/>
                    <a:pt x="191366" y="1134918"/>
                  </a:cubicBezTo>
                  <a:cubicBezTo>
                    <a:pt x="171883" y="1138237"/>
                    <a:pt x="155647" y="1124960"/>
                    <a:pt x="152400" y="1105044"/>
                  </a:cubicBezTo>
                  <a:cubicBezTo>
                    <a:pt x="152400" y="1085128"/>
                    <a:pt x="165388" y="1068531"/>
                    <a:pt x="184872" y="1065212"/>
                  </a:cubicBezTo>
                  <a:close/>
                  <a:moveTo>
                    <a:pt x="270597" y="881062"/>
                  </a:moveTo>
                  <a:cubicBezTo>
                    <a:pt x="290080" y="881062"/>
                    <a:pt x="306316" y="894051"/>
                    <a:pt x="306316" y="913534"/>
                  </a:cubicBezTo>
                  <a:cubicBezTo>
                    <a:pt x="309563" y="933017"/>
                    <a:pt x="296574" y="949253"/>
                    <a:pt x="277091" y="949253"/>
                  </a:cubicBezTo>
                  <a:cubicBezTo>
                    <a:pt x="257608" y="952500"/>
                    <a:pt x="241372" y="939511"/>
                    <a:pt x="238125" y="920028"/>
                  </a:cubicBezTo>
                  <a:cubicBezTo>
                    <a:pt x="238125" y="900545"/>
                    <a:pt x="251113" y="884309"/>
                    <a:pt x="270597" y="881062"/>
                  </a:cubicBezTo>
                  <a:close/>
                  <a:moveTo>
                    <a:pt x="16486" y="863600"/>
                  </a:moveTo>
                  <a:cubicBezTo>
                    <a:pt x="29674" y="863600"/>
                    <a:pt x="39566" y="870194"/>
                    <a:pt x="39566" y="883383"/>
                  </a:cubicBezTo>
                  <a:cubicBezTo>
                    <a:pt x="42863" y="893275"/>
                    <a:pt x="32971" y="903166"/>
                    <a:pt x="23080" y="906463"/>
                  </a:cubicBezTo>
                  <a:cubicBezTo>
                    <a:pt x="9891" y="906463"/>
                    <a:pt x="0" y="899869"/>
                    <a:pt x="0" y="886680"/>
                  </a:cubicBezTo>
                  <a:cubicBezTo>
                    <a:pt x="0" y="876789"/>
                    <a:pt x="6594" y="866897"/>
                    <a:pt x="16486" y="863600"/>
                  </a:cubicBezTo>
                  <a:close/>
                  <a:moveTo>
                    <a:pt x="475151" y="738309"/>
                  </a:moveTo>
                  <a:cubicBezTo>
                    <a:pt x="518410" y="735012"/>
                    <a:pt x="561670" y="767983"/>
                    <a:pt x="564998" y="810846"/>
                  </a:cubicBezTo>
                  <a:cubicBezTo>
                    <a:pt x="568325" y="857005"/>
                    <a:pt x="535049" y="896571"/>
                    <a:pt x="491789" y="899868"/>
                  </a:cubicBezTo>
                  <a:cubicBezTo>
                    <a:pt x="445202" y="906462"/>
                    <a:pt x="405270" y="873491"/>
                    <a:pt x="401943" y="827331"/>
                  </a:cubicBezTo>
                  <a:cubicBezTo>
                    <a:pt x="395287" y="781172"/>
                    <a:pt x="428564" y="741606"/>
                    <a:pt x="475151" y="738309"/>
                  </a:cubicBezTo>
                  <a:close/>
                  <a:moveTo>
                    <a:pt x="184872" y="731981"/>
                  </a:moveTo>
                  <a:cubicBezTo>
                    <a:pt x="204355" y="728662"/>
                    <a:pt x="220591" y="741939"/>
                    <a:pt x="223838" y="761855"/>
                  </a:cubicBezTo>
                  <a:cubicBezTo>
                    <a:pt x="223838" y="781771"/>
                    <a:pt x="210849" y="798368"/>
                    <a:pt x="191366" y="801687"/>
                  </a:cubicBezTo>
                  <a:cubicBezTo>
                    <a:pt x="171883" y="801687"/>
                    <a:pt x="155647" y="788410"/>
                    <a:pt x="155647" y="768494"/>
                  </a:cubicBezTo>
                  <a:cubicBezTo>
                    <a:pt x="152400" y="751897"/>
                    <a:pt x="165388" y="731981"/>
                    <a:pt x="184872" y="731981"/>
                  </a:cubicBezTo>
                  <a:close/>
                  <a:moveTo>
                    <a:pt x="438818" y="584284"/>
                  </a:moveTo>
                  <a:cubicBezTo>
                    <a:pt x="471822" y="581025"/>
                    <a:pt x="501525" y="603835"/>
                    <a:pt x="504825" y="636421"/>
                  </a:cubicBezTo>
                  <a:cubicBezTo>
                    <a:pt x="504825" y="669006"/>
                    <a:pt x="481723" y="698333"/>
                    <a:pt x="448719" y="701592"/>
                  </a:cubicBezTo>
                  <a:cubicBezTo>
                    <a:pt x="415716" y="704850"/>
                    <a:pt x="386013" y="682040"/>
                    <a:pt x="382713" y="649455"/>
                  </a:cubicBezTo>
                  <a:cubicBezTo>
                    <a:pt x="379412" y="616869"/>
                    <a:pt x="405815" y="587542"/>
                    <a:pt x="438818" y="584284"/>
                  </a:cubicBezTo>
                  <a:close/>
                  <a:moveTo>
                    <a:pt x="72880" y="566881"/>
                  </a:moveTo>
                  <a:cubicBezTo>
                    <a:pt x="92796" y="563562"/>
                    <a:pt x="109392" y="576839"/>
                    <a:pt x="112712" y="596755"/>
                  </a:cubicBezTo>
                  <a:cubicBezTo>
                    <a:pt x="112712" y="616671"/>
                    <a:pt x="99434" y="633268"/>
                    <a:pt x="79519" y="636587"/>
                  </a:cubicBezTo>
                  <a:cubicBezTo>
                    <a:pt x="62922" y="636587"/>
                    <a:pt x="43006" y="623310"/>
                    <a:pt x="43006" y="603394"/>
                  </a:cubicBezTo>
                  <a:cubicBezTo>
                    <a:pt x="39687" y="583478"/>
                    <a:pt x="52964" y="566881"/>
                    <a:pt x="72880" y="566881"/>
                  </a:cubicBezTo>
                  <a:close/>
                  <a:moveTo>
                    <a:pt x="237127" y="554173"/>
                  </a:moveTo>
                  <a:cubicBezTo>
                    <a:pt x="266927" y="550862"/>
                    <a:pt x="293416" y="574040"/>
                    <a:pt x="296727" y="603839"/>
                  </a:cubicBezTo>
                  <a:cubicBezTo>
                    <a:pt x="300038" y="633639"/>
                    <a:pt x="276860" y="660128"/>
                    <a:pt x="247060" y="663439"/>
                  </a:cubicBezTo>
                  <a:cubicBezTo>
                    <a:pt x="217261" y="666750"/>
                    <a:pt x="190772" y="643573"/>
                    <a:pt x="187461" y="613773"/>
                  </a:cubicBezTo>
                  <a:cubicBezTo>
                    <a:pt x="184150" y="583973"/>
                    <a:pt x="207327" y="557484"/>
                    <a:pt x="237127" y="554173"/>
                  </a:cubicBezTo>
                  <a:close/>
                  <a:moveTo>
                    <a:pt x="587918" y="508125"/>
                  </a:moveTo>
                  <a:cubicBezTo>
                    <a:pt x="620921" y="504825"/>
                    <a:pt x="650625" y="531228"/>
                    <a:pt x="653925" y="564231"/>
                  </a:cubicBezTo>
                  <a:cubicBezTo>
                    <a:pt x="657225" y="597235"/>
                    <a:pt x="630823" y="623637"/>
                    <a:pt x="597819" y="626938"/>
                  </a:cubicBezTo>
                  <a:cubicBezTo>
                    <a:pt x="564816" y="630238"/>
                    <a:pt x="538413" y="607136"/>
                    <a:pt x="535113" y="574132"/>
                  </a:cubicBezTo>
                  <a:cubicBezTo>
                    <a:pt x="531812" y="541129"/>
                    <a:pt x="554915" y="511426"/>
                    <a:pt x="587918" y="508125"/>
                  </a:cubicBezTo>
                  <a:close/>
                  <a:moveTo>
                    <a:pt x="26133" y="450850"/>
                  </a:moveTo>
                  <a:cubicBezTo>
                    <a:pt x="39321" y="450850"/>
                    <a:pt x="49213" y="457444"/>
                    <a:pt x="49213" y="467336"/>
                  </a:cubicBezTo>
                  <a:cubicBezTo>
                    <a:pt x="49213" y="480525"/>
                    <a:pt x="42618" y="490416"/>
                    <a:pt x="29430" y="490416"/>
                  </a:cubicBezTo>
                  <a:cubicBezTo>
                    <a:pt x="19538" y="493713"/>
                    <a:pt x="9647" y="483822"/>
                    <a:pt x="9647" y="473930"/>
                  </a:cubicBezTo>
                  <a:cubicBezTo>
                    <a:pt x="6350" y="460742"/>
                    <a:pt x="16241" y="450850"/>
                    <a:pt x="26133" y="450850"/>
                  </a:cubicBezTo>
                  <a:close/>
                  <a:moveTo>
                    <a:pt x="683347" y="419172"/>
                  </a:moveTo>
                  <a:cubicBezTo>
                    <a:pt x="702830" y="415925"/>
                    <a:pt x="719066" y="428914"/>
                    <a:pt x="722313" y="448397"/>
                  </a:cubicBezTo>
                  <a:cubicBezTo>
                    <a:pt x="722313" y="467880"/>
                    <a:pt x="709325" y="484116"/>
                    <a:pt x="689841" y="487363"/>
                  </a:cubicBezTo>
                  <a:cubicBezTo>
                    <a:pt x="673606" y="487363"/>
                    <a:pt x="654122" y="474374"/>
                    <a:pt x="654122" y="454891"/>
                  </a:cubicBezTo>
                  <a:cubicBezTo>
                    <a:pt x="650875" y="435408"/>
                    <a:pt x="667111" y="419172"/>
                    <a:pt x="683347" y="419172"/>
                  </a:cubicBezTo>
                  <a:close/>
                  <a:moveTo>
                    <a:pt x="224559" y="419172"/>
                  </a:moveTo>
                  <a:cubicBezTo>
                    <a:pt x="244042" y="415925"/>
                    <a:pt x="260278" y="428914"/>
                    <a:pt x="260278" y="448397"/>
                  </a:cubicBezTo>
                  <a:cubicBezTo>
                    <a:pt x="263525" y="467880"/>
                    <a:pt x="250536" y="484116"/>
                    <a:pt x="231053" y="487363"/>
                  </a:cubicBezTo>
                  <a:cubicBezTo>
                    <a:pt x="211570" y="487363"/>
                    <a:pt x="195334" y="474374"/>
                    <a:pt x="195334" y="454891"/>
                  </a:cubicBezTo>
                  <a:cubicBezTo>
                    <a:pt x="192087" y="435408"/>
                    <a:pt x="205075" y="419172"/>
                    <a:pt x="224559" y="419172"/>
                  </a:cubicBezTo>
                  <a:close/>
                  <a:moveTo>
                    <a:pt x="422778" y="368455"/>
                  </a:moveTo>
                  <a:cubicBezTo>
                    <a:pt x="458981" y="365125"/>
                    <a:pt x="491893" y="391764"/>
                    <a:pt x="495184" y="425063"/>
                  </a:cubicBezTo>
                  <a:cubicBezTo>
                    <a:pt x="498475" y="461692"/>
                    <a:pt x="472146" y="494990"/>
                    <a:pt x="435943" y="498320"/>
                  </a:cubicBezTo>
                  <a:cubicBezTo>
                    <a:pt x="399740" y="501650"/>
                    <a:pt x="370120" y="475011"/>
                    <a:pt x="366828" y="438382"/>
                  </a:cubicBezTo>
                  <a:cubicBezTo>
                    <a:pt x="363537" y="401754"/>
                    <a:pt x="386575" y="371785"/>
                    <a:pt x="422778" y="368455"/>
                  </a:cubicBezTo>
                  <a:close/>
                  <a:moveTo>
                    <a:pt x="310295" y="352425"/>
                  </a:moveTo>
                  <a:cubicBezTo>
                    <a:pt x="323483" y="352425"/>
                    <a:pt x="333375" y="359019"/>
                    <a:pt x="333375" y="372208"/>
                  </a:cubicBezTo>
                  <a:cubicBezTo>
                    <a:pt x="333375" y="382100"/>
                    <a:pt x="326780" y="391991"/>
                    <a:pt x="313592" y="395288"/>
                  </a:cubicBezTo>
                  <a:cubicBezTo>
                    <a:pt x="303700" y="395288"/>
                    <a:pt x="293809" y="388694"/>
                    <a:pt x="293809" y="375505"/>
                  </a:cubicBezTo>
                  <a:cubicBezTo>
                    <a:pt x="290512" y="365614"/>
                    <a:pt x="300403" y="355722"/>
                    <a:pt x="310295" y="352425"/>
                  </a:cubicBezTo>
                  <a:close/>
                  <a:moveTo>
                    <a:pt x="597622" y="346075"/>
                  </a:moveTo>
                  <a:cubicBezTo>
                    <a:pt x="617105" y="346075"/>
                    <a:pt x="633341" y="359352"/>
                    <a:pt x="633341" y="379268"/>
                  </a:cubicBezTo>
                  <a:cubicBezTo>
                    <a:pt x="636588" y="395865"/>
                    <a:pt x="623600" y="412461"/>
                    <a:pt x="604116" y="415781"/>
                  </a:cubicBezTo>
                  <a:cubicBezTo>
                    <a:pt x="584633" y="419100"/>
                    <a:pt x="568397" y="402504"/>
                    <a:pt x="565150" y="385907"/>
                  </a:cubicBezTo>
                  <a:cubicBezTo>
                    <a:pt x="565150" y="365991"/>
                    <a:pt x="578139" y="349394"/>
                    <a:pt x="597622" y="346075"/>
                  </a:cubicBezTo>
                  <a:close/>
                  <a:moveTo>
                    <a:pt x="719870" y="312737"/>
                  </a:moveTo>
                  <a:cubicBezTo>
                    <a:pt x="733059" y="312737"/>
                    <a:pt x="742950" y="319331"/>
                    <a:pt x="742950" y="332520"/>
                  </a:cubicBezTo>
                  <a:cubicBezTo>
                    <a:pt x="742950" y="342411"/>
                    <a:pt x="736356" y="352303"/>
                    <a:pt x="723167" y="355600"/>
                  </a:cubicBezTo>
                  <a:cubicBezTo>
                    <a:pt x="713276" y="355600"/>
                    <a:pt x="703384" y="345708"/>
                    <a:pt x="703384" y="335817"/>
                  </a:cubicBezTo>
                  <a:cubicBezTo>
                    <a:pt x="700087" y="325925"/>
                    <a:pt x="709979" y="312737"/>
                    <a:pt x="719870" y="312737"/>
                  </a:cubicBezTo>
                  <a:close/>
                  <a:moveTo>
                    <a:pt x="527783" y="200147"/>
                  </a:moveTo>
                  <a:cubicBezTo>
                    <a:pt x="537675" y="196850"/>
                    <a:pt x="547566" y="206741"/>
                    <a:pt x="547566" y="216633"/>
                  </a:cubicBezTo>
                  <a:cubicBezTo>
                    <a:pt x="550863" y="229821"/>
                    <a:pt x="540972" y="239713"/>
                    <a:pt x="531080" y="239713"/>
                  </a:cubicBezTo>
                  <a:cubicBezTo>
                    <a:pt x="517892" y="239713"/>
                    <a:pt x="508000" y="233119"/>
                    <a:pt x="508000" y="219930"/>
                  </a:cubicBezTo>
                  <a:cubicBezTo>
                    <a:pt x="508000" y="210038"/>
                    <a:pt x="514595" y="200147"/>
                    <a:pt x="527783" y="200147"/>
                  </a:cubicBezTo>
                  <a:close/>
                  <a:moveTo>
                    <a:pt x="762543" y="131887"/>
                  </a:moveTo>
                  <a:cubicBezTo>
                    <a:pt x="795546" y="128587"/>
                    <a:pt x="825250" y="151689"/>
                    <a:pt x="828550" y="184693"/>
                  </a:cubicBezTo>
                  <a:cubicBezTo>
                    <a:pt x="831850" y="217696"/>
                    <a:pt x="805448" y="247399"/>
                    <a:pt x="775744" y="250700"/>
                  </a:cubicBezTo>
                  <a:cubicBezTo>
                    <a:pt x="742741" y="254000"/>
                    <a:pt x="713038" y="227597"/>
                    <a:pt x="709738" y="194594"/>
                  </a:cubicBezTo>
                  <a:cubicBezTo>
                    <a:pt x="706437" y="164891"/>
                    <a:pt x="729540" y="135188"/>
                    <a:pt x="762543" y="131887"/>
                  </a:cubicBezTo>
                  <a:close/>
                  <a:moveTo>
                    <a:pt x="1198778" y="0"/>
                  </a:moveTo>
                  <a:cubicBezTo>
                    <a:pt x="1198778" y="0"/>
                    <a:pt x="1198778" y="0"/>
                    <a:pt x="1515847" y="0"/>
                  </a:cubicBezTo>
                  <a:cubicBezTo>
                    <a:pt x="1515847" y="0"/>
                    <a:pt x="1515847" y="0"/>
                    <a:pt x="1515847" y="220951"/>
                  </a:cubicBezTo>
                  <a:cubicBezTo>
                    <a:pt x="1605023" y="230844"/>
                    <a:pt x="1684291" y="247333"/>
                    <a:pt x="1763558" y="277013"/>
                  </a:cubicBezTo>
                  <a:cubicBezTo>
                    <a:pt x="1879156" y="319884"/>
                    <a:pt x="1981543" y="372649"/>
                    <a:pt x="2067416" y="432009"/>
                  </a:cubicBezTo>
                  <a:cubicBezTo>
                    <a:pt x="2067416" y="432009"/>
                    <a:pt x="2067416" y="432009"/>
                    <a:pt x="1898973" y="742000"/>
                  </a:cubicBezTo>
                  <a:cubicBezTo>
                    <a:pt x="1885762" y="728809"/>
                    <a:pt x="1862642" y="712320"/>
                    <a:pt x="1826311" y="689236"/>
                  </a:cubicBezTo>
                  <a:cubicBezTo>
                    <a:pt x="1793283" y="666151"/>
                    <a:pt x="1750347" y="646365"/>
                    <a:pt x="1700805" y="623280"/>
                  </a:cubicBezTo>
                  <a:cubicBezTo>
                    <a:pt x="1654565" y="603494"/>
                    <a:pt x="1598418" y="583707"/>
                    <a:pt x="1542270" y="570516"/>
                  </a:cubicBezTo>
                  <a:cubicBezTo>
                    <a:pt x="1486122" y="554027"/>
                    <a:pt x="1426672" y="547431"/>
                    <a:pt x="1367221" y="547431"/>
                  </a:cubicBezTo>
                  <a:cubicBezTo>
                    <a:pt x="1261531" y="547431"/>
                    <a:pt x="1182264" y="567218"/>
                    <a:pt x="1132722" y="606791"/>
                  </a:cubicBezTo>
                  <a:cubicBezTo>
                    <a:pt x="1079877" y="643067"/>
                    <a:pt x="1053454" y="699129"/>
                    <a:pt x="1053454" y="768383"/>
                  </a:cubicBezTo>
                  <a:cubicBezTo>
                    <a:pt x="1053454" y="811254"/>
                    <a:pt x="1063363" y="844232"/>
                    <a:pt x="1083180" y="870614"/>
                  </a:cubicBezTo>
                  <a:cubicBezTo>
                    <a:pt x="1102997" y="896996"/>
                    <a:pt x="1129419" y="920080"/>
                    <a:pt x="1165750" y="939867"/>
                  </a:cubicBezTo>
                  <a:cubicBezTo>
                    <a:pt x="1205384" y="962952"/>
                    <a:pt x="1251623" y="979440"/>
                    <a:pt x="1307771" y="995929"/>
                  </a:cubicBezTo>
                  <a:cubicBezTo>
                    <a:pt x="1363918" y="1012418"/>
                    <a:pt x="1429974" y="1032205"/>
                    <a:pt x="1502636" y="1048694"/>
                  </a:cubicBezTo>
                  <a:cubicBezTo>
                    <a:pt x="1598418" y="1075076"/>
                    <a:pt x="1687593" y="1104756"/>
                    <a:pt x="1766861" y="1134436"/>
                  </a:cubicBezTo>
                  <a:cubicBezTo>
                    <a:pt x="1846128" y="1164116"/>
                    <a:pt x="1912184" y="1200392"/>
                    <a:pt x="1965029" y="1243263"/>
                  </a:cubicBezTo>
                  <a:cubicBezTo>
                    <a:pt x="2021177" y="1289432"/>
                    <a:pt x="2064113" y="1342196"/>
                    <a:pt x="2093839" y="1404854"/>
                  </a:cubicBezTo>
                  <a:cubicBezTo>
                    <a:pt x="2123564" y="1464214"/>
                    <a:pt x="2136775" y="1543361"/>
                    <a:pt x="2136775" y="1632401"/>
                  </a:cubicBezTo>
                  <a:cubicBezTo>
                    <a:pt x="2136775" y="1737930"/>
                    <a:pt x="2116958" y="1826970"/>
                    <a:pt x="2077325" y="1902819"/>
                  </a:cubicBezTo>
                  <a:cubicBezTo>
                    <a:pt x="2037691" y="1978667"/>
                    <a:pt x="1984846" y="2038028"/>
                    <a:pt x="1915487" y="2084196"/>
                  </a:cubicBezTo>
                  <a:cubicBezTo>
                    <a:pt x="1849431" y="2130365"/>
                    <a:pt x="1770164" y="2163343"/>
                    <a:pt x="1684291" y="2186427"/>
                  </a:cubicBezTo>
                  <a:cubicBezTo>
                    <a:pt x="1628143" y="2199619"/>
                    <a:pt x="1575298" y="2209512"/>
                    <a:pt x="1515847" y="2212810"/>
                  </a:cubicBezTo>
                  <a:cubicBezTo>
                    <a:pt x="1515847" y="2212810"/>
                    <a:pt x="1515847" y="2212810"/>
                    <a:pt x="1515847" y="2430463"/>
                  </a:cubicBezTo>
                  <a:cubicBezTo>
                    <a:pt x="1515847" y="2430463"/>
                    <a:pt x="1515847" y="2430463"/>
                    <a:pt x="1198778" y="2430463"/>
                  </a:cubicBezTo>
                  <a:cubicBezTo>
                    <a:pt x="1198778" y="2430463"/>
                    <a:pt x="1198778" y="2430463"/>
                    <a:pt x="1198778" y="2202916"/>
                  </a:cubicBezTo>
                  <a:cubicBezTo>
                    <a:pt x="1119511" y="2193023"/>
                    <a:pt x="1043546" y="2173236"/>
                    <a:pt x="967581" y="2150152"/>
                  </a:cubicBezTo>
                  <a:cubicBezTo>
                    <a:pt x="822258" y="2107281"/>
                    <a:pt x="693448" y="2044623"/>
                    <a:pt x="577850" y="1962179"/>
                  </a:cubicBezTo>
                  <a:cubicBezTo>
                    <a:pt x="577850" y="1962179"/>
                    <a:pt x="577850" y="1962179"/>
                    <a:pt x="746293" y="1632401"/>
                  </a:cubicBezTo>
                  <a:cubicBezTo>
                    <a:pt x="762807" y="1648890"/>
                    <a:pt x="795836" y="1671974"/>
                    <a:pt x="838772" y="1698356"/>
                  </a:cubicBezTo>
                  <a:cubicBezTo>
                    <a:pt x="881708" y="1724739"/>
                    <a:pt x="934553" y="1751121"/>
                    <a:pt x="990701" y="1777503"/>
                  </a:cubicBezTo>
                  <a:cubicBezTo>
                    <a:pt x="1050152" y="1803885"/>
                    <a:pt x="1116208" y="1826970"/>
                    <a:pt x="1188870" y="1846756"/>
                  </a:cubicBezTo>
                  <a:cubicBezTo>
                    <a:pt x="1261531" y="1863245"/>
                    <a:pt x="1337496" y="1873139"/>
                    <a:pt x="1413460" y="1873139"/>
                  </a:cubicBezTo>
                  <a:cubicBezTo>
                    <a:pt x="1621537" y="1873139"/>
                    <a:pt x="1727227" y="1807183"/>
                    <a:pt x="1727227" y="1671974"/>
                  </a:cubicBezTo>
                  <a:cubicBezTo>
                    <a:pt x="1727227" y="1629103"/>
                    <a:pt x="1717319" y="1592827"/>
                    <a:pt x="1694199" y="1563147"/>
                  </a:cubicBezTo>
                  <a:cubicBezTo>
                    <a:pt x="1667777" y="1533467"/>
                    <a:pt x="1634748" y="1507085"/>
                    <a:pt x="1588509" y="1484001"/>
                  </a:cubicBezTo>
                  <a:cubicBezTo>
                    <a:pt x="1545573" y="1464214"/>
                    <a:pt x="1492728" y="1444427"/>
                    <a:pt x="1429974" y="1424641"/>
                  </a:cubicBezTo>
                  <a:cubicBezTo>
                    <a:pt x="1363918" y="1404854"/>
                    <a:pt x="1294559" y="1385067"/>
                    <a:pt x="1218595" y="1361983"/>
                  </a:cubicBezTo>
                  <a:cubicBezTo>
                    <a:pt x="1122813" y="1338898"/>
                    <a:pt x="1040243" y="1309218"/>
                    <a:pt x="970884" y="1279538"/>
                  </a:cubicBezTo>
                  <a:cubicBezTo>
                    <a:pt x="901525" y="1246561"/>
                    <a:pt x="845378" y="1213583"/>
                    <a:pt x="799138" y="1170712"/>
                  </a:cubicBezTo>
                  <a:cubicBezTo>
                    <a:pt x="752899" y="1127841"/>
                    <a:pt x="716568" y="1081672"/>
                    <a:pt x="693448" y="1025609"/>
                  </a:cubicBezTo>
                  <a:cubicBezTo>
                    <a:pt x="670329" y="972845"/>
                    <a:pt x="657118" y="906889"/>
                    <a:pt x="657118" y="831040"/>
                  </a:cubicBezTo>
                  <a:cubicBezTo>
                    <a:pt x="657118" y="732107"/>
                    <a:pt x="676934" y="643067"/>
                    <a:pt x="713265" y="563920"/>
                  </a:cubicBezTo>
                  <a:cubicBezTo>
                    <a:pt x="752899" y="484774"/>
                    <a:pt x="802441" y="422116"/>
                    <a:pt x="868497" y="369351"/>
                  </a:cubicBezTo>
                  <a:cubicBezTo>
                    <a:pt x="934553" y="316587"/>
                    <a:pt x="1010518" y="280311"/>
                    <a:pt x="1096391" y="250631"/>
                  </a:cubicBezTo>
                  <a:cubicBezTo>
                    <a:pt x="1129419" y="240738"/>
                    <a:pt x="1162447" y="234142"/>
                    <a:pt x="1198778" y="227547"/>
                  </a:cubicBezTo>
                  <a:cubicBezTo>
                    <a:pt x="1198778" y="227547"/>
                    <a:pt x="1198778" y="227547"/>
                    <a:pt x="1198778" y="0"/>
                  </a:cubicBezTo>
                  <a:close/>
                </a:path>
              </a:pathLst>
            </a:custGeom>
            <a:solidFill>
              <a:srgbClr val="1E5B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8" name="RelativeShape1">
              <a:extLst>
                <a:ext uri="{FF2B5EF4-FFF2-40B4-BE49-F238E27FC236}">
                  <a16:creationId xmlns:a16="http://schemas.microsoft.com/office/drawing/2014/main" id="{B4EBC817-F93C-4F9C-B553-F27A439413B9}"/>
                </a:ext>
              </a:extLst>
            </p:cNvPr>
            <p:cNvSpPr/>
            <p:nvPr/>
          </p:nvSpPr>
          <p:spPr bwMode="auto">
            <a:xfrm>
              <a:off x="6005258" y="2434043"/>
              <a:ext cx="3882142" cy="248084"/>
            </a:xfrm>
            <a:prstGeom prst="rect">
              <a:avLst/>
            </a:prstGeom>
            <a:solidFill>
              <a:srgbClr val="EDEDED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9" name="ValueShape1">
              <a:extLst>
                <a:ext uri="{FF2B5EF4-FFF2-40B4-BE49-F238E27FC236}">
                  <a16:creationId xmlns:a16="http://schemas.microsoft.com/office/drawing/2014/main" id="{3C5EF57E-FF8B-4897-9D08-F8FE92DC1848}"/>
                </a:ext>
              </a:extLst>
            </p:cNvPr>
            <p:cNvSpPr/>
            <p:nvPr/>
          </p:nvSpPr>
          <p:spPr bwMode="auto">
            <a:xfrm>
              <a:off x="6005258" y="2434043"/>
              <a:ext cx="1591678" cy="248084"/>
            </a:xfrm>
            <a:prstGeom prst="rect">
              <a:avLst/>
            </a:prstGeom>
            <a:solidFill>
              <a:srgbClr val="287AB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2" name="SorbShape1">
              <a:extLst>
                <a:ext uri="{FF2B5EF4-FFF2-40B4-BE49-F238E27FC236}">
                  <a16:creationId xmlns:a16="http://schemas.microsoft.com/office/drawing/2014/main" id="{1336CEFE-192B-4B57-884B-719EF3C40013}"/>
                </a:ext>
              </a:extLst>
            </p:cNvPr>
            <p:cNvSpPr/>
            <p:nvPr/>
          </p:nvSpPr>
          <p:spPr bwMode="auto">
            <a:xfrm>
              <a:off x="7266584" y="2227734"/>
              <a:ext cx="660703" cy="660703"/>
            </a:xfrm>
            <a:prstGeom prst="ellipse">
              <a:avLst/>
            </a:prstGeom>
            <a:solidFill>
              <a:srgbClr val="287AB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3" name="ValueText1">
              <a:extLst>
                <a:ext uri="{FF2B5EF4-FFF2-40B4-BE49-F238E27FC236}">
                  <a16:creationId xmlns:a16="http://schemas.microsoft.com/office/drawing/2014/main" id="{1A5E4AC5-50D0-4D3E-BBDC-C23C8A4A118B}"/>
                </a:ext>
              </a:extLst>
            </p:cNvPr>
            <p:cNvSpPr txBox="1"/>
            <p:nvPr/>
          </p:nvSpPr>
          <p:spPr>
            <a:xfrm>
              <a:off x="7431546" y="2434043"/>
              <a:ext cx="330780" cy="24808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dirty="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41%</a:t>
              </a:r>
              <a:endParaRPr lang="en-US" sz="16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4" name="RelativeShape2">
              <a:extLst>
                <a:ext uri="{FF2B5EF4-FFF2-40B4-BE49-F238E27FC236}">
                  <a16:creationId xmlns:a16="http://schemas.microsoft.com/office/drawing/2014/main" id="{5F5CB0E3-920D-48A7-A173-AE8A1EBFCF87}"/>
                </a:ext>
              </a:extLst>
            </p:cNvPr>
            <p:cNvSpPr/>
            <p:nvPr/>
          </p:nvSpPr>
          <p:spPr bwMode="auto">
            <a:xfrm>
              <a:off x="6005259" y="3196779"/>
              <a:ext cx="3882142" cy="248084"/>
            </a:xfrm>
            <a:prstGeom prst="rect">
              <a:avLst/>
            </a:prstGeom>
            <a:solidFill>
              <a:srgbClr val="EDEDED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5" name="ValueShape2">
              <a:extLst>
                <a:ext uri="{FF2B5EF4-FFF2-40B4-BE49-F238E27FC236}">
                  <a16:creationId xmlns:a16="http://schemas.microsoft.com/office/drawing/2014/main" id="{F43BEE1A-AD0A-42C7-B8AD-A1367B230D35}"/>
                </a:ext>
              </a:extLst>
            </p:cNvPr>
            <p:cNvSpPr/>
            <p:nvPr/>
          </p:nvSpPr>
          <p:spPr bwMode="auto">
            <a:xfrm>
              <a:off x="6005259" y="3196779"/>
              <a:ext cx="2445750" cy="248084"/>
            </a:xfrm>
            <a:prstGeom prst="rect">
              <a:avLst/>
            </a:prstGeom>
            <a:solidFill>
              <a:srgbClr val="1891AC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6" name="SorbShape2">
              <a:extLst>
                <a:ext uri="{FF2B5EF4-FFF2-40B4-BE49-F238E27FC236}">
                  <a16:creationId xmlns:a16="http://schemas.microsoft.com/office/drawing/2014/main" id="{7524E11C-5687-4308-933A-298EEA7B2C3A}"/>
                </a:ext>
              </a:extLst>
            </p:cNvPr>
            <p:cNvSpPr/>
            <p:nvPr/>
          </p:nvSpPr>
          <p:spPr bwMode="auto">
            <a:xfrm>
              <a:off x="8120657" y="2990469"/>
              <a:ext cx="660704" cy="660703"/>
            </a:xfrm>
            <a:prstGeom prst="ellipse">
              <a:avLst/>
            </a:prstGeom>
            <a:solidFill>
              <a:srgbClr val="1891AC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7" name="ValueText2">
              <a:extLst>
                <a:ext uri="{FF2B5EF4-FFF2-40B4-BE49-F238E27FC236}">
                  <a16:creationId xmlns:a16="http://schemas.microsoft.com/office/drawing/2014/main" id="{AAC59CDB-0622-404A-809D-173AC047B100}"/>
                </a:ext>
              </a:extLst>
            </p:cNvPr>
            <p:cNvSpPr txBox="1"/>
            <p:nvPr/>
          </p:nvSpPr>
          <p:spPr>
            <a:xfrm>
              <a:off x="8285619" y="3196779"/>
              <a:ext cx="330780" cy="24808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63%</a:t>
              </a:r>
              <a:endParaRPr lang="en-US" sz="16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8" name="RelativeShape3">
              <a:extLst>
                <a:ext uri="{FF2B5EF4-FFF2-40B4-BE49-F238E27FC236}">
                  <a16:creationId xmlns:a16="http://schemas.microsoft.com/office/drawing/2014/main" id="{5D0965D7-F6CB-4149-9F3E-05D44EEF9E84}"/>
                </a:ext>
              </a:extLst>
            </p:cNvPr>
            <p:cNvSpPr/>
            <p:nvPr/>
          </p:nvSpPr>
          <p:spPr bwMode="auto">
            <a:xfrm>
              <a:off x="6005259" y="4035472"/>
              <a:ext cx="3882142" cy="248084"/>
            </a:xfrm>
            <a:prstGeom prst="rect">
              <a:avLst/>
            </a:prstGeom>
            <a:solidFill>
              <a:srgbClr val="EDEDED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9" name="ValueShape3">
              <a:extLst>
                <a:ext uri="{FF2B5EF4-FFF2-40B4-BE49-F238E27FC236}">
                  <a16:creationId xmlns:a16="http://schemas.microsoft.com/office/drawing/2014/main" id="{7E3729B2-4D9C-4422-AB0B-FA518A7AB740}"/>
                </a:ext>
              </a:extLst>
            </p:cNvPr>
            <p:cNvSpPr/>
            <p:nvPr/>
          </p:nvSpPr>
          <p:spPr bwMode="auto">
            <a:xfrm>
              <a:off x="6005259" y="4035472"/>
              <a:ext cx="3299821" cy="248084"/>
            </a:xfrm>
            <a:prstGeom prst="rect">
              <a:avLst/>
            </a:prstGeom>
            <a:solidFill>
              <a:srgbClr val="A6A6A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0" name="SorbShape3">
              <a:extLst>
                <a:ext uri="{FF2B5EF4-FFF2-40B4-BE49-F238E27FC236}">
                  <a16:creationId xmlns:a16="http://schemas.microsoft.com/office/drawing/2014/main" id="{5DDE5287-2AD7-441F-BF0A-0A4D1B7A8A86}"/>
                </a:ext>
              </a:extLst>
            </p:cNvPr>
            <p:cNvSpPr/>
            <p:nvPr/>
          </p:nvSpPr>
          <p:spPr bwMode="auto">
            <a:xfrm>
              <a:off x="8974728" y="3829162"/>
              <a:ext cx="660704" cy="660703"/>
            </a:xfrm>
            <a:prstGeom prst="ellipse">
              <a:avLst/>
            </a:prstGeom>
            <a:solidFill>
              <a:srgbClr val="A6A6A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1" name="ValueText3">
              <a:extLst>
                <a:ext uri="{FF2B5EF4-FFF2-40B4-BE49-F238E27FC236}">
                  <a16:creationId xmlns:a16="http://schemas.microsoft.com/office/drawing/2014/main" id="{FCDE2B82-40E0-4B5E-A877-7B231715DF63}"/>
                </a:ext>
              </a:extLst>
            </p:cNvPr>
            <p:cNvSpPr txBox="1"/>
            <p:nvPr/>
          </p:nvSpPr>
          <p:spPr>
            <a:xfrm>
              <a:off x="9139690" y="4035472"/>
              <a:ext cx="330780" cy="24808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dirty="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85%</a:t>
              </a:r>
              <a:endParaRPr lang="en-US" sz="16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2" name="CustomText1">
              <a:extLst>
                <a:ext uri="{FF2B5EF4-FFF2-40B4-BE49-F238E27FC236}">
                  <a16:creationId xmlns:a16="http://schemas.microsoft.com/office/drawing/2014/main" id="{36AF13BF-C937-42DF-A1DA-408F25BFD666}"/>
                </a:ext>
              </a:extLst>
            </p:cNvPr>
            <p:cNvSpPr/>
            <p:nvPr/>
          </p:nvSpPr>
          <p:spPr>
            <a:xfrm>
              <a:off x="5897992" y="4593681"/>
              <a:ext cx="2718408" cy="46034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kern="1200" noProof="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Text here</a:t>
              </a:r>
            </a:p>
          </p:txBody>
        </p:sp>
      </p:grp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ED69DD2B-46D1-4BD4-9CB7-BE8FB90106E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28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图表占位符 4">
            <a:extLst>
              <a:ext uri="{FF2B5EF4-FFF2-40B4-BE49-F238E27FC236}">
                <a16:creationId xmlns:a16="http://schemas.microsoft.com/office/drawing/2014/main" id="{2D4E5F53-2F3E-484E-AFC3-457B1EEB6BB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73100" y="1932580"/>
            <a:ext cx="3162300" cy="3251200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3" name="图表占位符 4">
            <a:extLst>
              <a:ext uri="{FF2B5EF4-FFF2-40B4-BE49-F238E27FC236}">
                <a16:creationId xmlns:a16="http://schemas.microsoft.com/office/drawing/2014/main" id="{A22C0005-8151-44B7-91AD-EF2F03F00C90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667821" y="1932580"/>
            <a:ext cx="3162300" cy="3251200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4" name="图表占位符 4">
            <a:extLst>
              <a:ext uri="{FF2B5EF4-FFF2-40B4-BE49-F238E27FC236}">
                <a16:creationId xmlns:a16="http://schemas.microsoft.com/office/drawing/2014/main" id="{96CD1BCE-BFB7-4B71-B890-2B4A7F1A4E84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56602" y="1915563"/>
            <a:ext cx="3162300" cy="3251200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E64119-C134-4D46-B9FB-12211EE966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075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68551F58-19D1-46FA-97E9-B06A72A17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0" r="9271" b="8333"/>
          <a:stretch/>
        </p:blipFill>
        <p:spPr>
          <a:xfrm>
            <a:off x="8015216" y="-59396"/>
            <a:ext cx="4219244" cy="6320496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7C9F69-E53D-4B0F-AECC-730CC6F6E1A4}"/>
              </a:ext>
            </a:extLst>
          </p:cNvPr>
          <p:cNvGrpSpPr/>
          <p:nvPr userDrawn="1"/>
        </p:nvGrpSpPr>
        <p:grpSpPr>
          <a:xfrm>
            <a:off x="8341448" y="5744245"/>
            <a:ext cx="16460892" cy="2522588"/>
            <a:chOff x="7579448" y="5744245"/>
            <a:chExt cx="16460892" cy="252258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DFE7EA3-87CF-4EBC-968B-C49771303FE5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D67870C-4953-4A7E-9F73-1C0ED1B7E804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BA20AF5-18EC-4D10-8260-84A973B77F2E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2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C55B335E-D2B1-44CE-8502-BD1EE3F9ADF3}"/>
              </a:ext>
            </a:extLst>
          </p:cNvPr>
          <p:cNvSpPr/>
          <p:nvPr userDrawn="1"/>
        </p:nvSpPr>
        <p:spPr>
          <a:xfrm>
            <a:off x="8002672" y="-60629"/>
            <a:ext cx="4228222" cy="6361861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8" name="2558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91DDF33-8ECC-416B-BADB-DA306A53CD60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838567" y="1890045"/>
            <a:ext cx="1569576" cy="4013998"/>
            <a:chOff x="673100" y="1520127"/>
            <a:chExt cx="1569576" cy="401399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DF7BE32C-3329-4511-B72D-BF3772F57F41}"/>
                </a:ext>
              </a:extLst>
            </p:cNvPr>
            <p:cNvCxnSpPr>
              <a:cxnSpLocks/>
              <a:endCxn id="84" idx="0"/>
            </p:cNvCxnSpPr>
            <p:nvPr/>
          </p:nvCxnSpPr>
          <p:spPr>
            <a:xfrm>
              <a:off x="2175176" y="1756251"/>
              <a:ext cx="0" cy="3541750"/>
            </a:xfrm>
            <a:prstGeom prst="line">
              <a:avLst/>
            </a:prstGeom>
            <a:ln w="15875" cap="rnd">
              <a:solidFill>
                <a:srgbClr val="A6A6A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îṧļíďê">
              <a:extLst>
                <a:ext uri="{FF2B5EF4-FFF2-40B4-BE49-F238E27FC236}">
                  <a16:creationId xmlns:a16="http://schemas.microsoft.com/office/drawing/2014/main" id="{6977046D-E1BB-497F-8AC8-34CEDEDD8552}"/>
                </a:ext>
              </a:extLst>
            </p:cNvPr>
            <p:cNvGrpSpPr/>
            <p:nvPr/>
          </p:nvGrpSpPr>
          <p:grpSpPr>
            <a:xfrm>
              <a:off x="673100" y="1520127"/>
              <a:ext cx="1569576" cy="337248"/>
              <a:chOff x="673100" y="1520127"/>
              <a:chExt cx="1569576" cy="337248"/>
            </a:xfrm>
          </p:grpSpPr>
          <p:sp>
            <p:nvSpPr>
              <p:cNvPr id="121" name="išliďe">
                <a:extLst>
                  <a:ext uri="{FF2B5EF4-FFF2-40B4-BE49-F238E27FC236}">
                    <a16:creationId xmlns:a16="http://schemas.microsoft.com/office/drawing/2014/main" id="{FFAD6353-A5DF-4343-880C-EEE533362E1D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rgbClr val="1891AC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2" name="îṥļîḋê">
                <a:extLst>
                  <a:ext uri="{FF2B5EF4-FFF2-40B4-BE49-F238E27FC236}">
                    <a16:creationId xmlns:a16="http://schemas.microsoft.com/office/drawing/2014/main" id="{AD8F5E45-C07B-47FF-8BB7-9725233D6155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0" algn="ctr" defTabSz="457200" rtl="0" eaLnBrk="1" latinLnBrk="0" hangingPunct="1">
                  <a:lnSpc>
                    <a:spcPct val="120000"/>
                  </a:lnSpc>
                </a:pPr>
                <a:r>
                  <a:rPr lang="en-US" altLang="zh-CN" sz="2000" kern="1200" dirty="0">
                    <a:solidFill>
                      <a:schemeClr val="dk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1999</a:t>
                </a:r>
                <a:endParaRPr lang="zh-CN" altLang="en-US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28313974-FBD0-4855-8D38-0FFD67047AE3}"/>
                  </a:ext>
                </a:extLst>
              </p:cNvPr>
              <p:cNvCxnSpPr>
                <a:cxnSpLocks/>
                <a:stCxn id="121" idx="2"/>
                <a:endCxn id="122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15875" cap="rnd">
                <a:solidFill>
                  <a:srgbClr val="A6A6A6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íṧľiḑè">
              <a:extLst>
                <a:ext uri="{FF2B5EF4-FFF2-40B4-BE49-F238E27FC236}">
                  <a16:creationId xmlns:a16="http://schemas.microsoft.com/office/drawing/2014/main" id="{ECBBC706-57DE-443E-B598-49BAD3620DB4}"/>
                </a:ext>
              </a:extLst>
            </p:cNvPr>
            <p:cNvGrpSpPr/>
            <p:nvPr/>
          </p:nvGrpSpPr>
          <p:grpSpPr>
            <a:xfrm>
              <a:off x="673100" y="3358502"/>
              <a:ext cx="1569576" cy="337248"/>
              <a:chOff x="673100" y="1520127"/>
              <a:chExt cx="1569576" cy="337248"/>
            </a:xfrm>
          </p:grpSpPr>
          <p:sp>
            <p:nvSpPr>
              <p:cNvPr id="107" name="ïšļíďè">
                <a:extLst>
                  <a:ext uri="{FF2B5EF4-FFF2-40B4-BE49-F238E27FC236}">
                    <a16:creationId xmlns:a16="http://schemas.microsoft.com/office/drawing/2014/main" id="{53E56441-F1F2-45AE-81A5-E42085A498D4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rgbClr val="1891AC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8" name="iṥḷïďe">
                <a:extLst>
                  <a:ext uri="{FF2B5EF4-FFF2-40B4-BE49-F238E27FC236}">
                    <a16:creationId xmlns:a16="http://schemas.microsoft.com/office/drawing/2014/main" id="{C8CB8D15-9ED9-4DB7-8BFF-5B25FFA546C1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0" algn="ctr" defTabSz="457200" rtl="0" eaLnBrk="1" latinLnBrk="0" hangingPunct="1">
                  <a:lnSpc>
                    <a:spcPct val="140000"/>
                  </a:lnSpc>
                </a:pPr>
                <a:r>
                  <a:rPr lang="en-US" altLang="zh-CN" sz="2000" kern="1200" dirty="0">
                    <a:solidFill>
                      <a:schemeClr val="dk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2009</a:t>
                </a:r>
                <a:endParaRPr lang="zh-CN" altLang="en-US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EB61DFD0-829D-409E-B693-D4FA814E2EFC}"/>
                  </a:ext>
                </a:extLst>
              </p:cNvPr>
              <p:cNvCxnSpPr>
                <a:cxnSpLocks/>
                <a:stCxn id="107" idx="2"/>
                <a:endCxn id="108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15875" cap="rnd">
                <a:solidFill>
                  <a:srgbClr val="A6A6A6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íṧļiḋè">
              <a:extLst>
                <a:ext uri="{FF2B5EF4-FFF2-40B4-BE49-F238E27FC236}">
                  <a16:creationId xmlns:a16="http://schemas.microsoft.com/office/drawing/2014/main" id="{380723FD-9BF3-43DE-9719-EF198248FE4F}"/>
                </a:ext>
              </a:extLst>
            </p:cNvPr>
            <p:cNvGrpSpPr/>
            <p:nvPr/>
          </p:nvGrpSpPr>
          <p:grpSpPr>
            <a:xfrm>
              <a:off x="673100" y="5196877"/>
              <a:ext cx="1569576" cy="337248"/>
              <a:chOff x="673100" y="1520127"/>
              <a:chExt cx="1569576" cy="337248"/>
            </a:xfrm>
          </p:grpSpPr>
          <p:sp>
            <p:nvSpPr>
              <p:cNvPr id="84" name="iṥļiḋè">
                <a:extLst>
                  <a:ext uri="{FF2B5EF4-FFF2-40B4-BE49-F238E27FC236}">
                    <a16:creationId xmlns:a16="http://schemas.microsoft.com/office/drawing/2014/main" id="{71133900-331A-4116-8ED6-0CB3B4CA9F4B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rgbClr val="1891AC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5" name="îṡḷïḋe">
                <a:extLst>
                  <a:ext uri="{FF2B5EF4-FFF2-40B4-BE49-F238E27FC236}">
                    <a16:creationId xmlns:a16="http://schemas.microsoft.com/office/drawing/2014/main" id="{7572E332-914B-4DD6-90A8-D69C0B801DF0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0" algn="ctr" defTabSz="457200" rtl="0" eaLnBrk="1" latinLnBrk="0" hangingPunct="1">
                  <a:lnSpc>
                    <a:spcPct val="140000"/>
                  </a:lnSpc>
                </a:pPr>
                <a:r>
                  <a:rPr lang="en-US" altLang="zh-CN" sz="2000" kern="1200" dirty="0">
                    <a:solidFill>
                      <a:schemeClr val="dk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2019</a:t>
                </a:r>
                <a:endParaRPr lang="zh-CN" altLang="en-US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1BEB0225-C23D-4342-A961-7912F5BFFA94}"/>
                  </a:ext>
                </a:extLst>
              </p:cNvPr>
              <p:cNvCxnSpPr>
                <a:cxnSpLocks/>
                <a:stCxn id="84" idx="2"/>
                <a:endCxn id="85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15875" cap="rnd">
                <a:solidFill>
                  <a:srgbClr val="A6A6A6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84DBA1C-EF6E-4C4A-8C67-9BA2055CCB7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D4121BC6-5CB4-46CC-91F3-29E3C28E07C1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D0E3E5-562C-4468-9469-F3155DBD8AA7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482FD759-5266-4408-BE65-54BB2209AB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3F07-43A8-4C8C-9D3F-35639854A06B}"/>
              </a:ext>
            </a:extLst>
          </p:cNvPr>
          <p:cNvSpPr/>
          <p:nvPr userDrawn="1"/>
        </p:nvSpPr>
        <p:spPr>
          <a:xfrm>
            <a:off x="-5057942" y="-3378200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5D8D3E-1657-450D-AAFF-DF1AF5485361}"/>
              </a:ext>
            </a:extLst>
          </p:cNvPr>
          <p:cNvSpPr/>
          <p:nvPr userDrawn="1"/>
        </p:nvSpPr>
        <p:spPr>
          <a:xfrm>
            <a:off x="16633658" y="-3529289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9BCD0C6-EF57-4658-9305-FB994C7C931B}"/>
              </a:ext>
            </a:extLst>
          </p:cNvPr>
          <p:cNvSpPr/>
          <p:nvPr userDrawn="1"/>
        </p:nvSpPr>
        <p:spPr>
          <a:xfrm>
            <a:off x="-4880142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579E72-543A-4977-9D4C-48709938C5AD}"/>
              </a:ext>
            </a:extLst>
          </p:cNvPr>
          <p:cNvSpPr/>
          <p:nvPr userDrawn="1"/>
        </p:nvSpPr>
        <p:spPr>
          <a:xfrm>
            <a:off x="17929058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5543CEB-CD02-4B4B-989F-1FE1B35525D4}"/>
              </a:ext>
            </a:extLst>
          </p:cNvPr>
          <p:cNvSpPr/>
          <p:nvPr userDrawn="1"/>
        </p:nvSpPr>
        <p:spPr>
          <a:xfrm>
            <a:off x="18106858" y="22318566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AF3610-ED79-493D-87FB-729FC05AE2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7" t="-1" r="20108" b="-899"/>
          <a:stretch/>
        </p:blipFill>
        <p:spPr>
          <a:xfrm>
            <a:off x="8044704" y="-64853"/>
            <a:ext cx="4493584" cy="727845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FB3D8724-BC53-4337-A283-07D24082DC4C}"/>
              </a:ext>
            </a:extLst>
          </p:cNvPr>
          <p:cNvSpPr/>
          <p:nvPr userDrawn="1"/>
        </p:nvSpPr>
        <p:spPr>
          <a:xfrm>
            <a:off x="8058547" y="-64853"/>
            <a:ext cx="4479741" cy="6881705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DC69525-3684-497C-90BA-C4D72CEF6596}"/>
              </a:ext>
            </a:extLst>
          </p:cNvPr>
          <p:cNvGrpSpPr/>
          <p:nvPr userDrawn="1"/>
        </p:nvGrpSpPr>
        <p:grpSpPr>
          <a:xfrm>
            <a:off x="8341448" y="6541144"/>
            <a:ext cx="16658520" cy="1725689"/>
            <a:chOff x="7579448" y="6541144"/>
            <a:chExt cx="16658520" cy="1725689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C118A79-407F-4CBC-BA4F-675F25D61215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2C60508-8DB9-411A-8245-FAE3D478EAC9}"/>
                </a:ext>
              </a:extLst>
            </p:cNvPr>
            <p:cNvSpPr/>
            <p:nvPr userDrawn="1"/>
          </p:nvSpPr>
          <p:spPr>
            <a:xfrm rot="1265632">
              <a:off x="10179653" y="6541144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8B62469-D994-4466-ACD7-B112747025BF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2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  <p:sp>
        <p:nvSpPr>
          <p:cNvPr id="38" name="Rectangle 12">
            <a:extLst>
              <a:ext uri="{FF2B5EF4-FFF2-40B4-BE49-F238E27FC236}">
                <a16:creationId xmlns:a16="http://schemas.microsoft.com/office/drawing/2014/main" id="{34BC835F-B47C-4FA5-91C9-7437C9A16F82}"/>
              </a:ext>
            </a:extLst>
          </p:cNvPr>
          <p:cNvSpPr/>
          <p:nvPr userDrawn="1"/>
        </p:nvSpPr>
        <p:spPr>
          <a:xfrm>
            <a:off x="6227770" y="1106427"/>
            <a:ext cx="2253606" cy="4031334"/>
          </a:xfrm>
          <a:custGeom>
            <a:avLst/>
            <a:gdLst>
              <a:gd name="connsiteX0" fmla="*/ 170099 w 340196"/>
              <a:gd name="connsiteY0" fmla="*/ 479210 h 608556"/>
              <a:gd name="connsiteX1" fmla="*/ 234914 w 340196"/>
              <a:gd name="connsiteY1" fmla="*/ 543883 h 608556"/>
              <a:gd name="connsiteX2" fmla="*/ 170099 w 340196"/>
              <a:gd name="connsiteY2" fmla="*/ 608556 h 608556"/>
              <a:gd name="connsiteX3" fmla="*/ 105284 w 340196"/>
              <a:gd name="connsiteY3" fmla="*/ 543883 h 608556"/>
              <a:gd name="connsiteX4" fmla="*/ 170099 w 340196"/>
              <a:gd name="connsiteY4" fmla="*/ 479210 h 608556"/>
              <a:gd name="connsiteX5" fmla="*/ 170098 w 340196"/>
              <a:gd name="connsiteY5" fmla="*/ 0 h 608556"/>
              <a:gd name="connsiteX6" fmla="*/ 340196 w 340196"/>
              <a:gd name="connsiteY6" fmla="*/ 169836 h 608556"/>
              <a:gd name="connsiteX7" fmla="*/ 216427 w 340196"/>
              <a:gd name="connsiteY7" fmla="*/ 333325 h 608556"/>
              <a:gd name="connsiteX8" fmla="*/ 216427 w 340196"/>
              <a:gd name="connsiteY8" fmla="*/ 397951 h 608556"/>
              <a:gd name="connsiteX9" fmla="*/ 170098 w 340196"/>
              <a:gd name="connsiteY9" fmla="*/ 444209 h 608556"/>
              <a:gd name="connsiteX10" fmla="*/ 123769 w 340196"/>
              <a:gd name="connsiteY10" fmla="*/ 397951 h 608556"/>
              <a:gd name="connsiteX11" fmla="*/ 123769 w 340196"/>
              <a:gd name="connsiteY11" fmla="*/ 293511 h 608556"/>
              <a:gd name="connsiteX12" fmla="*/ 170098 w 340196"/>
              <a:gd name="connsiteY12" fmla="*/ 247253 h 608556"/>
              <a:gd name="connsiteX13" fmla="*/ 247538 w 340196"/>
              <a:gd name="connsiteY13" fmla="*/ 169836 h 608556"/>
              <a:gd name="connsiteX14" fmla="*/ 170098 w 340196"/>
              <a:gd name="connsiteY14" fmla="*/ 92515 h 608556"/>
              <a:gd name="connsiteX15" fmla="*/ 92658 w 340196"/>
              <a:gd name="connsiteY15" fmla="*/ 169836 h 608556"/>
              <a:gd name="connsiteX16" fmla="*/ 46329 w 340196"/>
              <a:gd name="connsiteY16" fmla="*/ 216190 h 608556"/>
              <a:gd name="connsiteX17" fmla="*/ 0 w 340196"/>
              <a:gd name="connsiteY17" fmla="*/ 169836 h 608556"/>
              <a:gd name="connsiteX18" fmla="*/ 170098 w 340196"/>
              <a:gd name="connsiteY18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0196" h="608556">
                <a:moveTo>
                  <a:pt x="170099" y="479210"/>
                </a:moveTo>
                <a:cubicBezTo>
                  <a:pt x="205895" y="479210"/>
                  <a:pt x="234914" y="508165"/>
                  <a:pt x="234914" y="543883"/>
                </a:cubicBezTo>
                <a:cubicBezTo>
                  <a:pt x="234914" y="579601"/>
                  <a:pt x="205895" y="608556"/>
                  <a:pt x="170099" y="608556"/>
                </a:cubicBezTo>
                <a:cubicBezTo>
                  <a:pt x="134303" y="608556"/>
                  <a:pt x="105284" y="579601"/>
                  <a:pt x="105284" y="543883"/>
                </a:cubicBezTo>
                <a:cubicBezTo>
                  <a:pt x="105284" y="508165"/>
                  <a:pt x="134303" y="479210"/>
                  <a:pt x="170099" y="479210"/>
                </a:cubicBezTo>
                <a:close/>
                <a:moveTo>
                  <a:pt x="170098" y="0"/>
                </a:moveTo>
                <a:cubicBezTo>
                  <a:pt x="263912" y="0"/>
                  <a:pt x="340196" y="76167"/>
                  <a:pt x="340196" y="169836"/>
                </a:cubicBezTo>
                <a:cubicBezTo>
                  <a:pt x="340196" y="247541"/>
                  <a:pt x="287799" y="313129"/>
                  <a:pt x="216427" y="333325"/>
                </a:cubicBezTo>
                <a:lnTo>
                  <a:pt x="216427" y="397951"/>
                </a:lnTo>
                <a:cubicBezTo>
                  <a:pt x="216427" y="423436"/>
                  <a:pt x="195719" y="444209"/>
                  <a:pt x="170098" y="444209"/>
                </a:cubicBezTo>
                <a:cubicBezTo>
                  <a:pt x="144574" y="444209"/>
                  <a:pt x="123769" y="423436"/>
                  <a:pt x="123769" y="397951"/>
                </a:cubicBezTo>
                <a:lnTo>
                  <a:pt x="123769" y="293511"/>
                </a:lnTo>
                <a:cubicBezTo>
                  <a:pt x="123769" y="267929"/>
                  <a:pt x="144574" y="247253"/>
                  <a:pt x="170098" y="247253"/>
                </a:cubicBezTo>
                <a:cubicBezTo>
                  <a:pt x="212863" y="247253"/>
                  <a:pt x="247538" y="212536"/>
                  <a:pt x="247538" y="169836"/>
                </a:cubicBezTo>
                <a:cubicBezTo>
                  <a:pt x="247538" y="127233"/>
                  <a:pt x="212863" y="92515"/>
                  <a:pt x="170098" y="92515"/>
                </a:cubicBezTo>
                <a:cubicBezTo>
                  <a:pt x="127429" y="92515"/>
                  <a:pt x="92658" y="127233"/>
                  <a:pt x="92658" y="169836"/>
                </a:cubicBezTo>
                <a:cubicBezTo>
                  <a:pt x="92658" y="195417"/>
                  <a:pt x="71950" y="216190"/>
                  <a:pt x="46329" y="216190"/>
                </a:cubicBezTo>
                <a:cubicBezTo>
                  <a:pt x="20708" y="216190"/>
                  <a:pt x="0" y="195417"/>
                  <a:pt x="0" y="169836"/>
                </a:cubicBezTo>
                <a:cubicBezTo>
                  <a:pt x="0" y="76167"/>
                  <a:pt x="76284" y="0"/>
                  <a:pt x="170098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ffectLst>
            <a:outerShdw blurRad="50800" dist="38100" algn="l" rotWithShape="0">
              <a:srgbClr val="EDEDE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CA49B76B-E609-4624-A534-09C7F2DDBBEC}"/>
              </a:ext>
            </a:extLst>
          </p:cNvPr>
          <p:cNvSpPr/>
          <p:nvPr userDrawn="1"/>
        </p:nvSpPr>
        <p:spPr>
          <a:xfrm>
            <a:off x="6414756" y="1522852"/>
            <a:ext cx="1713582" cy="3065322"/>
          </a:xfrm>
          <a:custGeom>
            <a:avLst/>
            <a:gdLst>
              <a:gd name="connsiteX0" fmla="*/ 170099 w 340196"/>
              <a:gd name="connsiteY0" fmla="*/ 479210 h 608556"/>
              <a:gd name="connsiteX1" fmla="*/ 234914 w 340196"/>
              <a:gd name="connsiteY1" fmla="*/ 543883 h 608556"/>
              <a:gd name="connsiteX2" fmla="*/ 170099 w 340196"/>
              <a:gd name="connsiteY2" fmla="*/ 608556 h 608556"/>
              <a:gd name="connsiteX3" fmla="*/ 105284 w 340196"/>
              <a:gd name="connsiteY3" fmla="*/ 543883 h 608556"/>
              <a:gd name="connsiteX4" fmla="*/ 170099 w 340196"/>
              <a:gd name="connsiteY4" fmla="*/ 479210 h 608556"/>
              <a:gd name="connsiteX5" fmla="*/ 170098 w 340196"/>
              <a:gd name="connsiteY5" fmla="*/ 0 h 608556"/>
              <a:gd name="connsiteX6" fmla="*/ 340196 w 340196"/>
              <a:gd name="connsiteY6" fmla="*/ 169836 h 608556"/>
              <a:gd name="connsiteX7" fmla="*/ 216427 w 340196"/>
              <a:gd name="connsiteY7" fmla="*/ 333325 h 608556"/>
              <a:gd name="connsiteX8" fmla="*/ 216427 w 340196"/>
              <a:gd name="connsiteY8" fmla="*/ 397951 h 608556"/>
              <a:gd name="connsiteX9" fmla="*/ 170098 w 340196"/>
              <a:gd name="connsiteY9" fmla="*/ 444209 h 608556"/>
              <a:gd name="connsiteX10" fmla="*/ 123769 w 340196"/>
              <a:gd name="connsiteY10" fmla="*/ 397951 h 608556"/>
              <a:gd name="connsiteX11" fmla="*/ 123769 w 340196"/>
              <a:gd name="connsiteY11" fmla="*/ 293511 h 608556"/>
              <a:gd name="connsiteX12" fmla="*/ 170098 w 340196"/>
              <a:gd name="connsiteY12" fmla="*/ 247253 h 608556"/>
              <a:gd name="connsiteX13" fmla="*/ 247538 w 340196"/>
              <a:gd name="connsiteY13" fmla="*/ 169836 h 608556"/>
              <a:gd name="connsiteX14" fmla="*/ 170098 w 340196"/>
              <a:gd name="connsiteY14" fmla="*/ 92515 h 608556"/>
              <a:gd name="connsiteX15" fmla="*/ 92658 w 340196"/>
              <a:gd name="connsiteY15" fmla="*/ 169836 h 608556"/>
              <a:gd name="connsiteX16" fmla="*/ 46329 w 340196"/>
              <a:gd name="connsiteY16" fmla="*/ 216190 h 608556"/>
              <a:gd name="connsiteX17" fmla="*/ 0 w 340196"/>
              <a:gd name="connsiteY17" fmla="*/ 169836 h 608556"/>
              <a:gd name="connsiteX18" fmla="*/ 170098 w 340196"/>
              <a:gd name="connsiteY18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0196" h="608556">
                <a:moveTo>
                  <a:pt x="170099" y="479210"/>
                </a:moveTo>
                <a:cubicBezTo>
                  <a:pt x="205895" y="479210"/>
                  <a:pt x="234914" y="508165"/>
                  <a:pt x="234914" y="543883"/>
                </a:cubicBezTo>
                <a:cubicBezTo>
                  <a:pt x="234914" y="579601"/>
                  <a:pt x="205895" y="608556"/>
                  <a:pt x="170099" y="608556"/>
                </a:cubicBezTo>
                <a:cubicBezTo>
                  <a:pt x="134303" y="608556"/>
                  <a:pt x="105284" y="579601"/>
                  <a:pt x="105284" y="543883"/>
                </a:cubicBezTo>
                <a:cubicBezTo>
                  <a:pt x="105284" y="508165"/>
                  <a:pt x="134303" y="479210"/>
                  <a:pt x="170099" y="479210"/>
                </a:cubicBezTo>
                <a:close/>
                <a:moveTo>
                  <a:pt x="170098" y="0"/>
                </a:moveTo>
                <a:cubicBezTo>
                  <a:pt x="263912" y="0"/>
                  <a:pt x="340196" y="76167"/>
                  <a:pt x="340196" y="169836"/>
                </a:cubicBezTo>
                <a:cubicBezTo>
                  <a:pt x="340196" y="247541"/>
                  <a:pt x="287799" y="313129"/>
                  <a:pt x="216427" y="333325"/>
                </a:cubicBezTo>
                <a:lnTo>
                  <a:pt x="216427" y="397951"/>
                </a:lnTo>
                <a:cubicBezTo>
                  <a:pt x="216427" y="423436"/>
                  <a:pt x="195719" y="444209"/>
                  <a:pt x="170098" y="444209"/>
                </a:cubicBezTo>
                <a:cubicBezTo>
                  <a:pt x="144574" y="444209"/>
                  <a:pt x="123769" y="423436"/>
                  <a:pt x="123769" y="397951"/>
                </a:cubicBezTo>
                <a:lnTo>
                  <a:pt x="123769" y="293511"/>
                </a:lnTo>
                <a:cubicBezTo>
                  <a:pt x="123769" y="267929"/>
                  <a:pt x="144574" y="247253"/>
                  <a:pt x="170098" y="247253"/>
                </a:cubicBezTo>
                <a:cubicBezTo>
                  <a:pt x="212863" y="247253"/>
                  <a:pt x="247538" y="212536"/>
                  <a:pt x="247538" y="169836"/>
                </a:cubicBezTo>
                <a:cubicBezTo>
                  <a:pt x="247538" y="127233"/>
                  <a:pt x="212863" y="92515"/>
                  <a:pt x="170098" y="92515"/>
                </a:cubicBezTo>
                <a:cubicBezTo>
                  <a:pt x="127429" y="92515"/>
                  <a:pt x="92658" y="127233"/>
                  <a:pt x="92658" y="169836"/>
                </a:cubicBezTo>
                <a:cubicBezTo>
                  <a:pt x="92658" y="195417"/>
                  <a:pt x="71950" y="216190"/>
                  <a:pt x="46329" y="216190"/>
                </a:cubicBezTo>
                <a:cubicBezTo>
                  <a:pt x="20708" y="216190"/>
                  <a:pt x="0" y="195417"/>
                  <a:pt x="0" y="169836"/>
                </a:cubicBezTo>
                <a:cubicBezTo>
                  <a:pt x="0" y="76167"/>
                  <a:pt x="76284" y="0"/>
                  <a:pt x="170098" y="0"/>
                </a:cubicBezTo>
                <a:close/>
              </a:path>
            </a:pathLst>
          </a:custGeom>
          <a:solidFill>
            <a:srgbClr val="1E5B84">
              <a:alpha val="83000"/>
            </a:srgbClr>
          </a:solidFill>
          <a:ln>
            <a:noFill/>
          </a:ln>
          <a:effectLst>
            <a:outerShdw blurRad="304800" dist="165100" dir="21540000" sx="106000" sy="106000" algn="bl" rotWithShape="0">
              <a:srgbClr val="689FC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ïsļiďe">
            <a:extLst>
              <a:ext uri="{FF2B5EF4-FFF2-40B4-BE49-F238E27FC236}">
                <a16:creationId xmlns:a16="http://schemas.microsoft.com/office/drawing/2014/main" id="{CD27747A-E1DE-4597-A20E-EF05F898018C}"/>
              </a:ext>
            </a:extLst>
          </p:cNvPr>
          <p:cNvSpPr/>
          <p:nvPr userDrawn="1"/>
        </p:nvSpPr>
        <p:spPr>
          <a:xfrm>
            <a:off x="730320" y="2260843"/>
            <a:ext cx="599078" cy="599078"/>
          </a:xfrm>
          <a:prstGeom prst="ellipse">
            <a:avLst/>
          </a:prstGeom>
          <a:solidFill>
            <a:srgbClr val="1891AC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</a:p>
        </p:txBody>
      </p:sp>
      <p:sp>
        <p:nvSpPr>
          <p:cNvPr id="43" name="iŝlîdè">
            <a:extLst>
              <a:ext uri="{FF2B5EF4-FFF2-40B4-BE49-F238E27FC236}">
                <a16:creationId xmlns:a16="http://schemas.microsoft.com/office/drawing/2014/main" id="{B8B020A5-FDF7-4B39-9E6F-576DE6ED09BA}"/>
              </a:ext>
            </a:extLst>
          </p:cNvPr>
          <p:cNvSpPr/>
          <p:nvPr userDrawn="1"/>
        </p:nvSpPr>
        <p:spPr>
          <a:xfrm>
            <a:off x="730320" y="3629923"/>
            <a:ext cx="599078" cy="599078"/>
          </a:xfrm>
          <a:prstGeom prst="ellipse">
            <a:avLst/>
          </a:prstGeom>
          <a:solidFill>
            <a:srgbClr val="287AB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</a:p>
        </p:txBody>
      </p:sp>
      <p:sp>
        <p:nvSpPr>
          <p:cNvPr id="46" name="ïSļîdè">
            <a:extLst>
              <a:ext uri="{FF2B5EF4-FFF2-40B4-BE49-F238E27FC236}">
                <a16:creationId xmlns:a16="http://schemas.microsoft.com/office/drawing/2014/main" id="{929E2A54-EB6A-48A2-99F9-E9E734B74023}"/>
              </a:ext>
            </a:extLst>
          </p:cNvPr>
          <p:cNvSpPr/>
          <p:nvPr userDrawn="1"/>
        </p:nvSpPr>
        <p:spPr>
          <a:xfrm>
            <a:off x="742285" y="5011900"/>
            <a:ext cx="599078" cy="599078"/>
          </a:xfrm>
          <a:prstGeom prst="ellipse">
            <a:avLst/>
          </a:prstGeom>
          <a:solidFill>
            <a:srgbClr val="1E5B84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</a:p>
        </p:txBody>
      </p: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36689529-A45D-485E-820C-5AF3C4483C85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92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id="{79B45690-C855-4E3F-9E39-492C167F7321}"/>
              </a:ext>
            </a:extLst>
          </p:cNvPr>
          <p:cNvSpPr/>
          <p:nvPr userDrawn="1"/>
        </p:nvSpPr>
        <p:spPr>
          <a:xfrm>
            <a:off x="0" y="-14157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3" name="矩形 72" hidden="1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71227" y="6247999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684836" y="6379579"/>
            <a:ext cx="5111797" cy="383344"/>
            <a:chOff x="812800" y="6545649"/>
            <a:chExt cx="5111797" cy="38334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20756" y="1380464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0436" y="532999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7" name="图片占位符 106">
            <a:extLst>
              <a:ext uri="{FF2B5EF4-FFF2-40B4-BE49-F238E27FC236}">
                <a16:creationId xmlns:a16="http://schemas.microsoft.com/office/drawing/2014/main" id="{28F81BB6-8CC8-423E-9272-015E20A395A0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8056951" y="-2403876"/>
            <a:ext cx="3977619" cy="4641440"/>
          </a:xfrm>
          <a:custGeom>
            <a:avLst/>
            <a:gdLst>
              <a:gd name="connsiteX0" fmla="*/ 2873095 w 3977619"/>
              <a:gd name="connsiteY0" fmla="*/ 0 h 4641440"/>
              <a:gd name="connsiteX1" fmla="*/ 2874377 w 3977619"/>
              <a:gd name="connsiteY1" fmla="*/ 0 h 4641440"/>
              <a:gd name="connsiteX2" fmla="*/ 3977619 w 3977619"/>
              <a:gd name="connsiteY2" fmla="*/ 868171 h 4641440"/>
              <a:gd name="connsiteX3" fmla="*/ 1446049 w 3977619"/>
              <a:gd name="connsiteY3" fmla="*/ 4085204 h 4641440"/>
              <a:gd name="connsiteX4" fmla="*/ 1424090 w 3977619"/>
              <a:gd name="connsiteY4" fmla="*/ 4120519 h 4641440"/>
              <a:gd name="connsiteX5" fmla="*/ 1365805 w 3977619"/>
              <a:gd name="connsiteY5" fmla="*/ 4200450 h 4641440"/>
              <a:gd name="connsiteX6" fmla="*/ 215858 w 3977619"/>
              <a:gd name="connsiteY6" fmla="*/ 4525882 h 4641440"/>
              <a:gd name="connsiteX7" fmla="*/ 261771 w 3977619"/>
              <a:gd name="connsiteY7" fmla="*/ 3331655 h 4641440"/>
              <a:gd name="connsiteX8" fmla="*/ 255320 w 3977619"/>
              <a:gd name="connsiteY8" fmla="*/ 3326579 h 464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7619" h="4641440">
                <a:moveTo>
                  <a:pt x="2873095" y="0"/>
                </a:moveTo>
                <a:lnTo>
                  <a:pt x="2874377" y="0"/>
                </a:lnTo>
                <a:lnTo>
                  <a:pt x="3977619" y="868171"/>
                </a:lnTo>
                <a:lnTo>
                  <a:pt x="1446049" y="4085204"/>
                </a:lnTo>
                <a:lnTo>
                  <a:pt x="1424090" y="4120519"/>
                </a:lnTo>
                <a:cubicBezTo>
                  <a:pt x="1405874" y="4147546"/>
                  <a:pt x="1386444" y="4174223"/>
                  <a:pt x="1365805" y="4200450"/>
                </a:cubicBezTo>
                <a:cubicBezTo>
                  <a:pt x="1035578" y="4620092"/>
                  <a:pt x="520728" y="4765793"/>
                  <a:pt x="215858" y="4525882"/>
                </a:cubicBezTo>
                <a:cubicBezTo>
                  <a:pt x="-89013" y="4285971"/>
                  <a:pt x="-68457" y="3751297"/>
                  <a:pt x="261771" y="3331655"/>
                </a:cubicBezTo>
                <a:lnTo>
                  <a:pt x="255320" y="3326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8" name="图片占位符 107">
            <a:extLst>
              <a:ext uri="{FF2B5EF4-FFF2-40B4-BE49-F238E27FC236}">
                <a16:creationId xmlns:a16="http://schemas.microsoft.com/office/drawing/2014/main" id="{07114EE9-BFB8-4B01-A784-52A31F61433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498002" y="-34216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9" name="图片占位符 108">
            <a:extLst>
              <a:ext uri="{FF2B5EF4-FFF2-40B4-BE49-F238E27FC236}">
                <a16:creationId xmlns:a16="http://schemas.microsoft.com/office/drawing/2014/main" id="{1EC1CD51-CE87-41B2-B12D-194874B75BD9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9277477" y="-1219357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76CBCC5-3207-4D33-BF3E-EC6D6A4835B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48236" y="6317849"/>
            <a:ext cx="2743200" cy="365125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DA7719-E7B8-4807-9817-9E10580C25E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48636" y="6317849"/>
            <a:ext cx="4114800" cy="365125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52D3BC-1019-407E-82C9-EB708DF74B2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20636" y="6351302"/>
            <a:ext cx="2743200" cy="365125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021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D4121BC6-5CB4-46CC-91F3-29E3C28E07C1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4" name="组合 53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D0E3E5-562C-4468-9469-F3155DBD8AA7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482FD759-5266-4408-BE65-54BB2209AB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3F07-43A8-4C8C-9D3F-35639854A06B}"/>
              </a:ext>
            </a:extLst>
          </p:cNvPr>
          <p:cNvSpPr/>
          <p:nvPr userDrawn="1"/>
        </p:nvSpPr>
        <p:spPr>
          <a:xfrm>
            <a:off x="-5057942" y="-3378200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5D8D3E-1657-450D-AAFF-DF1AF5485361}"/>
              </a:ext>
            </a:extLst>
          </p:cNvPr>
          <p:cNvSpPr/>
          <p:nvPr userDrawn="1"/>
        </p:nvSpPr>
        <p:spPr>
          <a:xfrm>
            <a:off x="16633658" y="-3529289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9BCD0C6-EF57-4658-9305-FB994C7C931B}"/>
              </a:ext>
            </a:extLst>
          </p:cNvPr>
          <p:cNvSpPr/>
          <p:nvPr userDrawn="1"/>
        </p:nvSpPr>
        <p:spPr>
          <a:xfrm>
            <a:off x="-4880142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579E72-543A-4977-9D4C-48709938C5AD}"/>
              </a:ext>
            </a:extLst>
          </p:cNvPr>
          <p:cNvSpPr/>
          <p:nvPr userDrawn="1"/>
        </p:nvSpPr>
        <p:spPr>
          <a:xfrm>
            <a:off x="17929058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5543CEB-CD02-4B4B-989F-1FE1B35525D4}"/>
              </a:ext>
            </a:extLst>
          </p:cNvPr>
          <p:cNvSpPr/>
          <p:nvPr userDrawn="1"/>
        </p:nvSpPr>
        <p:spPr>
          <a:xfrm>
            <a:off x="18106858" y="22318566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3" name="îṥ1íďè">
            <a:extLst>
              <a:ext uri="{FF2B5EF4-FFF2-40B4-BE49-F238E27FC236}">
                <a16:creationId xmlns:a16="http://schemas.microsoft.com/office/drawing/2014/main" id="{56A71817-6DC4-455E-914C-1C05DABEFB86}"/>
              </a:ext>
            </a:extLst>
          </p:cNvPr>
          <p:cNvGrpSpPr/>
          <p:nvPr/>
        </p:nvGrpSpPr>
        <p:grpSpPr>
          <a:xfrm>
            <a:off x="4573017" y="2547923"/>
            <a:ext cx="1700451" cy="1620799"/>
            <a:chOff x="4916241" y="2398826"/>
            <a:chExt cx="1459436" cy="1391074"/>
          </a:xfrm>
        </p:grpSpPr>
        <p:sp>
          <p:nvSpPr>
            <p:cNvPr id="126" name="íSḷïḍê">
              <a:extLst>
                <a:ext uri="{FF2B5EF4-FFF2-40B4-BE49-F238E27FC236}">
                  <a16:creationId xmlns:a16="http://schemas.microsoft.com/office/drawing/2014/main" id="{14FF4D74-19B1-4616-ADE5-2E017C4018E4}"/>
                </a:ext>
              </a:extLst>
            </p:cNvPr>
            <p:cNvSpPr/>
            <p:nvPr/>
          </p:nvSpPr>
          <p:spPr>
            <a:xfrm>
              <a:off x="4916241" y="2519327"/>
              <a:ext cx="1270595" cy="1270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3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rgbClr val="EDEDED"/>
            </a:solidFill>
            <a:ln w="57150">
              <a:solidFill>
                <a:srgbClr val="3481B6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7" name="î$ḻíḍê">
              <a:extLst>
                <a:ext uri="{FF2B5EF4-FFF2-40B4-BE49-F238E27FC236}">
                  <a16:creationId xmlns:a16="http://schemas.microsoft.com/office/drawing/2014/main" id="{9E2035D4-38A8-4C77-9851-9E6C77088EB0}"/>
                </a:ext>
              </a:extLst>
            </p:cNvPr>
            <p:cNvSpPr/>
            <p:nvPr/>
          </p:nvSpPr>
          <p:spPr>
            <a:xfrm rot="3695988">
              <a:off x="5730356" y="2729352"/>
              <a:ext cx="975848" cy="314795"/>
            </a:xfrm>
            <a:custGeom>
              <a:avLst/>
              <a:gdLst>
                <a:gd name="connsiteX0" fmla="*/ 0 w 975848"/>
                <a:gd name="connsiteY0" fmla="*/ 149385 h 314795"/>
                <a:gd name="connsiteX1" fmla="*/ 864937 w 975848"/>
                <a:gd name="connsiteY1" fmla="*/ 158450 h 314795"/>
                <a:gd name="connsiteX2" fmla="*/ 924973 w 975848"/>
                <a:gd name="connsiteY2" fmla="*/ 219597 h 314795"/>
                <a:gd name="connsiteX3" fmla="*/ 975848 w 975848"/>
                <a:gd name="connsiteY3" fmla="*/ 178794 h 314795"/>
                <a:gd name="connsiteX4" fmla="*/ 974187 w 975848"/>
                <a:gd name="connsiteY4" fmla="*/ 314795 h 314795"/>
                <a:gd name="connsiteX5" fmla="*/ 843952 w 975848"/>
                <a:gd name="connsiteY5" fmla="*/ 284579 h 314795"/>
                <a:gd name="connsiteX6" fmla="*/ 888821 w 975848"/>
                <a:gd name="connsiteY6" fmla="*/ 248593 h 314795"/>
                <a:gd name="connsiteX7" fmla="*/ 834288 w 975848"/>
                <a:gd name="connsiteY7" fmla="*/ 192905 h 314795"/>
                <a:gd name="connsiteX8" fmla="*/ 29041 w 975848"/>
                <a:gd name="connsiteY8" fmla="*/ 185585 h 31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848" h="314795">
                  <a:moveTo>
                    <a:pt x="0" y="149385"/>
                  </a:moveTo>
                  <a:cubicBezTo>
                    <a:pt x="257462" y="-57104"/>
                    <a:pt x="619926" y="-45243"/>
                    <a:pt x="864937" y="158450"/>
                  </a:cubicBezTo>
                  <a:lnTo>
                    <a:pt x="924973" y="219597"/>
                  </a:lnTo>
                  <a:lnTo>
                    <a:pt x="975848" y="178794"/>
                  </a:lnTo>
                  <a:cubicBezTo>
                    <a:pt x="975848" y="178794"/>
                    <a:pt x="974187" y="314795"/>
                    <a:pt x="974187" y="314795"/>
                  </a:cubicBezTo>
                  <a:lnTo>
                    <a:pt x="843952" y="284579"/>
                  </a:lnTo>
                  <a:lnTo>
                    <a:pt x="888821" y="248593"/>
                  </a:lnTo>
                  <a:lnTo>
                    <a:pt x="834288" y="192905"/>
                  </a:lnTo>
                  <a:cubicBezTo>
                    <a:pt x="604181" y="862"/>
                    <a:pt x="269004" y="-6881"/>
                    <a:pt x="29041" y="185585"/>
                  </a:cubicBezTo>
                  <a:close/>
                </a:path>
              </a:pathLst>
            </a:custGeom>
            <a:solidFill>
              <a:srgbClr val="287AB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70000" lnSpcReduction="20000"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9" name="îsḷïdé">
              <a:extLst>
                <a:ext uri="{FF2B5EF4-FFF2-40B4-BE49-F238E27FC236}">
                  <a16:creationId xmlns:a16="http://schemas.microsoft.com/office/drawing/2014/main" id="{6CEF0AC6-4833-4E03-AF2B-324058A3DE03}"/>
                </a:ext>
              </a:extLst>
            </p:cNvPr>
            <p:cNvSpPr/>
            <p:nvPr/>
          </p:nvSpPr>
          <p:spPr>
            <a:xfrm>
              <a:off x="5226568" y="2830096"/>
              <a:ext cx="649940" cy="649034"/>
            </a:xfrm>
            <a:custGeom>
              <a:avLst/>
              <a:gdLst>
                <a:gd name="T0" fmla="*/ 0 w 6126"/>
                <a:gd name="T1" fmla="*/ 3063 h 6126"/>
                <a:gd name="T2" fmla="*/ 6126 w 6126"/>
                <a:gd name="T3" fmla="*/ 3063 h 6126"/>
                <a:gd name="T4" fmla="*/ 3063 w 6126"/>
                <a:gd name="T5" fmla="*/ 5753 h 6126"/>
                <a:gd name="T6" fmla="*/ 3063 w 6126"/>
                <a:gd name="T7" fmla="*/ 374 h 6126"/>
                <a:gd name="T8" fmla="*/ 3063 w 6126"/>
                <a:gd name="T9" fmla="*/ 5753 h 6126"/>
                <a:gd name="T10" fmla="*/ 2421 w 6126"/>
                <a:gd name="T11" fmla="*/ 5020 h 6126"/>
                <a:gd name="T12" fmla="*/ 2100 w 6126"/>
                <a:gd name="T13" fmla="*/ 5468 h 6126"/>
                <a:gd name="T14" fmla="*/ 1670 w 6126"/>
                <a:gd name="T15" fmla="*/ 4576 h 6126"/>
                <a:gd name="T16" fmla="*/ 1444 w 6126"/>
                <a:gd name="T17" fmla="*/ 5079 h 6126"/>
                <a:gd name="T18" fmla="*/ 1670 w 6126"/>
                <a:gd name="T19" fmla="*/ 4576 h 6126"/>
                <a:gd name="T20" fmla="*/ 1306 w 6126"/>
                <a:gd name="T21" fmla="*/ 4128 h 6126"/>
                <a:gd name="T22" fmla="*/ 772 w 6126"/>
                <a:gd name="T23" fmla="*/ 4265 h 6126"/>
                <a:gd name="T24" fmla="*/ 1042 w 6126"/>
                <a:gd name="T25" fmla="*/ 3454 h 6126"/>
                <a:gd name="T26" fmla="*/ 493 w 6126"/>
                <a:gd name="T27" fmla="*/ 3399 h 6126"/>
                <a:gd name="T28" fmla="*/ 1042 w 6126"/>
                <a:gd name="T29" fmla="*/ 3454 h 6126"/>
                <a:gd name="T30" fmla="*/ 502 w 6126"/>
                <a:gd name="T31" fmla="*/ 2637 h 6126"/>
                <a:gd name="T32" fmla="*/ 1050 w 6126"/>
                <a:gd name="T33" fmla="*/ 2582 h 6126"/>
                <a:gd name="T34" fmla="*/ 1256 w 6126"/>
                <a:gd name="T35" fmla="*/ 2042 h 6126"/>
                <a:gd name="T36" fmla="*/ 871 w 6126"/>
                <a:gd name="T37" fmla="*/ 1648 h 6126"/>
                <a:gd name="T38" fmla="*/ 1256 w 6126"/>
                <a:gd name="T39" fmla="*/ 2042 h 6126"/>
                <a:gd name="T40" fmla="*/ 1823 w 6126"/>
                <a:gd name="T41" fmla="*/ 1380 h 6126"/>
                <a:gd name="T42" fmla="*/ 1367 w 6126"/>
                <a:gd name="T43" fmla="*/ 1070 h 6126"/>
                <a:gd name="T44" fmla="*/ 2286 w 6126"/>
                <a:gd name="T45" fmla="*/ 549 h 6126"/>
                <a:gd name="T46" fmla="*/ 2327 w 6126"/>
                <a:gd name="T47" fmla="*/ 1099 h 6126"/>
                <a:gd name="T48" fmla="*/ 2286 w 6126"/>
                <a:gd name="T49" fmla="*/ 549 h 6126"/>
                <a:gd name="T50" fmla="*/ 3038 w 6126"/>
                <a:gd name="T51" fmla="*/ 956 h 6126"/>
                <a:gd name="T52" fmla="*/ 3187 w 6126"/>
                <a:gd name="T53" fmla="*/ 425 h 6126"/>
                <a:gd name="T54" fmla="*/ 3936 w 6126"/>
                <a:gd name="T55" fmla="*/ 566 h 6126"/>
                <a:gd name="T56" fmla="*/ 3895 w 6126"/>
                <a:gd name="T57" fmla="*/ 1116 h 6126"/>
                <a:gd name="T58" fmla="*/ 3936 w 6126"/>
                <a:gd name="T59" fmla="*/ 566 h 6126"/>
                <a:gd name="T60" fmla="*/ 4390 w 6126"/>
                <a:gd name="T61" fmla="*/ 1411 h 6126"/>
                <a:gd name="T62" fmla="*/ 4846 w 6126"/>
                <a:gd name="T63" fmla="*/ 1101 h 6126"/>
                <a:gd name="T64" fmla="*/ 4944 w 6126"/>
                <a:gd name="T65" fmla="*/ 2085 h 6126"/>
                <a:gd name="T66" fmla="*/ 5329 w 6126"/>
                <a:gd name="T67" fmla="*/ 1690 h 6126"/>
                <a:gd name="T68" fmla="*/ 4944 w 6126"/>
                <a:gd name="T69" fmla="*/ 2085 h 6126"/>
                <a:gd name="T70" fmla="*/ 5656 w 6126"/>
                <a:gd name="T71" fmla="*/ 2539 h 6126"/>
                <a:gd name="T72" fmla="*/ 5160 w 6126"/>
                <a:gd name="T73" fmla="*/ 2778 h 6126"/>
                <a:gd name="T74" fmla="*/ 5151 w 6126"/>
                <a:gd name="T75" fmla="*/ 3355 h 6126"/>
                <a:gd name="T76" fmla="*/ 5648 w 6126"/>
                <a:gd name="T77" fmla="*/ 3594 h 6126"/>
                <a:gd name="T78" fmla="*/ 5151 w 6126"/>
                <a:gd name="T79" fmla="*/ 3355 h 6126"/>
                <a:gd name="T80" fmla="*/ 5379 w 6126"/>
                <a:gd name="T81" fmla="*/ 4307 h 6126"/>
                <a:gd name="T82" fmla="*/ 4845 w 6126"/>
                <a:gd name="T83" fmla="*/ 4171 h 6126"/>
                <a:gd name="T84" fmla="*/ 4467 w 6126"/>
                <a:gd name="T85" fmla="*/ 4608 h 6126"/>
                <a:gd name="T86" fmla="*/ 4694 w 6126"/>
                <a:gd name="T87" fmla="*/ 5111 h 6126"/>
                <a:gd name="T88" fmla="*/ 4467 w 6126"/>
                <a:gd name="T89" fmla="*/ 4608 h 6126"/>
                <a:gd name="T90" fmla="*/ 4030 w 6126"/>
                <a:gd name="T91" fmla="*/ 5484 h 6126"/>
                <a:gd name="T92" fmla="*/ 3708 w 6126"/>
                <a:gd name="T93" fmla="*/ 5036 h 6126"/>
                <a:gd name="T94" fmla="*/ 2988 w 6126"/>
                <a:gd name="T95" fmla="*/ 5129 h 6126"/>
                <a:gd name="T96" fmla="*/ 3138 w 6126"/>
                <a:gd name="T97" fmla="*/ 5659 h 6126"/>
                <a:gd name="T98" fmla="*/ 2988 w 6126"/>
                <a:gd name="T99" fmla="*/ 5129 h 6126"/>
                <a:gd name="T100" fmla="*/ 3231 w 6126"/>
                <a:gd name="T101" fmla="*/ 3355 h 6126"/>
                <a:gd name="T102" fmla="*/ 3038 w 6126"/>
                <a:gd name="T103" fmla="*/ 4166 h 6126"/>
                <a:gd name="T104" fmla="*/ 2845 w 6126"/>
                <a:gd name="T105" fmla="*/ 3319 h 6126"/>
                <a:gd name="T106" fmla="*/ 2867 w 6126"/>
                <a:gd name="T107" fmla="*/ 2789 h 6126"/>
                <a:gd name="T108" fmla="*/ 3060 w 6126"/>
                <a:gd name="T109" fmla="*/ 1514 h 6126"/>
                <a:gd name="T110" fmla="*/ 3253 w 6126"/>
                <a:gd name="T111" fmla="*/ 2784 h 6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26" h="6126">
                  <a:moveTo>
                    <a:pt x="3063" y="0"/>
                  </a:moveTo>
                  <a:cubicBezTo>
                    <a:pt x="1374" y="0"/>
                    <a:pt x="0" y="1374"/>
                    <a:pt x="0" y="3063"/>
                  </a:cubicBezTo>
                  <a:cubicBezTo>
                    <a:pt x="0" y="4752"/>
                    <a:pt x="1374" y="6126"/>
                    <a:pt x="3063" y="6126"/>
                  </a:cubicBezTo>
                  <a:cubicBezTo>
                    <a:pt x="4752" y="6126"/>
                    <a:pt x="6126" y="4752"/>
                    <a:pt x="6126" y="3063"/>
                  </a:cubicBezTo>
                  <a:cubicBezTo>
                    <a:pt x="6126" y="1374"/>
                    <a:pt x="4752" y="0"/>
                    <a:pt x="3063" y="0"/>
                  </a:cubicBezTo>
                  <a:close/>
                  <a:moveTo>
                    <a:pt x="3063" y="5753"/>
                  </a:moveTo>
                  <a:cubicBezTo>
                    <a:pt x="1580" y="5753"/>
                    <a:pt x="374" y="4546"/>
                    <a:pt x="374" y="3063"/>
                  </a:cubicBezTo>
                  <a:cubicBezTo>
                    <a:pt x="374" y="1580"/>
                    <a:pt x="1580" y="374"/>
                    <a:pt x="3063" y="374"/>
                  </a:cubicBezTo>
                  <a:cubicBezTo>
                    <a:pt x="4546" y="374"/>
                    <a:pt x="5753" y="1580"/>
                    <a:pt x="5753" y="3063"/>
                  </a:cubicBezTo>
                  <a:cubicBezTo>
                    <a:pt x="5753" y="4546"/>
                    <a:pt x="4546" y="5753"/>
                    <a:pt x="3063" y="5753"/>
                  </a:cubicBezTo>
                  <a:close/>
                  <a:moveTo>
                    <a:pt x="2280" y="4969"/>
                  </a:moveTo>
                  <a:lnTo>
                    <a:pt x="2421" y="5020"/>
                  </a:lnTo>
                  <a:lnTo>
                    <a:pt x="2240" y="5519"/>
                  </a:lnTo>
                  <a:lnTo>
                    <a:pt x="2100" y="5468"/>
                  </a:lnTo>
                  <a:lnTo>
                    <a:pt x="2280" y="4969"/>
                  </a:lnTo>
                  <a:close/>
                  <a:moveTo>
                    <a:pt x="1670" y="4576"/>
                  </a:moveTo>
                  <a:lnTo>
                    <a:pt x="1785" y="4672"/>
                  </a:lnTo>
                  <a:lnTo>
                    <a:pt x="1444" y="5079"/>
                  </a:lnTo>
                  <a:lnTo>
                    <a:pt x="1330" y="4983"/>
                  </a:lnTo>
                  <a:lnTo>
                    <a:pt x="1670" y="4576"/>
                  </a:lnTo>
                  <a:close/>
                  <a:moveTo>
                    <a:pt x="1231" y="3999"/>
                  </a:moveTo>
                  <a:lnTo>
                    <a:pt x="1306" y="4128"/>
                  </a:lnTo>
                  <a:lnTo>
                    <a:pt x="847" y="4394"/>
                  </a:lnTo>
                  <a:lnTo>
                    <a:pt x="772" y="4265"/>
                  </a:lnTo>
                  <a:lnTo>
                    <a:pt x="1231" y="3999"/>
                  </a:lnTo>
                  <a:close/>
                  <a:moveTo>
                    <a:pt x="1042" y="3454"/>
                  </a:moveTo>
                  <a:lnTo>
                    <a:pt x="519" y="3546"/>
                  </a:lnTo>
                  <a:lnTo>
                    <a:pt x="493" y="3399"/>
                  </a:lnTo>
                  <a:lnTo>
                    <a:pt x="1016" y="3307"/>
                  </a:lnTo>
                  <a:lnTo>
                    <a:pt x="1042" y="3454"/>
                  </a:lnTo>
                  <a:close/>
                  <a:moveTo>
                    <a:pt x="1024" y="2729"/>
                  </a:moveTo>
                  <a:lnTo>
                    <a:pt x="502" y="2637"/>
                  </a:lnTo>
                  <a:lnTo>
                    <a:pt x="528" y="2490"/>
                  </a:lnTo>
                  <a:lnTo>
                    <a:pt x="1050" y="2582"/>
                  </a:lnTo>
                  <a:lnTo>
                    <a:pt x="1024" y="2729"/>
                  </a:lnTo>
                  <a:close/>
                  <a:moveTo>
                    <a:pt x="1256" y="2042"/>
                  </a:moveTo>
                  <a:lnTo>
                    <a:pt x="796" y="1777"/>
                  </a:lnTo>
                  <a:lnTo>
                    <a:pt x="871" y="1648"/>
                  </a:lnTo>
                  <a:lnTo>
                    <a:pt x="1330" y="1913"/>
                  </a:lnTo>
                  <a:lnTo>
                    <a:pt x="1256" y="2042"/>
                  </a:lnTo>
                  <a:close/>
                  <a:moveTo>
                    <a:pt x="1482" y="974"/>
                  </a:moveTo>
                  <a:lnTo>
                    <a:pt x="1823" y="1380"/>
                  </a:lnTo>
                  <a:lnTo>
                    <a:pt x="1708" y="1476"/>
                  </a:lnTo>
                  <a:lnTo>
                    <a:pt x="1367" y="1070"/>
                  </a:lnTo>
                  <a:lnTo>
                    <a:pt x="1482" y="974"/>
                  </a:lnTo>
                  <a:close/>
                  <a:moveTo>
                    <a:pt x="2286" y="549"/>
                  </a:moveTo>
                  <a:lnTo>
                    <a:pt x="2467" y="1048"/>
                  </a:lnTo>
                  <a:lnTo>
                    <a:pt x="2327" y="1099"/>
                  </a:lnTo>
                  <a:lnTo>
                    <a:pt x="2146" y="600"/>
                  </a:lnTo>
                  <a:lnTo>
                    <a:pt x="2286" y="549"/>
                  </a:lnTo>
                  <a:close/>
                  <a:moveTo>
                    <a:pt x="3187" y="956"/>
                  </a:moveTo>
                  <a:lnTo>
                    <a:pt x="3038" y="956"/>
                  </a:lnTo>
                  <a:lnTo>
                    <a:pt x="3038" y="425"/>
                  </a:lnTo>
                  <a:lnTo>
                    <a:pt x="3187" y="425"/>
                  </a:lnTo>
                  <a:lnTo>
                    <a:pt x="3187" y="956"/>
                  </a:lnTo>
                  <a:close/>
                  <a:moveTo>
                    <a:pt x="3936" y="566"/>
                  </a:moveTo>
                  <a:lnTo>
                    <a:pt x="4076" y="617"/>
                  </a:lnTo>
                  <a:lnTo>
                    <a:pt x="3895" y="1116"/>
                  </a:lnTo>
                  <a:lnTo>
                    <a:pt x="3754" y="1065"/>
                  </a:lnTo>
                  <a:lnTo>
                    <a:pt x="3936" y="566"/>
                  </a:lnTo>
                  <a:close/>
                  <a:moveTo>
                    <a:pt x="4505" y="1507"/>
                  </a:moveTo>
                  <a:lnTo>
                    <a:pt x="4390" y="1411"/>
                  </a:lnTo>
                  <a:lnTo>
                    <a:pt x="4731" y="1005"/>
                  </a:lnTo>
                  <a:lnTo>
                    <a:pt x="4846" y="1101"/>
                  </a:lnTo>
                  <a:lnTo>
                    <a:pt x="4505" y="1507"/>
                  </a:lnTo>
                  <a:close/>
                  <a:moveTo>
                    <a:pt x="4944" y="2085"/>
                  </a:moveTo>
                  <a:lnTo>
                    <a:pt x="4869" y="1956"/>
                  </a:lnTo>
                  <a:lnTo>
                    <a:pt x="5329" y="1690"/>
                  </a:lnTo>
                  <a:lnTo>
                    <a:pt x="5404" y="1820"/>
                  </a:lnTo>
                  <a:lnTo>
                    <a:pt x="4944" y="2085"/>
                  </a:lnTo>
                  <a:close/>
                  <a:moveTo>
                    <a:pt x="5134" y="2631"/>
                  </a:moveTo>
                  <a:lnTo>
                    <a:pt x="5656" y="2539"/>
                  </a:lnTo>
                  <a:lnTo>
                    <a:pt x="5682" y="2686"/>
                  </a:lnTo>
                  <a:lnTo>
                    <a:pt x="5160" y="2778"/>
                  </a:lnTo>
                  <a:lnTo>
                    <a:pt x="5134" y="2631"/>
                  </a:lnTo>
                  <a:close/>
                  <a:moveTo>
                    <a:pt x="5151" y="3355"/>
                  </a:moveTo>
                  <a:lnTo>
                    <a:pt x="5674" y="3447"/>
                  </a:lnTo>
                  <a:lnTo>
                    <a:pt x="5648" y="3594"/>
                  </a:lnTo>
                  <a:lnTo>
                    <a:pt x="5125" y="3502"/>
                  </a:lnTo>
                  <a:lnTo>
                    <a:pt x="5151" y="3355"/>
                  </a:lnTo>
                  <a:close/>
                  <a:moveTo>
                    <a:pt x="4920" y="4042"/>
                  </a:moveTo>
                  <a:lnTo>
                    <a:pt x="5379" y="4307"/>
                  </a:lnTo>
                  <a:lnTo>
                    <a:pt x="5305" y="4437"/>
                  </a:lnTo>
                  <a:lnTo>
                    <a:pt x="4845" y="4171"/>
                  </a:lnTo>
                  <a:lnTo>
                    <a:pt x="4920" y="4042"/>
                  </a:lnTo>
                  <a:close/>
                  <a:moveTo>
                    <a:pt x="4467" y="4608"/>
                  </a:moveTo>
                  <a:lnTo>
                    <a:pt x="4808" y="5015"/>
                  </a:lnTo>
                  <a:lnTo>
                    <a:pt x="4694" y="5111"/>
                  </a:lnTo>
                  <a:lnTo>
                    <a:pt x="4353" y="4704"/>
                  </a:lnTo>
                  <a:lnTo>
                    <a:pt x="4467" y="4608"/>
                  </a:lnTo>
                  <a:close/>
                  <a:moveTo>
                    <a:pt x="3849" y="4985"/>
                  </a:moveTo>
                  <a:lnTo>
                    <a:pt x="4030" y="5484"/>
                  </a:lnTo>
                  <a:lnTo>
                    <a:pt x="3890" y="5535"/>
                  </a:lnTo>
                  <a:lnTo>
                    <a:pt x="3708" y="5036"/>
                  </a:lnTo>
                  <a:lnTo>
                    <a:pt x="3849" y="4985"/>
                  </a:lnTo>
                  <a:close/>
                  <a:moveTo>
                    <a:pt x="2988" y="5129"/>
                  </a:moveTo>
                  <a:lnTo>
                    <a:pt x="3138" y="5129"/>
                  </a:lnTo>
                  <a:lnTo>
                    <a:pt x="3138" y="5659"/>
                  </a:lnTo>
                  <a:lnTo>
                    <a:pt x="2988" y="5659"/>
                  </a:lnTo>
                  <a:lnTo>
                    <a:pt x="2988" y="5129"/>
                  </a:lnTo>
                  <a:close/>
                  <a:moveTo>
                    <a:pt x="3401" y="3063"/>
                  </a:moveTo>
                  <a:cubicBezTo>
                    <a:pt x="3401" y="3189"/>
                    <a:pt x="3332" y="3297"/>
                    <a:pt x="3231" y="3355"/>
                  </a:cubicBezTo>
                  <a:lnTo>
                    <a:pt x="3231" y="3797"/>
                  </a:lnTo>
                  <a:lnTo>
                    <a:pt x="3038" y="4166"/>
                  </a:lnTo>
                  <a:lnTo>
                    <a:pt x="2845" y="3797"/>
                  </a:lnTo>
                  <a:lnTo>
                    <a:pt x="2845" y="3319"/>
                  </a:lnTo>
                  <a:cubicBezTo>
                    <a:pt x="2772" y="3257"/>
                    <a:pt x="2725" y="3166"/>
                    <a:pt x="2725" y="3063"/>
                  </a:cubicBezTo>
                  <a:cubicBezTo>
                    <a:pt x="2725" y="2950"/>
                    <a:pt x="2782" y="2850"/>
                    <a:pt x="2867" y="2789"/>
                  </a:cubicBezTo>
                  <a:lnTo>
                    <a:pt x="2867" y="1883"/>
                  </a:lnTo>
                  <a:lnTo>
                    <a:pt x="3060" y="1514"/>
                  </a:lnTo>
                  <a:lnTo>
                    <a:pt x="3253" y="1883"/>
                  </a:lnTo>
                  <a:lnTo>
                    <a:pt x="3253" y="2784"/>
                  </a:lnTo>
                  <a:cubicBezTo>
                    <a:pt x="3342" y="2844"/>
                    <a:pt x="3401" y="2947"/>
                    <a:pt x="3401" y="3063"/>
                  </a:cubicBezTo>
                  <a:close/>
                </a:path>
              </a:pathLst>
            </a:custGeom>
            <a:solidFill>
              <a:srgbClr val="287AB2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2" name="iṣlíḋé">
            <a:extLst>
              <a:ext uri="{FF2B5EF4-FFF2-40B4-BE49-F238E27FC236}">
                <a16:creationId xmlns:a16="http://schemas.microsoft.com/office/drawing/2014/main" id="{1F031D68-8860-44EB-BD1E-3969FCAB4AB9}"/>
              </a:ext>
            </a:extLst>
          </p:cNvPr>
          <p:cNvGrpSpPr/>
          <p:nvPr/>
        </p:nvGrpSpPr>
        <p:grpSpPr>
          <a:xfrm>
            <a:off x="2669623" y="3649707"/>
            <a:ext cx="1897307" cy="1693620"/>
            <a:chOff x="3435239" y="3367602"/>
            <a:chExt cx="1546677" cy="1380633"/>
          </a:xfrm>
        </p:grpSpPr>
        <p:sp>
          <p:nvSpPr>
            <p:cNvPr id="130" name="iŝļîďé">
              <a:extLst>
                <a:ext uri="{FF2B5EF4-FFF2-40B4-BE49-F238E27FC236}">
                  <a16:creationId xmlns:a16="http://schemas.microsoft.com/office/drawing/2014/main" id="{9F897CBC-72B8-4105-A838-A9E5EE19BCFD}"/>
                </a:ext>
              </a:extLst>
            </p:cNvPr>
            <p:cNvSpPr/>
            <p:nvPr/>
          </p:nvSpPr>
          <p:spPr>
            <a:xfrm>
              <a:off x="3711320" y="3477657"/>
              <a:ext cx="1270596" cy="1270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0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7"/>
                  </a:cubicBezTo>
                  <a:cubicBezTo>
                    <a:pt x="17591" y="17348"/>
                    <a:pt x="20465" y="11947"/>
                    <a:pt x="18906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rgbClr val="EDEDED"/>
            </a:solidFill>
            <a:ln w="57150">
              <a:solidFill>
                <a:srgbClr val="1E5B84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1" name="ïşḻiḓê">
              <a:extLst>
                <a:ext uri="{FF2B5EF4-FFF2-40B4-BE49-F238E27FC236}">
                  <a16:creationId xmlns:a16="http://schemas.microsoft.com/office/drawing/2014/main" id="{9468EB64-4C28-47CE-98F4-CECABBF8DC8C}"/>
                </a:ext>
              </a:extLst>
            </p:cNvPr>
            <p:cNvSpPr/>
            <p:nvPr/>
          </p:nvSpPr>
          <p:spPr>
            <a:xfrm rot="3695988">
              <a:off x="3784454" y="3018387"/>
              <a:ext cx="291108" cy="989538"/>
            </a:xfrm>
            <a:custGeom>
              <a:avLst/>
              <a:gdLst>
                <a:gd name="connsiteX0" fmla="*/ 64360 w 291108"/>
                <a:gd name="connsiteY0" fmla="*/ 29893 h 989538"/>
                <a:gd name="connsiteX1" fmla="*/ 197060 w 291108"/>
                <a:gd name="connsiteY1" fmla="*/ 0 h 989538"/>
                <a:gd name="connsiteX2" fmla="*/ 197820 w 291108"/>
                <a:gd name="connsiteY2" fmla="*/ 133682 h 989538"/>
                <a:gd name="connsiteX3" fmla="*/ 154483 w 291108"/>
                <a:gd name="connsiteY3" fmla="*/ 99979 h 989538"/>
                <a:gd name="connsiteX4" fmla="*/ 111704 w 291108"/>
                <a:gd name="connsiteY4" fmla="*/ 167894 h 989538"/>
                <a:gd name="connsiteX5" fmla="*/ 291108 w 291108"/>
                <a:gd name="connsiteY5" fmla="*/ 952925 h 989538"/>
                <a:gd name="connsiteX6" fmla="*/ 262632 w 291108"/>
                <a:gd name="connsiteY6" fmla="*/ 989538 h 989538"/>
                <a:gd name="connsiteX7" fmla="*/ 71078 w 291108"/>
                <a:gd name="connsiteY7" fmla="*/ 146053 h 989538"/>
                <a:gd name="connsiteX8" fmla="*/ 117888 w 291108"/>
                <a:gd name="connsiteY8" fmla="*/ 71521 h 98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108" h="989538">
                  <a:moveTo>
                    <a:pt x="64360" y="29893"/>
                  </a:moveTo>
                  <a:cubicBezTo>
                    <a:pt x="64360" y="29893"/>
                    <a:pt x="197060" y="0"/>
                    <a:pt x="197060" y="0"/>
                  </a:cubicBezTo>
                  <a:lnTo>
                    <a:pt x="197820" y="133682"/>
                  </a:lnTo>
                  <a:lnTo>
                    <a:pt x="154483" y="99979"/>
                  </a:lnTo>
                  <a:lnTo>
                    <a:pt x="111704" y="167894"/>
                  </a:lnTo>
                  <a:cubicBezTo>
                    <a:pt x="-21801" y="436213"/>
                    <a:pt x="48317" y="764053"/>
                    <a:pt x="291108" y="952925"/>
                  </a:cubicBezTo>
                  <a:lnTo>
                    <a:pt x="262632" y="989538"/>
                  </a:lnTo>
                  <a:cubicBezTo>
                    <a:pt x="2127" y="786925"/>
                    <a:pt x="-70312" y="431583"/>
                    <a:pt x="71078" y="146053"/>
                  </a:cubicBezTo>
                  <a:lnTo>
                    <a:pt x="117888" y="71521"/>
                  </a:lnTo>
                  <a:close/>
                </a:path>
              </a:pathLst>
            </a:custGeom>
            <a:solidFill>
              <a:srgbClr val="1E5B8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3" name="i$ļídé">
              <a:extLst>
                <a:ext uri="{FF2B5EF4-FFF2-40B4-BE49-F238E27FC236}">
                  <a16:creationId xmlns:a16="http://schemas.microsoft.com/office/drawing/2014/main" id="{F34CE8D0-8B43-48B8-A4A5-F283504C17F3}"/>
                </a:ext>
              </a:extLst>
            </p:cNvPr>
            <p:cNvSpPr/>
            <p:nvPr/>
          </p:nvSpPr>
          <p:spPr>
            <a:xfrm>
              <a:off x="4021648" y="3788354"/>
              <a:ext cx="649940" cy="649184"/>
            </a:xfrm>
            <a:custGeom>
              <a:avLst/>
              <a:gdLst>
                <a:gd name="connsiteX0" fmla="*/ 285664 w 607709"/>
                <a:gd name="connsiteY0" fmla="*/ 459028 h 607004"/>
                <a:gd name="connsiteX1" fmla="*/ 303937 w 607709"/>
                <a:gd name="connsiteY1" fmla="*/ 460157 h 607004"/>
                <a:gd name="connsiteX2" fmla="*/ 322116 w 607709"/>
                <a:gd name="connsiteY2" fmla="*/ 459028 h 607004"/>
                <a:gd name="connsiteX3" fmla="*/ 322116 w 607709"/>
                <a:gd name="connsiteY3" fmla="*/ 467683 h 607004"/>
                <a:gd name="connsiteX4" fmla="*/ 322116 w 607709"/>
                <a:gd name="connsiteY4" fmla="*/ 504559 h 607004"/>
                <a:gd name="connsiteX5" fmla="*/ 356778 w 607709"/>
                <a:gd name="connsiteY5" fmla="*/ 554230 h 607004"/>
                <a:gd name="connsiteX6" fmla="*/ 303937 w 607709"/>
                <a:gd name="connsiteY6" fmla="*/ 607004 h 607004"/>
                <a:gd name="connsiteX7" fmla="*/ 251001 w 607709"/>
                <a:gd name="connsiteY7" fmla="*/ 554230 h 607004"/>
                <a:gd name="connsiteX8" fmla="*/ 285664 w 607709"/>
                <a:gd name="connsiteY8" fmla="*/ 504559 h 607004"/>
                <a:gd name="connsiteX9" fmla="*/ 285664 w 607709"/>
                <a:gd name="connsiteY9" fmla="*/ 467683 h 607004"/>
                <a:gd name="connsiteX10" fmla="*/ 426971 w 607709"/>
                <a:gd name="connsiteY10" fmla="*/ 400600 h 607004"/>
                <a:gd name="connsiteX11" fmla="*/ 459183 w 607709"/>
                <a:gd name="connsiteY11" fmla="*/ 432678 h 607004"/>
                <a:gd name="connsiteX12" fmla="*/ 481411 w 607709"/>
                <a:gd name="connsiteY12" fmla="*/ 427786 h 607004"/>
                <a:gd name="connsiteX13" fmla="*/ 534250 w 607709"/>
                <a:gd name="connsiteY13" fmla="*/ 480843 h 607004"/>
                <a:gd name="connsiteX14" fmla="*/ 481411 w 607709"/>
                <a:gd name="connsiteY14" fmla="*/ 533616 h 607004"/>
                <a:gd name="connsiteX15" fmla="*/ 428478 w 607709"/>
                <a:gd name="connsiteY15" fmla="*/ 480843 h 607004"/>
                <a:gd name="connsiteX16" fmla="*/ 433376 w 607709"/>
                <a:gd name="connsiteY16" fmla="*/ 458641 h 607004"/>
                <a:gd name="connsiteX17" fmla="*/ 401164 w 607709"/>
                <a:gd name="connsiteY17" fmla="*/ 426375 h 607004"/>
                <a:gd name="connsiteX18" fmla="*/ 426971 w 607709"/>
                <a:gd name="connsiteY18" fmla="*/ 400600 h 607004"/>
                <a:gd name="connsiteX19" fmla="*/ 180789 w 607709"/>
                <a:gd name="connsiteY19" fmla="*/ 400600 h 607004"/>
                <a:gd name="connsiteX20" fmla="*/ 206686 w 607709"/>
                <a:gd name="connsiteY20" fmla="*/ 426182 h 607004"/>
                <a:gd name="connsiteX21" fmla="*/ 174385 w 607709"/>
                <a:gd name="connsiteY21" fmla="*/ 458349 h 607004"/>
                <a:gd name="connsiteX22" fmla="*/ 179282 w 607709"/>
                <a:gd name="connsiteY22" fmla="*/ 480546 h 607004"/>
                <a:gd name="connsiteX23" fmla="*/ 126453 w 607709"/>
                <a:gd name="connsiteY23" fmla="*/ 533404 h 607004"/>
                <a:gd name="connsiteX24" fmla="*/ 73529 w 607709"/>
                <a:gd name="connsiteY24" fmla="*/ 480546 h 607004"/>
                <a:gd name="connsiteX25" fmla="*/ 126453 w 607709"/>
                <a:gd name="connsiteY25" fmla="*/ 427781 h 607004"/>
                <a:gd name="connsiteX26" fmla="*/ 148677 w 607709"/>
                <a:gd name="connsiteY26" fmla="*/ 432672 h 607004"/>
                <a:gd name="connsiteX27" fmla="*/ 361571 w 607709"/>
                <a:gd name="connsiteY27" fmla="*/ 349156 h 607004"/>
                <a:gd name="connsiteX28" fmla="*/ 341320 w 607709"/>
                <a:gd name="connsiteY28" fmla="*/ 390073 h 607004"/>
                <a:gd name="connsiteX29" fmla="*/ 386438 w 607709"/>
                <a:gd name="connsiteY29" fmla="*/ 349156 h 607004"/>
                <a:gd name="connsiteX30" fmla="*/ 313439 w 607709"/>
                <a:gd name="connsiteY30" fmla="*/ 349156 h 607004"/>
                <a:gd name="connsiteX31" fmla="*/ 313439 w 607709"/>
                <a:gd name="connsiteY31" fmla="*/ 393835 h 607004"/>
                <a:gd name="connsiteX32" fmla="*/ 341603 w 607709"/>
                <a:gd name="connsiteY32" fmla="*/ 349156 h 607004"/>
                <a:gd name="connsiteX33" fmla="*/ 266249 w 607709"/>
                <a:gd name="connsiteY33" fmla="*/ 349156 h 607004"/>
                <a:gd name="connsiteX34" fmla="*/ 294318 w 607709"/>
                <a:gd name="connsiteY34" fmla="*/ 393647 h 607004"/>
                <a:gd name="connsiteX35" fmla="*/ 294318 w 607709"/>
                <a:gd name="connsiteY35" fmla="*/ 349156 h 607004"/>
                <a:gd name="connsiteX36" fmla="*/ 221413 w 607709"/>
                <a:gd name="connsiteY36" fmla="*/ 349156 h 607004"/>
                <a:gd name="connsiteX37" fmla="*/ 266437 w 607709"/>
                <a:gd name="connsiteY37" fmla="*/ 390073 h 607004"/>
                <a:gd name="connsiteX38" fmla="*/ 246280 w 607709"/>
                <a:gd name="connsiteY38" fmla="*/ 349156 h 607004"/>
                <a:gd name="connsiteX39" fmla="*/ 365904 w 607709"/>
                <a:gd name="connsiteY39" fmla="*/ 276823 h 607004"/>
                <a:gd name="connsiteX40" fmla="*/ 368165 w 607709"/>
                <a:gd name="connsiteY40" fmla="*/ 303537 h 607004"/>
                <a:gd name="connsiteX41" fmla="*/ 365904 w 607709"/>
                <a:gd name="connsiteY41" fmla="*/ 330250 h 607004"/>
                <a:gd name="connsiteX42" fmla="*/ 394350 w 607709"/>
                <a:gd name="connsiteY42" fmla="*/ 330250 h 607004"/>
                <a:gd name="connsiteX43" fmla="*/ 398212 w 607709"/>
                <a:gd name="connsiteY43" fmla="*/ 303537 h 607004"/>
                <a:gd name="connsiteX44" fmla="*/ 394350 w 607709"/>
                <a:gd name="connsiteY44" fmla="*/ 276823 h 607004"/>
                <a:gd name="connsiteX45" fmla="*/ 313439 w 607709"/>
                <a:gd name="connsiteY45" fmla="*/ 276823 h 607004"/>
                <a:gd name="connsiteX46" fmla="*/ 313439 w 607709"/>
                <a:gd name="connsiteY46" fmla="*/ 330250 h 607004"/>
                <a:gd name="connsiteX47" fmla="*/ 346689 w 607709"/>
                <a:gd name="connsiteY47" fmla="*/ 330250 h 607004"/>
                <a:gd name="connsiteX48" fmla="*/ 349232 w 607709"/>
                <a:gd name="connsiteY48" fmla="*/ 303537 h 607004"/>
                <a:gd name="connsiteX49" fmla="*/ 346689 w 607709"/>
                <a:gd name="connsiteY49" fmla="*/ 276823 h 607004"/>
                <a:gd name="connsiteX50" fmla="*/ 261068 w 607709"/>
                <a:gd name="connsiteY50" fmla="*/ 276823 h 607004"/>
                <a:gd name="connsiteX51" fmla="*/ 258525 w 607709"/>
                <a:gd name="connsiteY51" fmla="*/ 303537 h 607004"/>
                <a:gd name="connsiteX52" fmla="*/ 261068 w 607709"/>
                <a:gd name="connsiteY52" fmla="*/ 330250 h 607004"/>
                <a:gd name="connsiteX53" fmla="*/ 294318 w 607709"/>
                <a:gd name="connsiteY53" fmla="*/ 330250 h 607004"/>
                <a:gd name="connsiteX54" fmla="*/ 294318 w 607709"/>
                <a:gd name="connsiteY54" fmla="*/ 276823 h 607004"/>
                <a:gd name="connsiteX55" fmla="*/ 213312 w 607709"/>
                <a:gd name="connsiteY55" fmla="*/ 276823 h 607004"/>
                <a:gd name="connsiteX56" fmla="*/ 209450 w 607709"/>
                <a:gd name="connsiteY56" fmla="*/ 303537 h 607004"/>
                <a:gd name="connsiteX57" fmla="*/ 213312 w 607709"/>
                <a:gd name="connsiteY57" fmla="*/ 330250 h 607004"/>
                <a:gd name="connsiteX58" fmla="*/ 241758 w 607709"/>
                <a:gd name="connsiteY58" fmla="*/ 330250 h 607004"/>
                <a:gd name="connsiteX59" fmla="*/ 239498 w 607709"/>
                <a:gd name="connsiteY59" fmla="*/ 303537 h 607004"/>
                <a:gd name="connsiteX60" fmla="*/ 241758 w 607709"/>
                <a:gd name="connsiteY60" fmla="*/ 276823 h 607004"/>
                <a:gd name="connsiteX61" fmla="*/ 52952 w 607709"/>
                <a:gd name="connsiteY61" fmla="*/ 253683 h 607004"/>
                <a:gd name="connsiteX62" fmla="*/ 102701 w 607709"/>
                <a:gd name="connsiteY62" fmla="*/ 288291 h 607004"/>
                <a:gd name="connsiteX63" fmla="*/ 147927 w 607709"/>
                <a:gd name="connsiteY63" fmla="*/ 288291 h 607004"/>
                <a:gd name="connsiteX64" fmla="*/ 147173 w 607709"/>
                <a:gd name="connsiteY64" fmla="*/ 303527 h 607004"/>
                <a:gd name="connsiteX65" fmla="*/ 148681 w 607709"/>
                <a:gd name="connsiteY65" fmla="*/ 324781 h 607004"/>
                <a:gd name="connsiteX66" fmla="*/ 102701 w 607709"/>
                <a:gd name="connsiteY66" fmla="*/ 324781 h 607004"/>
                <a:gd name="connsiteX67" fmla="*/ 52952 w 607709"/>
                <a:gd name="connsiteY67" fmla="*/ 359296 h 607004"/>
                <a:gd name="connsiteX68" fmla="*/ 0 w 607709"/>
                <a:gd name="connsiteY68" fmla="*/ 306536 h 607004"/>
                <a:gd name="connsiteX69" fmla="*/ 52952 w 607709"/>
                <a:gd name="connsiteY69" fmla="*/ 253683 h 607004"/>
                <a:gd name="connsiteX70" fmla="*/ 554868 w 607709"/>
                <a:gd name="connsiteY70" fmla="*/ 250648 h 607004"/>
                <a:gd name="connsiteX71" fmla="*/ 607709 w 607709"/>
                <a:gd name="connsiteY71" fmla="*/ 303631 h 607004"/>
                <a:gd name="connsiteX72" fmla="*/ 554868 w 607709"/>
                <a:gd name="connsiteY72" fmla="*/ 356426 h 607004"/>
                <a:gd name="connsiteX73" fmla="*/ 506359 w 607709"/>
                <a:gd name="connsiteY73" fmla="*/ 324805 h 607004"/>
                <a:gd name="connsiteX74" fmla="*/ 459169 w 607709"/>
                <a:gd name="connsiteY74" fmla="*/ 324805 h 607004"/>
                <a:gd name="connsiteX75" fmla="*/ 460676 w 607709"/>
                <a:gd name="connsiteY75" fmla="*/ 303537 h 607004"/>
                <a:gd name="connsiteX76" fmla="*/ 459923 w 607709"/>
                <a:gd name="connsiteY76" fmla="*/ 288291 h 607004"/>
                <a:gd name="connsiteX77" fmla="*/ 504098 w 607709"/>
                <a:gd name="connsiteY77" fmla="*/ 288291 h 607004"/>
                <a:gd name="connsiteX78" fmla="*/ 554868 w 607709"/>
                <a:gd name="connsiteY78" fmla="*/ 250648 h 607004"/>
                <a:gd name="connsiteX79" fmla="*/ 341320 w 607709"/>
                <a:gd name="connsiteY79" fmla="*/ 217001 h 607004"/>
                <a:gd name="connsiteX80" fmla="*/ 361571 w 607709"/>
                <a:gd name="connsiteY80" fmla="*/ 257823 h 607004"/>
                <a:gd name="connsiteX81" fmla="*/ 386438 w 607709"/>
                <a:gd name="connsiteY81" fmla="*/ 257823 h 607004"/>
                <a:gd name="connsiteX82" fmla="*/ 341320 w 607709"/>
                <a:gd name="connsiteY82" fmla="*/ 217001 h 607004"/>
                <a:gd name="connsiteX83" fmla="*/ 266437 w 607709"/>
                <a:gd name="connsiteY83" fmla="*/ 217001 h 607004"/>
                <a:gd name="connsiteX84" fmla="*/ 221413 w 607709"/>
                <a:gd name="connsiteY84" fmla="*/ 257823 h 607004"/>
                <a:gd name="connsiteX85" fmla="*/ 246280 w 607709"/>
                <a:gd name="connsiteY85" fmla="*/ 257823 h 607004"/>
                <a:gd name="connsiteX86" fmla="*/ 266437 w 607709"/>
                <a:gd name="connsiteY86" fmla="*/ 217001 h 607004"/>
                <a:gd name="connsiteX87" fmla="*/ 313439 w 607709"/>
                <a:gd name="connsiteY87" fmla="*/ 213332 h 607004"/>
                <a:gd name="connsiteX88" fmla="*/ 313439 w 607709"/>
                <a:gd name="connsiteY88" fmla="*/ 257823 h 607004"/>
                <a:gd name="connsiteX89" fmla="*/ 341603 w 607709"/>
                <a:gd name="connsiteY89" fmla="*/ 257823 h 607004"/>
                <a:gd name="connsiteX90" fmla="*/ 313439 w 607709"/>
                <a:gd name="connsiteY90" fmla="*/ 213332 h 607004"/>
                <a:gd name="connsiteX91" fmla="*/ 294318 w 607709"/>
                <a:gd name="connsiteY91" fmla="*/ 213238 h 607004"/>
                <a:gd name="connsiteX92" fmla="*/ 266249 w 607709"/>
                <a:gd name="connsiteY92" fmla="*/ 257823 h 607004"/>
                <a:gd name="connsiteX93" fmla="*/ 294318 w 607709"/>
                <a:gd name="connsiteY93" fmla="*/ 257823 h 607004"/>
                <a:gd name="connsiteX94" fmla="*/ 303926 w 607709"/>
                <a:gd name="connsiteY94" fmla="*/ 177119 h 607004"/>
                <a:gd name="connsiteX95" fmla="*/ 430520 w 607709"/>
                <a:gd name="connsiteY95" fmla="*/ 303537 h 607004"/>
                <a:gd name="connsiteX96" fmla="*/ 303926 w 607709"/>
                <a:gd name="connsiteY96" fmla="*/ 429955 h 607004"/>
                <a:gd name="connsiteX97" fmla="*/ 177331 w 607709"/>
                <a:gd name="connsiteY97" fmla="*/ 303537 h 607004"/>
                <a:gd name="connsiteX98" fmla="*/ 303926 w 607709"/>
                <a:gd name="connsiteY98" fmla="*/ 177119 h 607004"/>
                <a:gd name="connsiteX99" fmla="*/ 481407 w 607709"/>
                <a:gd name="connsiteY99" fmla="*/ 73505 h 607004"/>
                <a:gd name="connsiteX100" fmla="*/ 518779 w 607709"/>
                <a:gd name="connsiteY100" fmla="*/ 88885 h 607004"/>
                <a:gd name="connsiteX101" fmla="*/ 518779 w 607709"/>
                <a:gd name="connsiteY101" fmla="*/ 163578 h 607004"/>
                <a:gd name="connsiteX102" fmla="*/ 459266 w 607709"/>
                <a:gd name="connsiteY102" fmla="*/ 174208 h 607004"/>
                <a:gd name="connsiteX103" fmla="*/ 426966 w 607709"/>
                <a:gd name="connsiteY103" fmla="*/ 206475 h 607004"/>
                <a:gd name="connsiteX104" fmla="*/ 401164 w 607709"/>
                <a:gd name="connsiteY104" fmla="*/ 180605 h 607004"/>
                <a:gd name="connsiteX105" fmla="*/ 406438 w 607709"/>
                <a:gd name="connsiteY105" fmla="*/ 175337 h 607004"/>
                <a:gd name="connsiteX106" fmla="*/ 433369 w 607709"/>
                <a:gd name="connsiteY106" fmla="*/ 148339 h 607004"/>
                <a:gd name="connsiteX107" fmla="*/ 444105 w 607709"/>
                <a:gd name="connsiteY107" fmla="*/ 88885 h 607004"/>
                <a:gd name="connsiteX108" fmla="*/ 481407 w 607709"/>
                <a:gd name="connsiteY108" fmla="*/ 73505 h 607004"/>
                <a:gd name="connsiteX109" fmla="*/ 126565 w 607709"/>
                <a:gd name="connsiteY109" fmla="*/ 73459 h 607004"/>
                <a:gd name="connsiteX110" fmla="*/ 179414 w 607709"/>
                <a:gd name="connsiteY110" fmla="*/ 126317 h 607004"/>
                <a:gd name="connsiteX111" fmla="*/ 174515 w 607709"/>
                <a:gd name="connsiteY111" fmla="*/ 148514 h 607004"/>
                <a:gd name="connsiteX112" fmla="*/ 206827 w 607709"/>
                <a:gd name="connsiteY112" fmla="*/ 180680 h 607004"/>
                <a:gd name="connsiteX113" fmla="*/ 180921 w 607709"/>
                <a:gd name="connsiteY113" fmla="*/ 206545 h 607004"/>
                <a:gd name="connsiteX114" fmla="*/ 148703 w 607709"/>
                <a:gd name="connsiteY114" fmla="*/ 174284 h 607004"/>
                <a:gd name="connsiteX115" fmla="*/ 126471 w 607709"/>
                <a:gd name="connsiteY115" fmla="*/ 179175 h 607004"/>
                <a:gd name="connsiteX116" fmla="*/ 73717 w 607709"/>
                <a:gd name="connsiteY116" fmla="*/ 126317 h 607004"/>
                <a:gd name="connsiteX117" fmla="*/ 126565 w 607709"/>
                <a:gd name="connsiteY117" fmla="*/ 73459 h 607004"/>
                <a:gd name="connsiteX118" fmla="*/ 303937 w 607709"/>
                <a:gd name="connsiteY118" fmla="*/ 0 h 607004"/>
                <a:gd name="connsiteX119" fmla="*/ 356778 w 607709"/>
                <a:gd name="connsiteY119" fmla="*/ 52774 h 607004"/>
                <a:gd name="connsiteX120" fmla="*/ 322116 w 607709"/>
                <a:gd name="connsiteY120" fmla="*/ 102445 h 607004"/>
                <a:gd name="connsiteX121" fmla="*/ 322116 w 607709"/>
                <a:gd name="connsiteY121" fmla="*/ 147976 h 607004"/>
                <a:gd name="connsiteX122" fmla="*/ 303937 w 607709"/>
                <a:gd name="connsiteY122" fmla="*/ 146847 h 607004"/>
                <a:gd name="connsiteX123" fmla="*/ 285664 w 607709"/>
                <a:gd name="connsiteY123" fmla="*/ 147976 h 607004"/>
                <a:gd name="connsiteX124" fmla="*/ 285664 w 607709"/>
                <a:gd name="connsiteY124" fmla="*/ 102633 h 607004"/>
                <a:gd name="connsiteX125" fmla="*/ 251001 w 607709"/>
                <a:gd name="connsiteY125" fmla="*/ 52774 h 607004"/>
                <a:gd name="connsiteX126" fmla="*/ 303937 w 607709"/>
                <a:gd name="connsiteY126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07709" h="607004">
                  <a:moveTo>
                    <a:pt x="285664" y="459028"/>
                  </a:moveTo>
                  <a:cubicBezTo>
                    <a:pt x="291598" y="459781"/>
                    <a:pt x="297720" y="460157"/>
                    <a:pt x="303937" y="460157"/>
                  </a:cubicBezTo>
                  <a:cubicBezTo>
                    <a:pt x="310059" y="460157"/>
                    <a:pt x="316087" y="459781"/>
                    <a:pt x="322116" y="459028"/>
                  </a:cubicBezTo>
                  <a:lnTo>
                    <a:pt x="322116" y="467683"/>
                  </a:lnTo>
                  <a:lnTo>
                    <a:pt x="322116" y="504559"/>
                  </a:lnTo>
                  <a:cubicBezTo>
                    <a:pt x="342367" y="511991"/>
                    <a:pt x="356778" y="531276"/>
                    <a:pt x="356778" y="554230"/>
                  </a:cubicBezTo>
                  <a:cubicBezTo>
                    <a:pt x="356778" y="583298"/>
                    <a:pt x="333136" y="607004"/>
                    <a:pt x="303937" y="607004"/>
                  </a:cubicBezTo>
                  <a:cubicBezTo>
                    <a:pt x="274737" y="607004"/>
                    <a:pt x="251001" y="583486"/>
                    <a:pt x="251001" y="554230"/>
                  </a:cubicBezTo>
                  <a:cubicBezTo>
                    <a:pt x="251001" y="531370"/>
                    <a:pt x="265507" y="511991"/>
                    <a:pt x="285664" y="504559"/>
                  </a:cubicBezTo>
                  <a:lnTo>
                    <a:pt x="285664" y="467683"/>
                  </a:lnTo>
                  <a:close/>
                  <a:moveTo>
                    <a:pt x="426971" y="400600"/>
                  </a:moveTo>
                  <a:lnTo>
                    <a:pt x="459183" y="432678"/>
                  </a:lnTo>
                  <a:cubicBezTo>
                    <a:pt x="465965" y="429574"/>
                    <a:pt x="473500" y="427786"/>
                    <a:pt x="481411" y="427786"/>
                  </a:cubicBezTo>
                  <a:cubicBezTo>
                    <a:pt x="510609" y="427786"/>
                    <a:pt x="534250" y="451492"/>
                    <a:pt x="534250" y="480843"/>
                  </a:cubicBezTo>
                  <a:cubicBezTo>
                    <a:pt x="534250" y="509910"/>
                    <a:pt x="510609" y="533616"/>
                    <a:pt x="481411" y="533616"/>
                  </a:cubicBezTo>
                  <a:cubicBezTo>
                    <a:pt x="452213" y="533616"/>
                    <a:pt x="428478" y="510099"/>
                    <a:pt x="428478" y="480843"/>
                  </a:cubicBezTo>
                  <a:cubicBezTo>
                    <a:pt x="428478" y="472941"/>
                    <a:pt x="430268" y="465415"/>
                    <a:pt x="433376" y="458641"/>
                  </a:cubicBezTo>
                  <a:lnTo>
                    <a:pt x="401164" y="426375"/>
                  </a:lnTo>
                  <a:cubicBezTo>
                    <a:pt x="410771" y="418755"/>
                    <a:pt x="419436" y="410101"/>
                    <a:pt x="426971" y="400600"/>
                  </a:cubicBezTo>
                  <a:close/>
                  <a:moveTo>
                    <a:pt x="180789" y="400600"/>
                  </a:moveTo>
                  <a:cubicBezTo>
                    <a:pt x="188417" y="410099"/>
                    <a:pt x="197080" y="418752"/>
                    <a:pt x="206686" y="426182"/>
                  </a:cubicBezTo>
                  <a:lnTo>
                    <a:pt x="174385" y="458349"/>
                  </a:lnTo>
                  <a:cubicBezTo>
                    <a:pt x="177493" y="465121"/>
                    <a:pt x="179282" y="472645"/>
                    <a:pt x="179282" y="480546"/>
                  </a:cubicBezTo>
                  <a:cubicBezTo>
                    <a:pt x="179282" y="509703"/>
                    <a:pt x="155645" y="533404"/>
                    <a:pt x="126453" y="533404"/>
                  </a:cubicBezTo>
                  <a:cubicBezTo>
                    <a:pt x="97260" y="533404"/>
                    <a:pt x="73529" y="509797"/>
                    <a:pt x="73529" y="480546"/>
                  </a:cubicBezTo>
                  <a:cubicBezTo>
                    <a:pt x="73529" y="451483"/>
                    <a:pt x="97166" y="427781"/>
                    <a:pt x="126453" y="427781"/>
                  </a:cubicBezTo>
                  <a:cubicBezTo>
                    <a:pt x="134363" y="427781"/>
                    <a:pt x="141897" y="429568"/>
                    <a:pt x="148677" y="432672"/>
                  </a:cubicBezTo>
                  <a:close/>
                  <a:moveTo>
                    <a:pt x="361571" y="349156"/>
                  </a:moveTo>
                  <a:cubicBezTo>
                    <a:pt x="356485" y="365711"/>
                    <a:pt x="348950" y="379350"/>
                    <a:pt x="341320" y="390073"/>
                  </a:cubicBezTo>
                  <a:cubicBezTo>
                    <a:pt x="360441" y="381796"/>
                    <a:pt x="376360" y="367310"/>
                    <a:pt x="386438" y="349156"/>
                  </a:cubicBezTo>
                  <a:close/>
                  <a:moveTo>
                    <a:pt x="313439" y="349156"/>
                  </a:moveTo>
                  <a:lnTo>
                    <a:pt x="313439" y="393835"/>
                  </a:lnTo>
                  <a:cubicBezTo>
                    <a:pt x="322576" y="384523"/>
                    <a:pt x="334161" y="369944"/>
                    <a:pt x="341603" y="349156"/>
                  </a:cubicBezTo>
                  <a:close/>
                  <a:moveTo>
                    <a:pt x="266249" y="349156"/>
                  </a:moveTo>
                  <a:cubicBezTo>
                    <a:pt x="273784" y="369850"/>
                    <a:pt x="285181" y="384429"/>
                    <a:pt x="294318" y="393647"/>
                  </a:cubicBezTo>
                  <a:lnTo>
                    <a:pt x="294318" y="349156"/>
                  </a:lnTo>
                  <a:close/>
                  <a:moveTo>
                    <a:pt x="221413" y="349156"/>
                  </a:moveTo>
                  <a:cubicBezTo>
                    <a:pt x="231397" y="367310"/>
                    <a:pt x="247410" y="381796"/>
                    <a:pt x="266437" y="390073"/>
                  </a:cubicBezTo>
                  <a:cubicBezTo>
                    <a:pt x="258807" y="379256"/>
                    <a:pt x="251366" y="365711"/>
                    <a:pt x="246280" y="349156"/>
                  </a:cubicBezTo>
                  <a:close/>
                  <a:moveTo>
                    <a:pt x="365904" y="276823"/>
                  </a:moveTo>
                  <a:cubicBezTo>
                    <a:pt x="367411" y="285101"/>
                    <a:pt x="368165" y="293943"/>
                    <a:pt x="368165" y="303537"/>
                  </a:cubicBezTo>
                  <a:cubicBezTo>
                    <a:pt x="368165" y="313037"/>
                    <a:pt x="367317" y="321973"/>
                    <a:pt x="365904" y="330250"/>
                  </a:cubicBezTo>
                  <a:lnTo>
                    <a:pt x="394350" y="330250"/>
                  </a:lnTo>
                  <a:cubicBezTo>
                    <a:pt x="396799" y="321785"/>
                    <a:pt x="398212" y="312755"/>
                    <a:pt x="398212" y="303537"/>
                  </a:cubicBezTo>
                  <a:cubicBezTo>
                    <a:pt x="398212" y="294225"/>
                    <a:pt x="396799" y="285289"/>
                    <a:pt x="394350" y="276823"/>
                  </a:cubicBezTo>
                  <a:close/>
                  <a:moveTo>
                    <a:pt x="313439" y="276823"/>
                  </a:moveTo>
                  <a:lnTo>
                    <a:pt x="313439" y="330250"/>
                  </a:lnTo>
                  <a:lnTo>
                    <a:pt x="346689" y="330250"/>
                  </a:lnTo>
                  <a:cubicBezTo>
                    <a:pt x="348384" y="322067"/>
                    <a:pt x="349232" y="313131"/>
                    <a:pt x="349232" y="303537"/>
                  </a:cubicBezTo>
                  <a:cubicBezTo>
                    <a:pt x="349232" y="293848"/>
                    <a:pt x="348384" y="284913"/>
                    <a:pt x="346689" y="276823"/>
                  </a:cubicBezTo>
                  <a:close/>
                  <a:moveTo>
                    <a:pt x="261068" y="276823"/>
                  </a:moveTo>
                  <a:cubicBezTo>
                    <a:pt x="259467" y="284913"/>
                    <a:pt x="258525" y="293848"/>
                    <a:pt x="258525" y="303537"/>
                  </a:cubicBezTo>
                  <a:cubicBezTo>
                    <a:pt x="258525" y="313131"/>
                    <a:pt x="259467" y="322067"/>
                    <a:pt x="261068" y="330250"/>
                  </a:cubicBezTo>
                  <a:lnTo>
                    <a:pt x="294318" y="330250"/>
                  </a:lnTo>
                  <a:lnTo>
                    <a:pt x="294318" y="276823"/>
                  </a:lnTo>
                  <a:close/>
                  <a:moveTo>
                    <a:pt x="213312" y="276823"/>
                  </a:moveTo>
                  <a:cubicBezTo>
                    <a:pt x="210863" y="285195"/>
                    <a:pt x="209450" y="294225"/>
                    <a:pt x="209450" y="303537"/>
                  </a:cubicBezTo>
                  <a:cubicBezTo>
                    <a:pt x="209450" y="312755"/>
                    <a:pt x="210863" y="321691"/>
                    <a:pt x="213312" y="330250"/>
                  </a:cubicBezTo>
                  <a:lnTo>
                    <a:pt x="241758" y="330250"/>
                  </a:lnTo>
                  <a:cubicBezTo>
                    <a:pt x="240251" y="321973"/>
                    <a:pt x="239498" y="313037"/>
                    <a:pt x="239498" y="303537"/>
                  </a:cubicBezTo>
                  <a:cubicBezTo>
                    <a:pt x="239498" y="293943"/>
                    <a:pt x="240346" y="285101"/>
                    <a:pt x="241758" y="276823"/>
                  </a:cubicBezTo>
                  <a:close/>
                  <a:moveTo>
                    <a:pt x="52952" y="253683"/>
                  </a:moveTo>
                  <a:cubicBezTo>
                    <a:pt x="75754" y="253683"/>
                    <a:pt x="95257" y="268166"/>
                    <a:pt x="102701" y="288291"/>
                  </a:cubicBezTo>
                  <a:lnTo>
                    <a:pt x="147927" y="288291"/>
                  </a:lnTo>
                  <a:cubicBezTo>
                    <a:pt x="147362" y="293370"/>
                    <a:pt x="147173" y="298354"/>
                    <a:pt x="147173" y="303527"/>
                  </a:cubicBezTo>
                  <a:cubicBezTo>
                    <a:pt x="147173" y="310768"/>
                    <a:pt x="147644" y="317822"/>
                    <a:pt x="148681" y="324781"/>
                  </a:cubicBezTo>
                  <a:lnTo>
                    <a:pt x="102701" y="324781"/>
                  </a:lnTo>
                  <a:cubicBezTo>
                    <a:pt x="95163" y="345001"/>
                    <a:pt x="75754" y="359390"/>
                    <a:pt x="52952" y="359296"/>
                  </a:cubicBezTo>
                  <a:cubicBezTo>
                    <a:pt x="23744" y="359296"/>
                    <a:pt x="0" y="335690"/>
                    <a:pt x="0" y="306536"/>
                  </a:cubicBezTo>
                  <a:cubicBezTo>
                    <a:pt x="0" y="277382"/>
                    <a:pt x="23649" y="253683"/>
                    <a:pt x="52952" y="253683"/>
                  </a:cubicBezTo>
                  <a:close/>
                  <a:moveTo>
                    <a:pt x="554868" y="250648"/>
                  </a:moveTo>
                  <a:cubicBezTo>
                    <a:pt x="584067" y="250648"/>
                    <a:pt x="607709" y="274551"/>
                    <a:pt x="607709" y="303631"/>
                  </a:cubicBezTo>
                  <a:cubicBezTo>
                    <a:pt x="607709" y="332710"/>
                    <a:pt x="584067" y="356426"/>
                    <a:pt x="554868" y="356426"/>
                  </a:cubicBezTo>
                  <a:cubicBezTo>
                    <a:pt x="533109" y="356426"/>
                    <a:pt x="514554" y="343439"/>
                    <a:pt x="506359" y="324805"/>
                  </a:cubicBezTo>
                  <a:lnTo>
                    <a:pt x="459169" y="324805"/>
                  </a:lnTo>
                  <a:cubicBezTo>
                    <a:pt x="460111" y="317841"/>
                    <a:pt x="460676" y="310783"/>
                    <a:pt x="460676" y="303537"/>
                  </a:cubicBezTo>
                  <a:cubicBezTo>
                    <a:pt x="460676" y="298361"/>
                    <a:pt x="460394" y="293373"/>
                    <a:pt x="459923" y="288291"/>
                  </a:cubicBezTo>
                  <a:lnTo>
                    <a:pt x="504098" y="288291"/>
                  </a:lnTo>
                  <a:cubicBezTo>
                    <a:pt x="510598" y="266646"/>
                    <a:pt x="530849" y="250648"/>
                    <a:pt x="554868" y="250648"/>
                  </a:cubicBezTo>
                  <a:close/>
                  <a:moveTo>
                    <a:pt x="341320" y="217001"/>
                  </a:moveTo>
                  <a:cubicBezTo>
                    <a:pt x="348950" y="227724"/>
                    <a:pt x="356391" y="241268"/>
                    <a:pt x="361571" y="257823"/>
                  </a:cubicBezTo>
                  <a:lnTo>
                    <a:pt x="386438" y="257823"/>
                  </a:lnTo>
                  <a:cubicBezTo>
                    <a:pt x="376360" y="239669"/>
                    <a:pt x="360441" y="225278"/>
                    <a:pt x="341320" y="217001"/>
                  </a:cubicBezTo>
                  <a:close/>
                  <a:moveTo>
                    <a:pt x="266437" y="217001"/>
                  </a:moveTo>
                  <a:cubicBezTo>
                    <a:pt x="247410" y="225278"/>
                    <a:pt x="231397" y="239669"/>
                    <a:pt x="221413" y="257823"/>
                  </a:cubicBezTo>
                  <a:lnTo>
                    <a:pt x="246280" y="257823"/>
                  </a:lnTo>
                  <a:cubicBezTo>
                    <a:pt x="251272" y="241268"/>
                    <a:pt x="258807" y="227630"/>
                    <a:pt x="266437" y="217001"/>
                  </a:cubicBezTo>
                  <a:close/>
                  <a:moveTo>
                    <a:pt x="313439" y="213332"/>
                  </a:moveTo>
                  <a:lnTo>
                    <a:pt x="313439" y="257823"/>
                  </a:lnTo>
                  <a:lnTo>
                    <a:pt x="341603" y="257823"/>
                  </a:lnTo>
                  <a:cubicBezTo>
                    <a:pt x="334067" y="237130"/>
                    <a:pt x="322576" y="222644"/>
                    <a:pt x="313439" y="213332"/>
                  </a:cubicBezTo>
                  <a:close/>
                  <a:moveTo>
                    <a:pt x="294318" y="213238"/>
                  </a:moveTo>
                  <a:cubicBezTo>
                    <a:pt x="285181" y="222456"/>
                    <a:pt x="273596" y="237036"/>
                    <a:pt x="266249" y="257823"/>
                  </a:cubicBezTo>
                  <a:lnTo>
                    <a:pt x="294318" y="257823"/>
                  </a:lnTo>
                  <a:close/>
                  <a:moveTo>
                    <a:pt x="303926" y="177119"/>
                  </a:moveTo>
                  <a:cubicBezTo>
                    <a:pt x="373722" y="177119"/>
                    <a:pt x="430520" y="233743"/>
                    <a:pt x="430520" y="303537"/>
                  </a:cubicBezTo>
                  <a:cubicBezTo>
                    <a:pt x="430520" y="373236"/>
                    <a:pt x="373722" y="429955"/>
                    <a:pt x="303926" y="429955"/>
                  </a:cubicBezTo>
                  <a:cubicBezTo>
                    <a:pt x="234035" y="429955"/>
                    <a:pt x="177331" y="373236"/>
                    <a:pt x="177331" y="303537"/>
                  </a:cubicBezTo>
                  <a:cubicBezTo>
                    <a:pt x="177331" y="233743"/>
                    <a:pt x="234035" y="177119"/>
                    <a:pt x="303926" y="177119"/>
                  </a:cubicBezTo>
                  <a:close/>
                  <a:moveTo>
                    <a:pt x="481407" y="73505"/>
                  </a:moveTo>
                  <a:cubicBezTo>
                    <a:pt x="494931" y="73505"/>
                    <a:pt x="508468" y="78632"/>
                    <a:pt x="518779" y="88885"/>
                  </a:cubicBezTo>
                  <a:cubicBezTo>
                    <a:pt x="539402" y="109487"/>
                    <a:pt x="539402" y="142976"/>
                    <a:pt x="518779" y="163578"/>
                  </a:cubicBezTo>
                  <a:cubicBezTo>
                    <a:pt x="502677" y="179758"/>
                    <a:pt x="478758" y="183239"/>
                    <a:pt x="459266" y="174208"/>
                  </a:cubicBezTo>
                  <a:lnTo>
                    <a:pt x="426966" y="206475"/>
                  </a:lnTo>
                  <a:cubicBezTo>
                    <a:pt x="419338" y="196879"/>
                    <a:pt x="410675" y="188225"/>
                    <a:pt x="401164" y="180605"/>
                  </a:cubicBezTo>
                  <a:lnTo>
                    <a:pt x="406438" y="175337"/>
                  </a:lnTo>
                  <a:lnTo>
                    <a:pt x="433369" y="148339"/>
                  </a:lnTo>
                  <a:cubicBezTo>
                    <a:pt x="424518" y="128772"/>
                    <a:pt x="428002" y="104972"/>
                    <a:pt x="444105" y="88885"/>
                  </a:cubicBezTo>
                  <a:cubicBezTo>
                    <a:pt x="454369" y="78632"/>
                    <a:pt x="467882" y="73505"/>
                    <a:pt x="481407" y="73505"/>
                  </a:cubicBezTo>
                  <a:close/>
                  <a:moveTo>
                    <a:pt x="126565" y="73459"/>
                  </a:moveTo>
                  <a:cubicBezTo>
                    <a:pt x="155674" y="73459"/>
                    <a:pt x="179414" y="97066"/>
                    <a:pt x="179414" y="126317"/>
                  </a:cubicBezTo>
                  <a:cubicBezTo>
                    <a:pt x="179414" y="134217"/>
                    <a:pt x="177718" y="141742"/>
                    <a:pt x="174515" y="148514"/>
                  </a:cubicBezTo>
                  <a:lnTo>
                    <a:pt x="206827" y="180680"/>
                  </a:lnTo>
                  <a:cubicBezTo>
                    <a:pt x="197124" y="188392"/>
                    <a:pt x="188457" y="197045"/>
                    <a:pt x="180921" y="206545"/>
                  </a:cubicBezTo>
                  <a:lnTo>
                    <a:pt x="148703" y="174284"/>
                  </a:lnTo>
                  <a:cubicBezTo>
                    <a:pt x="141921" y="177482"/>
                    <a:pt x="134384" y="179175"/>
                    <a:pt x="126471" y="179175"/>
                  </a:cubicBezTo>
                  <a:cubicBezTo>
                    <a:pt x="97174" y="179175"/>
                    <a:pt x="73529" y="155474"/>
                    <a:pt x="73717" y="126317"/>
                  </a:cubicBezTo>
                  <a:cubicBezTo>
                    <a:pt x="73717" y="97160"/>
                    <a:pt x="97268" y="73459"/>
                    <a:pt x="126565" y="73459"/>
                  </a:cubicBezTo>
                  <a:close/>
                  <a:moveTo>
                    <a:pt x="303937" y="0"/>
                  </a:moveTo>
                  <a:cubicBezTo>
                    <a:pt x="333042" y="0"/>
                    <a:pt x="356778" y="23612"/>
                    <a:pt x="356778" y="52774"/>
                  </a:cubicBezTo>
                  <a:cubicBezTo>
                    <a:pt x="356778" y="75634"/>
                    <a:pt x="342367" y="95107"/>
                    <a:pt x="322116" y="102445"/>
                  </a:cubicBezTo>
                  <a:lnTo>
                    <a:pt x="322116" y="147976"/>
                  </a:lnTo>
                  <a:cubicBezTo>
                    <a:pt x="316182" y="147223"/>
                    <a:pt x="310059" y="146847"/>
                    <a:pt x="303937" y="146847"/>
                  </a:cubicBezTo>
                  <a:cubicBezTo>
                    <a:pt x="297720" y="146847"/>
                    <a:pt x="291692" y="147223"/>
                    <a:pt x="285664" y="147976"/>
                  </a:cubicBezTo>
                  <a:lnTo>
                    <a:pt x="285664" y="102633"/>
                  </a:lnTo>
                  <a:cubicBezTo>
                    <a:pt x="265507" y="95107"/>
                    <a:pt x="251001" y="75728"/>
                    <a:pt x="251001" y="52774"/>
                  </a:cubicBezTo>
                  <a:cubicBezTo>
                    <a:pt x="251001" y="23706"/>
                    <a:pt x="274643" y="0"/>
                    <a:pt x="303937" y="0"/>
                  </a:cubicBezTo>
                  <a:close/>
                </a:path>
              </a:pathLst>
            </a:custGeom>
            <a:solidFill>
              <a:srgbClr val="1E5B84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4" name="í$ļîḍé">
            <a:extLst>
              <a:ext uri="{FF2B5EF4-FFF2-40B4-BE49-F238E27FC236}">
                <a16:creationId xmlns:a16="http://schemas.microsoft.com/office/drawing/2014/main" id="{7E080B59-C148-45EC-BFD7-6940E53FA041}"/>
              </a:ext>
            </a:extLst>
          </p:cNvPr>
          <p:cNvGrpSpPr/>
          <p:nvPr/>
        </p:nvGrpSpPr>
        <p:grpSpPr>
          <a:xfrm>
            <a:off x="7432062" y="2596125"/>
            <a:ext cx="1920956" cy="1617525"/>
            <a:chOff x="7317561" y="2508726"/>
            <a:chExt cx="1565956" cy="1318600"/>
          </a:xfrm>
        </p:grpSpPr>
        <p:sp>
          <p:nvSpPr>
            <p:cNvPr id="122" name="ïšlide">
              <a:extLst>
                <a:ext uri="{FF2B5EF4-FFF2-40B4-BE49-F238E27FC236}">
                  <a16:creationId xmlns:a16="http://schemas.microsoft.com/office/drawing/2014/main" id="{2727C3DB-4BC2-4710-BDF7-00B75A36669F}"/>
                </a:ext>
              </a:extLst>
            </p:cNvPr>
            <p:cNvSpPr/>
            <p:nvPr/>
          </p:nvSpPr>
          <p:spPr>
            <a:xfrm>
              <a:off x="7317561" y="2508726"/>
              <a:ext cx="1270602" cy="1270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rgbClr val="EDEDED"/>
            </a:solidFill>
            <a:ln w="57150">
              <a:solidFill>
                <a:srgbClr val="1891AC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3" name="îšļïdê">
              <a:extLst>
                <a:ext uri="{FF2B5EF4-FFF2-40B4-BE49-F238E27FC236}">
                  <a16:creationId xmlns:a16="http://schemas.microsoft.com/office/drawing/2014/main" id="{DFB4050D-5E4B-47BE-B3B9-BE4F506C51AD}"/>
                </a:ext>
              </a:extLst>
            </p:cNvPr>
            <p:cNvSpPr/>
            <p:nvPr/>
          </p:nvSpPr>
          <p:spPr>
            <a:xfrm rot="3695988">
              <a:off x="8212839" y="3156647"/>
              <a:ext cx="365788" cy="975569"/>
            </a:xfrm>
            <a:custGeom>
              <a:avLst/>
              <a:gdLst>
                <a:gd name="connsiteX0" fmla="*/ 0 w 365788"/>
                <a:gd name="connsiteY0" fmla="*/ 14919 h 975569"/>
                <a:gd name="connsiteX1" fmla="*/ 135179 w 365788"/>
                <a:gd name="connsiteY1" fmla="*/ 0 h 975569"/>
                <a:gd name="connsiteX2" fmla="*/ 94951 w 365788"/>
                <a:gd name="connsiteY2" fmla="*/ 61639 h 975569"/>
                <a:gd name="connsiteX3" fmla="*/ 161948 w 365788"/>
                <a:gd name="connsiteY3" fmla="*/ 115653 h 975569"/>
                <a:gd name="connsiteX4" fmla="*/ 255333 w 365788"/>
                <a:gd name="connsiteY4" fmla="*/ 975569 h 975569"/>
                <a:gd name="connsiteX5" fmla="*/ 216473 w 365788"/>
                <a:gd name="connsiteY5" fmla="*/ 950185 h 975569"/>
                <a:gd name="connsiteX6" fmla="*/ 130635 w 365788"/>
                <a:gd name="connsiteY6" fmla="*/ 149526 h 975569"/>
                <a:gd name="connsiteX7" fmla="*/ 69612 w 365788"/>
                <a:gd name="connsiteY7" fmla="*/ 100463 h 975569"/>
                <a:gd name="connsiteX8" fmla="*/ 42775 w 365788"/>
                <a:gd name="connsiteY8" fmla="*/ 141582 h 97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88" h="975569">
                  <a:moveTo>
                    <a:pt x="0" y="14919"/>
                  </a:moveTo>
                  <a:cubicBezTo>
                    <a:pt x="0" y="14919"/>
                    <a:pt x="135179" y="0"/>
                    <a:pt x="135179" y="0"/>
                  </a:cubicBezTo>
                  <a:lnTo>
                    <a:pt x="94951" y="61639"/>
                  </a:lnTo>
                  <a:lnTo>
                    <a:pt x="161948" y="115653"/>
                  </a:lnTo>
                  <a:cubicBezTo>
                    <a:pt x="388567" y="339625"/>
                    <a:pt x="435725" y="699219"/>
                    <a:pt x="255333" y="975569"/>
                  </a:cubicBezTo>
                  <a:lnTo>
                    <a:pt x="216473" y="950185"/>
                  </a:lnTo>
                  <a:cubicBezTo>
                    <a:pt x="384608" y="692632"/>
                    <a:pt x="344203" y="359790"/>
                    <a:pt x="130635" y="149526"/>
                  </a:cubicBezTo>
                  <a:lnTo>
                    <a:pt x="69612" y="100463"/>
                  </a:lnTo>
                  <a:lnTo>
                    <a:pt x="42775" y="141582"/>
                  </a:lnTo>
                  <a:close/>
                </a:path>
              </a:pathLst>
            </a:custGeom>
            <a:solidFill>
              <a:srgbClr val="1891A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 defTabSz="457200"/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5" name="iśḻïḓe">
              <a:extLst>
                <a:ext uri="{FF2B5EF4-FFF2-40B4-BE49-F238E27FC236}">
                  <a16:creationId xmlns:a16="http://schemas.microsoft.com/office/drawing/2014/main" id="{3E25EAE5-012A-472F-AEAE-4442366217A2}"/>
                </a:ext>
              </a:extLst>
            </p:cNvPr>
            <p:cNvSpPr/>
            <p:nvPr/>
          </p:nvSpPr>
          <p:spPr>
            <a:xfrm>
              <a:off x="7667952" y="2819042"/>
              <a:ext cx="569820" cy="649940"/>
            </a:xfrm>
            <a:custGeom>
              <a:avLst/>
              <a:gdLst>
                <a:gd name="connsiteX0" fmla="*/ 172121 w 530753"/>
                <a:gd name="connsiteY0" fmla="*/ 360518 h 605380"/>
                <a:gd name="connsiteX1" fmla="*/ 222160 w 530753"/>
                <a:gd name="connsiteY1" fmla="*/ 518446 h 605380"/>
                <a:gd name="connsiteX2" fmla="*/ 228937 w 530753"/>
                <a:gd name="connsiteY2" fmla="*/ 539855 h 605380"/>
                <a:gd name="connsiteX3" fmla="*/ 251404 w 530753"/>
                <a:gd name="connsiteY3" fmla="*/ 476461 h 605380"/>
                <a:gd name="connsiteX4" fmla="*/ 264866 w 530753"/>
                <a:gd name="connsiteY4" fmla="*/ 401297 h 605380"/>
                <a:gd name="connsiteX5" fmla="*/ 264958 w 530753"/>
                <a:gd name="connsiteY5" fmla="*/ 401297 h 605380"/>
                <a:gd name="connsiteX6" fmla="*/ 265237 w 530753"/>
                <a:gd name="connsiteY6" fmla="*/ 401297 h 605380"/>
                <a:gd name="connsiteX7" fmla="*/ 265330 w 530753"/>
                <a:gd name="connsiteY7" fmla="*/ 401297 h 605380"/>
                <a:gd name="connsiteX8" fmla="*/ 265516 w 530753"/>
                <a:gd name="connsiteY8" fmla="*/ 401297 h 605380"/>
                <a:gd name="connsiteX9" fmla="*/ 278977 w 530753"/>
                <a:gd name="connsiteY9" fmla="*/ 476461 h 605380"/>
                <a:gd name="connsiteX10" fmla="*/ 301351 w 530753"/>
                <a:gd name="connsiteY10" fmla="*/ 539855 h 605380"/>
                <a:gd name="connsiteX11" fmla="*/ 308221 w 530753"/>
                <a:gd name="connsiteY11" fmla="*/ 518446 h 605380"/>
                <a:gd name="connsiteX12" fmla="*/ 358168 w 530753"/>
                <a:gd name="connsiteY12" fmla="*/ 360518 h 605380"/>
                <a:gd name="connsiteX13" fmla="*/ 461960 w 530753"/>
                <a:gd name="connsiteY13" fmla="*/ 410565 h 605380"/>
                <a:gd name="connsiteX14" fmla="*/ 530753 w 530753"/>
                <a:gd name="connsiteY14" fmla="*/ 605380 h 605380"/>
                <a:gd name="connsiteX15" fmla="*/ 0 w 530753"/>
                <a:gd name="connsiteY15" fmla="*/ 605380 h 605380"/>
                <a:gd name="connsiteX16" fmla="*/ 68421 w 530753"/>
                <a:gd name="connsiteY16" fmla="*/ 410565 h 605380"/>
                <a:gd name="connsiteX17" fmla="*/ 172121 w 530753"/>
                <a:gd name="connsiteY17" fmla="*/ 360518 h 605380"/>
                <a:gd name="connsiteX18" fmla="*/ 261439 w 530753"/>
                <a:gd name="connsiteY18" fmla="*/ 75637 h 605380"/>
                <a:gd name="connsiteX19" fmla="*/ 256982 w 530753"/>
                <a:gd name="connsiteY19" fmla="*/ 80086 h 605380"/>
                <a:gd name="connsiteX20" fmla="*/ 256982 w 530753"/>
                <a:gd name="connsiteY20" fmla="*/ 99459 h 605380"/>
                <a:gd name="connsiteX21" fmla="*/ 226619 w 530753"/>
                <a:gd name="connsiteY21" fmla="*/ 113363 h 605380"/>
                <a:gd name="connsiteX22" fmla="*/ 213898 w 530753"/>
                <a:gd name="connsiteY22" fmla="*/ 144507 h 605380"/>
                <a:gd name="connsiteX23" fmla="*/ 225876 w 530753"/>
                <a:gd name="connsiteY23" fmla="*/ 176208 h 605380"/>
                <a:gd name="connsiteX24" fmla="*/ 264410 w 530753"/>
                <a:gd name="connsiteY24" fmla="*/ 197620 h 605380"/>
                <a:gd name="connsiteX25" fmla="*/ 279452 w 530753"/>
                <a:gd name="connsiteY25" fmla="*/ 207167 h 605380"/>
                <a:gd name="connsiteX26" fmla="*/ 283724 w 530753"/>
                <a:gd name="connsiteY26" fmla="*/ 220886 h 605380"/>
                <a:gd name="connsiteX27" fmla="*/ 279452 w 530753"/>
                <a:gd name="connsiteY27" fmla="*/ 233214 h 605380"/>
                <a:gd name="connsiteX28" fmla="*/ 267196 w 530753"/>
                <a:gd name="connsiteY28" fmla="*/ 237941 h 605380"/>
                <a:gd name="connsiteX29" fmla="*/ 251503 w 530753"/>
                <a:gd name="connsiteY29" fmla="*/ 231823 h 605380"/>
                <a:gd name="connsiteX30" fmla="*/ 245654 w 530753"/>
                <a:gd name="connsiteY30" fmla="*/ 216529 h 605380"/>
                <a:gd name="connsiteX31" fmla="*/ 240361 w 530753"/>
                <a:gd name="connsiteY31" fmla="*/ 211987 h 605380"/>
                <a:gd name="connsiteX32" fmla="*/ 213526 w 530753"/>
                <a:gd name="connsiteY32" fmla="*/ 212451 h 605380"/>
                <a:gd name="connsiteX33" fmla="*/ 208419 w 530753"/>
                <a:gd name="connsiteY33" fmla="*/ 217920 h 605380"/>
                <a:gd name="connsiteX34" fmla="*/ 222254 w 530753"/>
                <a:gd name="connsiteY34" fmla="*/ 250918 h 605380"/>
                <a:gd name="connsiteX35" fmla="*/ 256796 w 530753"/>
                <a:gd name="connsiteY35" fmla="*/ 265841 h 605380"/>
                <a:gd name="connsiteX36" fmla="*/ 256796 w 530753"/>
                <a:gd name="connsiteY36" fmla="*/ 284102 h 605380"/>
                <a:gd name="connsiteX37" fmla="*/ 261253 w 530753"/>
                <a:gd name="connsiteY37" fmla="*/ 288551 h 605380"/>
                <a:gd name="connsiteX38" fmla="*/ 277874 w 530753"/>
                <a:gd name="connsiteY38" fmla="*/ 288551 h 605380"/>
                <a:gd name="connsiteX39" fmla="*/ 282331 w 530753"/>
                <a:gd name="connsiteY39" fmla="*/ 284102 h 605380"/>
                <a:gd name="connsiteX40" fmla="*/ 282331 w 530753"/>
                <a:gd name="connsiteY40" fmla="*/ 265378 h 605380"/>
                <a:gd name="connsiteX41" fmla="*/ 309444 w 530753"/>
                <a:gd name="connsiteY41" fmla="*/ 252216 h 605380"/>
                <a:gd name="connsiteX42" fmla="*/ 321701 w 530753"/>
                <a:gd name="connsiteY42" fmla="*/ 220886 h 605380"/>
                <a:gd name="connsiteX43" fmla="*/ 309444 w 530753"/>
                <a:gd name="connsiteY43" fmla="*/ 189370 h 605380"/>
                <a:gd name="connsiteX44" fmla="*/ 271188 w 530753"/>
                <a:gd name="connsiteY44" fmla="*/ 167217 h 605380"/>
                <a:gd name="connsiteX45" fmla="*/ 255867 w 530753"/>
                <a:gd name="connsiteY45" fmla="*/ 157484 h 605380"/>
                <a:gd name="connsiteX46" fmla="*/ 251782 w 530753"/>
                <a:gd name="connsiteY46" fmla="*/ 144971 h 605380"/>
                <a:gd name="connsiteX47" fmla="*/ 255589 w 530753"/>
                <a:gd name="connsiteY47" fmla="*/ 132457 h 605380"/>
                <a:gd name="connsiteX48" fmla="*/ 267381 w 530753"/>
                <a:gd name="connsiteY48" fmla="*/ 127545 h 605380"/>
                <a:gd name="connsiteX49" fmla="*/ 279824 w 530753"/>
                <a:gd name="connsiteY49" fmla="*/ 133477 h 605380"/>
                <a:gd name="connsiteX50" fmla="*/ 284466 w 530753"/>
                <a:gd name="connsiteY50" fmla="*/ 147103 h 605380"/>
                <a:gd name="connsiteX51" fmla="*/ 289759 w 530753"/>
                <a:gd name="connsiteY51" fmla="*/ 151645 h 605380"/>
                <a:gd name="connsiteX52" fmla="*/ 316594 w 530753"/>
                <a:gd name="connsiteY52" fmla="*/ 151274 h 605380"/>
                <a:gd name="connsiteX53" fmla="*/ 321794 w 530753"/>
                <a:gd name="connsiteY53" fmla="*/ 145805 h 605380"/>
                <a:gd name="connsiteX54" fmla="*/ 310466 w 530753"/>
                <a:gd name="connsiteY54" fmla="*/ 116329 h 605380"/>
                <a:gd name="connsiteX55" fmla="*/ 282238 w 530753"/>
                <a:gd name="connsiteY55" fmla="*/ 100386 h 605380"/>
                <a:gd name="connsiteX56" fmla="*/ 282238 w 530753"/>
                <a:gd name="connsiteY56" fmla="*/ 80086 h 605380"/>
                <a:gd name="connsiteX57" fmla="*/ 277781 w 530753"/>
                <a:gd name="connsiteY57" fmla="*/ 75637 h 605380"/>
                <a:gd name="connsiteX58" fmla="*/ 248532 w 530753"/>
                <a:gd name="connsiteY58" fmla="*/ 0 h 605380"/>
                <a:gd name="connsiteX59" fmla="*/ 281309 w 530753"/>
                <a:gd name="connsiteY59" fmla="*/ 0 h 605380"/>
                <a:gd name="connsiteX60" fmla="*/ 293380 w 530753"/>
                <a:gd name="connsiteY60" fmla="*/ 11957 h 605380"/>
                <a:gd name="connsiteX61" fmla="*/ 293380 w 530753"/>
                <a:gd name="connsiteY61" fmla="*/ 39209 h 605380"/>
                <a:gd name="connsiteX62" fmla="*/ 346121 w 530753"/>
                <a:gd name="connsiteY62" fmla="*/ 60899 h 605380"/>
                <a:gd name="connsiteX63" fmla="*/ 365435 w 530753"/>
                <a:gd name="connsiteY63" fmla="*/ 41619 h 605380"/>
                <a:gd name="connsiteX64" fmla="*/ 382520 w 530753"/>
                <a:gd name="connsiteY64" fmla="*/ 41619 h 605380"/>
                <a:gd name="connsiteX65" fmla="*/ 405641 w 530753"/>
                <a:gd name="connsiteY65" fmla="*/ 64792 h 605380"/>
                <a:gd name="connsiteX66" fmla="*/ 405641 w 530753"/>
                <a:gd name="connsiteY66" fmla="*/ 81847 h 605380"/>
                <a:gd name="connsiteX67" fmla="*/ 386327 w 530753"/>
                <a:gd name="connsiteY67" fmla="*/ 101127 h 605380"/>
                <a:gd name="connsiteX68" fmla="*/ 408148 w 530753"/>
                <a:gd name="connsiteY68" fmla="*/ 153777 h 605380"/>
                <a:gd name="connsiteX69" fmla="*/ 435354 w 530753"/>
                <a:gd name="connsiteY69" fmla="*/ 153777 h 605380"/>
                <a:gd name="connsiteX70" fmla="*/ 447332 w 530753"/>
                <a:gd name="connsiteY70" fmla="*/ 165734 h 605380"/>
                <a:gd name="connsiteX71" fmla="*/ 447332 w 530753"/>
                <a:gd name="connsiteY71" fmla="*/ 198454 h 605380"/>
                <a:gd name="connsiteX72" fmla="*/ 435354 w 530753"/>
                <a:gd name="connsiteY72" fmla="*/ 210504 h 605380"/>
                <a:gd name="connsiteX73" fmla="*/ 408148 w 530753"/>
                <a:gd name="connsiteY73" fmla="*/ 210504 h 605380"/>
                <a:gd name="connsiteX74" fmla="*/ 386327 w 530753"/>
                <a:gd name="connsiteY74" fmla="*/ 263153 h 605380"/>
                <a:gd name="connsiteX75" fmla="*/ 405548 w 530753"/>
                <a:gd name="connsiteY75" fmla="*/ 282433 h 605380"/>
                <a:gd name="connsiteX76" fmla="*/ 405548 w 530753"/>
                <a:gd name="connsiteY76" fmla="*/ 299489 h 605380"/>
                <a:gd name="connsiteX77" fmla="*/ 382334 w 530753"/>
                <a:gd name="connsiteY77" fmla="*/ 322569 h 605380"/>
                <a:gd name="connsiteX78" fmla="*/ 365249 w 530753"/>
                <a:gd name="connsiteY78" fmla="*/ 322569 h 605380"/>
                <a:gd name="connsiteX79" fmla="*/ 345936 w 530753"/>
                <a:gd name="connsiteY79" fmla="*/ 303289 h 605380"/>
                <a:gd name="connsiteX80" fmla="*/ 293195 w 530753"/>
                <a:gd name="connsiteY80" fmla="*/ 325072 h 605380"/>
                <a:gd name="connsiteX81" fmla="*/ 293195 w 530753"/>
                <a:gd name="connsiteY81" fmla="*/ 352231 h 605380"/>
                <a:gd name="connsiteX82" fmla="*/ 281217 w 530753"/>
                <a:gd name="connsiteY82" fmla="*/ 364188 h 605380"/>
                <a:gd name="connsiteX83" fmla="*/ 248439 w 530753"/>
                <a:gd name="connsiteY83" fmla="*/ 364188 h 605380"/>
                <a:gd name="connsiteX84" fmla="*/ 236368 w 530753"/>
                <a:gd name="connsiteY84" fmla="*/ 352231 h 605380"/>
                <a:gd name="connsiteX85" fmla="*/ 236368 w 530753"/>
                <a:gd name="connsiteY85" fmla="*/ 325072 h 605380"/>
                <a:gd name="connsiteX86" fmla="*/ 183627 w 530753"/>
                <a:gd name="connsiteY86" fmla="*/ 303289 h 605380"/>
                <a:gd name="connsiteX87" fmla="*/ 164314 w 530753"/>
                <a:gd name="connsiteY87" fmla="*/ 322569 h 605380"/>
                <a:gd name="connsiteX88" fmla="*/ 147414 w 530753"/>
                <a:gd name="connsiteY88" fmla="*/ 322569 h 605380"/>
                <a:gd name="connsiteX89" fmla="*/ 124201 w 530753"/>
                <a:gd name="connsiteY89" fmla="*/ 299489 h 605380"/>
                <a:gd name="connsiteX90" fmla="*/ 124201 w 530753"/>
                <a:gd name="connsiteY90" fmla="*/ 282433 h 605380"/>
                <a:gd name="connsiteX91" fmla="*/ 143514 w 530753"/>
                <a:gd name="connsiteY91" fmla="*/ 263153 h 605380"/>
                <a:gd name="connsiteX92" fmla="*/ 121786 w 530753"/>
                <a:gd name="connsiteY92" fmla="*/ 210504 h 605380"/>
                <a:gd name="connsiteX93" fmla="*/ 94487 w 530753"/>
                <a:gd name="connsiteY93" fmla="*/ 210504 h 605380"/>
                <a:gd name="connsiteX94" fmla="*/ 82509 w 530753"/>
                <a:gd name="connsiteY94" fmla="*/ 198454 h 605380"/>
                <a:gd name="connsiteX95" fmla="*/ 82509 w 530753"/>
                <a:gd name="connsiteY95" fmla="*/ 165734 h 605380"/>
                <a:gd name="connsiteX96" fmla="*/ 94487 w 530753"/>
                <a:gd name="connsiteY96" fmla="*/ 153777 h 605380"/>
                <a:gd name="connsiteX97" fmla="*/ 121879 w 530753"/>
                <a:gd name="connsiteY97" fmla="*/ 153777 h 605380"/>
                <a:gd name="connsiteX98" fmla="*/ 143700 w 530753"/>
                <a:gd name="connsiteY98" fmla="*/ 101127 h 605380"/>
                <a:gd name="connsiteX99" fmla="*/ 124386 w 530753"/>
                <a:gd name="connsiteY99" fmla="*/ 81847 h 605380"/>
                <a:gd name="connsiteX100" fmla="*/ 124386 w 530753"/>
                <a:gd name="connsiteY100" fmla="*/ 64792 h 605380"/>
                <a:gd name="connsiteX101" fmla="*/ 147507 w 530753"/>
                <a:gd name="connsiteY101" fmla="*/ 41619 h 605380"/>
                <a:gd name="connsiteX102" fmla="*/ 164499 w 530753"/>
                <a:gd name="connsiteY102" fmla="*/ 41619 h 605380"/>
                <a:gd name="connsiteX103" fmla="*/ 183813 w 530753"/>
                <a:gd name="connsiteY103" fmla="*/ 60899 h 605380"/>
                <a:gd name="connsiteX104" fmla="*/ 236554 w 530753"/>
                <a:gd name="connsiteY104" fmla="*/ 39209 h 605380"/>
                <a:gd name="connsiteX105" fmla="*/ 236554 w 530753"/>
                <a:gd name="connsiteY105" fmla="*/ 11957 h 605380"/>
                <a:gd name="connsiteX106" fmla="*/ 248532 w 530753"/>
                <a:gd name="connsiteY106" fmla="*/ 0 h 60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530753" h="605380">
                  <a:moveTo>
                    <a:pt x="172121" y="360518"/>
                  </a:moveTo>
                  <a:lnTo>
                    <a:pt x="222160" y="518446"/>
                  </a:lnTo>
                  <a:lnTo>
                    <a:pt x="228937" y="539855"/>
                  </a:lnTo>
                  <a:lnTo>
                    <a:pt x="251404" y="476461"/>
                  </a:lnTo>
                  <a:cubicBezTo>
                    <a:pt x="199879" y="404819"/>
                    <a:pt x="255303" y="401483"/>
                    <a:pt x="264866" y="401297"/>
                  </a:cubicBezTo>
                  <a:lnTo>
                    <a:pt x="264958" y="401297"/>
                  </a:lnTo>
                  <a:lnTo>
                    <a:pt x="265237" y="401297"/>
                  </a:lnTo>
                  <a:lnTo>
                    <a:pt x="265330" y="401297"/>
                  </a:lnTo>
                  <a:lnTo>
                    <a:pt x="265516" y="401297"/>
                  </a:lnTo>
                  <a:cubicBezTo>
                    <a:pt x="274985" y="401297"/>
                    <a:pt x="330502" y="404819"/>
                    <a:pt x="278977" y="476461"/>
                  </a:cubicBezTo>
                  <a:lnTo>
                    <a:pt x="301351" y="539855"/>
                  </a:lnTo>
                  <a:lnTo>
                    <a:pt x="308221" y="518446"/>
                  </a:lnTo>
                  <a:lnTo>
                    <a:pt x="358168" y="360518"/>
                  </a:lnTo>
                  <a:cubicBezTo>
                    <a:pt x="358168" y="360518"/>
                    <a:pt x="397067" y="385912"/>
                    <a:pt x="461960" y="410565"/>
                  </a:cubicBezTo>
                  <a:cubicBezTo>
                    <a:pt x="533352" y="436516"/>
                    <a:pt x="528896" y="495276"/>
                    <a:pt x="530753" y="605380"/>
                  </a:cubicBezTo>
                  <a:lnTo>
                    <a:pt x="0" y="605380"/>
                  </a:lnTo>
                  <a:cubicBezTo>
                    <a:pt x="1299" y="495276"/>
                    <a:pt x="-3157" y="436516"/>
                    <a:pt x="68421" y="410565"/>
                  </a:cubicBezTo>
                  <a:cubicBezTo>
                    <a:pt x="133315" y="385912"/>
                    <a:pt x="172121" y="360518"/>
                    <a:pt x="172121" y="360518"/>
                  </a:cubicBezTo>
                  <a:close/>
                  <a:moveTo>
                    <a:pt x="261439" y="75637"/>
                  </a:moveTo>
                  <a:cubicBezTo>
                    <a:pt x="258932" y="75637"/>
                    <a:pt x="256982" y="77583"/>
                    <a:pt x="256982" y="80086"/>
                  </a:cubicBezTo>
                  <a:lnTo>
                    <a:pt x="256982" y="99459"/>
                  </a:lnTo>
                  <a:cubicBezTo>
                    <a:pt x="244446" y="101313"/>
                    <a:pt x="234418" y="105947"/>
                    <a:pt x="226619" y="113363"/>
                  </a:cubicBezTo>
                  <a:cubicBezTo>
                    <a:pt x="218076" y="121520"/>
                    <a:pt x="213898" y="131901"/>
                    <a:pt x="213898" y="144507"/>
                  </a:cubicBezTo>
                  <a:cubicBezTo>
                    <a:pt x="213898" y="158411"/>
                    <a:pt x="217797" y="169071"/>
                    <a:pt x="225876" y="176208"/>
                  </a:cubicBezTo>
                  <a:cubicBezTo>
                    <a:pt x="233954" y="183531"/>
                    <a:pt x="246675" y="190575"/>
                    <a:pt x="264410" y="197620"/>
                  </a:cubicBezTo>
                  <a:cubicBezTo>
                    <a:pt x="271560" y="200679"/>
                    <a:pt x="276667" y="203923"/>
                    <a:pt x="279452" y="207167"/>
                  </a:cubicBezTo>
                  <a:cubicBezTo>
                    <a:pt x="282238" y="210319"/>
                    <a:pt x="283724" y="214953"/>
                    <a:pt x="283724" y="220886"/>
                  </a:cubicBezTo>
                  <a:cubicBezTo>
                    <a:pt x="283724" y="225891"/>
                    <a:pt x="282238" y="230155"/>
                    <a:pt x="279452" y="233214"/>
                  </a:cubicBezTo>
                  <a:cubicBezTo>
                    <a:pt x="276667" y="236273"/>
                    <a:pt x="272581" y="237941"/>
                    <a:pt x="267196" y="237941"/>
                  </a:cubicBezTo>
                  <a:cubicBezTo>
                    <a:pt x="260789" y="237941"/>
                    <a:pt x="255589" y="235902"/>
                    <a:pt x="251503" y="231823"/>
                  </a:cubicBezTo>
                  <a:cubicBezTo>
                    <a:pt x="248253" y="228486"/>
                    <a:pt x="246304" y="223296"/>
                    <a:pt x="245654" y="216529"/>
                  </a:cubicBezTo>
                  <a:cubicBezTo>
                    <a:pt x="245468" y="213934"/>
                    <a:pt x="243054" y="211987"/>
                    <a:pt x="240361" y="211987"/>
                  </a:cubicBezTo>
                  <a:lnTo>
                    <a:pt x="213526" y="212451"/>
                  </a:lnTo>
                  <a:cubicBezTo>
                    <a:pt x="210648" y="212543"/>
                    <a:pt x="208141" y="214953"/>
                    <a:pt x="208419" y="217920"/>
                  </a:cubicBezTo>
                  <a:cubicBezTo>
                    <a:pt x="209162" y="232101"/>
                    <a:pt x="213712" y="243132"/>
                    <a:pt x="222254" y="250918"/>
                  </a:cubicBezTo>
                  <a:cubicBezTo>
                    <a:pt x="231447" y="259260"/>
                    <a:pt x="243054" y="264266"/>
                    <a:pt x="256796" y="265841"/>
                  </a:cubicBezTo>
                  <a:lnTo>
                    <a:pt x="256796" y="284102"/>
                  </a:lnTo>
                  <a:cubicBezTo>
                    <a:pt x="256796" y="286605"/>
                    <a:pt x="258839" y="288551"/>
                    <a:pt x="261253" y="288551"/>
                  </a:cubicBezTo>
                  <a:lnTo>
                    <a:pt x="277874" y="288551"/>
                  </a:lnTo>
                  <a:cubicBezTo>
                    <a:pt x="280381" y="288551"/>
                    <a:pt x="282331" y="286605"/>
                    <a:pt x="282331" y="284102"/>
                  </a:cubicBezTo>
                  <a:lnTo>
                    <a:pt x="282331" y="265378"/>
                  </a:lnTo>
                  <a:cubicBezTo>
                    <a:pt x="293473" y="263339"/>
                    <a:pt x="302480" y="258890"/>
                    <a:pt x="309444" y="252216"/>
                  </a:cubicBezTo>
                  <a:cubicBezTo>
                    <a:pt x="317615" y="244337"/>
                    <a:pt x="321701" y="233863"/>
                    <a:pt x="321701" y="220886"/>
                  </a:cubicBezTo>
                  <a:cubicBezTo>
                    <a:pt x="321701" y="207260"/>
                    <a:pt x="317615" y="196600"/>
                    <a:pt x="309444" y="189370"/>
                  </a:cubicBezTo>
                  <a:cubicBezTo>
                    <a:pt x="301273" y="181955"/>
                    <a:pt x="288552" y="174632"/>
                    <a:pt x="271188" y="167217"/>
                  </a:cubicBezTo>
                  <a:cubicBezTo>
                    <a:pt x="263667" y="163880"/>
                    <a:pt x="258560" y="160636"/>
                    <a:pt x="255867" y="157484"/>
                  </a:cubicBezTo>
                  <a:cubicBezTo>
                    <a:pt x="253082" y="154333"/>
                    <a:pt x="251782" y="150161"/>
                    <a:pt x="251782" y="144971"/>
                  </a:cubicBezTo>
                  <a:cubicBezTo>
                    <a:pt x="251782" y="139873"/>
                    <a:pt x="252989" y="135794"/>
                    <a:pt x="255589" y="132457"/>
                  </a:cubicBezTo>
                  <a:cubicBezTo>
                    <a:pt x="258096" y="129120"/>
                    <a:pt x="261996" y="127545"/>
                    <a:pt x="267381" y="127545"/>
                  </a:cubicBezTo>
                  <a:cubicBezTo>
                    <a:pt x="272581" y="127545"/>
                    <a:pt x="276760" y="129491"/>
                    <a:pt x="279824" y="133477"/>
                  </a:cubicBezTo>
                  <a:cubicBezTo>
                    <a:pt x="282424" y="136721"/>
                    <a:pt x="283909" y="141263"/>
                    <a:pt x="284466" y="147103"/>
                  </a:cubicBezTo>
                  <a:cubicBezTo>
                    <a:pt x="284652" y="149791"/>
                    <a:pt x="287066" y="151645"/>
                    <a:pt x="289759" y="151645"/>
                  </a:cubicBezTo>
                  <a:lnTo>
                    <a:pt x="316594" y="151274"/>
                  </a:lnTo>
                  <a:cubicBezTo>
                    <a:pt x="319565" y="151274"/>
                    <a:pt x="321979" y="148771"/>
                    <a:pt x="321794" y="145805"/>
                  </a:cubicBezTo>
                  <a:cubicBezTo>
                    <a:pt x="321051" y="134126"/>
                    <a:pt x="317244" y="124208"/>
                    <a:pt x="310466" y="116329"/>
                  </a:cubicBezTo>
                  <a:cubicBezTo>
                    <a:pt x="303409" y="107987"/>
                    <a:pt x="293938" y="102703"/>
                    <a:pt x="282238" y="100386"/>
                  </a:cubicBezTo>
                  <a:lnTo>
                    <a:pt x="282238" y="80086"/>
                  </a:lnTo>
                  <a:cubicBezTo>
                    <a:pt x="282238" y="77583"/>
                    <a:pt x="280195" y="75637"/>
                    <a:pt x="277781" y="75637"/>
                  </a:cubicBezTo>
                  <a:close/>
                  <a:moveTo>
                    <a:pt x="248532" y="0"/>
                  </a:moveTo>
                  <a:lnTo>
                    <a:pt x="281309" y="0"/>
                  </a:lnTo>
                  <a:cubicBezTo>
                    <a:pt x="287902" y="0"/>
                    <a:pt x="293380" y="5283"/>
                    <a:pt x="293380" y="11957"/>
                  </a:cubicBezTo>
                  <a:lnTo>
                    <a:pt x="293380" y="39209"/>
                  </a:lnTo>
                  <a:cubicBezTo>
                    <a:pt x="312508" y="42917"/>
                    <a:pt x="330336" y="50425"/>
                    <a:pt x="346121" y="60899"/>
                  </a:cubicBezTo>
                  <a:lnTo>
                    <a:pt x="365435" y="41619"/>
                  </a:lnTo>
                  <a:cubicBezTo>
                    <a:pt x="370078" y="36984"/>
                    <a:pt x="377785" y="36984"/>
                    <a:pt x="382520" y="41619"/>
                  </a:cubicBezTo>
                  <a:lnTo>
                    <a:pt x="405641" y="64792"/>
                  </a:lnTo>
                  <a:cubicBezTo>
                    <a:pt x="410376" y="69427"/>
                    <a:pt x="410376" y="77120"/>
                    <a:pt x="405641" y="81847"/>
                  </a:cubicBezTo>
                  <a:lnTo>
                    <a:pt x="386327" y="101127"/>
                  </a:lnTo>
                  <a:cubicBezTo>
                    <a:pt x="396820" y="116792"/>
                    <a:pt x="404248" y="134589"/>
                    <a:pt x="408148" y="153777"/>
                  </a:cubicBezTo>
                  <a:lnTo>
                    <a:pt x="435354" y="153777"/>
                  </a:lnTo>
                  <a:cubicBezTo>
                    <a:pt x="441947" y="153777"/>
                    <a:pt x="447332" y="159060"/>
                    <a:pt x="447332" y="165734"/>
                  </a:cubicBezTo>
                  <a:lnTo>
                    <a:pt x="447332" y="198454"/>
                  </a:lnTo>
                  <a:cubicBezTo>
                    <a:pt x="447332" y="205128"/>
                    <a:pt x="442040" y="210504"/>
                    <a:pt x="435354" y="210504"/>
                  </a:cubicBezTo>
                  <a:lnTo>
                    <a:pt x="408148" y="210504"/>
                  </a:lnTo>
                  <a:cubicBezTo>
                    <a:pt x="404434" y="229599"/>
                    <a:pt x="396820" y="247396"/>
                    <a:pt x="386327" y="263153"/>
                  </a:cubicBezTo>
                  <a:lnTo>
                    <a:pt x="405548" y="282433"/>
                  </a:lnTo>
                  <a:cubicBezTo>
                    <a:pt x="410191" y="287068"/>
                    <a:pt x="410191" y="294761"/>
                    <a:pt x="405548" y="299489"/>
                  </a:cubicBezTo>
                  <a:lnTo>
                    <a:pt x="382334" y="322569"/>
                  </a:lnTo>
                  <a:cubicBezTo>
                    <a:pt x="377692" y="327296"/>
                    <a:pt x="369985" y="327296"/>
                    <a:pt x="365249" y="322569"/>
                  </a:cubicBezTo>
                  <a:lnTo>
                    <a:pt x="345936" y="303289"/>
                  </a:lnTo>
                  <a:cubicBezTo>
                    <a:pt x="330243" y="313671"/>
                    <a:pt x="312416" y="321179"/>
                    <a:pt x="293195" y="325072"/>
                  </a:cubicBezTo>
                  <a:lnTo>
                    <a:pt x="293195" y="352231"/>
                  </a:lnTo>
                  <a:cubicBezTo>
                    <a:pt x="293195" y="358905"/>
                    <a:pt x="287902" y="364188"/>
                    <a:pt x="281217" y="364188"/>
                  </a:cubicBezTo>
                  <a:lnTo>
                    <a:pt x="248439" y="364188"/>
                  </a:lnTo>
                  <a:cubicBezTo>
                    <a:pt x="241847" y="364188"/>
                    <a:pt x="236368" y="358905"/>
                    <a:pt x="236368" y="352231"/>
                  </a:cubicBezTo>
                  <a:lnTo>
                    <a:pt x="236368" y="325072"/>
                  </a:lnTo>
                  <a:cubicBezTo>
                    <a:pt x="217240" y="321364"/>
                    <a:pt x="199412" y="313763"/>
                    <a:pt x="183627" y="303289"/>
                  </a:cubicBezTo>
                  <a:lnTo>
                    <a:pt x="164314" y="322569"/>
                  </a:lnTo>
                  <a:cubicBezTo>
                    <a:pt x="159764" y="327296"/>
                    <a:pt x="152057" y="327296"/>
                    <a:pt x="147414" y="322569"/>
                  </a:cubicBezTo>
                  <a:lnTo>
                    <a:pt x="124201" y="299489"/>
                  </a:lnTo>
                  <a:cubicBezTo>
                    <a:pt x="119558" y="294761"/>
                    <a:pt x="119558" y="287068"/>
                    <a:pt x="124201" y="282433"/>
                  </a:cubicBezTo>
                  <a:lnTo>
                    <a:pt x="143514" y="263153"/>
                  </a:lnTo>
                  <a:cubicBezTo>
                    <a:pt x="133022" y="247396"/>
                    <a:pt x="125593" y="229599"/>
                    <a:pt x="121786" y="210504"/>
                  </a:cubicBezTo>
                  <a:lnTo>
                    <a:pt x="94487" y="210504"/>
                  </a:lnTo>
                  <a:cubicBezTo>
                    <a:pt x="87988" y="210504"/>
                    <a:pt x="82509" y="205128"/>
                    <a:pt x="82509" y="198454"/>
                  </a:cubicBezTo>
                  <a:lnTo>
                    <a:pt x="82509" y="165734"/>
                  </a:lnTo>
                  <a:cubicBezTo>
                    <a:pt x="82509" y="159153"/>
                    <a:pt x="87802" y="153777"/>
                    <a:pt x="94487" y="153777"/>
                  </a:cubicBezTo>
                  <a:lnTo>
                    <a:pt x="121879" y="153777"/>
                  </a:lnTo>
                  <a:cubicBezTo>
                    <a:pt x="125593" y="134589"/>
                    <a:pt x="133115" y="116792"/>
                    <a:pt x="143700" y="101127"/>
                  </a:cubicBezTo>
                  <a:lnTo>
                    <a:pt x="124386" y="81847"/>
                  </a:lnTo>
                  <a:cubicBezTo>
                    <a:pt x="119651" y="77120"/>
                    <a:pt x="119651" y="69427"/>
                    <a:pt x="124386" y="64792"/>
                  </a:cubicBezTo>
                  <a:lnTo>
                    <a:pt x="147507" y="41619"/>
                  </a:lnTo>
                  <a:cubicBezTo>
                    <a:pt x="152057" y="36984"/>
                    <a:pt x="159764" y="36984"/>
                    <a:pt x="164499" y="41619"/>
                  </a:cubicBezTo>
                  <a:lnTo>
                    <a:pt x="183813" y="60899"/>
                  </a:lnTo>
                  <a:cubicBezTo>
                    <a:pt x="199505" y="50425"/>
                    <a:pt x="217333" y="43009"/>
                    <a:pt x="236554" y="39209"/>
                  </a:cubicBezTo>
                  <a:lnTo>
                    <a:pt x="236554" y="11957"/>
                  </a:lnTo>
                  <a:cubicBezTo>
                    <a:pt x="236554" y="5469"/>
                    <a:pt x="241847" y="0"/>
                    <a:pt x="248532" y="0"/>
                  </a:cubicBezTo>
                  <a:close/>
                </a:path>
              </a:pathLst>
            </a:custGeom>
            <a:solidFill>
              <a:srgbClr val="1891AC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5" name="ïṣļiḋè">
            <a:extLst>
              <a:ext uri="{FF2B5EF4-FFF2-40B4-BE49-F238E27FC236}">
                <a16:creationId xmlns:a16="http://schemas.microsoft.com/office/drawing/2014/main" id="{480E0106-09E2-4BEF-B529-2C888E74D024}"/>
              </a:ext>
            </a:extLst>
          </p:cNvPr>
          <p:cNvGrpSpPr/>
          <p:nvPr/>
        </p:nvGrpSpPr>
        <p:grpSpPr>
          <a:xfrm>
            <a:off x="5718116" y="3767531"/>
            <a:ext cx="1802231" cy="1735315"/>
            <a:chOff x="5920359" y="3463652"/>
            <a:chExt cx="1469172" cy="1414622"/>
          </a:xfrm>
        </p:grpSpPr>
        <p:sp>
          <p:nvSpPr>
            <p:cNvPr id="118" name="í$ļîḑê">
              <a:extLst>
                <a:ext uri="{FF2B5EF4-FFF2-40B4-BE49-F238E27FC236}">
                  <a16:creationId xmlns:a16="http://schemas.microsoft.com/office/drawing/2014/main" id="{DC8ADBD1-2F9E-490D-A28E-7ACDA5C7C718}"/>
                </a:ext>
              </a:extLst>
            </p:cNvPr>
            <p:cNvSpPr/>
            <p:nvPr/>
          </p:nvSpPr>
          <p:spPr>
            <a:xfrm>
              <a:off x="6118939" y="3463652"/>
              <a:ext cx="1270592" cy="1270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3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6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3" y="12487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57150">
              <a:solidFill>
                <a:srgbClr val="A6A6A6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9" name="ïṡḻiďé">
              <a:extLst>
                <a:ext uri="{FF2B5EF4-FFF2-40B4-BE49-F238E27FC236}">
                  <a16:creationId xmlns:a16="http://schemas.microsoft.com/office/drawing/2014/main" id="{B5EE4A20-434A-4A61-A9E4-0A5BD25F5F98}"/>
                </a:ext>
              </a:extLst>
            </p:cNvPr>
            <p:cNvSpPr/>
            <p:nvPr/>
          </p:nvSpPr>
          <p:spPr>
            <a:xfrm rot="3695988">
              <a:off x="5556611" y="4222868"/>
              <a:ext cx="1019154" cy="291657"/>
            </a:xfrm>
            <a:custGeom>
              <a:avLst/>
              <a:gdLst>
                <a:gd name="connsiteX0" fmla="*/ 0 w 1019154"/>
                <a:gd name="connsiteY0" fmla="*/ 28457 h 291657"/>
                <a:gd name="connsiteX1" fmla="*/ 36653 w 1019154"/>
                <a:gd name="connsiteY1" fmla="*/ 0 h 291657"/>
                <a:gd name="connsiteX2" fmla="*/ 821482 w 1019154"/>
                <a:gd name="connsiteY2" fmla="*/ 180252 h 291657"/>
                <a:gd name="connsiteX3" fmla="*/ 923342 w 1019154"/>
                <a:gd name="connsiteY3" fmla="*/ 116253 h 291657"/>
                <a:gd name="connsiteX4" fmla="*/ 885470 w 1019154"/>
                <a:gd name="connsiteY4" fmla="*/ 67450 h 291657"/>
                <a:gd name="connsiteX5" fmla="*/ 1019154 w 1019154"/>
                <a:gd name="connsiteY5" fmla="*/ 68365 h 291657"/>
                <a:gd name="connsiteX6" fmla="*/ 989125 w 1019154"/>
                <a:gd name="connsiteY6" fmla="*/ 201021 h 291657"/>
                <a:gd name="connsiteX7" fmla="*/ 951784 w 1019154"/>
                <a:gd name="connsiteY7" fmla="*/ 152904 h 291657"/>
                <a:gd name="connsiteX8" fmla="*/ 843287 w 1019154"/>
                <a:gd name="connsiteY8" fmla="*/ 220891 h 291657"/>
                <a:gd name="connsiteX9" fmla="*/ 0 w 1019154"/>
                <a:gd name="connsiteY9" fmla="*/ 28457 h 29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9154" h="291657">
                  <a:moveTo>
                    <a:pt x="0" y="28457"/>
                  </a:moveTo>
                  <a:lnTo>
                    <a:pt x="36653" y="0"/>
                  </a:lnTo>
                  <a:cubicBezTo>
                    <a:pt x="225228" y="242994"/>
                    <a:pt x="552992" y="313465"/>
                    <a:pt x="821482" y="180252"/>
                  </a:cubicBezTo>
                  <a:lnTo>
                    <a:pt x="923342" y="116253"/>
                  </a:lnTo>
                  <a:lnTo>
                    <a:pt x="885470" y="67450"/>
                  </a:lnTo>
                  <a:lnTo>
                    <a:pt x="1019154" y="68365"/>
                  </a:lnTo>
                  <a:cubicBezTo>
                    <a:pt x="1019154" y="68365"/>
                    <a:pt x="989125" y="201021"/>
                    <a:pt x="989125" y="201021"/>
                  </a:cubicBezTo>
                  <a:lnTo>
                    <a:pt x="951784" y="152904"/>
                  </a:lnTo>
                  <a:lnTo>
                    <a:pt x="843287" y="220891"/>
                  </a:lnTo>
                  <a:cubicBezTo>
                    <a:pt x="557611" y="361989"/>
                    <a:pt x="202314" y="289183"/>
                    <a:pt x="0" y="28457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70000" lnSpcReduction="20000"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1" name="íś1iḋé">
              <a:extLst>
                <a:ext uri="{FF2B5EF4-FFF2-40B4-BE49-F238E27FC236}">
                  <a16:creationId xmlns:a16="http://schemas.microsoft.com/office/drawing/2014/main" id="{4CD23B85-E0C6-4D29-B8EE-56E515466603}"/>
                </a:ext>
              </a:extLst>
            </p:cNvPr>
            <p:cNvSpPr/>
            <p:nvPr/>
          </p:nvSpPr>
          <p:spPr>
            <a:xfrm>
              <a:off x="6485628" y="3788354"/>
              <a:ext cx="649940" cy="589764"/>
            </a:xfrm>
            <a:custGeom>
              <a:avLst/>
              <a:gdLst>
                <a:gd name="connsiteX0" fmla="*/ 243058 w 607915"/>
                <a:gd name="connsiteY0" fmla="*/ 416124 h 551629"/>
                <a:gd name="connsiteX1" fmla="*/ 258029 w 607915"/>
                <a:gd name="connsiteY1" fmla="*/ 430839 h 551629"/>
                <a:gd name="connsiteX2" fmla="*/ 243430 w 607915"/>
                <a:gd name="connsiteY2" fmla="*/ 445740 h 551629"/>
                <a:gd name="connsiteX3" fmla="*/ 230412 w 607915"/>
                <a:gd name="connsiteY3" fmla="*/ 438428 h 551629"/>
                <a:gd name="connsiteX4" fmla="*/ 228366 w 607915"/>
                <a:gd name="connsiteY4" fmla="*/ 431210 h 551629"/>
                <a:gd name="connsiteX5" fmla="*/ 243058 w 607915"/>
                <a:gd name="connsiteY5" fmla="*/ 416124 h 551629"/>
                <a:gd name="connsiteX6" fmla="*/ 551744 w 607915"/>
                <a:gd name="connsiteY6" fmla="*/ 407129 h 551629"/>
                <a:gd name="connsiteX7" fmla="*/ 531968 w 607915"/>
                <a:gd name="connsiteY7" fmla="*/ 412505 h 551629"/>
                <a:gd name="connsiteX8" fmla="*/ 518598 w 607915"/>
                <a:gd name="connsiteY8" fmla="*/ 445040 h 551629"/>
                <a:gd name="connsiteX9" fmla="*/ 486381 w 607915"/>
                <a:gd name="connsiteY9" fmla="*/ 458481 h 551629"/>
                <a:gd name="connsiteX10" fmla="*/ 481089 w 607915"/>
                <a:gd name="connsiteY10" fmla="*/ 478688 h 551629"/>
                <a:gd name="connsiteX11" fmla="*/ 533082 w 607915"/>
                <a:gd name="connsiteY11" fmla="*/ 459593 h 551629"/>
                <a:gd name="connsiteX12" fmla="*/ 551744 w 607915"/>
                <a:gd name="connsiteY12" fmla="*/ 407129 h 551629"/>
                <a:gd name="connsiteX13" fmla="*/ 179372 w 607915"/>
                <a:gd name="connsiteY13" fmla="*/ 401381 h 551629"/>
                <a:gd name="connsiteX14" fmla="*/ 190690 w 607915"/>
                <a:gd name="connsiteY14" fmla="*/ 402770 h 551629"/>
                <a:gd name="connsiteX15" fmla="*/ 196344 w 607915"/>
                <a:gd name="connsiteY15" fmla="*/ 422865 h 551629"/>
                <a:gd name="connsiteX16" fmla="*/ 176232 w 607915"/>
                <a:gd name="connsiteY16" fmla="*/ 428607 h 551629"/>
                <a:gd name="connsiteX17" fmla="*/ 170671 w 607915"/>
                <a:gd name="connsiteY17" fmla="*/ 423143 h 551629"/>
                <a:gd name="connsiteX18" fmla="*/ 170486 w 607915"/>
                <a:gd name="connsiteY18" fmla="*/ 408326 h 551629"/>
                <a:gd name="connsiteX19" fmla="*/ 179372 w 607915"/>
                <a:gd name="connsiteY19" fmla="*/ 401381 h 551629"/>
                <a:gd name="connsiteX20" fmla="*/ 306331 w 607915"/>
                <a:gd name="connsiteY20" fmla="*/ 400103 h 551629"/>
                <a:gd name="connsiteX21" fmla="*/ 315310 w 607915"/>
                <a:gd name="connsiteY21" fmla="*/ 406833 h 551629"/>
                <a:gd name="connsiteX22" fmla="*/ 310106 w 607915"/>
                <a:gd name="connsiteY22" fmla="*/ 427126 h 551629"/>
                <a:gd name="connsiteX23" fmla="*/ 289847 w 607915"/>
                <a:gd name="connsiteY23" fmla="*/ 421937 h 551629"/>
                <a:gd name="connsiteX24" fmla="*/ 295051 w 607915"/>
                <a:gd name="connsiteY24" fmla="*/ 401644 h 551629"/>
                <a:gd name="connsiteX25" fmla="*/ 306331 w 607915"/>
                <a:gd name="connsiteY25" fmla="*/ 400103 h 551629"/>
                <a:gd name="connsiteX26" fmla="*/ 485847 w 607915"/>
                <a:gd name="connsiteY26" fmla="*/ 390456 h 551629"/>
                <a:gd name="connsiteX27" fmla="*/ 470319 w 607915"/>
                <a:gd name="connsiteY27" fmla="*/ 396933 h 551629"/>
                <a:gd name="connsiteX28" fmla="*/ 470412 w 607915"/>
                <a:gd name="connsiteY28" fmla="*/ 428077 h 551629"/>
                <a:gd name="connsiteX29" fmla="*/ 501608 w 607915"/>
                <a:gd name="connsiteY29" fmla="*/ 427985 h 551629"/>
                <a:gd name="connsiteX30" fmla="*/ 501515 w 607915"/>
                <a:gd name="connsiteY30" fmla="*/ 396840 h 551629"/>
                <a:gd name="connsiteX31" fmla="*/ 485847 w 607915"/>
                <a:gd name="connsiteY31" fmla="*/ 390456 h 551629"/>
                <a:gd name="connsiteX32" fmla="*/ 432810 w 607915"/>
                <a:gd name="connsiteY32" fmla="*/ 376726 h 551629"/>
                <a:gd name="connsiteX33" fmla="*/ 440609 w 607915"/>
                <a:gd name="connsiteY33" fmla="*/ 459871 h 551629"/>
                <a:gd name="connsiteX34" fmla="*/ 457785 w 607915"/>
                <a:gd name="connsiteY34" fmla="*/ 472199 h 551629"/>
                <a:gd name="connsiteX35" fmla="*/ 463077 w 607915"/>
                <a:gd name="connsiteY35" fmla="*/ 452548 h 551629"/>
                <a:gd name="connsiteX36" fmla="*/ 453607 w 607915"/>
                <a:gd name="connsiteY36" fmla="*/ 445318 h 551629"/>
                <a:gd name="connsiteX37" fmla="*/ 445994 w 607915"/>
                <a:gd name="connsiteY37" fmla="*/ 389888 h 551629"/>
                <a:gd name="connsiteX38" fmla="*/ 143052 w 607915"/>
                <a:gd name="connsiteY38" fmla="*/ 358214 h 551629"/>
                <a:gd name="connsiteX39" fmla="*/ 152140 w 607915"/>
                <a:gd name="connsiteY39" fmla="*/ 365023 h 551629"/>
                <a:gd name="connsiteX40" fmla="*/ 146940 w 607915"/>
                <a:gd name="connsiteY40" fmla="*/ 385345 h 551629"/>
                <a:gd name="connsiteX41" fmla="*/ 126604 w 607915"/>
                <a:gd name="connsiteY41" fmla="*/ 380149 h 551629"/>
                <a:gd name="connsiteX42" fmla="*/ 131804 w 607915"/>
                <a:gd name="connsiteY42" fmla="*/ 359826 h 551629"/>
                <a:gd name="connsiteX43" fmla="*/ 143052 w 607915"/>
                <a:gd name="connsiteY43" fmla="*/ 358214 h 551629"/>
                <a:gd name="connsiteX44" fmla="*/ 341949 w 607915"/>
                <a:gd name="connsiteY44" fmla="*/ 356317 h 551629"/>
                <a:gd name="connsiteX45" fmla="*/ 353191 w 607915"/>
                <a:gd name="connsiteY45" fmla="*/ 357637 h 551629"/>
                <a:gd name="connsiteX46" fmla="*/ 358772 w 607915"/>
                <a:gd name="connsiteY46" fmla="*/ 377838 h 551629"/>
                <a:gd name="connsiteX47" fmla="*/ 338589 w 607915"/>
                <a:gd name="connsiteY47" fmla="*/ 383398 h 551629"/>
                <a:gd name="connsiteX48" fmla="*/ 333102 w 607915"/>
                <a:gd name="connsiteY48" fmla="*/ 378023 h 551629"/>
                <a:gd name="connsiteX49" fmla="*/ 333008 w 607915"/>
                <a:gd name="connsiteY49" fmla="*/ 363197 h 551629"/>
                <a:gd name="connsiteX50" fmla="*/ 341949 w 607915"/>
                <a:gd name="connsiteY50" fmla="*/ 356317 h 551629"/>
                <a:gd name="connsiteX51" fmla="*/ 492439 w 607915"/>
                <a:gd name="connsiteY51" fmla="*/ 348419 h 551629"/>
                <a:gd name="connsiteX52" fmla="*/ 449893 w 607915"/>
                <a:gd name="connsiteY52" fmla="*/ 359485 h 551629"/>
                <a:gd name="connsiteX53" fmla="*/ 462984 w 607915"/>
                <a:gd name="connsiteY53" fmla="*/ 372647 h 551629"/>
                <a:gd name="connsiteX54" fmla="*/ 518413 w 607915"/>
                <a:gd name="connsiteY54" fmla="*/ 379877 h 551629"/>
                <a:gd name="connsiteX55" fmla="*/ 525655 w 607915"/>
                <a:gd name="connsiteY55" fmla="*/ 389146 h 551629"/>
                <a:gd name="connsiteX56" fmla="*/ 545059 w 607915"/>
                <a:gd name="connsiteY56" fmla="*/ 383863 h 551629"/>
                <a:gd name="connsiteX57" fmla="*/ 532896 w 607915"/>
                <a:gd name="connsiteY57" fmla="*/ 367178 h 551629"/>
                <a:gd name="connsiteX58" fmla="*/ 492439 w 607915"/>
                <a:gd name="connsiteY58" fmla="*/ 348419 h 551629"/>
                <a:gd name="connsiteX59" fmla="*/ 122546 w 607915"/>
                <a:gd name="connsiteY59" fmla="*/ 298280 h 551629"/>
                <a:gd name="connsiteX60" fmla="*/ 137574 w 607915"/>
                <a:gd name="connsiteY60" fmla="*/ 313019 h 551629"/>
                <a:gd name="connsiteX61" fmla="*/ 122917 w 607915"/>
                <a:gd name="connsiteY61" fmla="*/ 327944 h 551629"/>
                <a:gd name="connsiteX62" fmla="*/ 109929 w 607915"/>
                <a:gd name="connsiteY62" fmla="*/ 320713 h 551629"/>
                <a:gd name="connsiteX63" fmla="*/ 107981 w 607915"/>
                <a:gd name="connsiteY63" fmla="*/ 313390 h 551629"/>
                <a:gd name="connsiteX64" fmla="*/ 122546 w 607915"/>
                <a:gd name="connsiteY64" fmla="*/ 298280 h 551629"/>
                <a:gd name="connsiteX65" fmla="*/ 245832 w 607915"/>
                <a:gd name="connsiteY65" fmla="*/ 296467 h 551629"/>
                <a:gd name="connsiteX66" fmla="*/ 226516 w 607915"/>
                <a:gd name="connsiteY66" fmla="*/ 307870 h 551629"/>
                <a:gd name="connsiteX67" fmla="*/ 237938 w 607915"/>
                <a:gd name="connsiteY67" fmla="*/ 327152 h 551629"/>
                <a:gd name="connsiteX68" fmla="*/ 257254 w 607915"/>
                <a:gd name="connsiteY68" fmla="*/ 315750 h 551629"/>
                <a:gd name="connsiteX69" fmla="*/ 245832 w 607915"/>
                <a:gd name="connsiteY69" fmla="*/ 296467 h 551629"/>
                <a:gd name="connsiteX70" fmla="*/ 361161 w 607915"/>
                <a:gd name="connsiteY70" fmla="*/ 296093 h 551629"/>
                <a:gd name="connsiteX71" fmla="*/ 376108 w 607915"/>
                <a:gd name="connsiteY71" fmla="*/ 310819 h 551629"/>
                <a:gd name="connsiteX72" fmla="*/ 361347 w 607915"/>
                <a:gd name="connsiteY72" fmla="*/ 325730 h 551629"/>
                <a:gd name="connsiteX73" fmla="*/ 348536 w 607915"/>
                <a:gd name="connsiteY73" fmla="*/ 318506 h 551629"/>
                <a:gd name="connsiteX74" fmla="*/ 346400 w 607915"/>
                <a:gd name="connsiteY74" fmla="*/ 311097 h 551629"/>
                <a:gd name="connsiteX75" fmla="*/ 361161 w 607915"/>
                <a:gd name="connsiteY75" fmla="*/ 296093 h 551629"/>
                <a:gd name="connsiteX76" fmla="*/ 478582 w 607915"/>
                <a:gd name="connsiteY76" fmla="*/ 292282 h 551629"/>
                <a:gd name="connsiteX77" fmla="*/ 494459 w 607915"/>
                <a:gd name="connsiteY77" fmla="*/ 292282 h 551629"/>
                <a:gd name="connsiteX78" fmla="*/ 504672 w 607915"/>
                <a:gd name="connsiteY78" fmla="*/ 302571 h 551629"/>
                <a:gd name="connsiteX79" fmla="*/ 504672 w 607915"/>
                <a:gd name="connsiteY79" fmla="*/ 317587 h 551629"/>
                <a:gd name="connsiteX80" fmla="*/ 541438 w 607915"/>
                <a:gd name="connsiteY80" fmla="*/ 332789 h 551629"/>
                <a:gd name="connsiteX81" fmla="*/ 552208 w 607915"/>
                <a:gd name="connsiteY81" fmla="*/ 322037 h 551629"/>
                <a:gd name="connsiteX82" fmla="*/ 566692 w 607915"/>
                <a:gd name="connsiteY82" fmla="*/ 322037 h 551629"/>
                <a:gd name="connsiteX83" fmla="*/ 578019 w 607915"/>
                <a:gd name="connsiteY83" fmla="*/ 333160 h 551629"/>
                <a:gd name="connsiteX84" fmla="*/ 578019 w 607915"/>
                <a:gd name="connsiteY84" fmla="*/ 347620 h 551629"/>
                <a:gd name="connsiteX85" fmla="*/ 567063 w 607915"/>
                <a:gd name="connsiteY85" fmla="*/ 358558 h 551629"/>
                <a:gd name="connsiteX86" fmla="*/ 582197 w 607915"/>
                <a:gd name="connsiteY86" fmla="*/ 395079 h 551629"/>
                <a:gd name="connsiteX87" fmla="*/ 597795 w 607915"/>
                <a:gd name="connsiteY87" fmla="*/ 395079 h 551629"/>
                <a:gd name="connsiteX88" fmla="*/ 607915 w 607915"/>
                <a:gd name="connsiteY88" fmla="*/ 405368 h 551629"/>
                <a:gd name="connsiteX89" fmla="*/ 607915 w 607915"/>
                <a:gd name="connsiteY89" fmla="*/ 421218 h 551629"/>
                <a:gd name="connsiteX90" fmla="*/ 597702 w 607915"/>
                <a:gd name="connsiteY90" fmla="*/ 431414 h 551629"/>
                <a:gd name="connsiteX91" fmla="*/ 582104 w 607915"/>
                <a:gd name="connsiteY91" fmla="*/ 431414 h 551629"/>
                <a:gd name="connsiteX92" fmla="*/ 566971 w 607915"/>
                <a:gd name="connsiteY92" fmla="*/ 467935 h 551629"/>
                <a:gd name="connsiteX93" fmla="*/ 578112 w 607915"/>
                <a:gd name="connsiteY93" fmla="*/ 478873 h 551629"/>
                <a:gd name="connsiteX94" fmla="*/ 578112 w 607915"/>
                <a:gd name="connsiteY94" fmla="*/ 493333 h 551629"/>
                <a:gd name="connsiteX95" fmla="*/ 566971 w 607915"/>
                <a:gd name="connsiteY95" fmla="*/ 504642 h 551629"/>
                <a:gd name="connsiteX96" fmla="*/ 552487 w 607915"/>
                <a:gd name="connsiteY96" fmla="*/ 504642 h 551629"/>
                <a:gd name="connsiteX97" fmla="*/ 541345 w 607915"/>
                <a:gd name="connsiteY97" fmla="*/ 493611 h 551629"/>
                <a:gd name="connsiteX98" fmla="*/ 504950 w 607915"/>
                <a:gd name="connsiteY98" fmla="*/ 508813 h 551629"/>
                <a:gd name="connsiteX99" fmla="*/ 504950 w 607915"/>
                <a:gd name="connsiteY99" fmla="*/ 524385 h 551629"/>
                <a:gd name="connsiteX100" fmla="*/ 494644 w 607915"/>
                <a:gd name="connsiteY100" fmla="*/ 534674 h 551629"/>
                <a:gd name="connsiteX101" fmla="*/ 478861 w 607915"/>
                <a:gd name="connsiteY101" fmla="*/ 534674 h 551629"/>
                <a:gd name="connsiteX102" fmla="*/ 468555 w 607915"/>
                <a:gd name="connsiteY102" fmla="*/ 524385 h 551629"/>
                <a:gd name="connsiteX103" fmla="*/ 468555 w 607915"/>
                <a:gd name="connsiteY103" fmla="*/ 508813 h 551629"/>
                <a:gd name="connsiteX104" fmla="*/ 431881 w 607915"/>
                <a:gd name="connsiteY104" fmla="*/ 493889 h 551629"/>
                <a:gd name="connsiteX105" fmla="*/ 421018 w 607915"/>
                <a:gd name="connsiteY105" fmla="*/ 504734 h 551629"/>
                <a:gd name="connsiteX106" fmla="*/ 406534 w 607915"/>
                <a:gd name="connsiteY106" fmla="*/ 504734 h 551629"/>
                <a:gd name="connsiteX107" fmla="*/ 395300 w 607915"/>
                <a:gd name="connsiteY107" fmla="*/ 493611 h 551629"/>
                <a:gd name="connsiteX108" fmla="*/ 395300 w 607915"/>
                <a:gd name="connsiteY108" fmla="*/ 479151 h 551629"/>
                <a:gd name="connsiteX109" fmla="*/ 406070 w 607915"/>
                <a:gd name="connsiteY109" fmla="*/ 468399 h 551629"/>
                <a:gd name="connsiteX110" fmla="*/ 390658 w 607915"/>
                <a:gd name="connsiteY110" fmla="*/ 431785 h 551629"/>
                <a:gd name="connsiteX111" fmla="*/ 375617 w 607915"/>
                <a:gd name="connsiteY111" fmla="*/ 431785 h 551629"/>
                <a:gd name="connsiteX112" fmla="*/ 365311 w 607915"/>
                <a:gd name="connsiteY112" fmla="*/ 421589 h 551629"/>
                <a:gd name="connsiteX113" fmla="*/ 365311 w 607915"/>
                <a:gd name="connsiteY113" fmla="*/ 405738 h 551629"/>
                <a:gd name="connsiteX114" fmla="*/ 375617 w 607915"/>
                <a:gd name="connsiteY114" fmla="*/ 395449 h 551629"/>
                <a:gd name="connsiteX115" fmla="*/ 390658 w 607915"/>
                <a:gd name="connsiteY115" fmla="*/ 395449 h 551629"/>
                <a:gd name="connsiteX116" fmla="*/ 405792 w 607915"/>
                <a:gd name="connsiteY116" fmla="*/ 358650 h 551629"/>
                <a:gd name="connsiteX117" fmla="*/ 395114 w 607915"/>
                <a:gd name="connsiteY117" fmla="*/ 347991 h 551629"/>
                <a:gd name="connsiteX118" fmla="*/ 395114 w 607915"/>
                <a:gd name="connsiteY118" fmla="*/ 333531 h 551629"/>
                <a:gd name="connsiteX119" fmla="*/ 406256 w 607915"/>
                <a:gd name="connsiteY119" fmla="*/ 322315 h 551629"/>
                <a:gd name="connsiteX120" fmla="*/ 420740 w 607915"/>
                <a:gd name="connsiteY120" fmla="*/ 322315 h 551629"/>
                <a:gd name="connsiteX121" fmla="*/ 431417 w 607915"/>
                <a:gd name="connsiteY121" fmla="*/ 332974 h 551629"/>
                <a:gd name="connsiteX122" fmla="*/ 468276 w 607915"/>
                <a:gd name="connsiteY122" fmla="*/ 317587 h 551629"/>
                <a:gd name="connsiteX123" fmla="*/ 468276 w 607915"/>
                <a:gd name="connsiteY123" fmla="*/ 302571 h 551629"/>
                <a:gd name="connsiteX124" fmla="*/ 478582 w 607915"/>
                <a:gd name="connsiteY124" fmla="*/ 292282 h 551629"/>
                <a:gd name="connsiteX125" fmla="*/ 134055 w 607915"/>
                <a:gd name="connsiteY125" fmla="*/ 239316 h 551629"/>
                <a:gd name="connsiteX126" fmla="*/ 145381 w 607915"/>
                <a:gd name="connsiteY126" fmla="*/ 240658 h 551629"/>
                <a:gd name="connsiteX127" fmla="*/ 151038 w 607915"/>
                <a:gd name="connsiteY127" fmla="*/ 260754 h 551629"/>
                <a:gd name="connsiteX128" fmla="*/ 130913 w 607915"/>
                <a:gd name="connsiteY128" fmla="*/ 266403 h 551629"/>
                <a:gd name="connsiteX129" fmla="*/ 125349 w 607915"/>
                <a:gd name="connsiteY129" fmla="*/ 261124 h 551629"/>
                <a:gd name="connsiteX130" fmla="*/ 125163 w 607915"/>
                <a:gd name="connsiteY130" fmla="*/ 246307 h 551629"/>
                <a:gd name="connsiteX131" fmla="*/ 134055 w 607915"/>
                <a:gd name="connsiteY131" fmla="*/ 239316 h 551629"/>
                <a:gd name="connsiteX132" fmla="*/ 348433 w 607915"/>
                <a:gd name="connsiteY132" fmla="*/ 237404 h 551629"/>
                <a:gd name="connsiteX133" fmla="*/ 356802 w 607915"/>
                <a:gd name="connsiteY133" fmla="*/ 243997 h 551629"/>
                <a:gd name="connsiteX134" fmla="*/ 352438 w 607915"/>
                <a:gd name="connsiteY134" fmla="*/ 263280 h 551629"/>
                <a:gd name="connsiteX135" fmla="*/ 277405 w 607915"/>
                <a:gd name="connsiteY135" fmla="*/ 315935 h 551629"/>
                <a:gd name="connsiteX136" fmla="*/ 259947 w 607915"/>
                <a:gd name="connsiteY136" fmla="*/ 343005 h 551629"/>
                <a:gd name="connsiteX137" fmla="*/ 210451 w 607915"/>
                <a:gd name="connsiteY137" fmla="*/ 330211 h 551629"/>
                <a:gd name="connsiteX138" fmla="*/ 223173 w 607915"/>
                <a:gd name="connsiteY138" fmla="*/ 280800 h 551629"/>
                <a:gd name="connsiteX139" fmla="*/ 255397 w 607915"/>
                <a:gd name="connsiteY139" fmla="*/ 278576 h 551629"/>
                <a:gd name="connsiteX140" fmla="*/ 337765 w 607915"/>
                <a:gd name="connsiteY140" fmla="*/ 238250 h 551629"/>
                <a:gd name="connsiteX141" fmla="*/ 348433 w 607915"/>
                <a:gd name="connsiteY141" fmla="*/ 237404 h 551629"/>
                <a:gd name="connsiteX142" fmla="*/ 185407 w 607915"/>
                <a:gd name="connsiteY142" fmla="*/ 194979 h 551629"/>
                <a:gd name="connsiteX143" fmla="*/ 194484 w 607915"/>
                <a:gd name="connsiteY143" fmla="*/ 201787 h 551629"/>
                <a:gd name="connsiteX144" fmla="*/ 189290 w 607915"/>
                <a:gd name="connsiteY144" fmla="*/ 222070 h 551629"/>
                <a:gd name="connsiteX145" fmla="*/ 189198 w 607915"/>
                <a:gd name="connsiteY145" fmla="*/ 222070 h 551629"/>
                <a:gd name="connsiteX146" fmla="*/ 188919 w 607915"/>
                <a:gd name="connsiteY146" fmla="*/ 222162 h 551629"/>
                <a:gd name="connsiteX147" fmla="*/ 188827 w 607915"/>
                <a:gd name="connsiteY147" fmla="*/ 222255 h 551629"/>
                <a:gd name="connsiteX148" fmla="*/ 168515 w 607915"/>
                <a:gd name="connsiteY148" fmla="*/ 216976 h 551629"/>
                <a:gd name="connsiteX149" fmla="*/ 173709 w 607915"/>
                <a:gd name="connsiteY149" fmla="*/ 196693 h 551629"/>
                <a:gd name="connsiteX150" fmla="*/ 173987 w 607915"/>
                <a:gd name="connsiteY150" fmla="*/ 196600 h 551629"/>
                <a:gd name="connsiteX151" fmla="*/ 174173 w 607915"/>
                <a:gd name="connsiteY151" fmla="*/ 196507 h 551629"/>
                <a:gd name="connsiteX152" fmla="*/ 185407 w 607915"/>
                <a:gd name="connsiteY152" fmla="*/ 194979 h 551629"/>
                <a:gd name="connsiteX153" fmla="*/ 296864 w 607915"/>
                <a:gd name="connsiteY153" fmla="*/ 194030 h 551629"/>
                <a:gd name="connsiteX154" fmla="*/ 308161 w 607915"/>
                <a:gd name="connsiteY154" fmla="*/ 195456 h 551629"/>
                <a:gd name="connsiteX155" fmla="*/ 313734 w 607915"/>
                <a:gd name="connsiteY155" fmla="*/ 215593 h 551629"/>
                <a:gd name="connsiteX156" fmla="*/ 293578 w 607915"/>
                <a:gd name="connsiteY156" fmla="*/ 221161 h 551629"/>
                <a:gd name="connsiteX157" fmla="*/ 288099 w 607915"/>
                <a:gd name="connsiteY157" fmla="*/ 215872 h 551629"/>
                <a:gd name="connsiteX158" fmla="*/ 288006 w 607915"/>
                <a:gd name="connsiteY158" fmla="*/ 201024 h 551629"/>
                <a:gd name="connsiteX159" fmla="*/ 296864 w 607915"/>
                <a:gd name="connsiteY159" fmla="*/ 194030 h 551629"/>
                <a:gd name="connsiteX160" fmla="*/ 240930 w 607915"/>
                <a:gd name="connsiteY160" fmla="*/ 178059 h 551629"/>
                <a:gd name="connsiteX161" fmla="*/ 255890 w 607915"/>
                <a:gd name="connsiteY161" fmla="*/ 192809 h 551629"/>
                <a:gd name="connsiteX162" fmla="*/ 241209 w 607915"/>
                <a:gd name="connsiteY162" fmla="*/ 207745 h 551629"/>
                <a:gd name="connsiteX163" fmla="*/ 228200 w 607915"/>
                <a:gd name="connsiteY163" fmla="*/ 200324 h 551629"/>
                <a:gd name="connsiteX164" fmla="*/ 226156 w 607915"/>
                <a:gd name="connsiteY164" fmla="*/ 192902 h 551629"/>
                <a:gd name="connsiteX165" fmla="*/ 240930 w 607915"/>
                <a:gd name="connsiteY165" fmla="*/ 178059 h 551629"/>
                <a:gd name="connsiteX166" fmla="*/ 205545 w 607915"/>
                <a:gd name="connsiteY166" fmla="*/ 0 h 551629"/>
                <a:gd name="connsiteX167" fmla="*/ 277402 w 607915"/>
                <a:gd name="connsiteY167" fmla="*/ 0 h 551629"/>
                <a:gd name="connsiteX168" fmla="*/ 289100 w 607915"/>
                <a:gd name="connsiteY168" fmla="*/ 11587 h 551629"/>
                <a:gd name="connsiteX169" fmla="*/ 289100 w 607915"/>
                <a:gd name="connsiteY169" fmla="*/ 41527 h 551629"/>
                <a:gd name="connsiteX170" fmla="*/ 277402 w 607915"/>
                <a:gd name="connsiteY170" fmla="*/ 53114 h 551629"/>
                <a:gd name="connsiteX171" fmla="*/ 269047 w 607915"/>
                <a:gd name="connsiteY171" fmla="*/ 53114 h 551629"/>
                <a:gd name="connsiteX172" fmla="*/ 269047 w 607915"/>
                <a:gd name="connsiteY172" fmla="*/ 74156 h 551629"/>
                <a:gd name="connsiteX173" fmla="*/ 391223 w 607915"/>
                <a:gd name="connsiteY173" fmla="*/ 124767 h 551629"/>
                <a:gd name="connsiteX174" fmla="*/ 407563 w 607915"/>
                <a:gd name="connsiteY174" fmla="*/ 108453 h 551629"/>
                <a:gd name="connsiteX175" fmla="*/ 392894 w 607915"/>
                <a:gd name="connsiteY175" fmla="*/ 93900 h 551629"/>
                <a:gd name="connsiteX176" fmla="*/ 405706 w 607915"/>
                <a:gd name="connsiteY176" fmla="*/ 81201 h 551629"/>
                <a:gd name="connsiteX177" fmla="*/ 455468 w 607915"/>
                <a:gd name="connsiteY177" fmla="*/ 81201 h 551629"/>
                <a:gd name="connsiteX178" fmla="*/ 473014 w 607915"/>
                <a:gd name="connsiteY178" fmla="*/ 98720 h 551629"/>
                <a:gd name="connsiteX179" fmla="*/ 473014 w 607915"/>
                <a:gd name="connsiteY179" fmla="*/ 148404 h 551629"/>
                <a:gd name="connsiteX180" fmla="*/ 460295 w 607915"/>
                <a:gd name="connsiteY180" fmla="*/ 161104 h 551629"/>
                <a:gd name="connsiteX181" fmla="*/ 445441 w 607915"/>
                <a:gd name="connsiteY181" fmla="*/ 146272 h 551629"/>
                <a:gd name="connsiteX182" fmla="*/ 429101 w 607915"/>
                <a:gd name="connsiteY182" fmla="*/ 162587 h 551629"/>
                <a:gd name="connsiteX183" fmla="*/ 448505 w 607915"/>
                <a:gd name="connsiteY183" fmla="*/ 190673 h 551629"/>
                <a:gd name="connsiteX184" fmla="*/ 477470 w 607915"/>
                <a:gd name="connsiteY184" fmla="*/ 267702 h 551629"/>
                <a:gd name="connsiteX185" fmla="*/ 475892 w 607915"/>
                <a:gd name="connsiteY185" fmla="*/ 267702 h 551629"/>
                <a:gd name="connsiteX186" fmla="*/ 443213 w 607915"/>
                <a:gd name="connsiteY186" fmla="*/ 299960 h 551629"/>
                <a:gd name="connsiteX187" fmla="*/ 437271 w 607915"/>
                <a:gd name="connsiteY187" fmla="*/ 302370 h 551629"/>
                <a:gd name="connsiteX188" fmla="*/ 425109 w 607915"/>
                <a:gd name="connsiteY188" fmla="*/ 294955 h 551629"/>
                <a:gd name="connsiteX189" fmla="*/ 400600 w 607915"/>
                <a:gd name="connsiteY189" fmla="*/ 218852 h 551629"/>
                <a:gd name="connsiteX190" fmla="*/ 148356 w 607915"/>
                <a:gd name="connsiteY190" fmla="*/ 153317 h 551629"/>
                <a:gd name="connsiteX191" fmla="*/ 82719 w 607915"/>
                <a:gd name="connsiteY191" fmla="*/ 405261 h 551629"/>
                <a:gd name="connsiteX192" fmla="*/ 334963 w 607915"/>
                <a:gd name="connsiteY192" fmla="*/ 470704 h 551629"/>
                <a:gd name="connsiteX193" fmla="*/ 359101 w 607915"/>
                <a:gd name="connsiteY193" fmla="*/ 453833 h 551629"/>
                <a:gd name="connsiteX194" fmla="*/ 373027 w 607915"/>
                <a:gd name="connsiteY194" fmla="*/ 457170 h 551629"/>
                <a:gd name="connsiteX195" fmla="*/ 375440 w 607915"/>
                <a:gd name="connsiteY195" fmla="*/ 463103 h 551629"/>
                <a:gd name="connsiteX196" fmla="*/ 366156 w 607915"/>
                <a:gd name="connsiteY196" fmla="*/ 485906 h 551629"/>
                <a:gd name="connsiteX197" fmla="*/ 375719 w 607915"/>
                <a:gd name="connsiteY197" fmla="*/ 509079 h 551629"/>
                <a:gd name="connsiteX198" fmla="*/ 376740 w 607915"/>
                <a:gd name="connsiteY198" fmla="*/ 510006 h 551629"/>
                <a:gd name="connsiteX199" fmla="*/ 363093 w 607915"/>
                <a:gd name="connsiteY199" fmla="*/ 518719 h 551629"/>
                <a:gd name="connsiteX200" fmla="*/ 34536 w 607915"/>
                <a:gd name="connsiteY200" fmla="*/ 433440 h 551629"/>
                <a:gd name="connsiteX201" fmla="*/ 54032 w 607915"/>
                <a:gd name="connsiteY201" fmla="*/ 162587 h 551629"/>
                <a:gd name="connsiteX202" fmla="*/ 37692 w 607915"/>
                <a:gd name="connsiteY202" fmla="*/ 146180 h 551629"/>
                <a:gd name="connsiteX203" fmla="*/ 23024 w 607915"/>
                <a:gd name="connsiteY203" fmla="*/ 160733 h 551629"/>
                <a:gd name="connsiteX204" fmla="*/ 10305 w 607915"/>
                <a:gd name="connsiteY204" fmla="*/ 148126 h 551629"/>
                <a:gd name="connsiteX205" fmla="*/ 10305 w 607915"/>
                <a:gd name="connsiteY205" fmla="*/ 98442 h 551629"/>
                <a:gd name="connsiteX206" fmla="*/ 27851 w 607915"/>
                <a:gd name="connsiteY206" fmla="*/ 80923 h 551629"/>
                <a:gd name="connsiteX207" fmla="*/ 77613 w 607915"/>
                <a:gd name="connsiteY207" fmla="*/ 80923 h 551629"/>
                <a:gd name="connsiteX208" fmla="*/ 90425 w 607915"/>
                <a:gd name="connsiteY208" fmla="*/ 93529 h 551629"/>
                <a:gd name="connsiteX209" fmla="*/ 75571 w 607915"/>
                <a:gd name="connsiteY209" fmla="*/ 108360 h 551629"/>
                <a:gd name="connsiteX210" fmla="*/ 91910 w 607915"/>
                <a:gd name="connsiteY210" fmla="*/ 124675 h 551629"/>
                <a:gd name="connsiteX211" fmla="*/ 119948 w 607915"/>
                <a:gd name="connsiteY211" fmla="*/ 105301 h 551629"/>
                <a:gd name="connsiteX212" fmla="*/ 215386 w 607915"/>
                <a:gd name="connsiteY212" fmla="*/ 73785 h 551629"/>
                <a:gd name="connsiteX213" fmla="*/ 215386 w 607915"/>
                <a:gd name="connsiteY213" fmla="*/ 53022 h 551629"/>
                <a:gd name="connsiteX214" fmla="*/ 205545 w 607915"/>
                <a:gd name="connsiteY214" fmla="*/ 53022 h 551629"/>
                <a:gd name="connsiteX215" fmla="*/ 193847 w 607915"/>
                <a:gd name="connsiteY215" fmla="*/ 41342 h 551629"/>
                <a:gd name="connsiteX216" fmla="*/ 193847 w 607915"/>
                <a:gd name="connsiteY216" fmla="*/ 11587 h 551629"/>
                <a:gd name="connsiteX217" fmla="*/ 205545 w 607915"/>
                <a:gd name="connsiteY217" fmla="*/ 0 h 55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607915" h="551629">
                  <a:moveTo>
                    <a:pt x="243058" y="416124"/>
                  </a:moveTo>
                  <a:cubicBezTo>
                    <a:pt x="251334" y="416124"/>
                    <a:pt x="258029" y="422695"/>
                    <a:pt x="258029" y="430839"/>
                  </a:cubicBezTo>
                  <a:cubicBezTo>
                    <a:pt x="258122" y="438984"/>
                    <a:pt x="251613" y="445647"/>
                    <a:pt x="243430" y="445740"/>
                  </a:cubicBezTo>
                  <a:cubicBezTo>
                    <a:pt x="237851" y="445832"/>
                    <a:pt x="233016" y="442871"/>
                    <a:pt x="230412" y="438428"/>
                  </a:cubicBezTo>
                  <a:cubicBezTo>
                    <a:pt x="229110" y="436392"/>
                    <a:pt x="228366" y="433894"/>
                    <a:pt x="228366" y="431210"/>
                  </a:cubicBezTo>
                  <a:cubicBezTo>
                    <a:pt x="228273" y="422880"/>
                    <a:pt x="234875" y="416217"/>
                    <a:pt x="243058" y="416124"/>
                  </a:cubicBezTo>
                  <a:close/>
                  <a:moveTo>
                    <a:pt x="551744" y="407129"/>
                  </a:moveTo>
                  <a:lnTo>
                    <a:pt x="531968" y="412505"/>
                  </a:lnTo>
                  <a:cubicBezTo>
                    <a:pt x="531968" y="424277"/>
                    <a:pt x="527511" y="436049"/>
                    <a:pt x="518598" y="445040"/>
                  </a:cubicBezTo>
                  <a:cubicBezTo>
                    <a:pt x="509778" y="453939"/>
                    <a:pt x="497987" y="458388"/>
                    <a:pt x="486381" y="458481"/>
                  </a:cubicBezTo>
                  <a:lnTo>
                    <a:pt x="481089" y="478688"/>
                  </a:lnTo>
                  <a:cubicBezTo>
                    <a:pt x="499751" y="480263"/>
                    <a:pt x="518784" y="473868"/>
                    <a:pt x="533082" y="459593"/>
                  </a:cubicBezTo>
                  <a:cubicBezTo>
                    <a:pt x="547380" y="445318"/>
                    <a:pt x="553694" y="425853"/>
                    <a:pt x="551744" y="407129"/>
                  </a:cubicBezTo>
                  <a:close/>
                  <a:moveTo>
                    <a:pt x="179372" y="401381"/>
                  </a:moveTo>
                  <a:cubicBezTo>
                    <a:pt x="183021" y="400362"/>
                    <a:pt x="187076" y="400733"/>
                    <a:pt x="190690" y="402770"/>
                  </a:cubicBezTo>
                  <a:cubicBezTo>
                    <a:pt x="197827" y="406752"/>
                    <a:pt x="200329" y="415735"/>
                    <a:pt x="196344" y="422865"/>
                  </a:cubicBezTo>
                  <a:cubicBezTo>
                    <a:pt x="192359" y="430089"/>
                    <a:pt x="183369" y="432496"/>
                    <a:pt x="176232" y="428607"/>
                  </a:cubicBezTo>
                  <a:cubicBezTo>
                    <a:pt x="173823" y="427218"/>
                    <a:pt x="171969" y="425366"/>
                    <a:pt x="170671" y="423143"/>
                  </a:cubicBezTo>
                  <a:cubicBezTo>
                    <a:pt x="168076" y="418698"/>
                    <a:pt x="167798" y="413142"/>
                    <a:pt x="170486" y="408326"/>
                  </a:cubicBezTo>
                  <a:cubicBezTo>
                    <a:pt x="172479" y="404807"/>
                    <a:pt x="175722" y="402399"/>
                    <a:pt x="179372" y="401381"/>
                  </a:cubicBezTo>
                  <a:close/>
                  <a:moveTo>
                    <a:pt x="306331" y="400103"/>
                  </a:moveTo>
                  <a:cubicBezTo>
                    <a:pt x="309990" y="401041"/>
                    <a:pt x="313266" y="403358"/>
                    <a:pt x="315310" y="406833"/>
                  </a:cubicBezTo>
                  <a:cubicBezTo>
                    <a:pt x="319585" y="413875"/>
                    <a:pt x="317169" y="423049"/>
                    <a:pt x="310106" y="427126"/>
                  </a:cubicBezTo>
                  <a:cubicBezTo>
                    <a:pt x="303043" y="431296"/>
                    <a:pt x="294029" y="428980"/>
                    <a:pt x="289847" y="421937"/>
                  </a:cubicBezTo>
                  <a:cubicBezTo>
                    <a:pt x="285572" y="414895"/>
                    <a:pt x="287988" y="405813"/>
                    <a:pt x="295051" y="401644"/>
                  </a:cubicBezTo>
                  <a:cubicBezTo>
                    <a:pt x="298629" y="399605"/>
                    <a:pt x="302672" y="399165"/>
                    <a:pt x="306331" y="400103"/>
                  </a:cubicBezTo>
                  <a:close/>
                  <a:moveTo>
                    <a:pt x="485847" y="390456"/>
                  </a:moveTo>
                  <a:cubicBezTo>
                    <a:pt x="480207" y="390467"/>
                    <a:pt x="474590" y="392622"/>
                    <a:pt x="470319" y="396933"/>
                  </a:cubicBezTo>
                  <a:cubicBezTo>
                    <a:pt x="461777" y="405646"/>
                    <a:pt x="461777" y="419550"/>
                    <a:pt x="470412" y="428077"/>
                  </a:cubicBezTo>
                  <a:cubicBezTo>
                    <a:pt x="479046" y="436791"/>
                    <a:pt x="493066" y="436791"/>
                    <a:pt x="501608" y="427985"/>
                  </a:cubicBezTo>
                  <a:cubicBezTo>
                    <a:pt x="510149" y="419364"/>
                    <a:pt x="510149" y="405368"/>
                    <a:pt x="501515" y="396840"/>
                  </a:cubicBezTo>
                  <a:cubicBezTo>
                    <a:pt x="497151" y="392576"/>
                    <a:pt x="491487" y="390444"/>
                    <a:pt x="485847" y="390456"/>
                  </a:cubicBezTo>
                  <a:close/>
                  <a:moveTo>
                    <a:pt x="432810" y="376726"/>
                  </a:moveTo>
                  <a:cubicBezTo>
                    <a:pt x="415169" y="402123"/>
                    <a:pt x="417769" y="437254"/>
                    <a:pt x="440609" y="459871"/>
                  </a:cubicBezTo>
                  <a:cubicBezTo>
                    <a:pt x="445622" y="465062"/>
                    <a:pt x="451564" y="469140"/>
                    <a:pt x="457785" y="472199"/>
                  </a:cubicBezTo>
                  <a:lnTo>
                    <a:pt x="463077" y="452548"/>
                  </a:lnTo>
                  <a:cubicBezTo>
                    <a:pt x="459642" y="450602"/>
                    <a:pt x="456392" y="448099"/>
                    <a:pt x="453607" y="445318"/>
                  </a:cubicBezTo>
                  <a:cubicBezTo>
                    <a:pt x="438473" y="430302"/>
                    <a:pt x="435966" y="407500"/>
                    <a:pt x="445994" y="389888"/>
                  </a:cubicBezTo>
                  <a:close/>
                  <a:moveTo>
                    <a:pt x="143052" y="358214"/>
                  </a:moveTo>
                  <a:cubicBezTo>
                    <a:pt x="146731" y="359153"/>
                    <a:pt x="150051" y="361497"/>
                    <a:pt x="152140" y="365023"/>
                  </a:cubicBezTo>
                  <a:cubicBezTo>
                    <a:pt x="156226" y="372075"/>
                    <a:pt x="153998" y="381169"/>
                    <a:pt x="146940" y="385345"/>
                  </a:cubicBezTo>
                  <a:cubicBezTo>
                    <a:pt x="139883" y="389521"/>
                    <a:pt x="130690" y="387201"/>
                    <a:pt x="126604" y="380149"/>
                  </a:cubicBezTo>
                  <a:cubicBezTo>
                    <a:pt x="122425" y="373003"/>
                    <a:pt x="124747" y="363909"/>
                    <a:pt x="131804" y="359826"/>
                  </a:cubicBezTo>
                  <a:cubicBezTo>
                    <a:pt x="135333" y="357738"/>
                    <a:pt x="139372" y="357274"/>
                    <a:pt x="143052" y="358214"/>
                  </a:cubicBezTo>
                  <a:close/>
                  <a:moveTo>
                    <a:pt x="341949" y="356317"/>
                  </a:moveTo>
                  <a:cubicBezTo>
                    <a:pt x="345611" y="355321"/>
                    <a:pt x="349657" y="355691"/>
                    <a:pt x="353191" y="357637"/>
                  </a:cubicBezTo>
                  <a:cubicBezTo>
                    <a:pt x="360260" y="361622"/>
                    <a:pt x="362771" y="370610"/>
                    <a:pt x="358772" y="377838"/>
                  </a:cubicBezTo>
                  <a:cubicBezTo>
                    <a:pt x="354866" y="384881"/>
                    <a:pt x="345751" y="387475"/>
                    <a:pt x="338589" y="383398"/>
                  </a:cubicBezTo>
                  <a:cubicBezTo>
                    <a:pt x="336078" y="382101"/>
                    <a:pt x="334218" y="380247"/>
                    <a:pt x="333102" y="378023"/>
                  </a:cubicBezTo>
                  <a:cubicBezTo>
                    <a:pt x="330497" y="373576"/>
                    <a:pt x="330311" y="368016"/>
                    <a:pt x="333008" y="363197"/>
                  </a:cubicBezTo>
                  <a:cubicBezTo>
                    <a:pt x="335008" y="359676"/>
                    <a:pt x="338287" y="357313"/>
                    <a:pt x="341949" y="356317"/>
                  </a:cubicBezTo>
                  <a:close/>
                  <a:moveTo>
                    <a:pt x="492439" y="348419"/>
                  </a:moveTo>
                  <a:cubicBezTo>
                    <a:pt x="477700" y="347156"/>
                    <a:pt x="462613" y="350864"/>
                    <a:pt x="449893" y="359485"/>
                  </a:cubicBezTo>
                  <a:lnTo>
                    <a:pt x="462984" y="372647"/>
                  </a:lnTo>
                  <a:cubicBezTo>
                    <a:pt x="480532" y="362636"/>
                    <a:pt x="503465" y="364953"/>
                    <a:pt x="518413" y="379877"/>
                  </a:cubicBezTo>
                  <a:cubicBezTo>
                    <a:pt x="521291" y="382751"/>
                    <a:pt x="523612" y="385809"/>
                    <a:pt x="525655" y="389146"/>
                  </a:cubicBezTo>
                  <a:lnTo>
                    <a:pt x="545059" y="383863"/>
                  </a:lnTo>
                  <a:cubicBezTo>
                    <a:pt x="542088" y="377838"/>
                    <a:pt x="538003" y="372276"/>
                    <a:pt x="532896" y="367178"/>
                  </a:cubicBezTo>
                  <a:cubicBezTo>
                    <a:pt x="521569" y="355916"/>
                    <a:pt x="507178" y="349682"/>
                    <a:pt x="492439" y="348419"/>
                  </a:cubicBezTo>
                  <a:close/>
                  <a:moveTo>
                    <a:pt x="122546" y="298280"/>
                  </a:moveTo>
                  <a:cubicBezTo>
                    <a:pt x="130710" y="298280"/>
                    <a:pt x="137389" y="304862"/>
                    <a:pt x="137574" y="313019"/>
                  </a:cubicBezTo>
                  <a:cubicBezTo>
                    <a:pt x="137667" y="321177"/>
                    <a:pt x="131081" y="327851"/>
                    <a:pt x="122917" y="327944"/>
                  </a:cubicBezTo>
                  <a:cubicBezTo>
                    <a:pt x="117351" y="328129"/>
                    <a:pt x="112527" y="325163"/>
                    <a:pt x="109929" y="320713"/>
                  </a:cubicBezTo>
                  <a:cubicBezTo>
                    <a:pt x="108723" y="318581"/>
                    <a:pt x="107981" y="316078"/>
                    <a:pt x="107981" y="313390"/>
                  </a:cubicBezTo>
                  <a:cubicBezTo>
                    <a:pt x="107888" y="305233"/>
                    <a:pt x="114382" y="298558"/>
                    <a:pt x="122546" y="298280"/>
                  </a:cubicBezTo>
                  <a:close/>
                  <a:moveTo>
                    <a:pt x="245832" y="296467"/>
                  </a:moveTo>
                  <a:cubicBezTo>
                    <a:pt x="237474" y="294243"/>
                    <a:pt x="228745" y="299341"/>
                    <a:pt x="226516" y="307870"/>
                  </a:cubicBezTo>
                  <a:cubicBezTo>
                    <a:pt x="224288" y="316306"/>
                    <a:pt x="229395" y="324927"/>
                    <a:pt x="237938" y="327152"/>
                  </a:cubicBezTo>
                  <a:cubicBezTo>
                    <a:pt x="246389" y="329377"/>
                    <a:pt x="255025" y="324278"/>
                    <a:pt x="257254" y="315750"/>
                  </a:cubicBezTo>
                  <a:cubicBezTo>
                    <a:pt x="259483" y="307221"/>
                    <a:pt x="254282" y="298600"/>
                    <a:pt x="245832" y="296467"/>
                  </a:cubicBezTo>
                  <a:close/>
                  <a:moveTo>
                    <a:pt x="361161" y="296093"/>
                  </a:moveTo>
                  <a:cubicBezTo>
                    <a:pt x="369424" y="296093"/>
                    <a:pt x="376108" y="302669"/>
                    <a:pt x="376108" y="310819"/>
                  </a:cubicBezTo>
                  <a:cubicBezTo>
                    <a:pt x="376108" y="318969"/>
                    <a:pt x="369517" y="325638"/>
                    <a:pt x="361347" y="325730"/>
                  </a:cubicBezTo>
                  <a:cubicBezTo>
                    <a:pt x="355963" y="325730"/>
                    <a:pt x="351135" y="322767"/>
                    <a:pt x="348536" y="318506"/>
                  </a:cubicBezTo>
                  <a:cubicBezTo>
                    <a:pt x="347143" y="316283"/>
                    <a:pt x="346400" y="313783"/>
                    <a:pt x="346400" y="311097"/>
                  </a:cubicBezTo>
                  <a:cubicBezTo>
                    <a:pt x="346400" y="302947"/>
                    <a:pt x="352992" y="296093"/>
                    <a:pt x="361161" y="296093"/>
                  </a:cubicBezTo>
                  <a:close/>
                  <a:moveTo>
                    <a:pt x="478582" y="292282"/>
                  </a:moveTo>
                  <a:lnTo>
                    <a:pt x="494459" y="292282"/>
                  </a:lnTo>
                  <a:cubicBezTo>
                    <a:pt x="500122" y="292282"/>
                    <a:pt x="504672" y="296824"/>
                    <a:pt x="504672" y="302571"/>
                  </a:cubicBezTo>
                  <a:lnTo>
                    <a:pt x="504672" y="317587"/>
                  </a:lnTo>
                  <a:cubicBezTo>
                    <a:pt x="517670" y="320090"/>
                    <a:pt x="530204" y="325188"/>
                    <a:pt x="541438" y="332789"/>
                  </a:cubicBezTo>
                  <a:lnTo>
                    <a:pt x="552208" y="322037"/>
                  </a:lnTo>
                  <a:cubicBezTo>
                    <a:pt x="556201" y="318144"/>
                    <a:pt x="562793" y="318144"/>
                    <a:pt x="566692" y="322037"/>
                  </a:cubicBezTo>
                  <a:lnTo>
                    <a:pt x="578019" y="333160"/>
                  </a:lnTo>
                  <a:cubicBezTo>
                    <a:pt x="581919" y="337146"/>
                    <a:pt x="581919" y="343727"/>
                    <a:pt x="578019" y="347620"/>
                  </a:cubicBezTo>
                  <a:lnTo>
                    <a:pt x="567063" y="358558"/>
                  </a:lnTo>
                  <a:cubicBezTo>
                    <a:pt x="574770" y="369774"/>
                    <a:pt x="579690" y="382287"/>
                    <a:pt x="582197" y="395079"/>
                  </a:cubicBezTo>
                  <a:lnTo>
                    <a:pt x="597795" y="395079"/>
                  </a:lnTo>
                  <a:cubicBezTo>
                    <a:pt x="603366" y="395079"/>
                    <a:pt x="607915" y="399713"/>
                    <a:pt x="607915" y="405368"/>
                  </a:cubicBezTo>
                  <a:lnTo>
                    <a:pt x="607915" y="421218"/>
                  </a:lnTo>
                  <a:cubicBezTo>
                    <a:pt x="607915" y="426872"/>
                    <a:pt x="603366" y="431414"/>
                    <a:pt x="597702" y="431414"/>
                  </a:cubicBezTo>
                  <a:lnTo>
                    <a:pt x="582104" y="431414"/>
                  </a:lnTo>
                  <a:cubicBezTo>
                    <a:pt x="579598" y="444299"/>
                    <a:pt x="574677" y="456812"/>
                    <a:pt x="566971" y="467935"/>
                  </a:cubicBezTo>
                  <a:lnTo>
                    <a:pt x="578112" y="478873"/>
                  </a:lnTo>
                  <a:cubicBezTo>
                    <a:pt x="582104" y="482859"/>
                    <a:pt x="582104" y="489440"/>
                    <a:pt x="578112" y="493333"/>
                  </a:cubicBezTo>
                  <a:lnTo>
                    <a:pt x="566971" y="504642"/>
                  </a:lnTo>
                  <a:cubicBezTo>
                    <a:pt x="562978" y="508535"/>
                    <a:pt x="556479" y="508535"/>
                    <a:pt x="552487" y="504642"/>
                  </a:cubicBezTo>
                  <a:lnTo>
                    <a:pt x="541345" y="493611"/>
                  </a:lnTo>
                  <a:cubicBezTo>
                    <a:pt x="530204" y="501305"/>
                    <a:pt x="517856" y="506310"/>
                    <a:pt x="504950" y="508813"/>
                  </a:cubicBezTo>
                  <a:lnTo>
                    <a:pt x="504950" y="524385"/>
                  </a:lnTo>
                  <a:cubicBezTo>
                    <a:pt x="504950" y="530040"/>
                    <a:pt x="500401" y="534674"/>
                    <a:pt x="494644" y="534674"/>
                  </a:cubicBezTo>
                  <a:lnTo>
                    <a:pt x="478861" y="534674"/>
                  </a:lnTo>
                  <a:cubicBezTo>
                    <a:pt x="473104" y="534674"/>
                    <a:pt x="468555" y="530040"/>
                    <a:pt x="468555" y="524385"/>
                  </a:cubicBezTo>
                  <a:lnTo>
                    <a:pt x="468555" y="508813"/>
                  </a:lnTo>
                  <a:cubicBezTo>
                    <a:pt x="455649" y="506496"/>
                    <a:pt x="443208" y="501397"/>
                    <a:pt x="431881" y="493889"/>
                  </a:cubicBezTo>
                  <a:lnTo>
                    <a:pt x="421018" y="504734"/>
                  </a:lnTo>
                  <a:cubicBezTo>
                    <a:pt x="417026" y="508720"/>
                    <a:pt x="410527" y="508720"/>
                    <a:pt x="406534" y="504734"/>
                  </a:cubicBezTo>
                  <a:lnTo>
                    <a:pt x="395300" y="493611"/>
                  </a:lnTo>
                  <a:cubicBezTo>
                    <a:pt x="391308" y="489625"/>
                    <a:pt x="391308" y="483137"/>
                    <a:pt x="395300" y="479151"/>
                  </a:cubicBezTo>
                  <a:lnTo>
                    <a:pt x="406070" y="468399"/>
                  </a:lnTo>
                  <a:cubicBezTo>
                    <a:pt x="398364" y="457183"/>
                    <a:pt x="393165" y="444669"/>
                    <a:pt x="390658" y="431785"/>
                  </a:cubicBezTo>
                  <a:lnTo>
                    <a:pt x="375617" y="431785"/>
                  </a:lnTo>
                  <a:cubicBezTo>
                    <a:pt x="369861" y="431785"/>
                    <a:pt x="365311" y="427243"/>
                    <a:pt x="365311" y="421589"/>
                  </a:cubicBezTo>
                  <a:lnTo>
                    <a:pt x="365311" y="405738"/>
                  </a:lnTo>
                  <a:cubicBezTo>
                    <a:pt x="365311" y="400084"/>
                    <a:pt x="369861" y="395449"/>
                    <a:pt x="375617" y="395449"/>
                  </a:cubicBezTo>
                  <a:lnTo>
                    <a:pt x="390658" y="395449"/>
                  </a:lnTo>
                  <a:cubicBezTo>
                    <a:pt x="393072" y="382472"/>
                    <a:pt x="398086" y="370052"/>
                    <a:pt x="405792" y="358650"/>
                  </a:cubicBezTo>
                  <a:lnTo>
                    <a:pt x="395114" y="347991"/>
                  </a:lnTo>
                  <a:cubicBezTo>
                    <a:pt x="391215" y="344098"/>
                    <a:pt x="391215" y="337516"/>
                    <a:pt x="395114" y="333531"/>
                  </a:cubicBezTo>
                  <a:lnTo>
                    <a:pt x="406256" y="322315"/>
                  </a:lnTo>
                  <a:cubicBezTo>
                    <a:pt x="410248" y="318329"/>
                    <a:pt x="416840" y="318329"/>
                    <a:pt x="420740" y="322315"/>
                  </a:cubicBezTo>
                  <a:lnTo>
                    <a:pt x="431417" y="332974"/>
                  </a:lnTo>
                  <a:cubicBezTo>
                    <a:pt x="442837" y="325188"/>
                    <a:pt x="455278" y="320090"/>
                    <a:pt x="468276" y="317587"/>
                  </a:cubicBezTo>
                  <a:lnTo>
                    <a:pt x="468276" y="302571"/>
                  </a:lnTo>
                  <a:cubicBezTo>
                    <a:pt x="468276" y="296824"/>
                    <a:pt x="472919" y="292282"/>
                    <a:pt x="478582" y="292282"/>
                  </a:cubicBezTo>
                  <a:close/>
                  <a:moveTo>
                    <a:pt x="134055" y="239316"/>
                  </a:moveTo>
                  <a:cubicBezTo>
                    <a:pt x="137707" y="238297"/>
                    <a:pt x="141764" y="238667"/>
                    <a:pt x="145381" y="240658"/>
                  </a:cubicBezTo>
                  <a:cubicBezTo>
                    <a:pt x="152522" y="244548"/>
                    <a:pt x="155026" y="253623"/>
                    <a:pt x="151038" y="260754"/>
                  </a:cubicBezTo>
                  <a:cubicBezTo>
                    <a:pt x="147050" y="267884"/>
                    <a:pt x="138054" y="270477"/>
                    <a:pt x="130913" y="266403"/>
                  </a:cubicBezTo>
                  <a:cubicBezTo>
                    <a:pt x="128409" y="265199"/>
                    <a:pt x="126554" y="263347"/>
                    <a:pt x="125349" y="261124"/>
                  </a:cubicBezTo>
                  <a:cubicBezTo>
                    <a:pt x="122752" y="256679"/>
                    <a:pt x="122566" y="251030"/>
                    <a:pt x="125163" y="246307"/>
                  </a:cubicBezTo>
                  <a:cubicBezTo>
                    <a:pt x="127157" y="242742"/>
                    <a:pt x="130403" y="240334"/>
                    <a:pt x="134055" y="239316"/>
                  </a:cubicBezTo>
                  <a:close/>
                  <a:moveTo>
                    <a:pt x="348433" y="237404"/>
                  </a:moveTo>
                  <a:cubicBezTo>
                    <a:pt x="351857" y="238435"/>
                    <a:pt x="354899" y="240706"/>
                    <a:pt x="356802" y="243997"/>
                  </a:cubicBezTo>
                  <a:cubicBezTo>
                    <a:pt x="360795" y="250486"/>
                    <a:pt x="358938" y="259015"/>
                    <a:pt x="352438" y="263280"/>
                  </a:cubicBezTo>
                  <a:lnTo>
                    <a:pt x="277405" y="315935"/>
                  </a:lnTo>
                  <a:cubicBezTo>
                    <a:pt x="276198" y="326781"/>
                    <a:pt x="270162" y="336886"/>
                    <a:pt x="259947" y="343005"/>
                  </a:cubicBezTo>
                  <a:cubicBezTo>
                    <a:pt x="242767" y="353109"/>
                    <a:pt x="220573" y="347454"/>
                    <a:pt x="210451" y="330211"/>
                  </a:cubicBezTo>
                  <a:cubicBezTo>
                    <a:pt x="200329" y="313061"/>
                    <a:pt x="205994" y="290905"/>
                    <a:pt x="223173" y="280800"/>
                  </a:cubicBezTo>
                  <a:cubicBezTo>
                    <a:pt x="233388" y="274867"/>
                    <a:pt x="245275" y="274404"/>
                    <a:pt x="255397" y="278576"/>
                  </a:cubicBezTo>
                  <a:lnTo>
                    <a:pt x="337765" y="238250"/>
                  </a:lnTo>
                  <a:cubicBezTo>
                    <a:pt x="341201" y="236581"/>
                    <a:pt x="345009" y="236372"/>
                    <a:pt x="348433" y="237404"/>
                  </a:cubicBezTo>
                  <a:close/>
                  <a:moveTo>
                    <a:pt x="185407" y="194979"/>
                  </a:moveTo>
                  <a:cubicBezTo>
                    <a:pt x="189082" y="195929"/>
                    <a:pt x="192398" y="198267"/>
                    <a:pt x="194484" y="201787"/>
                  </a:cubicBezTo>
                  <a:cubicBezTo>
                    <a:pt x="198565" y="208825"/>
                    <a:pt x="196247" y="217809"/>
                    <a:pt x="189290" y="222070"/>
                  </a:cubicBezTo>
                  <a:lnTo>
                    <a:pt x="189198" y="222070"/>
                  </a:lnTo>
                  <a:cubicBezTo>
                    <a:pt x="189012" y="222070"/>
                    <a:pt x="189012" y="222162"/>
                    <a:pt x="188919" y="222162"/>
                  </a:cubicBezTo>
                  <a:lnTo>
                    <a:pt x="188827" y="222255"/>
                  </a:lnTo>
                  <a:cubicBezTo>
                    <a:pt x="181778" y="226515"/>
                    <a:pt x="172689" y="224107"/>
                    <a:pt x="168515" y="216976"/>
                  </a:cubicBezTo>
                  <a:cubicBezTo>
                    <a:pt x="164341" y="209937"/>
                    <a:pt x="166660" y="200953"/>
                    <a:pt x="173709" y="196693"/>
                  </a:cubicBezTo>
                  <a:cubicBezTo>
                    <a:pt x="173802" y="196693"/>
                    <a:pt x="173802" y="196600"/>
                    <a:pt x="173987" y="196600"/>
                  </a:cubicBezTo>
                  <a:cubicBezTo>
                    <a:pt x="174080" y="196600"/>
                    <a:pt x="174173" y="196507"/>
                    <a:pt x="174173" y="196507"/>
                  </a:cubicBezTo>
                  <a:cubicBezTo>
                    <a:pt x="177697" y="194470"/>
                    <a:pt x="181732" y="194030"/>
                    <a:pt x="185407" y="194979"/>
                  </a:cubicBezTo>
                  <a:close/>
                  <a:moveTo>
                    <a:pt x="296864" y="194030"/>
                  </a:moveTo>
                  <a:cubicBezTo>
                    <a:pt x="300521" y="193020"/>
                    <a:pt x="304585" y="193415"/>
                    <a:pt x="308161" y="195456"/>
                  </a:cubicBezTo>
                  <a:cubicBezTo>
                    <a:pt x="315220" y="199447"/>
                    <a:pt x="317820" y="208448"/>
                    <a:pt x="313734" y="215593"/>
                  </a:cubicBezTo>
                  <a:cubicBezTo>
                    <a:pt x="309740" y="222646"/>
                    <a:pt x="300730" y="225244"/>
                    <a:pt x="293578" y="221161"/>
                  </a:cubicBezTo>
                  <a:cubicBezTo>
                    <a:pt x="291164" y="219955"/>
                    <a:pt x="289306" y="218006"/>
                    <a:pt x="288099" y="215872"/>
                  </a:cubicBezTo>
                  <a:cubicBezTo>
                    <a:pt x="285498" y="211417"/>
                    <a:pt x="285219" y="205850"/>
                    <a:pt x="288006" y="201024"/>
                  </a:cubicBezTo>
                  <a:cubicBezTo>
                    <a:pt x="289956" y="197452"/>
                    <a:pt x="293207" y="195039"/>
                    <a:pt x="296864" y="194030"/>
                  </a:cubicBezTo>
                  <a:close/>
                  <a:moveTo>
                    <a:pt x="240930" y="178059"/>
                  </a:moveTo>
                  <a:cubicBezTo>
                    <a:pt x="249200" y="177966"/>
                    <a:pt x="255890" y="184646"/>
                    <a:pt x="255890" y="192809"/>
                  </a:cubicBezTo>
                  <a:cubicBezTo>
                    <a:pt x="256076" y="201066"/>
                    <a:pt x="249386" y="207652"/>
                    <a:pt x="241209" y="207745"/>
                  </a:cubicBezTo>
                  <a:cubicBezTo>
                    <a:pt x="235727" y="207745"/>
                    <a:pt x="230895" y="204777"/>
                    <a:pt x="228200" y="200324"/>
                  </a:cubicBezTo>
                  <a:cubicBezTo>
                    <a:pt x="226900" y="198097"/>
                    <a:pt x="226156" y="195592"/>
                    <a:pt x="226156" y="192902"/>
                  </a:cubicBezTo>
                  <a:cubicBezTo>
                    <a:pt x="226156" y="184738"/>
                    <a:pt x="232754" y="178059"/>
                    <a:pt x="240930" y="178059"/>
                  </a:cubicBezTo>
                  <a:close/>
                  <a:moveTo>
                    <a:pt x="205545" y="0"/>
                  </a:moveTo>
                  <a:lnTo>
                    <a:pt x="277402" y="0"/>
                  </a:lnTo>
                  <a:cubicBezTo>
                    <a:pt x="283901" y="0"/>
                    <a:pt x="289100" y="5191"/>
                    <a:pt x="289100" y="11587"/>
                  </a:cubicBezTo>
                  <a:lnTo>
                    <a:pt x="289100" y="41527"/>
                  </a:lnTo>
                  <a:cubicBezTo>
                    <a:pt x="289100" y="47923"/>
                    <a:pt x="283901" y="53114"/>
                    <a:pt x="277402" y="53114"/>
                  </a:cubicBezTo>
                  <a:lnTo>
                    <a:pt x="269047" y="53114"/>
                  </a:lnTo>
                  <a:lnTo>
                    <a:pt x="269047" y="74156"/>
                  </a:lnTo>
                  <a:cubicBezTo>
                    <a:pt x="313331" y="79347"/>
                    <a:pt x="355758" y="96588"/>
                    <a:pt x="391223" y="124767"/>
                  </a:cubicBezTo>
                  <a:lnTo>
                    <a:pt x="407563" y="108453"/>
                  </a:lnTo>
                  <a:lnTo>
                    <a:pt x="392894" y="93900"/>
                  </a:lnTo>
                  <a:lnTo>
                    <a:pt x="405706" y="81201"/>
                  </a:lnTo>
                  <a:cubicBezTo>
                    <a:pt x="419446" y="67482"/>
                    <a:pt x="441727" y="67482"/>
                    <a:pt x="455468" y="81201"/>
                  </a:cubicBezTo>
                  <a:lnTo>
                    <a:pt x="473014" y="98720"/>
                  </a:lnTo>
                  <a:cubicBezTo>
                    <a:pt x="486754" y="112439"/>
                    <a:pt x="486754" y="134686"/>
                    <a:pt x="473014" y="148404"/>
                  </a:cubicBezTo>
                  <a:lnTo>
                    <a:pt x="460295" y="161104"/>
                  </a:lnTo>
                  <a:lnTo>
                    <a:pt x="445441" y="146272"/>
                  </a:lnTo>
                  <a:lnTo>
                    <a:pt x="429101" y="162587"/>
                  </a:lnTo>
                  <a:cubicBezTo>
                    <a:pt x="436157" y="171393"/>
                    <a:pt x="442656" y="180662"/>
                    <a:pt x="448505" y="190673"/>
                  </a:cubicBezTo>
                  <a:cubicBezTo>
                    <a:pt x="462987" y="215144"/>
                    <a:pt x="472550" y="241192"/>
                    <a:pt x="477470" y="267702"/>
                  </a:cubicBezTo>
                  <a:lnTo>
                    <a:pt x="475892" y="267702"/>
                  </a:lnTo>
                  <a:cubicBezTo>
                    <a:pt x="458067" y="267702"/>
                    <a:pt x="443398" y="282163"/>
                    <a:pt x="443213" y="299960"/>
                  </a:cubicBezTo>
                  <a:cubicBezTo>
                    <a:pt x="441170" y="300702"/>
                    <a:pt x="439221" y="301536"/>
                    <a:pt x="437271" y="302370"/>
                  </a:cubicBezTo>
                  <a:cubicBezTo>
                    <a:pt x="433743" y="299033"/>
                    <a:pt x="429565" y="296623"/>
                    <a:pt x="425109" y="294955"/>
                  </a:cubicBezTo>
                  <a:cubicBezTo>
                    <a:pt x="422788" y="268907"/>
                    <a:pt x="414711" y="242953"/>
                    <a:pt x="400600" y="218852"/>
                  </a:cubicBezTo>
                  <a:cubicBezTo>
                    <a:pt x="349074" y="131349"/>
                    <a:pt x="235996" y="101964"/>
                    <a:pt x="148356" y="153317"/>
                  </a:cubicBezTo>
                  <a:cubicBezTo>
                    <a:pt x="60716" y="204763"/>
                    <a:pt x="31194" y="317757"/>
                    <a:pt x="82719" y="405261"/>
                  </a:cubicBezTo>
                  <a:cubicBezTo>
                    <a:pt x="134245" y="492765"/>
                    <a:pt x="247323" y="522149"/>
                    <a:pt x="334963" y="470704"/>
                  </a:cubicBezTo>
                  <a:cubicBezTo>
                    <a:pt x="343504" y="465698"/>
                    <a:pt x="351581" y="459951"/>
                    <a:pt x="359101" y="453833"/>
                  </a:cubicBezTo>
                  <a:cubicBezTo>
                    <a:pt x="363371" y="455872"/>
                    <a:pt x="368013" y="457170"/>
                    <a:pt x="373027" y="457170"/>
                  </a:cubicBezTo>
                  <a:cubicBezTo>
                    <a:pt x="373769" y="459117"/>
                    <a:pt x="374605" y="461063"/>
                    <a:pt x="375440" y="463103"/>
                  </a:cubicBezTo>
                  <a:cubicBezTo>
                    <a:pt x="369499" y="469220"/>
                    <a:pt x="366156" y="477285"/>
                    <a:pt x="366156" y="485906"/>
                  </a:cubicBezTo>
                  <a:cubicBezTo>
                    <a:pt x="366156" y="494711"/>
                    <a:pt x="369499" y="502869"/>
                    <a:pt x="375719" y="509079"/>
                  </a:cubicBezTo>
                  <a:lnTo>
                    <a:pt x="376740" y="510006"/>
                  </a:lnTo>
                  <a:cubicBezTo>
                    <a:pt x="372284" y="512972"/>
                    <a:pt x="367828" y="515939"/>
                    <a:pt x="363093" y="518719"/>
                  </a:cubicBezTo>
                  <a:cubicBezTo>
                    <a:pt x="248994" y="585552"/>
                    <a:pt x="101565" y="547362"/>
                    <a:pt x="34536" y="433440"/>
                  </a:cubicBezTo>
                  <a:cubicBezTo>
                    <a:pt x="-17083" y="345566"/>
                    <a:pt x="-6035" y="238040"/>
                    <a:pt x="54032" y="162587"/>
                  </a:cubicBezTo>
                  <a:lnTo>
                    <a:pt x="37692" y="146180"/>
                  </a:lnTo>
                  <a:lnTo>
                    <a:pt x="23024" y="160733"/>
                  </a:lnTo>
                  <a:lnTo>
                    <a:pt x="10305" y="148126"/>
                  </a:lnTo>
                  <a:cubicBezTo>
                    <a:pt x="-3435" y="134407"/>
                    <a:pt x="-3435" y="112161"/>
                    <a:pt x="10305" y="98442"/>
                  </a:cubicBezTo>
                  <a:lnTo>
                    <a:pt x="27851" y="80923"/>
                  </a:lnTo>
                  <a:cubicBezTo>
                    <a:pt x="41591" y="67204"/>
                    <a:pt x="63873" y="67204"/>
                    <a:pt x="77613" y="80923"/>
                  </a:cubicBezTo>
                  <a:lnTo>
                    <a:pt x="90425" y="93529"/>
                  </a:lnTo>
                  <a:lnTo>
                    <a:pt x="75571" y="108360"/>
                  </a:lnTo>
                  <a:lnTo>
                    <a:pt x="91910" y="124675"/>
                  </a:lnTo>
                  <a:cubicBezTo>
                    <a:pt x="100637" y="117630"/>
                    <a:pt x="109921" y="111048"/>
                    <a:pt x="119948" y="105301"/>
                  </a:cubicBezTo>
                  <a:cubicBezTo>
                    <a:pt x="150213" y="87597"/>
                    <a:pt x="182614" y="77308"/>
                    <a:pt x="215386" y="73785"/>
                  </a:cubicBezTo>
                  <a:lnTo>
                    <a:pt x="215386" y="53022"/>
                  </a:lnTo>
                  <a:lnTo>
                    <a:pt x="205545" y="53022"/>
                  </a:lnTo>
                  <a:cubicBezTo>
                    <a:pt x="199046" y="53022"/>
                    <a:pt x="193847" y="47831"/>
                    <a:pt x="193847" y="41342"/>
                  </a:cubicBezTo>
                  <a:lnTo>
                    <a:pt x="193847" y="11587"/>
                  </a:lnTo>
                  <a:cubicBezTo>
                    <a:pt x="193847" y="5191"/>
                    <a:pt x="199046" y="0"/>
                    <a:pt x="205545" y="0"/>
                  </a:cubicBezTo>
                  <a:close/>
                </a:path>
              </a:pathLst>
            </a:custGeom>
            <a:solidFill>
              <a:srgbClr val="A6A6A6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6473057A-4D40-4ABE-A67A-8F49A9958079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570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D4121BC6-5CB4-46CC-91F3-29E3C28E07C1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D0E3E5-562C-4468-9469-F3155DBD8AA7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482FD759-5266-4408-BE65-54BB2209AB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3F07-43A8-4C8C-9D3F-35639854A06B}"/>
              </a:ext>
            </a:extLst>
          </p:cNvPr>
          <p:cNvSpPr/>
          <p:nvPr userDrawn="1"/>
        </p:nvSpPr>
        <p:spPr>
          <a:xfrm>
            <a:off x="-5057942" y="-3378200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5D8D3E-1657-450D-AAFF-DF1AF5485361}"/>
              </a:ext>
            </a:extLst>
          </p:cNvPr>
          <p:cNvSpPr/>
          <p:nvPr userDrawn="1"/>
        </p:nvSpPr>
        <p:spPr>
          <a:xfrm>
            <a:off x="16633658" y="-3529289"/>
            <a:ext cx="2213142" cy="1727200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9BCD0C6-EF57-4658-9305-FB994C7C931B}"/>
              </a:ext>
            </a:extLst>
          </p:cNvPr>
          <p:cNvSpPr/>
          <p:nvPr userDrawn="1"/>
        </p:nvSpPr>
        <p:spPr>
          <a:xfrm>
            <a:off x="-4880142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579E72-543A-4977-9D4C-48709938C5AD}"/>
              </a:ext>
            </a:extLst>
          </p:cNvPr>
          <p:cNvSpPr/>
          <p:nvPr userDrawn="1"/>
        </p:nvSpPr>
        <p:spPr>
          <a:xfrm>
            <a:off x="17929058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5543CEB-CD02-4B4B-989F-1FE1B35525D4}"/>
              </a:ext>
            </a:extLst>
          </p:cNvPr>
          <p:cNvSpPr/>
          <p:nvPr userDrawn="1"/>
        </p:nvSpPr>
        <p:spPr>
          <a:xfrm>
            <a:off x="18106858" y="22318566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iSḻiḋè">
            <a:extLst>
              <a:ext uri="{FF2B5EF4-FFF2-40B4-BE49-F238E27FC236}">
                <a16:creationId xmlns:a16="http://schemas.microsoft.com/office/drawing/2014/main" id="{8874B72E-6889-4F70-A820-859ABF1B57A7}"/>
              </a:ext>
            </a:extLst>
          </p:cNvPr>
          <p:cNvSpPr/>
          <p:nvPr/>
        </p:nvSpPr>
        <p:spPr>
          <a:xfrm>
            <a:off x="7633799" y="1500218"/>
            <a:ext cx="3871913" cy="443327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47FDB52F-E6CF-4E07-A0C7-47B9009792C2}"/>
              </a:ext>
            </a:extLst>
          </p:cNvPr>
          <p:cNvSpPr/>
          <p:nvPr userDrawn="1"/>
        </p:nvSpPr>
        <p:spPr>
          <a:xfrm>
            <a:off x="7633799" y="1520863"/>
            <a:ext cx="3885101" cy="4402732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ïṥ1ïḍè">
            <a:extLst>
              <a:ext uri="{FF2B5EF4-FFF2-40B4-BE49-F238E27FC236}">
                <a16:creationId xmlns:a16="http://schemas.microsoft.com/office/drawing/2014/main" id="{08994FAC-5409-4426-B40D-4A44E9A7A79C}"/>
              </a:ext>
            </a:extLst>
          </p:cNvPr>
          <p:cNvSpPr/>
          <p:nvPr/>
        </p:nvSpPr>
        <p:spPr>
          <a:xfrm flipH="1">
            <a:off x="6194761" y="3018648"/>
            <a:ext cx="3666093" cy="1404823"/>
          </a:xfrm>
          <a:prstGeom prst="homePlate">
            <a:avLst/>
          </a:prstGeom>
          <a:gradFill flip="none" rotWithShape="1">
            <a:gsLst>
              <a:gs pos="0">
                <a:srgbClr val="1891AC"/>
              </a:gs>
              <a:gs pos="50000">
                <a:srgbClr val="1891AC">
                  <a:alpha val="95000"/>
                </a:srgbClr>
              </a:gs>
              <a:gs pos="100000">
                <a:srgbClr val="1891AC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9" name="íṥlíḑè">
            <a:extLst>
              <a:ext uri="{FF2B5EF4-FFF2-40B4-BE49-F238E27FC236}">
                <a16:creationId xmlns:a16="http://schemas.microsoft.com/office/drawing/2014/main" id="{7FA2DE88-915F-4163-87BF-65EA73795463}"/>
              </a:ext>
            </a:extLst>
          </p:cNvPr>
          <p:cNvSpPr/>
          <p:nvPr/>
        </p:nvSpPr>
        <p:spPr>
          <a:xfrm flipH="1">
            <a:off x="6804238" y="1493951"/>
            <a:ext cx="3666093" cy="1404823"/>
          </a:xfrm>
          <a:prstGeom prst="homePlate">
            <a:avLst/>
          </a:prstGeom>
          <a:gradFill flip="none" rotWithShape="1">
            <a:gsLst>
              <a:gs pos="0">
                <a:srgbClr val="A6A6A6"/>
              </a:gs>
              <a:gs pos="50000">
                <a:srgbClr val="A6A6A6">
                  <a:alpha val="95000"/>
                </a:srgbClr>
              </a:gs>
              <a:gs pos="100000">
                <a:srgbClr val="A6A6A6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0" name="íśļïḋé">
            <a:extLst>
              <a:ext uri="{FF2B5EF4-FFF2-40B4-BE49-F238E27FC236}">
                <a16:creationId xmlns:a16="http://schemas.microsoft.com/office/drawing/2014/main" id="{76816925-5995-483A-93CD-541580F529E6}"/>
              </a:ext>
            </a:extLst>
          </p:cNvPr>
          <p:cNvSpPr/>
          <p:nvPr/>
        </p:nvSpPr>
        <p:spPr>
          <a:xfrm flipH="1">
            <a:off x="5585284" y="4531470"/>
            <a:ext cx="3666093" cy="1404823"/>
          </a:xfrm>
          <a:prstGeom prst="homePlate">
            <a:avLst/>
          </a:prstGeom>
          <a:gradFill>
            <a:gsLst>
              <a:gs pos="0">
                <a:srgbClr val="287AB2"/>
              </a:gs>
              <a:gs pos="50000">
                <a:srgbClr val="287AB2">
                  <a:alpha val="95000"/>
                </a:srgbClr>
              </a:gs>
              <a:gs pos="100000">
                <a:srgbClr val="287AB2">
                  <a:alpha val="7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1" name="îSļíďè">
            <a:extLst>
              <a:ext uri="{FF2B5EF4-FFF2-40B4-BE49-F238E27FC236}">
                <a16:creationId xmlns:a16="http://schemas.microsoft.com/office/drawing/2014/main" id="{37EADB20-EBB5-45F6-B952-053DCA2C49B0}"/>
              </a:ext>
            </a:extLst>
          </p:cNvPr>
          <p:cNvSpPr/>
          <p:nvPr/>
        </p:nvSpPr>
        <p:spPr bwMode="auto">
          <a:xfrm>
            <a:off x="8338622" y="1954562"/>
            <a:ext cx="597324" cy="507351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2" name="íṩľiḑè">
            <a:extLst>
              <a:ext uri="{FF2B5EF4-FFF2-40B4-BE49-F238E27FC236}">
                <a16:creationId xmlns:a16="http://schemas.microsoft.com/office/drawing/2014/main" id="{E0D11F3E-0252-412E-A31F-9E2C26F8C187}"/>
              </a:ext>
            </a:extLst>
          </p:cNvPr>
          <p:cNvSpPr/>
          <p:nvPr/>
        </p:nvSpPr>
        <p:spPr bwMode="auto">
          <a:xfrm>
            <a:off x="7119665" y="4980125"/>
            <a:ext cx="597330" cy="507513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3" name="iṩlíde">
            <a:extLst>
              <a:ext uri="{FF2B5EF4-FFF2-40B4-BE49-F238E27FC236}">
                <a16:creationId xmlns:a16="http://schemas.microsoft.com/office/drawing/2014/main" id="{1B52DFC3-C594-457F-9AFE-0F5C6F3C0AEF}"/>
              </a:ext>
            </a:extLst>
          </p:cNvPr>
          <p:cNvSpPr/>
          <p:nvPr/>
        </p:nvSpPr>
        <p:spPr bwMode="auto">
          <a:xfrm>
            <a:off x="7693324" y="3481953"/>
            <a:ext cx="668966" cy="478213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3166E49-3F5B-4B56-9DAA-721A9BD7DB6E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4" name="ïṥ1ïḍè">
            <a:extLst>
              <a:ext uri="{FF2B5EF4-FFF2-40B4-BE49-F238E27FC236}">
                <a16:creationId xmlns:a16="http://schemas.microsoft.com/office/drawing/2014/main" id="{08994FAC-5409-4426-B40D-4A44E9A7A79C}"/>
              </a:ext>
            </a:extLst>
          </p:cNvPr>
          <p:cNvSpPr/>
          <p:nvPr userDrawn="1"/>
        </p:nvSpPr>
        <p:spPr>
          <a:xfrm flipH="1">
            <a:off x="14732403" y="365398"/>
            <a:ext cx="3666093" cy="1404823"/>
          </a:xfrm>
          <a:prstGeom prst="homePlate">
            <a:avLst/>
          </a:prstGeom>
          <a:solidFill>
            <a:srgbClr val="18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íṥlíḑè">
            <a:extLst>
              <a:ext uri="{FF2B5EF4-FFF2-40B4-BE49-F238E27FC236}">
                <a16:creationId xmlns:a16="http://schemas.microsoft.com/office/drawing/2014/main" id="{7FA2DE88-915F-4163-87BF-65EA73795463}"/>
              </a:ext>
            </a:extLst>
          </p:cNvPr>
          <p:cNvSpPr/>
          <p:nvPr userDrawn="1"/>
        </p:nvSpPr>
        <p:spPr>
          <a:xfrm flipH="1">
            <a:off x="15341880" y="-1159299"/>
            <a:ext cx="3666093" cy="1404823"/>
          </a:xfrm>
          <a:prstGeom prst="homePlat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íśļïḋé">
            <a:extLst>
              <a:ext uri="{FF2B5EF4-FFF2-40B4-BE49-F238E27FC236}">
                <a16:creationId xmlns:a16="http://schemas.microsoft.com/office/drawing/2014/main" id="{76816925-5995-483A-93CD-541580F529E6}"/>
              </a:ext>
            </a:extLst>
          </p:cNvPr>
          <p:cNvSpPr/>
          <p:nvPr userDrawn="1"/>
        </p:nvSpPr>
        <p:spPr>
          <a:xfrm flipH="1">
            <a:off x="14122926" y="1878220"/>
            <a:ext cx="3666093" cy="1404823"/>
          </a:xfrm>
          <a:prstGeom prst="homePlate">
            <a:avLst/>
          </a:prstGeom>
          <a:solidFill>
            <a:srgbClr val="287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4585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46776E15-9436-4F2B-9746-E682676FC878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78443-6F30-46FB-BBAA-22EC67C6FE6E}"/>
              </a:ext>
            </a:extLst>
          </p:cNvPr>
          <p:cNvGrpSpPr/>
          <p:nvPr userDrawn="1"/>
        </p:nvGrpSpPr>
        <p:grpSpPr>
          <a:xfrm>
            <a:off x="9088313" y="-929260"/>
            <a:ext cx="8302764" cy="8293098"/>
            <a:chOff x="9088313" y="-929260"/>
            <a:chExt cx="8302764" cy="8293098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D30E98A5-4AC9-4408-93B5-26A184A2BB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5"/>
            <a:stretch>
              <a:fillRect/>
            </a:stretch>
          </p:blipFill>
          <p:spPr>
            <a:xfrm>
              <a:off x="9088313" y="-206840"/>
              <a:ext cx="4913837" cy="6858000"/>
            </a:xfrm>
            <a:custGeom>
              <a:avLst/>
              <a:gdLst>
                <a:gd name="connsiteX0" fmla="*/ 1829118 w 4913837"/>
                <a:gd name="connsiteY0" fmla="*/ 0 h 6858000"/>
                <a:gd name="connsiteX1" fmla="*/ 4913837 w 4913837"/>
                <a:gd name="connsiteY1" fmla="*/ 0 h 6858000"/>
                <a:gd name="connsiteX2" fmla="*/ 4913837 w 4913837"/>
                <a:gd name="connsiteY2" fmla="*/ 6858000 h 6858000"/>
                <a:gd name="connsiteX3" fmla="*/ 1800932 w 4913837"/>
                <a:gd name="connsiteY3" fmla="*/ 6858000 h 6858000"/>
                <a:gd name="connsiteX4" fmla="*/ 1665603 w 4913837"/>
                <a:gd name="connsiteY4" fmla="*/ 6761766 h 6858000"/>
                <a:gd name="connsiteX5" fmla="*/ 0 w 4913837"/>
                <a:gd name="connsiteY5" fmla="*/ 3438989 h 6858000"/>
                <a:gd name="connsiteX6" fmla="*/ 1828174 w 4913837"/>
                <a:gd name="connsiteY6" fmla="*/ 60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3837" h="6858000">
                  <a:moveTo>
                    <a:pt x="1829118" y="0"/>
                  </a:moveTo>
                  <a:lnTo>
                    <a:pt x="4913837" y="0"/>
                  </a:lnTo>
                  <a:lnTo>
                    <a:pt x="4913837" y="6858000"/>
                  </a:lnTo>
                  <a:lnTo>
                    <a:pt x="1800932" y="6858000"/>
                  </a:lnTo>
                  <a:lnTo>
                    <a:pt x="1665603" y="6761766"/>
                  </a:lnTo>
                  <a:cubicBezTo>
                    <a:pt x="654479" y="6005592"/>
                    <a:pt x="0" y="4798722"/>
                    <a:pt x="0" y="3438989"/>
                  </a:cubicBezTo>
                  <a:cubicBezTo>
                    <a:pt x="0" y="2007692"/>
                    <a:pt x="725185" y="745770"/>
                    <a:pt x="1828174" y="606"/>
                  </a:cubicBezTo>
                  <a:close/>
                </a:path>
              </a:pathLst>
            </a:custGeom>
          </p:spPr>
        </p:pic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8F62A45-9067-4093-8FF3-3B54D8FFE6DF}"/>
                </a:ext>
              </a:extLst>
            </p:cNvPr>
            <p:cNvSpPr/>
            <p:nvPr userDrawn="1"/>
          </p:nvSpPr>
          <p:spPr>
            <a:xfrm>
              <a:off x="9097979" y="-929260"/>
              <a:ext cx="8293098" cy="8293098"/>
            </a:xfrm>
            <a:custGeom>
              <a:avLst/>
              <a:gdLst>
                <a:gd name="connsiteX0" fmla="*/ 4013200 w 8026400"/>
                <a:gd name="connsiteY0" fmla="*/ 0 h 8026400"/>
                <a:gd name="connsiteX1" fmla="*/ 8026400 w 8026400"/>
                <a:gd name="connsiteY1" fmla="*/ 4013200 h 8026400"/>
                <a:gd name="connsiteX2" fmla="*/ 4013200 w 8026400"/>
                <a:gd name="connsiteY2" fmla="*/ 8026400 h 8026400"/>
                <a:gd name="connsiteX3" fmla="*/ 0 w 8026400"/>
                <a:gd name="connsiteY3" fmla="*/ 4013200 h 8026400"/>
                <a:gd name="connsiteX4" fmla="*/ 4013200 w 8026400"/>
                <a:gd name="connsiteY4" fmla="*/ 0 h 802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6400" h="8026400">
                  <a:moveTo>
                    <a:pt x="4013200" y="0"/>
                  </a:moveTo>
                  <a:cubicBezTo>
                    <a:pt x="6229629" y="0"/>
                    <a:pt x="8026400" y="1796771"/>
                    <a:pt x="8026400" y="4013200"/>
                  </a:cubicBezTo>
                  <a:cubicBezTo>
                    <a:pt x="8026400" y="6229629"/>
                    <a:pt x="6229629" y="8026400"/>
                    <a:pt x="4013200" y="8026400"/>
                  </a:cubicBezTo>
                  <a:cubicBezTo>
                    <a:pt x="1796771" y="8026400"/>
                    <a:pt x="0" y="6229629"/>
                    <a:pt x="0" y="4013200"/>
                  </a:cubicBezTo>
                  <a:cubicBezTo>
                    <a:pt x="0" y="1796771"/>
                    <a:pt x="1796771" y="0"/>
                    <a:pt x="4013200" y="0"/>
                  </a:cubicBezTo>
                  <a:close/>
                </a:path>
              </a:pathLst>
            </a:custGeom>
            <a:solidFill>
              <a:srgbClr val="2A77AC">
                <a:alpha val="70000"/>
              </a:srgbClr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F91E18E-13A5-4E7D-AA4B-AE2727FE462A}"/>
              </a:ext>
            </a:extLst>
          </p:cNvPr>
          <p:cNvSpPr/>
          <p:nvPr userDrawn="1"/>
        </p:nvSpPr>
        <p:spPr>
          <a:xfrm>
            <a:off x="8291865" y="-1692613"/>
            <a:ext cx="9849524" cy="9849524"/>
          </a:xfrm>
          <a:custGeom>
            <a:avLst/>
            <a:gdLst>
              <a:gd name="connsiteX0" fmla="*/ 4013200 w 8026400"/>
              <a:gd name="connsiteY0" fmla="*/ 0 h 8026400"/>
              <a:gd name="connsiteX1" fmla="*/ 8026400 w 8026400"/>
              <a:gd name="connsiteY1" fmla="*/ 4013200 h 8026400"/>
              <a:gd name="connsiteX2" fmla="*/ 4013200 w 8026400"/>
              <a:gd name="connsiteY2" fmla="*/ 8026400 h 8026400"/>
              <a:gd name="connsiteX3" fmla="*/ 0 w 8026400"/>
              <a:gd name="connsiteY3" fmla="*/ 4013200 h 8026400"/>
              <a:gd name="connsiteX4" fmla="*/ 4013200 w 8026400"/>
              <a:gd name="connsiteY4" fmla="*/ 0 h 80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6400" h="8026400">
                <a:moveTo>
                  <a:pt x="4013200" y="0"/>
                </a:moveTo>
                <a:cubicBezTo>
                  <a:pt x="6229629" y="0"/>
                  <a:pt x="8026400" y="1796771"/>
                  <a:pt x="8026400" y="4013200"/>
                </a:cubicBezTo>
                <a:cubicBezTo>
                  <a:pt x="8026400" y="6229629"/>
                  <a:pt x="6229629" y="8026400"/>
                  <a:pt x="4013200" y="8026400"/>
                </a:cubicBezTo>
                <a:cubicBezTo>
                  <a:pt x="1796771" y="8026400"/>
                  <a:pt x="0" y="6229629"/>
                  <a:pt x="0" y="4013200"/>
                </a:cubicBezTo>
                <a:cubicBezTo>
                  <a:pt x="0" y="1796771"/>
                  <a:pt x="1796771" y="0"/>
                  <a:pt x="4013200" y="0"/>
                </a:cubicBezTo>
                <a:close/>
              </a:path>
            </a:pathLst>
          </a:custGeom>
          <a:noFill/>
          <a:ln w="4762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实证分析</a:t>
                </a: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研究结论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D2949FAA-2B06-4F05-9CA2-3BCE3B7D0930}"/>
              </a:ext>
            </a:extLst>
          </p:cNvPr>
          <p:cNvSpPr/>
          <p:nvPr userDrawn="1"/>
        </p:nvSpPr>
        <p:spPr>
          <a:xfrm>
            <a:off x="-4533089" y="-2957209"/>
            <a:ext cx="1809344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16494D-34C9-4A4F-9A13-6870B7DE642D}"/>
              </a:ext>
            </a:extLst>
          </p:cNvPr>
          <p:cNvSpPr/>
          <p:nvPr userDrawn="1"/>
        </p:nvSpPr>
        <p:spPr>
          <a:xfrm>
            <a:off x="13793821" y="-2957209"/>
            <a:ext cx="1712068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2843CF-1BA7-4F4E-A99F-C3683A362B06}"/>
              </a:ext>
            </a:extLst>
          </p:cNvPr>
          <p:cNvSpPr/>
          <p:nvPr userDrawn="1"/>
        </p:nvSpPr>
        <p:spPr>
          <a:xfrm>
            <a:off x="-3891064" y="7801583"/>
            <a:ext cx="1167319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56922D3-A115-4EBE-9564-1B1BB4BF6AE9}"/>
              </a:ext>
            </a:extLst>
          </p:cNvPr>
          <p:cNvSpPr/>
          <p:nvPr userDrawn="1"/>
        </p:nvSpPr>
        <p:spPr>
          <a:xfrm>
            <a:off x="14766587" y="7996136"/>
            <a:ext cx="999390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611C3A0-572F-4BCA-9B15-6B82734AF27D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占位符 22">
            <a:extLst>
              <a:ext uri="{FF2B5EF4-FFF2-40B4-BE49-F238E27FC236}">
                <a16:creationId xmlns:a16="http://schemas.microsoft.com/office/drawing/2014/main" id="{C95571BD-EFC8-401D-AD8B-358686B160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A0DE5C2-ECFE-4B32-AF03-4086F94CF9AF}"/>
              </a:ext>
            </a:extLst>
          </p:cNvPr>
          <p:cNvCxnSpPr>
            <a:cxnSpLocks/>
          </p:cNvCxnSpPr>
          <p:nvPr userDrawn="1"/>
        </p:nvCxnSpPr>
        <p:spPr>
          <a:xfrm>
            <a:off x="810720" y="3584642"/>
            <a:ext cx="9298480" cy="0"/>
          </a:xfrm>
          <a:prstGeom prst="line">
            <a:avLst/>
          </a:prstGeom>
          <a:ln w="47625" cap="rnd">
            <a:gradFill flip="none" rotWithShape="1">
              <a:gsLst>
                <a:gs pos="81000">
                  <a:srgbClr val="A6A6A6"/>
                </a:gs>
                <a:gs pos="0">
                  <a:srgbClr val="A6A6A6">
                    <a:alpha val="50000"/>
                  </a:srgbClr>
                </a:gs>
                <a:gs pos="42000">
                  <a:srgbClr val="A6A6A6">
                    <a:alpha val="70000"/>
                  </a:srgbClr>
                </a:gs>
                <a:gs pos="100000">
                  <a:srgbClr val="3D7A9F">
                    <a:alpha val="43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4B5CC06A-B985-4E65-9F40-0FCE39B0BB60}"/>
              </a:ext>
            </a:extLst>
          </p:cNvPr>
          <p:cNvSpPr/>
          <p:nvPr userDrawn="1"/>
        </p:nvSpPr>
        <p:spPr>
          <a:xfrm>
            <a:off x="8108459" y="3429000"/>
            <a:ext cx="311284" cy="311284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7" name="灯片编号占位符 76">
            <a:extLst>
              <a:ext uri="{FF2B5EF4-FFF2-40B4-BE49-F238E27FC236}">
                <a16:creationId xmlns:a16="http://schemas.microsoft.com/office/drawing/2014/main" id="{C77C2D9A-5334-4E21-AF08-733F2049E66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496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46776E15-9436-4F2B-9746-E682676FC878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2FF2E71-7DC5-4DFF-9BDC-05F63A42FE69}"/>
              </a:ext>
            </a:extLst>
          </p:cNvPr>
          <p:cNvGrpSpPr/>
          <p:nvPr userDrawn="1"/>
        </p:nvGrpSpPr>
        <p:grpSpPr>
          <a:xfrm>
            <a:off x="9088313" y="-929260"/>
            <a:ext cx="8302764" cy="8293098"/>
            <a:chOff x="9088313" y="-929260"/>
            <a:chExt cx="8302764" cy="8293098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14C2777-9471-4B79-91F6-CBDE2A5778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5"/>
            <a:stretch>
              <a:fillRect/>
            </a:stretch>
          </p:blipFill>
          <p:spPr>
            <a:xfrm>
              <a:off x="9088313" y="-206840"/>
              <a:ext cx="4913837" cy="6858000"/>
            </a:xfrm>
            <a:custGeom>
              <a:avLst/>
              <a:gdLst>
                <a:gd name="connsiteX0" fmla="*/ 1829118 w 4913837"/>
                <a:gd name="connsiteY0" fmla="*/ 0 h 6858000"/>
                <a:gd name="connsiteX1" fmla="*/ 4913837 w 4913837"/>
                <a:gd name="connsiteY1" fmla="*/ 0 h 6858000"/>
                <a:gd name="connsiteX2" fmla="*/ 4913837 w 4913837"/>
                <a:gd name="connsiteY2" fmla="*/ 6858000 h 6858000"/>
                <a:gd name="connsiteX3" fmla="*/ 1800932 w 4913837"/>
                <a:gd name="connsiteY3" fmla="*/ 6858000 h 6858000"/>
                <a:gd name="connsiteX4" fmla="*/ 1665603 w 4913837"/>
                <a:gd name="connsiteY4" fmla="*/ 6761766 h 6858000"/>
                <a:gd name="connsiteX5" fmla="*/ 0 w 4913837"/>
                <a:gd name="connsiteY5" fmla="*/ 3438989 h 6858000"/>
                <a:gd name="connsiteX6" fmla="*/ 1828174 w 4913837"/>
                <a:gd name="connsiteY6" fmla="*/ 60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3837" h="6858000">
                  <a:moveTo>
                    <a:pt x="1829118" y="0"/>
                  </a:moveTo>
                  <a:lnTo>
                    <a:pt x="4913837" y="0"/>
                  </a:lnTo>
                  <a:lnTo>
                    <a:pt x="4913837" y="6858000"/>
                  </a:lnTo>
                  <a:lnTo>
                    <a:pt x="1800932" y="6858000"/>
                  </a:lnTo>
                  <a:lnTo>
                    <a:pt x="1665603" y="6761766"/>
                  </a:lnTo>
                  <a:cubicBezTo>
                    <a:pt x="654479" y="6005592"/>
                    <a:pt x="0" y="4798722"/>
                    <a:pt x="0" y="3438989"/>
                  </a:cubicBezTo>
                  <a:cubicBezTo>
                    <a:pt x="0" y="2007692"/>
                    <a:pt x="725185" y="745770"/>
                    <a:pt x="1828174" y="606"/>
                  </a:cubicBezTo>
                  <a:close/>
                </a:path>
              </a:pathLst>
            </a:custGeom>
          </p:spPr>
        </p:pic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C62B10-66CE-4826-881C-56F7D22747AB}"/>
                </a:ext>
              </a:extLst>
            </p:cNvPr>
            <p:cNvSpPr/>
            <p:nvPr userDrawn="1"/>
          </p:nvSpPr>
          <p:spPr>
            <a:xfrm>
              <a:off x="9097979" y="-929260"/>
              <a:ext cx="8293098" cy="8293098"/>
            </a:xfrm>
            <a:custGeom>
              <a:avLst/>
              <a:gdLst>
                <a:gd name="connsiteX0" fmla="*/ 4013200 w 8026400"/>
                <a:gd name="connsiteY0" fmla="*/ 0 h 8026400"/>
                <a:gd name="connsiteX1" fmla="*/ 8026400 w 8026400"/>
                <a:gd name="connsiteY1" fmla="*/ 4013200 h 8026400"/>
                <a:gd name="connsiteX2" fmla="*/ 4013200 w 8026400"/>
                <a:gd name="connsiteY2" fmla="*/ 8026400 h 8026400"/>
                <a:gd name="connsiteX3" fmla="*/ 0 w 8026400"/>
                <a:gd name="connsiteY3" fmla="*/ 4013200 h 8026400"/>
                <a:gd name="connsiteX4" fmla="*/ 4013200 w 8026400"/>
                <a:gd name="connsiteY4" fmla="*/ 0 h 802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6400" h="8026400">
                  <a:moveTo>
                    <a:pt x="4013200" y="0"/>
                  </a:moveTo>
                  <a:cubicBezTo>
                    <a:pt x="6229629" y="0"/>
                    <a:pt x="8026400" y="1796771"/>
                    <a:pt x="8026400" y="4013200"/>
                  </a:cubicBezTo>
                  <a:cubicBezTo>
                    <a:pt x="8026400" y="6229629"/>
                    <a:pt x="6229629" y="8026400"/>
                    <a:pt x="4013200" y="8026400"/>
                  </a:cubicBezTo>
                  <a:cubicBezTo>
                    <a:pt x="1796771" y="8026400"/>
                    <a:pt x="0" y="6229629"/>
                    <a:pt x="0" y="4013200"/>
                  </a:cubicBezTo>
                  <a:cubicBezTo>
                    <a:pt x="0" y="1796771"/>
                    <a:pt x="1796771" y="0"/>
                    <a:pt x="4013200" y="0"/>
                  </a:cubicBezTo>
                  <a:close/>
                </a:path>
              </a:pathLst>
            </a:custGeom>
            <a:solidFill>
              <a:srgbClr val="2A77AC">
                <a:alpha val="70000"/>
              </a:srgbClr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E9DCB01-19DB-4C80-B533-018DE99AE3C3}"/>
              </a:ext>
            </a:extLst>
          </p:cNvPr>
          <p:cNvSpPr/>
          <p:nvPr userDrawn="1"/>
        </p:nvSpPr>
        <p:spPr>
          <a:xfrm>
            <a:off x="8434105" y="-1692613"/>
            <a:ext cx="9849524" cy="9849524"/>
          </a:xfrm>
          <a:custGeom>
            <a:avLst/>
            <a:gdLst>
              <a:gd name="connsiteX0" fmla="*/ 4013200 w 8026400"/>
              <a:gd name="connsiteY0" fmla="*/ 0 h 8026400"/>
              <a:gd name="connsiteX1" fmla="*/ 8026400 w 8026400"/>
              <a:gd name="connsiteY1" fmla="*/ 4013200 h 8026400"/>
              <a:gd name="connsiteX2" fmla="*/ 4013200 w 8026400"/>
              <a:gd name="connsiteY2" fmla="*/ 8026400 h 8026400"/>
              <a:gd name="connsiteX3" fmla="*/ 0 w 8026400"/>
              <a:gd name="connsiteY3" fmla="*/ 4013200 h 8026400"/>
              <a:gd name="connsiteX4" fmla="*/ 4013200 w 8026400"/>
              <a:gd name="connsiteY4" fmla="*/ 0 h 80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6400" h="8026400">
                <a:moveTo>
                  <a:pt x="4013200" y="0"/>
                </a:moveTo>
                <a:cubicBezTo>
                  <a:pt x="6229629" y="0"/>
                  <a:pt x="8026400" y="1796771"/>
                  <a:pt x="8026400" y="4013200"/>
                </a:cubicBezTo>
                <a:cubicBezTo>
                  <a:pt x="8026400" y="6229629"/>
                  <a:pt x="6229629" y="8026400"/>
                  <a:pt x="4013200" y="8026400"/>
                </a:cubicBezTo>
                <a:cubicBezTo>
                  <a:pt x="1796771" y="8026400"/>
                  <a:pt x="0" y="6229629"/>
                  <a:pt x="0" y="4013200"/>
                </a:cubicBezTo>
                <a:cubicBezTo>
                  <a:pt x="0" y="1796771"/>
                  <a:pt x="1796771" y="0"/>
                  <a:pt x="4013200" y="0"/>
                </a:cubicBezTo>
                <a:close/>
              </a:path>
            </a:pathLst>
          </a:custGeom>
          <a:noFill/>
          <a:ln w="47625">
            <a:solidFill>
              <a:srgbClr val="A6A6A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2949FAA-2B06-4F05-9CA2-3BCE3B7D0930}"/>
              </a:ext>
            </a:extLst>
          </p:cNvPr>
          <p:cNvSpPr/>
          <p:nvPr userDrawn="1"/>
        </p:nvSpPr>
        <p:spPr>
          <a:xfrm>
            <a:off x="-4533089" y="-2957209"/>
            <a:ext cx="1809344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16494D-34C9-4A4F-9A13-6870B7DE642D}"/>
              </a:ext>
            </a:extLst>
          </p:cNvPr>
          <p:cNvSpPr/>
          <p:nvPr userDrawn="1"/>
        </p:nvSpPr>
        <p:spPr>
          <a:xfrm>
            <a:off x="13793821" y="-2957209"/>
            <a:ext cx="1712068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2843CF-1BA7-4F4E-A99F-C3683A362B06}"/>
              </a:ext>
            </a:extLst>
          </p:cNvPr>
          <p:cNvSpPr/>
          <p:nvPr userDrawn="1"/>
        </p:nvSpPr>
        <p:spPr>
          <a:xfrm>
            <a:off x="-3891064" y="7801583"/>
            <a:ext cx="1167319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56922D3-A115-4EBE-9564-1B1BB4BF6AE9}"/>
              </a:ext>
            </a:extLst>
          </p:cNvPr>
          <p:cNvSpPr/>
          <p:nvPr userDrawn="1"/>
        </p:nvSpPr>
        <p:spPr>
          <a:xfrm>
            <a:off x="14766587" y="7996136"/>
            <a:ext cx="999390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611C3A0-572F-4BCA-9B15-6B82734AF27D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占位符 22">
            <a:extLst>
              <a:ext uri="{FF2B5EF4-FFF2-40B4-BE49-F238E27FC236}">
                <a16:creationId xmlns:a16="http://schemas.microsoft.com/office/drawing/2014/main" id="{C95571BD-EFC8-401D-AD8B-358686B160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824F185A-3FAD-42D6-BB25-709E86C6834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883B6039-73D0-45A1-9CBE-0B9FEB3D2E8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实证分析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研究结论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6627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DA482B14-8A09-4FE9-9BB5-E5669A702A3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C1809C1-4170-4B12-ABF7-1993C68A56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9" t="1185" r="2257" b="1166"/>
          <a:stretch>
            <a:fillRect/>
          </a:stretch>
        </p:blipFill>
        <p:spPr>
          <a:xfrm>
            <a:off x="-635540" y="825500"/>
            <a:ext cx="6730988" cy="5175115"/>
          </a:xfrm>
          <a:custGeom>
            <a:avLst/>
            <a:gdLst>
              <a:gd name="connsiteX0" fmla="*/ 0 w 6730988"/>
              <a:gd name="connsiteY0" fmla="*/ 0 h 5175115"/>
              <a:gd name="connsiteX1" fmla="*/ 4103720 w 6730988"/>
              <a:gd name="connsiteY1" fmla="*/ 0 h 5175115"/>
              <a:gd name="connsiteX2" fmla="*/ 4103720 w 6730988"/>
              <a:gd name="connsiteY2" fmla="*/ 2033 h 5175115"/>
              <a:gd name="connsiteX3" fmla="*/ 4105073 w 6730988"/>
              <a:gd name="connsiteY3" fmla="*/ 1965 h 5175115"/>
              <a:gd name="connsiteX4" fmla="*/ 4105073 w 6730988"/>
              <a:gd name="connsiteY4" fmla="*/ 23852 h 5175115"/>
              <a:gd name="connsiteX5" fmla="*/ 4143983 w 6730988"/>
              <a:gd name="connsiteY5" fmla="*/ 21887 h 5175115"/>
              <a:gd name="connsiteX6" fmla="*/ 6718182 w 6730988"/>
              <a:gd name="connsiteY6" fmla="*/ 2344882 h 5175115"/>
              <a:gd name="connsiteX7" fmla="*/ 6730988 w 6730988"/>
              <a:gd name="connsiteY7" fmla="*/ 2598492 h 5175115"/>
              <a:gd name="connsiteX8" fmla="*/ 6718181 w 6730988"/>
              <a:gd name="connsiteY8" fmla="*/ 2852121 h 5175115"/>
              <a:gd name="connsiteX9" fmla="*/ 4408545 w 6730988"/>
              <a:gd name="connsiteY9" fmla="*/ 5161757 h 5175115"/>
              <a:gd name="connsiteX10" fmla="*/ 4144002 w 6730988"/>
              <a:gd name="connsiteY10" fmla="*/ 5175115 h 5175115"/>
              <a:gd name="connsiteX11" fmla="*/ 4143962 w 6730988"/>
              <a:gd name="connsiteY11" fmla="*/ 5175115 h 5175115"/>
              <a:gd name="connsiteX12" fmla="*/ 4103720 w 6730988"/>
              <a:gd name="connsiteY12" fmla="*/ 5173083 h 5175115"/>
              <a:gd name="connsiteX13" fmla="*/ 4103720 w 6730988"/>
              <a:gd name="connsiteY13" fmla="*/ 5175115 h 5175115"/>
              <a:gd name="connsiteX14" fmla="*/ 0 w 6730988"/>
              <a:gd name="connsiteY14" fmla="*/ 5175115 h 517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30988" h="5175115">
                <a:moveTo>
                  <a:pt x="0" y="0"/>
                </a:moveTo>
                <a:lnTo>
                  <a:pt x="4103720" y="0"/>
                </a:lnTo>
                <a:lnTo>
                  <a:pt x="4103720" y="2033"/>
                </a:lnTo>
                <a:lnTo>
                  <a:pt x="4105073" y="1965"/>
                </a:lnTo>
                <a:lnTo>
                  <a:pt x="4105073" y="23852"/>
                </a:lnTo>
                <a:lnTo>
                  <a:pt x="4143983" y="21887"/>
                </a:lnTo>
                <a:cubicBezTo>
                  <a:pt x="5483735" y="21887"/>
                  <a:pt x="6585673" y="1040090"/>
                  <a:pt x="6718182" y="2344882"/>
                </a:cubicBezTo>
                <a:lnTo>
                  <a:pt x="6730988" y="2598492"/>
                </a:lnTo>
                <a:lnTo>
                  <a:pt x="6718181" y="2852121"/>
                </a:lnTo>
                <a:cubicBezTo>
                  <a:pt x="6594506" y="4069927"/>
                  <a:pt x="5626351" y="5038082"/>
                  <a:pt x="4408545" y="5161757"/>
                </a:cubicBezTo>
                <a:lnTo>
                  <a:pt x="4144002" y="5175115"/>
                </a:lnTo>
                <a:lnTo>
                  <a:pt x="4143962" y="5175115"/>
                </a:lnTo>
                <a:lnTo>
                  <a:pt x="4103720" y="5173083"/>
                </a:lnTo>
                <a:lnTo>
                  <a:pt x="4103720" y="5175115"/>
                </a:lnTo>
                <a:lnTo>
                  <a:pt x="0" y="5175115"/>
                </a:lnTo>
                <a:close/>
              </a:path>
            </a:pathLst>
          </a:cu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EA9C38A-AA88-41ED-87F9-E6DCC2C82068}"/>
              </a:ext>
            </a:extLst>
          </p:cNvPr>
          <p:cNvSpPr/>
          <p:nvPr userDrawn="1"/>
        </p:nvSpPr>
        <p:spPr>
          <a:xfrm>
            <a:off x="-4111510" y="825500"/>
            <a:ext cx="10197474" cy="5175117"/>
          </a:xfrm>
          <a:custGeom>
            <a:avLst/>
            <a:gdLst>
              <a:gd name="connsiteX0" fmla="*/ 7609916 w 10197474"/>
              <a:gd name="connsiteY0" fmla="*/ 0 h 5175117"/>
              <a:gd name="connsiteX1" fmla="*/ 10197474 w 10197474"/>
              <a:gd name="connsiteY1" fmla="*/ 2587558 h 5175117"/>
              <a:gd name="connsiteX2" fmla="*/ 7609916 w 10197474"/>
              <a:gd name="connsiteY2" fmla="*/ 5175116 h 5175117"/>
              <a:gd name="connsiteX3" fmla="*/ 7531550 w 10197474"/>
              <a:gd name="connsiteY3" fmla="*/ 5171159 h 5175117"/>
              <a:gd name="connsiteX4" fmla="*/ 7531550 w 10197474"/>
              <a:gd name="connsiteY4" fmla="*/ 5175117 h 5175117"/>
              <a:gd name="connsiteX5" fmla="*/ 0 w 10197474"/>
              <a:gd name="connsiteY5" fmla="*/ 5175117 h 5175117"/>
              <a:gd name="connsiteX6" fmla="*/ 0 w 10197474"/>
              <a:gd name="connsiteY6" fmla="*/ 1 h 5175117"/>
              <a:gd name="connsiteX7" fmla="*/ 7531550 w 10197474"/>
              <a:gd name="connsiteY7" fmla="*/ 1 h 5175117"/>
              <a:gd name="connsiteX8" fmla="*/ 7531550 w 10197474"/>
              <a:gd name="connsiteY8" fmla="*/ 3957 h 517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7474" h="5175117">
                <a:moveTo>
                  <a:pt x="7609916" y="0"/>
                </a:moveTo>
                <a:cubicBezTo>
                  <a:pt x="9038985" y="0"/>
                  <a:pt x="10197474" y="1158489"/>
                  <a:pt x="10197474" y="2587558"/>
                </a:cubicBezTo>
                <a:cubicBezTo>
                  <a:pt x="10197474" y="4016627"/>
                  <a:pt x="9038985" y="5175116"/>
                  <a:pt x="7609916" y="5175116"/>
                </a:cubicBezTo>
                <a:lnTo>
                  <a:pt x="7531550" y="5171159"/>
                </a:lnTo>
                <a:lnTo>
                  <a:pt x="7531550" y="5175117"/>
                </a:lnTo>
                <a:lnTo>
                  <a:pt x="0" y="5175117"/>
                </a:lnTo>
                <a:lnTo>
                  <a:pt x="0" y="1"/>
                </a:lnTo>
                <a:lnTo>
                  <a:pt x="7531550" y="1"/>
                </a:lnTo>
                <a:lnTo>
                  <a:pt x="7531550" y="3957"/>
                </a:lnTo>
                <a:close/>
              </a:path>
            </a:pathLst>
          </a:custGeom>
          <a:solidFill>
            <a:srgbClr val="2A77AC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4E223E-0446-48E6-8459-64333B83A0EA}"/>
              </a:ext>
            </a:extLst>
          </p:cNvPr>
          <p:cNvGrpSpPr/>
          <p:nvPr userDrawn="1"/>
        </p:nvGrpSpPr>
        <p:grpSpPr>
          <a:xfrm>
            <a:off x="3388300" y="522858"/>
            <a:ext cx="2987370" cy="5779416"/>
            <a:chOff x="3517730" y="581223"/>
            <a:chExt cx="2987370" cy="5779416"/>
          </a:xfrm>
        </p:grpSpPr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431BBAAD-9099-4AE1-AAEE-6F1469B97FAB}"/>
                </a:ext>
              </a:extLst>
            </p:cNvPr>
            <p:cNvSpPr/>
            <p:nvPr userDrawn="1"/>
          </p:nvSpPr>
          <p:spPr>
            <a:xfrm>
              <a:off x="3547892" y="581223"/>
              <a:ext cx="2957208" cy="2957208"/>
            </a:xfrm>
            <a:custGeom>
              <a:avLst/>
              <a:gdLst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2" fmla="*/ 2957208 w 5914416"/>
                <a:gd name="connsiteY2" fmla="*/ 2957208 h 5914416"/>
                <a:gd name="connsiteX3" fmla="*/ 2957208 w 5914416"/>
                <a:gd name="connsiteY3" fmla="*/ 0 h 5914416"/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0" fmla="*/ 0 w 2957208"/>
                <a:gd name="connsiteY0" fmla="*/ 0 h 2957208"/>
                <a:gd name="connsiteX1" fmla="*/ 2957208 w 2957208"/>
                <a:gd name="connsiteY1" fmla="*/ 2957208 h 2957208"/>
                <a:gd name="connsiteX2" fmla="*/ 0 w 2957208"/>
                <a:gd name="connsiteY2" fmla="*/ 2957208 h 2957208"/>
                <a:gd name="connsiteX3" fmla="*/ 0 w 2957208"/>
                <a:gd name="connsiteY3" fmla="*/ 0 h 2957208"/>
                <a:gd name="connsiteX0" fmla="*/ 0 w 2957208"/>
                <a:gd name="connsiteY0" fmla="*/ 58366 h 2957208"/>
                <a:gd name="connsiteX1" fmla="*/ 2957208 w 2957208"/>
                <a:gd name="connsiteY1" fmla="*/ 2957208 h 2957208"/>
                <a:gd name="connsiteX0" fmla="*/ 0 w 2957208"/>
                <a:gd name="connsiteY0" fmla="*/ 0 h 2957208"/>
                <a:gd name="connsiteX1" fmla="*/ 2957208 w 2957208"/>
                <a:gd name="connsiteY1" fmla="*/ 2957208 h 2957208"/>
                <a:gd name="connsiteX2" fmla="*/ 0 w 2957208"/>
                <a:gd name="connsiteY2" fmla="*/ 2957208 h 2957208"/>
                <a:gd name="connsiteX3" fmla="*/ 0 w 2957208"/>
                <a:gd name="connsiteY3" fmla="*/ 0 h 2957208"/>
                <a:gd name="connsiteX0" fmla="*/ 0 w 2957208"/>
                <a:gd name="connsiteY0" fmla="*/ 58366 h 2957208"/>
                <a:gd name="connsiteX1" fmla="*/ 2918297 w 2957208"/>
                <a:gd name="connsiteY1" fmla="*/ 2957208 h 2957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208" h="2957208" stroke="0" extrusionOk="0">
                  <a:moveTo>
                    <a:pt x="0" y="0"/>
                  </a:moveTo>
                  <a:cubicBezTo>
                    <a:pt x="1633221" y="0"/>
                    <a:pt x="2957208" y="1323987"/>
                    <a:pt x="2957208" y="2957208"/>
                  </a:cubicBezTo>
                  <a:lnTo>
                    <a:pt x="0" y="2957208"/>
                  </a:lnTo>
                  <a:lnTo>
                    <a:pt x="0" y="0"/>
                  </a:lnTo>
                  <a:close/>
                </a:path>
                <a:path w="2957208" h="2957208" fill="none">
                  <a:moveTo>
                    <a:pt x="0" y="58366"/>
                  </a:moveTo>
                  <a:cubicBezTo>
                    <a:pt x="1633221" y="58366"/>
                    <a:pt x="2918297" y="1323987"/>
                    <a:pt x="2918297" y="2957208"/>
                  </a:cubicBezTo>
                </a:path>
              </a:pathLst>
            </a:custGeom>
            <a:ln w="31750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24932554-B6B0-483C-A923-8D835C7957D0}"/>
                </a:ext>
              </a:extLst>
            </p:cNvPr>
            <p:cNvSpPr/>
            <p:nvPr userDrawn="1"/>
          </p:nvSpPr>
          <p:spPr>
            <a:xfrm rot="5400000">
              <a:off x="3527458" y="3393703"/>
              <a:ext cx="2957208" cy="2976663"/>
            </a:xfrm>
            <a:custGeom>
              <a:avLst/>
              <a:gdLst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2" fmla="*/ 2957208 w 5914416"/>
                <a:gd name="connsiteY2" fmla="*/ 2957208 h 5914416"/>
                <a:gd name="connsiteX3" fmla="*/ 2957208 w 5914416"/>
                <a:gd name="connsiteY3" fmla="*/ 0 h 5914416"/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0" fmla="*/ 0 w 2957208"/>
                <a:gd name="connsiteY0" fmla="*/ 0 h 2976663"/>
                <a:gd name="connsiteX1" fmla="*/ 2957208 w 2957208"/>
                <a:gd name="connsiteY1" fmla="*/ 2957208 h 2976663"/>
                <a:gd name="connsiteX2" fmla="*/ 0 w 2957208"/>
                <a:gd name="connsiteY2" fmla="*/ 2957208 h 2976663"/>
                <a:gd name="connsiteX3" fmla="*/ 0 w 2957208"/>
                <a:gd name="connsiteY3" fmla="*/ 0 h 2976663"/>
                <a:gd name="connsiteX0" fmla="*/ 0 w 2957208"/>
                <a:gd name="connsiteY0" fmla="*/ 0 h 2976663"/>
                <a:gd name="connsiteX1" fmla="*/ 2898842 w 2957208"/>
                <a:gd name="connsiteY1" fmla="*/ 2976663 h 2976663"/>
                <a:gd name="connsiteX0" fmla="*/ 9623 w 2966831"/>
                <a:gd name="connsiteY0" fmla="*/ 0 h 2976663"/>
                <a:gd name="connsiteX1" fmla="*/ 2966831 w 2966831"/>
                <a:gd name="connsiteY1" fmla="*/ 2957208 h 2976663"/>
                <a:gd name="connsiteX2" fmla="*/ 9623 w 2966831"/>
                <a:gd name="connsiteY2" fmla="*/ 2957208 h 2976663"/>
                <a:gd name="connsiteX3" fmla="*/ 9623 w 2966831"/>
                <a:gd name="connsiteY3" fmla="*/ 0 h 2976663"/>
                <a:gd name="connsiteX0" fmla="*/ 0 w 2966831"/>
                <a:gd name="connsiteY0" fmla="*/ 19250 h 2976663"/>
                <a:gd name="connsiteX1" fmla="*/ 2908465 w 2966831"/>
                <a:gd name="connsiteY1" fmla="*/ 2976663 h 2976663"/>
                <a:gd name="connsiteX0" fmla="*/ 0 w 2957208"/>
                <a:gd name="connsiteY0" fmla="*/ 0 h 2976663"/>
                <a:gd name="connsiteX1" fmla="*/ 2957208 w 2957208"/>
                <a:gd name="connsiteY1" fmla="*/ 2957208 h 2976663"/>
                <a:gd name="connsiteX2" fmla="*/ 0 w 2957208"/>
                <a:gd name="connsiteY2" fmla="*/ 2957208 h 2976663"/>
                <a:gd name="connsiteX3" fmla="*/ 0 w 2957208"/>
                <a:gd name="connsiteY3" fmla="*/ 0 h 2976663"/>
                <a:gd name="connsiteX0" fmla="*/ 433139 w 2957208"/>
                <a:gd name="connsiteY0" fmla="*/ 57751 h 2976663"/>
                <a:gd name="connsiteX1" fmla="*/ 2898842 w 2957208"/>
                <a:gd name="connsiteY1" fmla="*/ 2976663 h 2976663"/>
                <a:gd name="connsiteX0" fmla="*/ 0 w 2957208"/>
                <a:gd name="connsiteY0" fmla="*/ 0 h 2976663"/>
                <a:gd name="connsiteX1" fmla="*/ 2957208 w 2957208"/>
                <a:gd name="connsiteY1" fmla="*/ 2957208 h 2976663"/>
                <a:gd name="connsiteX2" fmla="*/ 0 w 2957208"/>
                <a:gd name="connsiteY2" fmla="*/ 2957208 h 2976663"/>
                <a:gd name="connsiteX3" fmla="*/ 0 w 2957208"/>
                <a:gd name="connsiteY3" fmla="*/ 0 h 2976663"/>
                <a:gd name="connsiteX0" fmla="*/ 96258 w 2957208"/>
                <a:gd name="connsiteY0" fmla="*/ 28875 h 2976663"/>
                <a:gd name="connsiteX1" fmla="*/ 2898842 w 2957208"/>
                <a:gd name="connsiteY1" fmla="*/ 2976663 h 2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208" h="2976663" stroke="0" extrusionOk="0">
                  <a:moveTo>
                    <a:pt x="0" y="0"/>
                  </a:moveTo>
                  <a:cubicBezTo>
                    <a:pt x="1633221" y="0"/>
                    <a:pt x="2957208" y="1323987"/>
                    <a:pt x="2957208" y="2957208"/>
                  </a:cubicBezTo>
                  <a:lnTo>
                    <a:pt x="0" y="2957208"/>
                  </a:lnTo>
                  <a:lnTo>
                    <a:pt x="0" y="0"/>
                  </a:lnTo>
                  <a:close/>
                </a:path>
                <a:path w="2957208" h="2976663" fill="none">
                  <a:moveTo>
                    <a:pt x="96258" y="28875"/>
                  </a:moveTo>
                  <a:cubicBezTo>
                    <a:pt x="1729479" y="28875"/>
                    <a:pt x="2898842" y="1343442"/>
                    <a:pt x="2898842" y="2976663"/>
                  </a:cubicBezTo>
                </a:path>
              </a:pathLst>
            </a:custGeom>
            <a:ln w="31750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占位符 22">
            <a:extLst>
              <a:ext uri="{FF2B5EF4-FFF2-40B4-BE49-F238E27FC236}">
                <a16:creationId xmlns:a16="http://schemas.microsoft.com/office/drawing/2014/main" id="{C9A713DA-E8EC-4276-8E3B-30F8D7D25E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7587" y="1312949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953EC21-922A-443A-B5D5-3C7813D973C8}"/>
              </a:ext>
            </a:extLst>
          </p:cNvPr>
          <p:cNvSpPr/>
          <p:nvPr userDrawn="1"/>
        </p:nvSpPr>
        <p:spPr>
          <a:xfrm flipV="1">
            <a:off x="7355953" y="2220048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文本占位符 22">
            <a:extLst>
              <a:ext uri="{FF2B5EF4-FFF2-40B4-BE49-F238E27FC236}">
                <a16:creationId xmlns:a16="http://schemas.microsoft.com/office/drawing/2014/main" id="{10FFAEAD-479E-4159-B439-F5F31D5FFB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35948" y="2667252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066A81E-C2E0-4907-83F3-ED0AD1360C4B}"/>
              </a:ext>
            </a:extLst>
          </p:cNvPr>
          <p:cNvGrpSpPr/>
          <p:nvPr userDrawn="1"/>
        </p:nvGrpSpPr>
        <p:grpSpPr>
          <a:xfrm>
            <a:off x="7356181" y="2858620"/>
            <a:ext cx="3109925" cy="621446"/>
            <a:chOff x="7356181" y="2858620"/>
            <a:chExt cx="3109925" cy="62144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3523FE8-9B3A-453F-AFBC-42C02B4169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181" y="2858620"/>
              <a:ext cx="621446" cy="621446"/>
            </a:xfrm>
            <a:prstGeom prst="rect">
              <a:avLst/>
            </a:prstGeom>
          </p:spPr>
        </p:pic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47DF65F-63DF-4757-8654-5D434238CDD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42810" y="3420799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34BAD4A-2779-403F-9CCB-BDF4FFC7C6B5}"/>
              </a:ext>
            </a:extLst>
          </p:cNvPr>
          <p:cNvGrpSpPr/>
          <p:nvPr userDrawn="1"/>
        </p:nvGrpSpPr>
        <p:grpSpPr>
          <a:xfrm>
            <a:off x="7355953" y="3771981"/>
            <a:ext cx="3133869" cy="633846"/>
            <a:chOff x="7343781" y="3765123"/>
            <a:chExt cx="3133869" cy="63384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420D280-1CC6-4A38-A48D-5FF6FD2B67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3781" y="3765123"/>
              <a:ext cx="633846" cy="633846"/>
            </a:xfrm>
            <a:prstGeom prst="rect">
              <a:avLst/>
            </a:prstGeom>
          </p:spPr>
        </p:pic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D44CF49-97EF-4467-8BCA-65EDC624833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54354" y="4340724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F8E3AB-2F7F-45F9-B956-0DA0AC5BF2BB}"/>
              </a:ext>
            </a:extLst>
          </p:cNvPr>
          <p:cNvGrpSpPr/>
          <p:nvPr userDrawn="1"/>
        </p:nvGrpSpPr>
        <p:grpSpPr>
          <a:xfrm>
            <a:off x="7355953" y="4684609"/>
            <a:ext cx="3136066" cy="667874"/>
            <a:chOff x="7355953" y="4684609"/>
            <a:chExt cx="3136066" cy="66787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CED657A-59BA-4E5B-9CBE-B567BEED53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5953" y="4684609"/>
              <a:ext cx="667874" cy="667874"/>
            </a:xfrm>
            <a:prstGeom prst="rect">
              <a:avLst/>
            </a:prstGeom>
          </p:spPr>
        </p:pic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BBBCA03-6B73-4480-97F6-ECE132943D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68723" y="5297713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占位符 22">
            <a:extLst>
              <a:ext uri="{FF2B5EF4-FFF2-40B4-BE49-F238E27FC236}">
                <a16:creationId xmlns:a16="http://schemas.microsoft.com/office/drawing/2014/main" id="{AF6C2E28-DFAC-40CD-BDA7-CE9F21CA0C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35948" y="3604734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lang="en-US" altLang="zh-CN" sz="32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+mj-ea"/>
              <a:buNone/>
            </a:pPr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文本占位符 22">
            <a:extLst>
              <a:ext uri="{FF2B5EF4-FFF2-40B4-BE49-F238E27FC236}">
                <a16:creationId xmlns:a16="http://schemas.microsoft.com/office/drawing/2014/main" id="{7CD33B3A-E20F-4BFD-9DB2-0CEEE9F73F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35948" y="4537088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lang="en-US" altLang="zh-CN" sz="32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+mj-ea"/>
              <a:buNone/>
            </a:pPr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0723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DBD8CC7E-F718-45E7-B924-6E90DE709F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07967" y="0"/>
            <a:ext cx="5284033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E9E17C9-DC99-4ACC-B071-E65EAE236A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31558" r="6334"/>
          <a:stretch/>
        </p:blipFill>
        <p:spPr>
          <a:xfrm>
            <a:off x="6104024" y="0"/>
            <a:ext cx="6096001" cy="682555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F29174F-EF6E-4F22-A8EC-A50476AB1BF4}"/>
              </a:ext>
            </a:extLst>
          </p:cNvPr>
          <p:cNvSpPr/>
          <p:nvPr userDrawn="1"/>
        </p:nvSpPr>
        <p:spPr>
          <a:xfrm>
            <a:off x="6095999" y="0"/>
            <a:ext cx="6096001" cy="6858000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F39ECFB-7575-4879-9B4F-DD678235F410}"/>
              </a:ext>
            </a:extLst>
          </p:cNvPr>
          <p:cNvGrpSpPr/>
          <p:nvPr userDrawn="1"/>
        </p:nvGrpSpPr>
        <p:grpSpPr>
          <a:xfrm>
            <a:off x="7579448" y="5744245"/>
            <a:ext cx="16460892" cy="2522588"/>
            <a:chOff x="7579448" y="5744245"/>
            <a:chExt cx="16460892" cy="252258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EAB9D30-7410-4007-8F0A-FF4A390CD5A8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98C5A99-B6E8-4206-91F6-63E2E146CB00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3DA5F5A-C95E-4AEE-86E7-67961D622C90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27D3A734-9EED-48C7-8E8D-E5C0DC0A08E0}"/>
              </a:ext>
            </a:extLst>
          </p:cNvPr>
          <p:cNvSpPr/>
          <p:nvPr userDrawn="1"/>
        </p:nvSpPr>
        <p:spPr>
          <a:xfrm>
            <a:off x="-20072" y="0"/>
            <a:ext cx="6124095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占位符 22">
            <a:extLst>
              <a:ext uri="{FF2B5EF4-FFF2-40B4-BE49-F238E27FC236}">
                <a16:creationId xmlns:a16="http://schemas.microsoft.com/office/drawing/2014/main" id="{81277AE9-392E-4002-A427-131F5FCA1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0544" y="640541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7B21F05-E155-4FDB-8FDE-D0D3B313E8C4}"/>
              </a:ext>
            </a:extLst>
          </p:cNvPr>
          <p:cNvSpPr/>
          <p:nvPr userDrawn="1"/>
        </p:nvSpPr>
        <p:spPr>
          <a:xfrm flipV="1">
            <a:off x="1110864" y="1488006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AFFD0D3-A4BA-459E-B96F-8A9AA5BF234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301" y="2030795"/>
            <a:ext cx="688674" cy="688674"/>
          </a:xfrm>
          <a:prstGeom prst="rect">
            <a:avLst/>
          </a:prstGeom>
        </p:spPr>
      </p:pic>
      <p:sp>
        <p:nvSpPr>
          <p:cNvPr id="42" name="文本占位符 22">
            <a:extLst>
              <a:ext uri="{FF2B5EF4-FFF2-40B4-BE49-F238E27FC236}">
                <a16:creationId xmlns:a16="http://schemas.microsoft.com/office/drawing/2014/main" id="{0D35ACC1-332A-4AE8-BC11-25D1ADB8EC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10453" y="2093656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68158D9A-C634-485E-8660-394108D10A9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35" y="3046613"/>
            <a:ext cx="688674" cy="688674"/>
          </a:xfrm>
          <a:prstGeom prst="rect">
            <a:avLst/>
          </a:prstGeom>
        </p:spPr>
      </p:pic>
      <p:sp>
        <p:nvSpPr>
          <p:cNvPr id="46" name="文本占位符 22">
            <a:extLst>
              <a:ext uri="{FF2B5EF4-FFF2-40B4-BE49-F238E27FC236}">
                <a16:creationId xmlns:a16="http://schemas.microsoft.com/office/drawing/2014/main" id="{65C85B38-B90F-4695-9986-4EB5F26464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97001" y="307215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6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98BCE640-D9D7-4CBA-A85C-4C995BC25A7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268" y="4074979"/>
            <a:ext cx="656728" cy="688675"/>
          </a:xfrm>
          <a:prstGeom prst="rect">
            <a:avLst/>
          </a:prstGeom>
        </p:spPr>
      </p:pic>
      <p:sp>
        <p:nvSpPr>
          <p:cNvPr id="49" name="文本占位符 22">
            <a:extLst>
              <a:ext uri="{FF2B5EF4-FFF2-40B4-BE49-F238E27FC236}">
                <a16:creationId xmlns:a16="http://schemas.microsoft.com/office/drawing/2014/main" id="{A1EFC8EF-91B5-4F82-9063-D42028898C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17614" y="4101259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6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C4878CC2-553D-422F-A41C-882B3F37A29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64" y="5107287"/>
            <a:ext cx="649786" cy="649786"/>
          </a:xfrm>
          <a:prstGeom prst="rect">
            <a:avLst/>
          </a:prstGeom>
        </p:spPr>
      </p:pic>
      <p:sp>
        <p:nvSpPr>
          <p:cNvPr id="24" name="文本占位符 22">
            <a:extLst>
              <a:ext uri="{FF2B5EF4-FFF2-40B4-BE49-F238E27FC236}">
                <a16:creationId xmlns:a16="http://schemas.microsoft.com/office/drawing/2014/main" id="{FD891535-A126-4A8A-833A-7CC7BD7629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30335" y="515484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6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7864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DA482B14-8A09-4FE9-9BB5-E5669A702A36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D5D67DA-CC6C-4990-8FFF-E0D6EB6C1FC4}"/>
              </a:ext>
            </a:extLst>
          </p:cNvPr>
          <p:cNvGrpSpPr/>
          <p:nvPr userDrawn="1"/>
        </p:nvGrpSpPr>
        <p:grpSpPr>
          <a:xfrm flipH="1">
            <a:off x="5616262" y="522858"/>
            <a:ext cx="10487180" cy="5779416"/>
            <a:chOff x="-4111510" y="522858"/>
            <a:chExt cx="10487180" cy="577941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FDA8952-0B78-4FA1-A812-652013F77C9F}"/>
                </a:ext>
              </a:extLst>
            </p:cNvPr>
            <p:cNvGrpSpPr/>
            <p:nvPr userDrawn="1"/>
          </p:nvGrpSpPr>
          <p:grpSpPr>
            <a:xfrm>
              <a:off x="-4111510" y="825500"/>
              <a:ext cx="10206958" cy="5175117"/>
              <a:chOff x="-4111510" y="825500"/>
              <a:chExt cx="10206958" cy="5175117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475803D8-10C8-4838-935C-7D9E92A0B08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459" t="1185" r="2257" b="1166"/>
              <a:stretch>
                <a:fillRect/>
              </a:stretch>
            </p:blipFill>
            <p:spPr>
              <a:xfrm>
                <a:off x="-635540" y="825500"/>
                <a:ext cx="6730988" cy="5175115"/>
              </a:xfrm>
              <a:custGeom>
                <a:avLst/>
                <a:gdLst>
                  <a:gd name="connsiteX0" fmla="*/ 0 w 6730988"/>
                  <a:gd name="connsiteY0" fmla="*/ 0 h 5175115"/>
                  <a:gd name="connsiteX1" fmla="*/ 4103720 w 6730988"/>
                  <a:gd name="connsiteY1" fmla="*/ 0 h 5175115"/>
                  <a:gd name="connsiteX2" fmla="*/ 4103720 w 6730988"/>
                  <a:gd name="connsiteY2" fmla="*/ 2033 h 5175115"/>
                  <a:gd name="connsiteX3" fmla="*/ 4105073 w 6730988"/>
                  <a:gd name="connsiteY3" fmla="*/ 1965 h 5175115"/>
                  <a:gd name="connsiteX4" fmla="*/ 4105073 w 6730988"/>
                  <a:gd name="connsiteY4" fmla="*/ 23852 h 5175115"/>
                  <a:gd name="connsiteX5" fmla="*/ 4143983 w 6730988"/>
                  <a:gd name="connsiteY5" fmla="*/ 21887 h 5175115"/>
                  <a:gd name="connsiteX6" fmla="*/ 6718182 w 6730988"/>
                  <a:gd name="connsiteY6" fmla="*/ 2344882 h 5175115"/>
                  <a:gd name="connsiteX7" fmla="*/ 6730988 w 6730988"/>
                  <a:gd name="connsiteY7" fmla="*/ 2598492 h 5175115"/>
                  <a:gd name="connsiteX8" fmla="*/ 6718181 w 6730988"/>
                  <a:gd name="connsiteY8" fmla="*/ 2852121 h 5175115"/>
                  <a:gd name="connsiteX9" fmla="*/ 4408545 w 6730988"/>
                  <a:gd name="connsiteY9" fmla="*/ 5161757 h 5175115"/>
                  <a:gd name="connsiteX10" fmla="*/ 4144002 w 6730988"/>
                  <a:gd name="connsiteY10" fmla="*/ 5175115 h 5175115"/>
                  <a:gd name="connsiteX11" fmla="*/ 4143962 w 6730988"/>
                  <a:gd name="connsiteY11" fmla="*/ 5175115 h 5175115"/>
                  <a:gd name="connsiteX12" fmla="*/ 4103720 w 6730988"/>
                  <a:gd name="connsiteY12" fmla="*/ 5173083 h 5175115"/>
                  <a:gd name="connsiteX13" fmla="*/ 4103720 w 6730988"/>
                  <a:gd name="connsiteY13" fmla="*/ 5175115 h 5175115"/>
                  <a:gd name="connsiteX14" fmla="*/ 0 w 6730988"/>
                  <a:gd name="connsiteY14" fmla="*/ 5175115 h 517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30988" h="5175115">
                    <a:moveTo>
                      <a:pt x="0" y="0"/>
                    </a:moveTo>
                    <a:lnTo>
                      <a:pt x="4103720" y="0"/>
                    </a:lnTo>
                    <a:lnTo>
                      <a:pt x="4103720" y="2033"/>
                    </a:lnTo>
                    <a:lnTo>
                      <a:pt x="4105073" y="1965"/>
                    </a:lnTo>
                    <a:lnTo>
                      <a:pt x="4105073" y="23852"/>
                    </a:lnTo>
                    <a:lnTo>
                      <a:pt x="4143983" y="21887"/>
                    </a:lnTo>
                    <a:cubicBezTo>
                      <a:pt x="5483735" y="21887"/>
                      <a:pt x="6585673" y="1040090"/>
                      <a:pt x="6718182" y="2344882"/>
                    </a:cubicBezTo>
                    <a:lnTo>
                      <a:pt x="6730988" y="2598492"/>
                    </a:lnTo>
                    <a:lnTo>
                      <a:pt x="6718181" y="2852121"/>
                    </a:lnTo>
                    <a:cubicBezTo>
                      <a:pt x="6594506" y="4069927"/>
                      <a:pt x="5626351" y="5038082"/>
                      <a:pt x="4408545" y="5161757"/>
                    </a:cubicBezTo>
                    <a:lnTo>
                      <a:pt x="4144002" y="5175115"/>
                    </a:lnTo>
                    <a:lnTo>
                      <a:pt x="4143962" y="5175115"/>
                    </a:lnTo>
                    <a:lnTo>
                      <a:pt x="4103720" y="5173083"/>
                    </a:lnTo>
                    <a:lnTo>
                      <a:pt x="4103720" y="5175115"/>
                    </a:lnTo>
                    <a:lnTo>
                      <a:pt x="0" y="5175115"/>
                    </a:lnTo>
                    <a:close/>
                  </a:path>
                </a:pathLst>
              </a:custGeom>
            </p:spPr>
          </p:pic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681E6CF-F850-4186-AE19-152F3ABDFFE4}"/>
                  </a:ext>
                </a:extLst>
              </p:cNvPr>
              <p:cNvSpPr/>
              <p:nvPr userDrawn="1"/>
            </p:nvSpPr>
            <p:spPr>
              <a:xfrm>
                <a:off x="-4111510" y="825500"/>
                <a:ext cx="10197474" cy="5175117"/>
              </a:xfrm>
              <a:custGeom>
                <a:avLst/>
                <a:gdLst>
                  <a:gd name="connsiteX0" fmla="*/ 7609916 w 10197474"/>
                  <a:gd name="connsiteY0" fmla="*/ 0 h 5175117"/>
                  <a:gd name="connsiteX1" fmla="*/ 10197474 w 10197474"/>
                  <a:gd name="connsiteY1" fmla="*/ 2587558 h 5175117"/>
                  <a:gd name="connsiteX2" fmla="*/ 7609916 w 10197474"/>
                  <a:gd name="connsiteY2" fmla="*/ 5175116 h 5175117"/>
                  <a:gd name="connsiteX3" fmla="*/ 7531550 w 10197474"/>
                  <a:gd name="connsiteY3" fmla="*/ 5171159 h 5175117"/>
                  <a:gd name="connsiteX4" fmla="*/ 7531550 w 10197474"/>
                  <a:gd name="connsiteY4" fmla="*/ 5175117 h 5175117"/>
                  <a:gd name="connsiteX5" fmla="*/ 0 w 10197474"/>
                  <a:gd name="connsiteY5" fmla="*/ 5175117 h 5175117"/>
                  <a:gd name="connsiteX6" fmla="*/ 0 w 10197474"/>
                  <a:gd name="connsiteY6" fmla="*/ 1 h 5175117"/>
                  <a:gd name="connsiteX7" fmla="*/ 7531550 w 10197474"/>
                  <a:gd name="connsiteY7" fmla="*/ 1 h 5175117"/>
                  <a:gd name="connsiteX8" fmla="*/ 7531550 w 10197474"/>
                  <a:gd name="connsiteY8" fmla="*/ 3957 h 517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97474" h="5175117">
                    <a:moveTo>
                      <a:pt x="7609916" y="0"/>
                    </a:moveTo>
                    <a:cubicBezTo>
                      <a:pt x="9038985" y="0"/>
                      <a:pt x="10197474" y="1158489"/>
                      <a:pt x="10197474" y="2587558"/>
                    </a:cubicBezTo>
                    <a:cubicBezTo>
                      <a:pt x="10197474" y="4016627"/>
                      <a:pt x="9038985" y="5175116"/>
                      <a:pt x="7609916" y="5175116"/>
                    </a:cubicBezTo>
                    <a:lnTo>
                      <a:pt x="7531550" y="5171159"/>
                    </a:lnTo>
                    <a:lnTo>
                      <a:pt x="7531550" y="5175117"/>
                    </a:lnTo>
                    <a:lnTo>
                      <a:pt x="0" y="5175117"/>
                    </a:lnTo>
                    <a:lnTo>
                      <a:pt x="0" y="1"/>
                    </a:lnTo>
                    <a:lnTo>
                      <a:pt x="7531550" y="1"/>
                    </a:lnTo>
                    <a:lnTo>
                      <a:pt x="7531550" y="3957"/>
                    </a:lnTo>
                    <a:close/>
                  </a:path>
                </a:pathLst>
              </a:custGeom>
              <a:solidFill>
                <a:srgbClr val="2A77AC">
                  <a:alpha val="7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2F6D102-BD9D-4301-8FE2-5BF5F39D56F7}"/>
                </a:ext>
              </a:extLst>
            </p:cNvPr>
            <p:cNvGrpSpPr/>
            <p:nvPr userDrawn="1"/>
          </p:nvGrpSpPr>
          <p:grpSpPr>
            <a:xfrm>
              <a:off x="3388300" y="522858"/>
              <a:ext cx="2987370" cy="5779416"/>
              <a:chOff x="3517730" y="581223"/>
              <a:chExt cx="2987370" cy="5779416"/>
            </a:xfrm>
          </p:grpSpPr>
          <p:sp>
            <p:nvSpPr>
              <p:cNvPr id="34" name="弧形 27">
                <a:extLst>
                  <a:ext uri="{FF2B5EF4-FFF2-40B4-BE49-F238E27FC236}">
                    <a16:creationId xmlns:a16="http://schemas.microsoft.com/office/drawing/2014/main" id="{97218C25-C5D3-4C76-ACC0-A11E1D3556C2}"/>
                  </a:ext>
                </a:extLst>
              </p:cNvPr>
              <p:cNvSpPr/>
              <p:nvPr userDrawn="1"/>
            </p:nvSpPr>
            <p:spPr>
              <a:xfrm>
                <a:off x="3547892" y="581223"/>
                <a:ext cx="2957208" cy="2957208"/>
              </a:xfrm>
              <a:custGeom>
                <a:avLst/>
                <a:gdLst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2" fmla="*/ 2957208 w 5914416"/>
                  <a:gd name="connsiteY2" fmla="*/ 2957208 h 5914416"/>
                  <a:gd name="connsiteX3" fmla="*/ 2957208 w 5914416"/>
                  <a:gd name="connsiteY3" fmla="*/ 0 h 5914416"/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0" fmla="*/ 0 w 2957208"/>
                  <a:gd name="connsiteY0" fmla="*/ 0 h 2957208"/>
                  <a:gd name="connsiteX1" fmla="*/ 2957208 w 2957208"/>
                  <a:gd name="connsiteY1" fmla="*/ 2957208 h 2957208"/>
                  <a:gd name="connsiteX2" fmla="*/ 0 w 2957208"/>
                  <a:gd name="connsiteY2" fmla="*/ 2957208 h 2957208"/>
                  <a:gd name="connsiteX3" fmla="*/ 0 w 2957208"/>
                  <a:gd name="connsiteY3" fmla="*/ 0 h 2957208"/>
                  <a:gd name="connsiteX0" fmla="*/ 0 w 2957208"/>
                  <a:gd name="connsiteY0" fmla="*/ 58366 h 2957208"/>
                  <a:gd name="connsiteX1" fmla="*/ 2957208 w 2957208"/>
                  <a:gd name="connsiteY1" fmla="*/ 2957208 h 2957208"/>
                  <a:gd name="connsiteX0" fmla="*/ 0 w 2957208"/>
                  <a:gd name="connsiteY0" fmla="*/ 0 h 2957208"/>
                  <a:gd name="connsiteX1" fmla="*/ 2957208 w 2957208"/>
                  <a:gd name="connsiteY1" fmla="*/ 2957208 h 2957208"/>
                  <a:gd name="connsiteX2" fmla="*/ 0 w 2957208"/>
                  <a:gd name="connsiteY2" fmla="*/ 2957208 h 2957208"/>
                  <a:gd name="connsiteX3" fmla="*/ 0 w 2957208"/>
                  <a:gd name="connsiteY3" fmla="*/ 0 h 2957208"/>
                  <a:gd name="connsiteX0" fmla="*/ 0 w 2957208"/>
                  <a:gd name="connsiteY0" fmla="*/ 58366 h 2957208"/>
                  <a:gd name="connsiteX1" fmla="*/ 2918297 w 2957208"/>
                  <a:gd name="connsiteY1" fmla="*/ 2957208 h 295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7208" h="2957208" stroke="0" extrusionOk="0">
                    <a:moveTo>
                      <a:pt x="0" y="0"/>
                    </a:moveTo>
                    <a:cubicBezTo>
                      <a:pt x="1633221" y="0"/>
                      <a:pt x="2957208" y="1323987"/>
                      <a:pt x="2957208" y="2957208"/>
                    </a:cubicBezTo>
                    <a:lnTo>
                      <a:pt x="0" y="2957208"/>
                    </a:lnTo>
                    <a:lnTo>
                      <a:pt x="0" y="0"/>
                    </a:lnTo>
                    <a:close/>
                  </a:path>
                  <a:path w="2957208" h="2957208" fill="none">
                    <a:moveTo>
                      <a:pt x="0" y="58366"/>
                    </a:moveTo>
                    <a:cubicBezTo>
                      <a:pt x="1633221" y="58366"/>
                      <a:pt x="2918297" y="1323987"/>
                      <a:pt x="2918297" y="2957208"/>
                    </a:cubicBezTo>
                  </a:path>
                </a:pathLst>
              </a:custGeom>
              <a:ln w="31750">
                <a:solidFill>
                  <a:schemeClr val="accent3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5" name="弧形 28">
                <a:extLst>
                  <a:ext uri="{FF2B5EF4-FFF2-40B4-BE49-F238E27FC236}">
                    <a16:creationId xmlns:a16="http://schemas.microsoft.com/office/drawing/2014/main" id="{16494F9C-BC80-4183-9693-3EC27BFB15AB}"/>
                  </a:ext>
                </a:extLst>
              </p:cNvPr>
              <p:cNvSpPr/>
              <p:nvPr userDrawn="1"/>
            </p:nvSpPr>
            <p:spPr>
              <a:xfrm rot="5400000">
                <a:off x="3527458" y="3393703"/>
                <a:ext cx="2957208" cy="2976663"/>
              </a:xfrm>
              <a:custGeom>
                <a:avLst/>
                <a:gdLst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2" fmla="*/ 2957208 w 5914416"/>
                  <a:gd name="connsiteY2" fmla="*/ 2957208 h 5914416"/>
                  <a:gd name="connsiteX3" fmla="*/ 2957208 w 5914416"/>
                  <a:gd name="connsiteY3" fmla="*/ 0 h 5914416"/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0" fmla="*/ 0 w 2957208"/>
                  <a:gd name="connsiteY0" fmla="*/ 0 h 2976663"/>
                  <a:gd name="connsiteX1" fmla="*/ 2957208 w 2957208"/>
                  <a:gd name="connsiteY1" fmla="*/ 2957208 h 2976663"/>
                  <a:gd name="connsiteX2" fmla="*/ 0 w 2957208"/>
                  <a:gd name="connsiteY2" fmla="*/ 2957208 h 2976663"/>
                  <a:gd name="connsiteX3" fmla="*/ 0 w 2957208"/>
                  <a:gd name="connsiteY3" fmla="*/ 0 h 2976663"/>
                  <a:gd name="connsiteX0" fmla="*/ 0 w 2957208"/>
                  <a:gd name="connsiteY0" fmla="*/ 0 h 2976663"/>
                  <a:gd name="connsiteX1" fmla="*/ 2898842 w 2957208"/>
                  <a:gd name="connsiteY1" fmla="*/ 2976663 h 2976663"/>
                  <a:gd name="connsiteX0" fmla="*/ 9623 w 2966831"/>
                  <a:gd name="connsiteY0" fmla="*/ 0 h 2976663"/>
                  <a:gd name="connsiteX1" fmla="*/ 2966831 w 2966831"/>
                  <a:gd name="connsiteY1" fmla="*/ 2957208 h 2976663"/>
                  <a:gd name="connsiteX2" fmla="*/ 9623 w 2966831"/>
                  <a:gd name="connsiteY2" fmla="*/ 2957208 h 2976663"/>
                  <a:gd name="connsiteX3" fmla="*/ 9623 w 2966831"/>
                  <a:gd name="connsiteY3" fmla="*/ 0 h 2976663"/>
                  <a:gd name="connsiteX0" fmla="*/ 0 w 2966831"/>
                  <a:gd name="connsiteY0" fmla="*/ 19250 h 2976663"/>
                  <a:gd name="connsiteX1" fmla="*/ 2908465 w 2966831"/>
                  <a:gd name="connsiteY1" fmla="*/ 2976663 h 2976663"/>
                  <a:gd name="connsiteX0" fmla="*/ 0 w 2957208"/>
                  <a:gd name="connsiteY0" fmla="*/ 0 h 2976663"/>
                  <a:gd name="connsiteX1" fmla="*/ 2957208 w 2957208"/>
                  <a:gd name="connsiteY1" fmla="*/ 2957208 h 2976663"/>
                  <a:gd name="connsiteX2" fmla="*/ 0 w 2957208"/>
                  <a:gd name="connsiteY2" fmla="*/ 2957208 h 2976663"/>
                  <a:gd name="connsiteX3" fmla="*/ 0 w 2957208"/>
                  <a:gd name="connsiteY3" fmla="*/ 0 h 2976663"/>
                  <a:gd name="connsiteX0" fmla="*/ 433139 w 2957208"/>
                  <a:gd name="connsiteY0" fmla="*/ 57751 h 2976663"/>
                  <a:gd name="connsiteX1" fmla="*/ 2898842 w 2957208"/>
                  <a:gd name="connsiteY1" fmla="*/ 2976663 h 2976663"/>
                  <a:gd name="connsiteX0" fmla="*/ 0 w 2957208"/>
                  <a:gd name="connsiteY0" fmla="*/ 0 h 2976663"/>
                  <a:gd name="connsiteX1" fmla="*/ 2957208 w 2957208"/>
                  <a:gd name="connsiteY1" fmla="*/ 2957208 h 2976663"/>
                  <a:gd name="connsiteX2" fmla="*/ 0 w 2957208"/>
                  <a:gd name="connsiteY2" fmla="*/ 2957208 h 2976663"/>
                  <a:gd name="connsiteX3" fmla="*/ 0 w 2957208"/>
                  <a:gd name="connsiteY3" fmla="*/ 0 h 2976663"/>
                  <a:gd name="connsiteX0" fmla="*/ 96258 w 2957208"/>
                  <a:gd name="connsiteY0" fmla="*/ 28875 h 2976663"/>
                  <a:gd name="connsiteX1" fmla="*/ 2898842 w 2957208"/>
                  <a:gd name="connsiteY1" fmla="*/ 2976663 h 2976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7208" h="2976663" stroke="0" extrusionOk="0">
                    <a:moveTo>
                      <a:pt x="0" y="0"/>
                    </a:moveTo>
                    <a:cubicBezTo>
                      <a:pt x="1633221" y="0"/>
                      <a:pt x="2957208" y="1323987"/>
                      <a:pt x="2957208" y="2957208"/>
                    </a:cubicBezTo>
                    <a:lnTo>
                      <a:pt x="0" y="2957208"/>
                    </a:lnTo>
                    <a:lnTo>
                      <a:pt x="0" y="0"/>
                    </a:lnTo>
                    <a:close/>
                  </a:path>
                  <a:path w="2957208" h="2976663" fill="none">
                    <a:moveTo>
                      <a:pt x="96258" y="28875"/>
                    </a:moveTo>
                    <a:cubicBezTo>
                      <a:pt x="1729479" y="28875"/>
                      <a:pt x="2898842" y="1343442"/>
                      <a:pt x="2898842" y="2976663"/>
                    </a:cubicBezTo>
                  </a:path>
                </a:pathLst>
              </a:custGeom>
              <a:ln w="31750">
                <a:solidFill>
                  <a:schemeClr val="accent3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40" name="文本占位符 22">
            <a:extLst>
              <a:ext uri="{FF2B5EF4-FFF2-40B4-BE49-F238E27FC236}">
                <a16:creationId xmlns:a16="http://schemas.microsoft.com/office/drawing/2014/main" id="{C9A713DA-E8EC-4276-8E3B-30F8D7D25E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71340" y="1321974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953EC21-922A-443A-B5D5-3C7813D973C8}"/>
              </a:ext>
            </a:extLst>
          </p:cNvPr>
          <p:cNvSpPr/>
          <p:nvPr userDrawn="1"/>
        </p:nvSpPr>
        <p:spPr>
          <a:xfrm flipV="1">
            <a:off x="1149706" y="2229073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395D64-38E3-4FE3-A682-5E9F31193487}"/>
              </a:ext>
            </a:extLst>
          </p:cNvPr>
          <p:cNvGrpSpPr/>
          <p:nvPr userDrawn="1"/>
        </p:nvGrpSpPr>
        <p:grpSpPr>
          <a:xfrm>
            <a:off x="1162106" y="2858620"/>
            <a:ext cx="3109925" cy="621446"/>
            <a:chOff x="7356181" y="2858620"/>
            <a:chExt cx="3109925" cy="62144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C0C53F9-EA61-4266-94B6-FF729168FF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181" y="2858620"/>
              <a:ext cx="621446" cy="621446"/>
            </a:xfrm>
            <a:prstGeom prst="rect">
              <a:avLst/>
            </a:prstGeom>
          </p:spPr>
        </p:pic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80972D68-2BB4-47BA-B816-4D851ED669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42810" y="3420799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96136B1-1740-4E68-B8F6-DA846DE8DBA6}"/>
              </a:ext>
            </a:extLst>
          </p:cNvPr>
          <p:cNvGrpSpPr/>
          <p:nvPr userDrawn="1"/>
        </p:nvGrpSpPr>
        <p:grpSpPr>
          <a:xfrm>
            <a:off x="1149706" y="3765123"/>
            <a:ext cx="3133869" cy="633846"/>
            <a:chOff x="7343781" y="3765123"/>
            <a:chExt cx="3133869" cy="633846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07EA4CA-9C15-410A-942D-502A573732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3781" y="3765123"/>
              <a:ext cx="633846" cy="633846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B0A5D11-27F3-4190-85AC-CDF36B5DC3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54354" y="4347899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EFCCDFA-62C0-47FE-977D-FF54EA7A9CE9}"/>
              </a:ext>
            </a:extLst>
          </p:cNvPr>
          <p:cNvGrpSpPr/>
          <p:nvPr userDrawn="1"/>
        </p:nvGrpSpPr>
        <p:grpSpPr>
          <a:xfrm>
            <a:off x="1161878" y="4684609"/>
            <a:ext cx="3148766" cy="667874"/>
            <a:chOff x="7355953" y="4684609"/>
            <a:chExt cx="3148766" cy="667874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D220C91F-CF9F-4787-8143-AACBAFC33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5953" y="4684609"/>
              <a:ext cx="667874" cy="667874"/>
            </a:xfrm>
            <a:prstGeom prst="rect">
              <a:avLst/>
            </a:prstGeom>
          </p:spPr>
        </p:pic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96BDAAD-E5BF-4D52-BC84-C46B9A1FC12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81423" y="5295173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占位符 22">
            <a:extLst>
              <a:ext uri="{FF2B5EF4-FFF2-40B4-BE49-F238E27FC236}">
                <a16:creationId xmlns:a16="http://schemas.microsoft.com/office/drawing/2014/main" id="{8DF60DB0-8F28-4EED-8998-6550559E1E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9236" y="2667252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47" name="文本占位符 22">
            <a:extLst>
              <a:ext uri="{FF2B5EF4-FFF2-40B4-BE49-F238E27FC236}">
                <a16:creationId xmlns:a16="http://schemas.microsoft.com/office/drawing/2014/main" id="{AFE61D2C-9312-4216-A248-26F434A731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39236" y="3604734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48" name="文本占位符 22">
            <a:extLst>
              <a:ext uri="{FF2B5EF4-FFF2-40B4-BE49-F238E27FC236}">
                <a16:creationId xmlns:a16="http://schemas.microsoft.com/office/drawing/2014/main" id="{53BC4B2F-1DEB-42C9-9C03-921432AD92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39236" y="4537088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2021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4B5C589-E65F-425D-BCAE-061D2DE8AA8E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24684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3688D2F-89C5-4E57-A0CF-DF0730C1A6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6797"/>
            <a:ext cx="12503285" cy="81407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80C6A1-3A38-4BF4-8896-4628CFCCCFD9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2A77A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1062402B-1162-4A15-82EF-B391E14F581D}"/>
              </a:ext>
            </a:extLst>
          </p:cNvPr>
          <p:cNvSpPr/>
          <p:nvPr userDrawn="1"/>
        </p:nvSpPr>
        <p:spPr>
          <a:xfrm rot="10800000">
            <a:off x="992220" y="-622302"/>
            <a:ext cx="12793202" cy="4720754"/>
          </a:xfrm>
          <a:prstGeom prst="rtTriangle">
            <a:avLst/>
          </a:prstGeom>
          <a:solidFill>
            <a:srgbClr val="363A5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7C526614-9FA3-481A-A655-4337D0968766}"/>
              </a:ext>
            </a:extLst>
          </p:cNvPr>
          <p:cNvSpPr/>
          <p:nvPr userDrawn="1"/>
        </p:nvSpPr>
        <p:spPr>
          <a:xfrm>
            <a:off x="-1088001" y="2555198"/>
            <a:ext cx="12793202" cy="4720754"/>
          </a:xfrm>
          <a:prstGeom prst="rtTriangle">
            <a:avLst/>
          </a:prstGeom>
          <a:solidFill>
            <a:srgbClr val="1F5F8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2C2BFF-1E90-43A6-9DC4-B894F4A6919F}"/>
              </a:ext>
            </a:extLst>
          </p:cNvPr>
          <p:cNvGrpSpPr/>
          <p:nvPr userDrawn="1"/>
        </p:nvGrpSpPr>
        <p:grpSpPr>
          <a:xfrm>
            <a:off x="-12010115" y="-1152489"/>
            <a:ext cx="16573039" cy="2655350"/>
            <a:chOff x="-11839573" y="-1090443"/>
            <a:chExt cx="16573039" cy="26553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FE9A5D-4CD1-4B31-B952-D154C1C4EE28}"/>
                </a:ext>
              </a:extLst>
            </p:cNvPr>
            <p:cNvSpPr/>
            <p:nvPr/>
          </p:nvSpPr>
          <p:spPr>
            <a:xfrm rot="1265632">
              <a:off x="-11839573" y="282153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1C7B4C-5DA9-4481-973A-91A92692F935}"/>
                </a:ext>
              </a:extLst>
            </p:cNvPr>
            <p:cNvSpPr/>
            <p:nvPr/>
          </p:nvSpPr>
          <p:spPr>
            <a:xfrm rot="1265632">
              <a:off x="-7879855" y="-591917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8EC2D79-7C42-4BC3-BFD8-E2DD9E580F83}"/>
                </a:ext>
              </a:extLst>
            </p:cNvPr>
            <p:cNvSpPr/>
            <p:nvPr/>
          </p:nvSpPr>
          <p:spPr>
            <a:xfrm rot="1265632">
              <a:off x="-6887636" y="-109044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2D175F-3D45-4DFB-90C7-02CA28AC8E94}"/>
              </a:ext>
            </a:extLst>
          </p:cNvPr>
          <p:cNvGrpSpPr/>
          <p:nvPr userDrawn="1"/>
        </p:nvGrpSpPr>
        <p:grpSpPr>
          <a:xfrm>
            <a:off x="7579448" y="5744245"/>
            <a:ext cx="16460892" cy="2522588"/>
            <a:chOff x="7579448" y="5744245"/>
            <a:chExt cx="16460892" cy="252258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E6712A2-842C-4CE8-8AAE-CAC3F82BB15A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E721202-D86F-4002-8968-9C8641656F1D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7C7CD42-E727-480C-8F49-9BAE260847BA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6910702-AEE6-4659-8F0A-A7B1CE7CD970}"/>
              </a:ext>
            </a:extLst>
          </p:cNvPr>
          <p:cNvGrpSpPr/>
          <p:nvPr userDrawn="1"/>
        </p:nvGrpSpPr>
        <p:grpSpPr>
          <a:xfrm>
            <a:off x="9037363" y="599249"/>
            <a:ext cx="2410708" cy="473308"/>
            <a:chOff x="8858089" y="312725"/>
            <a:chExt cx="3088715" cy="60642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A01A4270-4E24-481C-AD4B-D2E7A9695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1704" y="312725"/>
              <a:ext cx="2395100" cy="52317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B20F3EA-5C09-4A99-A9CA-6A73E5503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8089" y="312725"/>
              <a:ext cx="619864" cy="606426"/>
            </a:xfrm>
            <a:prstGeom prst="rect">
              <a:avLst/>
            </a:prstGeom>
          </p:spPr>
        </p:pic>
      </p:grp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02F89E7B-49CC-49B0-8A71-3086123DD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774" y="4270975"/>
            <a:ext cx="5003800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8745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DBD8CC7E-F718-45E7-B924-6E90DE709F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07967" y="0"/>
            <a:ext cx="5284033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E9E17C9-DC99-4ACC-B071-E65EAE236A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31558" r="6334"/>
          <a:stretch/>
        </p:blipFill>
        <p:spPr>
          <a:xfrm>
            <a:off x="6104024" y="0"/>
            <a:ext cx="6096001" cy="682555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F29174F-EF6E-4F22-A8EC-A50476AB1BF4}"/>
              </a:ext>
            </a:extLst>
          </p:cNvPr>
          <p:cNvSpPr/>
          <p:nvPr userDrawn="1"/>
        </p:nvSpPr>
        <p:spPr>
          <a:xfrm>
            <a:off x="6095999" y="0"/>
            <a:ext cx="6096001" cy="6858000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F39ECFB-7575-4879-9B4F-DD678235F410}"/>
              </a:ext>
            </a:extLst>
          </p:cNvPr>
          <p:cNvGrpSpPr/>
          <p:nvPr userDrawn="1"/>
        </p:nvGrpSpPr>
        <p:grpSpPr>
          <a:xfrm>
            <a:off x="7579448" y="5744245"/>
            <a:ext cx="16460892" cy="2522588"/>
            <a:chOff x="7579448" y="5744245"/>
            <a:chExt cx="16460892" cy="252258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EAB9D30-7410-4007-8F0A-FF4A390CD5A8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98C5A99-B6E8-4206-91F6-63E2E146CB00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3DA5F5A-C95E-4AEE-86E7-67961D622C90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27D3A734-9EED-48C7-8E8D-E5C0DC0A08E0}"/>
              </a:ext>
            </a:extLst>
          </p:cNvPr>
          <p:cNvSpPr/>
          <p:nvPr userDrawn="1"/>
        </p:nvSpPr>
        <p:spPr>
          <a:xfrm>
            <a:off x="-20072" y="0"/>
            <a:ext cx="6124095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占位符 22">
            <a:extLst>
              <a:ext uri="{FF2B5EF4-FFF2-40B4-BE49-F238E27FC236}">
                <a16:creationId xmlns:a16="http://schemas.microsoft.com/office/drawing/2014/main" id="{81277AE9-392E-4002-A427-131F5FCA1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0544" y="640541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7B21F05-E155-4FDB-8FDE-D0D3B313E8C4}"/>
              </a:ext>
            </a:extLst>
          </p:cNvPr>
          <p:cNvSpPr/>
          <p:nvPr userDrawn="1"/>
        </p:nvSpPr>
        <p:spPr>
          <a:xfrm flipV="1">
            <a:off x="1110864" y="1488006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AFFD0D3-A4BA-459E-B96F-8A9AA5BF234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301" y="2030795"/>
            <a:ext cx="688674" cy="688674"/>
          </a:xfrm>
          <a:prstGeom prst="rect">
            <a:avLst/>
          </a:prstGeom>
        </p:spPr>
      </p:pic>
      <p:sp>
        <p:nvSpPr>
          <p:cNvPr id="42" name="文本占位符 22">
            <a:extLst>
              <a:ext uri="{FF2B5EF4-FFF2-40B4-BE49-F238E27FC236}">
                <a16:creationId xmlns:a16="http://schemas.microsoft.com/office/drawing/2014/main" id="{0D35ACC1-332A-4AE8-BC11-25D1ADB8EC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10453" y="2093656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68158D9A-C634-485E-8660-394108D10A9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35" y="3046613"/>
            <a:ext cx="688674" cy="688674"/>
          </a:xfrm>
          <a:prstGeom prst="rect">
            <a:avLst/>
          </a:prstGeom>
        </p:spPr>
      </p:pic>
      <p:sp>
        <p:nvSpPr>
          <p:cNvPr id="46" name="文本占位符 22">
            <a:extLst>
              <a:ext uri="{FF2B5EF4-FFF2-40B4-BE49-F238E27FC236}">
                <a16:creationId xmlns:a16="http://schemas.microsoft.com/office/drawing/2014/main" id="{65C85B38-B90F-4695-9986-4EB5F26464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97001" y="307215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6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98BCE640-D9D7-4CBA-A85C-4C995BC25A7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268" y="4074979"/>
            <a:ext cx="656728" cy="688675"/>
          </a:xfrm>
          <a:prstGeom prst="rect">
            <a:avLst/>
          </a:prstGeom>
        </p:spPr>
      </p:pic>
      <p:sp>
        <p:nvSpPr>
          <p:cNvPr id="49" name="文本占位符 22">
            <a:extLst>
              <a:ext uri="{FF2B5EF4-FFF2-40B4-BE49-F238E27FC236}">
                <a16:creationId xmlns:a16="http://schemas.microsoft.com/office/drawing/2014/main" id="{A1EFC8EF-91B5-4F82-9063-D42028898C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17614" y="4101259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6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C4878CC2-553D-422F-A41C-882B3F37A29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64" y="5107287"/>
            <a:ext cx="649786" cy="649786"/>
          </a:xfrm>
          <a:prstGeom prst="rect">
            <a:avLst/>
          </a:prstGeom>
        </p:spPr>
      </p:pic>
      <p:sp>
        <p:nvSpPr>
          <p:cNvPr id="24" name="文本占位符 22">
            <a:extLst>
              <a:ext uri="{FF2B5EF4-FFF2-40B4-BE49-F238E27FC236}">
                <a16:creationId xmlns:a16="http://schemas.microsoft.com/office/drawing/2014/main" id="{FD891535-A126-4A8A-833A-7CC7BD7629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30335" y="515484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zh-CN" altLang="en-US" sz="36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37403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660400" y="1762462"/>
            <a:ext cx="10858500" cy="3929476"/>
            <a:chOff x="660400" y="1762462"/>
            <a:chExt cx="10858500" cy="3929476"/>
          </a:xfrm>
        </p:grpSpPr>
        <p:grpSp>
          <p:nvGrpSpPr>
            <p:cNvPr id="2" name="组合 1"/>
            <p:cNvGrpSpPr/>
            <p:nvPr userDrawn="1"/>
          </p:nvGrpSpPr>
          <p:grpSpPr>
            <a:xfrm>
              <a:off x="3886482" y="1762462"/>
              <a:ext cx="4406336" cy="3929476"/>
              <a:chOff x="3886482" y="1762462"/>
              <a:chExt cx="4406336" cy="3929476"/>
            </a:xfrm>
          </p:grpSpPr>
          <p:sp>
            <p:nvSpPr>
              <p:cNvPr id="32" name="ï$líḍe">
                <a:extLst>
                  <a:ext uri="{FF2B5EF4-FFF2-40B4-BE49-F238E27FC236}">
                    <a16:creationId xmlns:a16="http://schemas.microsoft.com/office/drawing/2014/main" id="{8143E94D-D770-49B9-B926-8007347E94AF}"/>
                  </a:ext>
                </a:extLst>
              </p:cNvPr>
              <p:cNvSpPr/>
              <p:nvPr/>
            </p:nvSpPr>
            <p:spPr bwMode="auto">
              <a:xfrm>
                <a:off x="4140333" y="1762462"/>
                <a:ext cx="1153557" cy="1159682"/>
              </a:xfrm>
              <a:prstGeom prst="ellipse">
                <a:avLst/>
              </a:prstGeom>
              <a:blipFill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500" r="-2494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3" name="ïšľíďé">
                <a:extLst>
                  <a:ext uri="{FF2B5EF4-FFF2-40B4-BE49-F238E27FC236}">
                    <a16:creationId xmlns:a16="http://schemas.microsoft.com/office/drawing/2014/main" id="{82E78A4C-1984-4B84-BDB7-E00CBA47A511}"/>
                  </a:ext>
                </a:extLst>
              </p:cNvPr>
              <p:cNvSpPr/>
              <p:nvPr/>
            </p:nvSpPr>
            <p:spPr bwMode="auto">
              <a:xfrm>
                <a:off x="6885410" y="1762462"/>
                <a:ext cx="1153557" cy="1159682"/>
              </a:xfrm>
              <a:prstGeom prst="ellipse">
                <a:avLst/>
              </a:prstGeom>
              <a:blipFill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678" r="-2511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0" name="ïṥḻîḑè">
                <a:extLst>
                  <a:ext uri="{FF2B5EF4-FFF2-40B4-BE49-F238E27FC236}">
                    <a16:creationId xmlns:a16="http://schemas.microsoft.com/office/drawing/2014/main" id="{A78AC1B3-AE50-405C-BD6E-CCE40788183E}"/>
                  </a:ext>
                </a:extLst>
              </p:cNvPr>
              <p:cNvSpPr/>
              <p:nvPr/>
            </p:nvSpPr>
            <p:spPr bwMode="auto">
              <a:xfrm>
                <a:off x="4140333" y="4532256"/>
                <a:ext cx="1153557" cy="1159682"/>
              </a:xfrm>
              <a:prstGeom prst="ellipse">
                <a:avLst/>
              </a:prstGeom>
              <a:blipFill>
                <a:blip r:embed="rId4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678" r="-2511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1" name="iSļïdê">
                <a:extLst>
                  <a:ext uri="{FF2B5EF4-FFF2-40B4-BE49-F238E27FC236}">
                    <a16:creationId xmlns:a16="http://schemas.microsoft.com/office/drawing/2014/main" id="{A591743C-1006-4344-9760-E234EE61FC02}"/>
                  </a:ext>
                </a:extLst>
              </p:cNvPr>
              <p:cNvSpPr/>
              <p:nvPr/>
            </p:nvSpPr>
            <p:spPr bwMode="auto">
              <a:xfrm>
                <a:off x="6885410" y="4532256"/>
                <a:ext cx="1153557" cy="1159682"/>
              </a:xfrm>
              <a:prstGeom prst="ellipse">
                <a:avLst/>
              </a:prstGeom>
              <a:blipFill>
                <a:blip r:embed="rId5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559" r="-2500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2" name="ïślíde">
                <a:extLst>
                  <a:ext uri="{FF2B5EF4-FFF2-40B4-BE49-F238E27FC236}">
                    <a16:creationId xmlns:a16="http://schemas.microsoft.com/office/drawing/2014/main" id="{770AE8A7-78D0-4323-ACE2-45004C1C515D}"/>
                  </a:ext>
                </a:extLst>
              </p:cNvPr>
              <p:cNvSpPr/>
              <p:nvPr/>
            </p:nvSpPr>
            <p:spPr>
              <a:xfrm>
                <a:off x="5323788" y="2959001"/>
                <a:ext cx="1534794" cy="1534794"/>
              </a:xfrm>
              <a:prstGeom prst="ellipse">
                <a:avLst/>
              </a:prstGeom>
              <a:noFill/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3" name="îsḷïḑe">
                <a:extLst>
                  <a:ext uri="{FF2B5EF4-FFF2-40B4-BE49-F238E27FC236}">
                    <a16:creationId xmlns:a16="http://schemas.microsoft.com/office/drawing/2014/main" id="{703E2B9A-FFBD-4B7C-ADDC-6F801932FEE8}"/>
                  </a:ext>
                </a:extLst>
              </p:cNvPr>
              <p:cNvSpPr/>
              <p:nvPr/>
            </p:nvSpPr>
            <p:spPr bwMode="auto">
              <a:xfrm>
                <a:off x="5245077" y="4137257"/>
                <a:ext cx="513650" cy="504298"/>
              </a:xfrm>
              <a:custGeom>
                <a:avLst/>
                <a:gdLst>
                  <a:gd name="T0" fmla="*/ 401 w 417"/>
                  <a:gd name="T1" fmla="*/ 20 h 413"/>
                  <a:gd name="T2" fmla="*/ 330 w 417"/>
                  <a:gd name="T3" fmla="*/ 20 h 413"/>
                  <a:gd name="T4" fmla="*/ 87 w 417"/>
                  <a:gd name="T5" fmla="*/ 259 h 413"/>
                  <a:gd name="T6" fmla="*/ 30 w 417"/>
                  <a:gd name="T7" fmla="*/ 203 h 413"/>
                  <a:gd name="T8" fmla="*/ 0 w 417"/>
                  <a:gd name="T9" fmla="*/ 413 h 413"/>
                  <a:gd name="T10" fmla="*/ 213 w 417"/>
                  <a:gd name="T11" fmla="*/ 383 h 413"/>
                  <a:gd name="T12" fmla="*/ 159 w 417"/>
                  <a:gd name="T13" fmla="*/ 329 h 413"/>
                  <a:gd name="T14" fmla="*/ 401 w 417"/>
                  <a:gd name="T15" fmla="*/ 91 h 413"/>
                  <a:gd name="T16" fmla="*/ 417 w 417"/>
                  <a:gd name="T17" fmla="*/ 52 h 413"/>
                  <a:gd name="T18" fmla="*/ 401 w 417"/>
                  <a:gd name="T19" fmla="*/ 2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7" h="413">
                    <a:moveTo>
                      <a:pt x="401" y="20"/>
                    </a:moveTo>
                    <a:cubicBezTo>
                      <a:pt x="380" y="0"/>
                      <a:pt x="351" y="0"/>
                      <a:pt x="330" y="20"/>
                    </a:cubicBezTo>
                    <a:cubicBezTo>
                      <a:pt x="87" y="259"/>
                      <a:pt x="87" y="259"/>
                      <a:pt x="87" y="259"/>
                    </a:cubicBezTo>
                    <a:cubicBezTo>
                      <a:pt x="30" y="203"/>
                      <a:pt x="30" y="203"/>
                      <a:pt x="30" y="203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213" y="383"/>
                      <a:pt x="213" y="383"/>
                      <a:pt x="213" y="383"/>
                    </a:cubicBezTo>
                    <a:cubicBezTo>
                      <a:pt x="159" y="329"/>
                      <a:pt x="159" y="329"/>
                      <a:pt x="159" y="329"/>
                    </a:cubicBezTo>
                    <a:cubicBezTo>
                      <a:pt x="401" y="91"/>
                      <a:pt x="401" y="91"/>
                      <a:pt x="401" y="91"/>
                    </a:cubicBezTo>
                    <a:cubicBezTo>
                      <a:pt x="412" y="80"/>
                      <a:pt x="417" y="66"/>
                      <a:pt x="417" y="52"/>
                    </a:cubicBezTo>
                    <a:cubicBezTo>
                      <a:pt x="416" y="39"/>
                      <a:pt x="410" y="27"/>
                      <a:pt x="401" y="20"/>
                    </a:cubicBez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6" name="îṥľïďé">
                <a:extLst>
                  <a:ext uri="{FF2B5EF4-FFF2-40B4-BE49-F238E27FC236}">
                    <a16:creationId xmlns:a16="http://schemas.microsoft.com/office/drawing/2014/main" id="{F8BA5E58-910D-48DF-9A1E-A85690DC4EEC}"/>
                  </a:ext>
                </a:extLst>
              </p:cNvPr>
              <p:cNvSpPr/>
              <p:nvPr/>
            </p:nvSpPr>
            <p:spPr bwMode="auto">
              <a:xfrm>
                <a:off x="5245077" y="2812846"/>
                <a:ext cx="513650" cy="504298"/>
              </a:xfrm>
              <a:custGeom>
                <a:avLst/>
                <a:gdLst>
                  <a:gd name="T0" fmla="*/ 158 w 417"/>
                  <a:gd name="T1" fmla="*/ 86 h 411"/>
                  <a:gd name="T2" fmla="*/ 212 w 417"/>
                  <a:gd name="T3" fmla="*/ 30 h 411"/>
                  <a:gd name="T4" fmla="*/ 0 w 417"/>
                  <a:gd name="T5" fmla="*/ 0 h 411"/>
                  <a:gd name="T6" fmla="*/ 30 w 417"/>
                  <a:gd name="T7" fmla="*/ 210 h 411"/>
                  <a:gd name="T8" fmla="*/ 87 w 417"/>
                  <a:gd name="T9" fmla="*/ 157 h 411"/>
                  <a:gd name="T10" fmla="*/ 330 w 417"/>
                  <a:gd name="T11" fmla="*/ 398 h 411"/>
                  <a:gd name="T12" fmla="*/ 367 w 417"/>
                  <a:gd name="T13" fmla="*/ 411 h 411"/>
                  <a:gd name="T14" fmla="*/ 401 w 417"/>
                  <a:gd name="T15" fmla="*/ 398 h 411"/>
                  <a:gd name="T16" fmla="*/ 417 w 417"/>
                  <a:gd name="T17" fmla="*/ 363 h 411"/>
                  <a:gd name="T18" fmla="*/ 401 w 417"/>
                  <a:gd name="T19" fmla="*/ 327 h 411"/>
                  <a:gd name="T20" fmla="*/ 158 w 417"/>
                  <a:gd name="T21" fmla="*/ 8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411">
                    <a:moveTo>
                      <a:pt x="158" y="86"/>
                    </a:moveTo>
                    <a:cubicBezTo>
                      <a:pt x="212" y="30"/>
                      <a:pt x="212" y="30"/>
                      <a:pt x="212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87" y="157"/>
                      <a:pt x="87" y="157"/>
                      <a:pt x="87" y="157"/>
                    </a:cubicBezTo>
                    <a:cubicBezTo>
                      <a:pt x="330" y="398"/>
                      <a:pt x="330" y="398"/>
                      <a:pt x="330" y="398"/>
                    </a:cubicBezTo>
                    <a:cubicBezTo>
                      <a:pt x="339" y="407"/>
                      <a:pt x="351" y="411"/>
                      <a:pt x="367" y="411"/>
                    </a:cubicBezTo>
                    <a:cubicBezTo>
                      <a:pt x="380" y="411"/>
                      <a:pt x="393" y="406"/>
                      <a:pt x="401" y="398"/>
                    </a:cubicBezTo>
                    <a:cubicBezTo>
                      <a:pt x="411" y="388"/>
                      <a:pt x="417" y="376"/>
                      <a:pt x="417" y="363"/>
                    </a:cubicBezTo>
                    <a:cubicBezTo>
                      <a:pt x="417" y="350"/>
                      <a:pt x="411" y="337"/>
                      <a:pt x="401" y="327"/>
                    </a:cubicBezTo>
                    <a:lnTo>
                      <a:pt x="158" y="86"/>
                    </a:ln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7" name="îSļïḋé">
                <a:extLst>
                  <a:ext uri="{FF2B5EF4-FFF2-40B4-BE49-F238E27FC236}">
                    <a16:creationId xmlns:a16="http://schemas.microsoft.com/office/drawing/2014/main" id="{0F9EB4D0-2A3F-496C-87D6-D24E5A7028E2}"/>
                  </a:ext>
                </a:extLst>
              </p:cNvPr>
              <p:cNvSpPr/>
              <p:nvPr/>
            </p:nvSpPr>
            <p:spPr bwMode="auto">
              <a:xfrm>
                <a:off x="6420573" y="4137257"/>
                <a:ext cx="513650" cy="504298"/>
              </a:xfrm>
              <a:custGeom>
                <a:avLst/>
                <a:gdLst>
                  <a:gd name="T0" fmla="*/ 330 w 417"/>
                  <a:gd name="T1" fmla="*/ 259 h 413"/>
                  <a:gd name="T2" fmla="*/ 87 w 417"/>
                  <a:gd name="T3" fmla="*/ 20 h 413"/>
                  <a:gd name="T4" fmla="*/ 16 w 417"/>
                  <a:gd name="T5" fmla="*/ 20 h 413"/>
                  <a:gd name="T6" fmla="*/ 0 w 417"/>
                  <a:gd name="T7" fmla="*/ 52 h 413"/>
                  <a:gd name="T8" fmla="*/ 16 w 417"/>
                  <a:gd name="T9" fmla="*/ 91 h 413"/>
                  <a:gd name="T10" fmla="*/ 258 w 417"/>
                  <a:gd name="T11" fmla="*/ 329 h 413"/>
                  <a:gd name="T12" fmla="*/ 204 w 417"/>
                  <a:gd name="T13" fmla="*/ 383 h 413"/>
                  <a:gd name="T14" fmla="*/ 417 w 417"/>
                  <a:gd name="T15" fmla="*/ 413 h 413"/>
                  <a:gd name="T16" fmla="*/ 387 w 417"/>
                  <a:gd name="T17" fmla="*/ 203 h 413"/>
                  <a:gd name="T18" fmla="*/ 330 w 417"/>
                  <a:gd name="T19" fmla="*/ 259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7" h="413">
                    <a:moveTo>
                      <a:pt x="330" y="259"/>
                    </a:moveTo>
                    <a:cubicBezTo>
                      <a:pt x="87" y="20"/>
                      <a:pt x="87" y="20"/>
                      <a:pt x="87" y="20"/>
                    </a:cubicBezTo>
                    <a:cubicBezTo>
                      <a:pt x="66" y="0"/>
                      <a:pt x="37" y="0"/>
                      <a:pt x="16" y="20"/>
                    </a:cubicBezTo>
                    <a:cubicBezTo>
                      <a:pt x="7" y="27"/>
                      <a:pt x="1" y="39"/>
                      <a:pt x="0" y="52"/>
                    </a:cubicBezTo>
                    <a:cubicBezTo>
                      <a:pt x="0" y="66"/>
                      <a:pt x="5" y="80"/>
                      <a:pt x="16" y="91"/>
                    </a:cubicBezTo>
                    <a:cubicBezTo>
                      <a:pt x="258" y="329"/>
                      <a:pt x="258" y="329"/>
                      <a:pt x="258" y="329"/>
                    </a:cubicBezTo>
                    <a:cubicBezTo>
                      <a:pt x="204" y="383"/>
                      <a:pt x="204" y="383"/>
                      <a:pt x="204" y="383"/>
                    </a:cubicBezTo>
                    <a:cubicBezTo>
                      <a:pt x="417" y="413"/>
                      <a:pt x="417" y="413"/>
                      <a:pt x="417" y="413"/>
                    </a:cubicBezTo>
                    <a:cubicBezTo>
                      <a:pt x="387" y="203"/>
                      <a:pt x="387" y="203"/>
                      <a:pt x="387" y="203"/>
                    </a:cubicBezTo>
                    <a:lnTo>
                      <a:pt x="330" y="259"/>
                    </a:ln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8" name="îs1íḍê">
                <a:extLst>
                  <a:ext uri="{FF2B5EF4-FFF2-40B4-BE49-F238E27FC236}">
                    <a16:creationId xmlns:a16="http://schemas.microsoft.com/office/drawing/2014/main" id="{23877FEF-C65A-4699-AD08-8E6FD52D602D}"/>
                  </a:ext>
                </a:extLst>
              </p:cNvPr>
              <p:cNvSpPr/>
              <p:nvPr/>
            </p:nvSpPr>
            <p:spPr bwMode="auto">
              <a:xfrm>
                <a:off x="6420573" y="2812846"/>
                <a:ext cx="513650" cy="504298"/>
              </a:xfrm>
              <a:custGeom>
                <a:avLst/>
                <a:gdLst>
                  <a:gd name="T0" fmla="*/ 50 w 417"/>
                  <a:gd name="T1" fmla="*/ 411 h 411"/>
                  <a:gd name="T2" fmla="*/ 87 w 417"/>
                  <a:gd name="T3" fmla="*/ 398 h 411"/>
                  <a:gd name="T4" fmla="*/ 330 w 417"/>
                  <a:gd name="T5" fmla="*/ 157 h 411"/>
                  <a:gd name="T6" fmla="*/ 387 w 417"/>
                  <a:gd name="T7" fmla="*/ 210 h 411"/>
                  <a:gd name="T8" fmla="*/ 417 w 417"/>
                  <a:gd name="T9" fmla="*/ 0 h 411"/>
                  <a:gd name="T10" fmla="*/ 205 w 417"/>
                  <a:gd name="T11" fmla="*/ 30 h 411"/>
                  <a:gd name="T12" fmla="*/ 259 w 417"/>
                  <a:gd name="T13" fmla="*/ 86 h 411"/>
                  <a:gd name="T14" fmla="*/ 16 w 417"/>
                  <a:gd name="T15" fmla="*/ 327 h 411"/>
                  <a:gd name="T16" fmla="*/ 0 w 417"/>
                  <a:gd name="T17" fmla="*/ 363 h 411"/>
                  <a:gd name="T18" fmla="*/ 16 w 417"/>
                  <a:gd name="T19" fmla="*/ 398 h 411"/>
                  <a:gd name="T20" fmla="*/ 50 w 417"/>
                  <a:gd name="T21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411">
                    <a:moveTo>
                      <a:pt x="50" y="411"/>
                    </a:moveTo>
                    <a:cubicBezTo>
                      <a:pt x="66" y="411"/>
                      <a:pt x="78" y="407"/>
                      <a:pt x="87" y="398"/>
                    </a:cubicBezTo>
                    <a:cubicBezTo>
                      <a:pt x="330" y="157"/>
                      <a:pt x="330" y="157"/>
                      <a:pt x="330" y="157"/>
                    </a:cubicBezTo>
                    <a:cubicBezTo>
                      <a:pt x="387" y="210"/>
                      <a:pt x="387" y="210"/>
                      <a:pt x="387" y="210"/>
                    </a:cubicBezTo>
                    <a:cubicBezTo>
                      <a:pt x="417" y="0"/>
                      <a:pt x="417" y="0"/>
                      <a:pt x="417" y="0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59" y="86"/>
                      <a:pt x="259" y="86"/>
                      <a:pt x="259" y="86"/>
                    </a:cubicBezTo>
                    <a:cubicBezTo>
                      <a:pt x="16" y="327"/>
                      <a:pt x="16" y="327"/>
                      <a:pt x="16" y="327"/>
                    </a:cubicBezTo>
                    <a:cubicBezTo>
                      <a:pt x="6" y="337"/>
                      <a:pt x="0" y="350"/>
                      <a:pt x="0" y="363"/>
                    </a:cubicBezTo>
                    <a:cubicBezTo>
                      <a:pt x="0" y="376"/>
                      <a:pt x="6" y="388"/>
                      <a:pt x="16" y="398"/>
                    </a:cubicBezTo>
                    <a:cubicBezTo>
                      <a:pt x="24" y="406"/>
                      <a:pt x="37" y="411"/>
                      <a:pt x="50" y="411"/>
                    </a:cubicBez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49" name="ïşḻíḋe">
                <a:extLst>
                  <a:ext uri="{FF2B5EF4-FFF2-40B4-BE49-F238E27FC236}">
                    <a16:creationId xmlns:a16="http://schemas.microsoft.com/office/drawing/2014/main" id="{B1959C1A-7C9D-4A98-8EE4-A7ED4E58CA61}"/>
                  </a:ext>
                </a:extLst>
              </p:cNvPr>
              <p:cNvGrpSpPr/>
              <p:nvPr/>
            </p:nvGrpSpPr>
            <p:grpSpPr>
              <a:xfrm>
                <a:off x="3886482" y="2088453"/>
                <a:ext cx="507702" cy="507700"/>
                <a:chOff x="3895489" y="2002460"/>
                <a:chExt cx="489688" cy="489686"/>
              </a:xfrm>
            </p:grpSpPr>
            <p:sp>
              <p:nvSpPr>
                <p:cNvPr id="67" name="ïSlíḓe">
                  <a:extLst>
                    <a:ext uri="{FF2B5EF4-FFF2-40B4-BE49-F238E27FC236}">
                      <a16:creationId xmlns:a16="http://schemas.microsoft.com/office/drawing/2014/main" id="{04FABF56-AC8A-4158-8D25-024A8229B90F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8" name="ïṣḷíḓé">
                  <a:extLst>
                    <a:ext uri="{FF2B5EF4-FFF2-40B4-BE49-F238E27FC236}">
                      <a16:creationId xmlns:a16="http://schemas.microsoft.com/office/drawing/2014/main" id="{9BD0B413-E366-40AB-A745-22679A36ED2F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0" name="îṣ1ïḍé">
                <a:extLst>
                  <a:ext uri="{FF2B5EF4-FFF2-40B4-BE49-F238E27FC236}">
                    <a16:creationId xmlns:a16="http://schemas.microsoft.com/office/drawing/2014/main" id="{32E9EF0C-F939-423D-B4CA-810E14B81B54}"/>
                  </a:ext>
                </a:extLst>
              </p:cNvPr>
              <p:cNvGrpSpPr/>
              <p:nvPr/>
            </p:nvGrpSpPr>
            <p:grpSpPr>
              <a:xfrm>
                <a:off x="3886482" y="4858247"/>
                <a:ext cx="507702" cy="507700"/>
                <a:chOff x="3895489" y="2002460"/>
                <a:chExt cx="489688" cy="489686"/>
              </a:xfrm>
            </p:grpSpPr>
            <p:sp>
              <p:nvSpPr>
                <p:cNvPr id="65" name="ïš1ïďe">
                  <a:extLst>
                    <a:ext uri="{FF2B5EF4-FFF2-40B4-BE49-F238E27FC236}">
                      <a16:creationId xmlns:a16="http://schemas.microsoft.com/office/drawing/2014/main" id="{32B141A5-6C18-44B5-8491-8B457E368A34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6" name="ï$1iḋê">
                  <a:extLst>
                    <a:ext uri="{FF2B5EF4-FFF2-40B4-BE49-F238E27FC236}">
                      <a16:creationId xmlns:a16="http://schemas.microsoft.com/office/drawing/2014/main" id="{6A743536-B8F2-4F03-BEB7-D625AC4CE556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1" name="ísḷïďe">
                <a:extLst>
                  <a:ext uri="{FF2B5EF4-FFF2-40B4-BE49-F238E27FC236}">
                    <a16:creationId xmlns:a16="http://schemas.microsoft.com/office/drawing/2014/main" id="{5ED45537-2093-4BB8-A746-FEECDBBCB976}"/>
                  </a:ext>
                </a:extLst>
              </p:cNvPr>
              <p:cNvGrpSpPr/>
              <p:nvPr/>
            </p:nvGrpSpPr>
            <p:grpSpPr>
              <a:xfrm>
                <a:off x="7785116" y="2088452"/>
                <a:ext cx="507702" cy="507700"/>
                <a:chOff x="3895489" y="2002460"/>
                <a:chExt cx="489688" cy="489686"/>
              </a:xfrm>
            </p:grpSpPr>
            <p:sp>
              <p:nvSpPr>
                <p:cNvPr id="63" name="íṧ1îḑe">
                  <a:extLst>
                    <a:ext uri="{FF2B5EF4-FFF2-40B4-BE49-F238E27FC236}">
                      <a16:creationId xmlns:a16="http://schemas.microsoft.com/office/drawing/2014/main" id="{7766A273-8D85-42A1-A5DA-D979D1D9C5E0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4" name="iṡḷïdè">
                  <a:extLst>
                    <a:ext uri="{FF2B5EF4-FFF2-40B4-BE49-F238E27FC236}">
                      <a16:creationId xmlns:a16="http://schemas.microsoft.com/office/drawing/2014/main" id="{80E7E3BC-1356-4EC0-B793-912EE66A39F0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2" name="íSḷîḓê">
                <a:extLst>
                  <a:ext uri="{FF2B5EF4-FFF2-40B4-BE49-F238E27FC236}">
                    <a16:creationId xmlns:a16="http://schemas.microsoft.com/office/drawing/2014/main" id="{5008226D-1316-45F8-8E88-6D70BB4E537F}"/>
                  </a:ext>
                </a:extLst>
              </p:cNvPr>
              <p:cNvGrpSpPr/>
              <p:nvPr/>
            </p:nvGrpSpPr>
            <p:grpSpPr>
              <a:xfrm>
                <a:off x="7785116" y="4858246"/>
                <a:ext cx="507702" cy="507700"/>
                <a:chOff x="3895489" y="2002460"/>
                <a:chExt cx="489688" cy="489686"/>
              </a:xfrm>
            </p:grpSpPr>
            <p:sp>
              <p:nvSpPr>
                <p:cNvPr id="61" name="ïśḷíďè">
                  <a:extLst>
                    <a:ext uri="{FF2B5EF4-FFF2-40B4-BE49-F238E27FC236}">
                      <a16:creationId xmlns:a16="http://schemas.microsoft.com/office/drawing/2014/main" id="{CD339632-78E1-4332-AC87-50AC938B7B0A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2" name="ïslïdè">
                  <a:extLst>
                    <a:ext uri="{FF2B5EF4-FFF2-40B4-BE49-F238E27FC236}">
                      <a16:creationId xmlns:a16="http://schemas.microsoft.com/office/drawing/2014/main" id="{06ABB9CC-3C9B-4E0E-93D0-95C9D57C268E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D395FAC6-ADF2-4CEA-A236-D834D331C851}"/>
                </a:ext>
              </a:extLst>
            </p:cNvPr>
            <p:cNvCxnSpPr/>
            <p:nvPr/>
          </p:nvCxnSpPr>
          <p:spPr>
            <a:xfrm>
              <a:off x="660400" y="3727201"/>
              <a:ext cx="2898588" cy="0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7E78ECC-51D8-4E4F-89FA-03471392BFF0}"/>
                </a:ext>
              </a:extLst>
            </p:cNvPr>
            <p:cNvCxnSpPr/>
            <p:nvPr/>
          </p:nvCxnSpPr>
          <p:spPr>
            <a:xfrm>
              <a:off x="8620312" y="3727200"/>
              <a:ext cx="2898588" cy="0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11ACF5AC-99D2-4C22-9011-D29BB008A970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841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14F1B9D-E1BB-4281-AAFB-CA41AFC2908C}"/>
              </a:ext>
            </a:extLst>
          </p:cNvPr>
          <p:cNvGrpSpPr/>
          <p:nvPr userDrawn="1"/>
        </p:nvGrpSpPr>
        <p:grpSpPr>
          <a:xfrm>
            <a:off x="0" y="4265553"/>
            <a:ext cx="12235254" cy="2603236"/>
            <a:chOff x="-43253" y="3722618"/>
            <a:chExt cx="12235254" cy="260323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7AA3837-0D43-4623-BD12-F40F2BDBD6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284" b="60678"/>
            <a:stretch/>
          </p:blipFill>
          <p:spPr>
            <a:xfrm>
              <a:off x="-43253" y="3722620"/>
              <a:ext cx="12235253" cy="2603234"/>
            </a:xfrm>
            <a:prstGeom prst="rect">
              <a:avLst/>
            </a:prstGeom>
          </p:spPr>
        </p:pic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404A173-BFA0-41D1-ACBD-53AAE7F428B8}"/>
                </a:ext>
              </a:extLst>
            </p:cNvPr>
            <p:cNvSpPr/>
            <p:nvPr userDrawn="1"/>
          </p:nvSpPr>
          <p:spPr>
            <a:xfrm>
              <a:off x="-20071" y="3722618"/>
              <a:ext cx="12212072" cy="2603235"/>
            </a:xfrm>
            <a:prstGeom prst="rect">
              <a:avLst/>
            </a:prstGeom>
            <a:solidFill>
              <a:srgbClr val="2A77A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5C4E347-B3D3-4AFD-879A-551E6E00C6BC}"/>
              </a:ext>
            </a:extLst>
          </p:cNvPr>
          <p:cNvGrpSpPr/>
          <p:nvPr userDrawn="1"/>
        </p:nvGrpSpPr>
        <p:grpSpPr>
          <a:xfrm>
            <a:off x="7307075" y="6722823"/>
            <a:ext cx="16460892" cy="2522588"/>
            <a:chOff x="7579448" y="5744245"/>
            <a:chExt cx="16460892" cy="2522588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5FBEF4C-96CD-404F-AEBE-8B7E0128591B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C711A3B-CC2E-4E29-B875-8C348F570F48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9BDACB2-C906-4A98-8927-C7057C018355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7E78ECC-51D8-4E4F-89FA-03471392BFF0}"/>
              </a:ext>
            </a:extLst>
          </p:cNvPr>
          <p:cNvCxnSpPr/>
          <p:nvPr/>
        </p:nvCxnSpPr>
        <p:spPr>
          <a:xfrm>
            <a:off x="-3149255" y="4169362"/>
            <a:ext cx="28985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0FE79327-8840-42A6-B56C-23AD65DBC8F9}"/>
              </a:ext>
            </a:extLst>
          </p:cNvPr>
          <p:cNvGrpSpPr/>
          <p:nvPr userDrawn="1"/>
        </p:nvGrpSpPr>
        <p:grpSpPr>
          <a:xfrm>
            <a:off x="1376078" y="3446773"/>
            <a:ext cx="1687752" cy="1687752"/>
            <a:chOff x="3179589" y="2032000"/>
            <a:chExt cx="845514" cy="84551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2A092F9-3FF3-4D16-A12A-BD9673CDF864}"/>
                </a:ext>
              </a:extLst>
            </p:cNvPr>
            <p:cNvSpPr/>
            <p:nvPr userDrawn="1"/>
          </p:nvSpPr>
          <p:spPr>
            <a:xfrm>
              <a:off x="3179589" y="2032000"/>
              <a:ext cx="845514" cy="845514"/>
            </a:xfrm>
            <a:prstGeom prst="ellipse">
              <a:avLst/>
            </a:prstGeom>
            <a:solidFill>
              <a:srgbClr val="EDEDED"/>
            </a:solidFill>
            <a:ln>
              <a:solidFill>
                <a:srgbClr val="EDED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4" name="world-inside-a-circle_17405">
              <a:extLst>
                <a:ext uri="{FF2B5EF4-FFF2-40B4-BE49-F238E27FC236}">
                  <a16:creationId xmlns:a16="http://schemas.microsoft.com/office/drawing/2014/main" id="{A42E872D-B10F-4FCE-B38C-7A3C6BFE06D4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3297504" y="2143279"/>
              <a:ext cx="609685" cy="608836"/>
            </a:xfrm>
            <a:custGeom>
              <a:avLst/>
              <a:gdLst>
                <a:gd name="connsiteX0" fmla="*/ 313845 w 608274"/>
                <a:gd name="connsiteY0" fmla="*/ 98298 h 607427"/>
                <a:gd name="connsiteX1" fmla="*/ 518162 w 608274"/>
                <a:gd name="connsiteY1" fmla="*/ 311438 h 607427"/>
                <a:gd name="connsiteX2" fmla="*/ 304137 w 608274"/>
                <a:gd name="connsiteY2" fmla="*/ 525148 h 607427"/>
                <a:gd name="connsiteX3" fmla="*/ 90112 w 608274"/>
                <a:gd name="connsiteY3" fmla="*/ 311438 h 607427"/>
                <a:gd name="connsiteX4" fmla="*/ 148586 w 608274"/>
                <a:gd name="connsiteY4" fmla="*/ 165125 h 607427"/>
                <a:gd name="connsiteX5" fmla="*/ 150756 w 608274"/>
                <a:gd name="connsiteY5" fmla="*/ 193635 h 607427"/>
                <a:gd name="connsiteX6" fmla="*/ 174511 w 608274"/>
                <a:gd name="connsiteY6" fmla="*/ 248488 h 607427"/>
                <a:gd name="connsiteX7" fmla="*/ 229559 w 608274"/>
                <a:gd name="connsiteY7" fmla="*/ 272208 h 607427"/>
                <a:gd name="connsiteX8" fmla="*/ 260510 w 608274"/>
                <a:gd name="connsiteY8" fmla="*/ 286805 h 607427"/>
                <a:gd name="connsiteX9" fmla="*/ 284722 w 608274"/>
                <a:gd name="connsiteY9" fmla="*/ 314745 h 607427"/>
                <a:gd name="connsiteX10" fmla="*/ 269989 w 608274"/>
                <a:gd name="connsiteY10" fmla="*/ 341658 h 607427"/>
                <a:gd name="connsiteX11" fmla="*/ 269989 w 608274"/>
                <a:gd name="connsiteY11" fmla="*/ 376326 h 607427"/>
                <a:gd name="connsiteX12" fmla="*/ 320926 w 608274"/>
                <a:gd name="connsiteY12" fmla="*/ 401871 h 607427"/>
                <a:gd name="connsiteX13" fmla="*/ 324580 w 608274"/>
                <a:gd name="connsiteY13" fmla="*/ 440303 h 607427"/>
                <a:gd name="connsiteX14" fmla="*/ 284722 w 608274"/>
                <a:gd name="connsiteY14" fmla="*/ 445776 h 607427"/>
                <a:gd name="connsiteX15" fmla="*/ 284722 w 608274"/>
                <a:gd name="connsiteY15" fmla="*/ 458549 h 607427"/>
                <a:gd name="connsiteX16" fmla="*/ 304137 w 608274"/>
                <a:gd name="connsiteY16" fmla="*/ 467672 h 607427"/>
                <a:gd name="connsiteX17" fmla="*/ 341026 w 608274"/>
                <a:gd name="connsiteY17" fmla="*/ 460374 h 607427"/>
                <a:gd name="connsiteX18" fmla="*/ 386823 w 608274"/>
                <a:gd name="connsiteY18" fmla="*/ 443952 h 607427"/>
                <a:gd name="connsiteX19" fmla="*/ 454548 w 608274"/>
                <a:gd name="connsiteY19" fmla="*/ 378151 h 607427"/>
                <a:gd name="connsiteX20" fmla="*/ 465512 w 608274"/>
                <a:gd name="connsiteY20" fmla="*/ 336184 h 607427"/>
                <a:gd name="connsiteX21" fmla="*/ 439816 w 608274"/>
                <a:gd name="connsiteY21" fmla="*/ 336184 h 607427"/>
                <a:gd name="connsiteX22" fmla="*/ 397787 w 608274"/>
                <a:gd name="connsiteY22" fmla="*/ 314745 h 607427"/>
                <a:gd name="connsiteX23" fmla="*/ 362383 w 608274"/>
                <a:gd name="connsiteY23" fmla="*/ 290455 h 607427"/>
                <a:gd name="connsiteX24" fmla="*/ 313616 w 608274"/>
                <a:gd name="connsiteY24" fmla="*/ 283156 h 607427"/>
                <a:gd name="connsiteX25" fmla="*/ 247718 w 608274"/>
                <a:gd name="connsiteY25" fmla="*/ 263085 h 607427"/>
                <a:gd name="connsiteX26" fmla="*/ 214827 w 608274"/>
                <a:gd name="connsiteY26" fmla="*/ 222829 h 607427"/>
                <a:gd name="connsiteX27" fmla="*/ 229559 w 608274"/>
                <a:gd name="connsiteY27" fmla="*/ 222829 h 607427"/>
                <a:gd name="connsiteX28" fmla="*/ 269989 w 608274"/>
                <a:gd name="connsiteY28" fmla="*/ 228303 h 607427"/>
                <a:gd name="connsiteX29" fmla="*/ 269989 w 608274"/>
                <a:gd name="connsiteY29" fmla="*/ 242900 h 607427"/>
                <a:gd name="connsiteX30" fmla="*/ 304137 w 608274"/>
                <a:gd name="connsiteY30" fmla="*/ 242900 h 607427"/>
                <a:gd name="connsiteX31" fmla="*/ 308134 w 608274"/>
                <a:gd name="connsiteY31" fmla="*/ 222829 h 607427"/>
                <a:gd name="connsiteX32" fmla="*/ 308134 w 608274"/>
                <a:gd name="connsiteY32" fmla="*/ 188161 h 607427"/>
                <a:gd name="connsiteX33" fmla="*/ 313730 w 608274"/>
                <a:gd name="connsiteY33" fmla="*/ 180863 h 607427"/>
                <a:gd name="connsiteX34" fmla="*/ 350163 w 608274"/>
                <a:gd name="connsiteY34" fmla="*/ 162616 h 607427"/>
                <a:gd name="connsiteX35" fmla="*/ 361127 w 608274"/>
                <a:gd name="connsiteY35" fmla="*/ 142431 h 607427"/>
                <a:gd name="connsiteX36" fmla="*/ 361127 w 608274"/>
                <a:gd name="connsiteY36" fmla="*/ 129659 h 607427"/>
                <a:gd name="connsiteX37" fmla="*/ 330062 w 608274"/>
                <a:gd name="connsiteY37" fmla="*/ 116886 h 607427"/>
                <a:gd name="connsiteX38" fmla="*/ 313845 w 608274"/>
                <a:gd name="connsiteY38" fmla="*/ 98298 h 607427"/>
                <a:gd name="connsiteX39" fmla="*/ 304137 w 608274"/>
                <a:gd name="connsiteY39" fmla="*/ 56340 h 607427"/>
                <a:gd name="connsiteX40" fmla="*/ 56419 w 608274"/>
                <a:gd name="connsiteY40" fmla="*/ 303714 h 607427"/>
                <a:gd name="connsiteX41" fmla="*/ 304137 w 608274"/>
                <a:gd name="connsiteY41" fmla="*/ 551087 h 607427"/>
                <a:gd name="connsiteX42" fmla="*/ 551855 w 608274"/>
                <a:gd name="connsiteY42" fmla="*/ 303714 h 607427"/>
                <a:gd name="connsiteX43" fmla="*/ 304137 w 608274"/>
                <a:gd name="connsiteY43" fmla="*/ 56340 h 607427"/>
                <a:gd name="connsiteX44" fmla="*/ 304137 w 608274"/>
                <a:gd name="connsiteY44" fmla="*/ 0 h 607427"/>
                <a:gd name="connsiteX45" fmla="*/ 608274 w 608274"/>
                <a:gd name="connsiteY45" fmla="*/ 303714 h 607427"/>
                <a:gd name="connsiteX46" fmla="*/ 304137 w 608274"/>
                <a:gd name="connsiteY46" fmla="*/ 607427 h 607427"/>
                <a:gd name="connsiteX47" fmla="*/ 0 w 608274"/>
                <a:gd name="connsiteY47" fmla="*/ 303714 h 607427"/>
                <a:gd name="connsiteX48" fmla="*/ 304137 w 608274"/>
                <a:gd name="connsiteY48" fmla="*/ 0 h 6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274" h="607427">
                  <a:moveTo>
                    <a:pt x="313845" y="98298"/>
                  </a:moveTo>
                  <a:cubicBezTo>
                    <a:pt x="427367" y="103316"/>
                    <a:pt x="518162" y="196828"/>
                    <a:pt x="518162" y="311438"/>
                  </a:cubicBezTo>
                  <a:cubicBezTo>
                    <a:pt x="518162" y="429241"/>
                    <a:pt x="422113" y="525148"/>
                    <a:pt x="304137" y="525148"/>
                  </a:cubicBezTo>
                  <a:cubicBezTo>
                    <a:pt x="186161" y="525148"/>
                    <a:pt x="90112" y="429241"/>
                    <a:pt x="90112" y="311438"/>
                  </a:cubicBezTo>
                  <a:cubicBezTo>
                    <a:pt x="90112" y="254874"/>
                    <a:pt x="112497" y="203442"/>
                    <a:pt x="148586" y="165125"/>
                  </a:cubicBezTo>
                  <a:cubicBezTo>
                    <a:pt x="146759" y="174362"/>
                    <a:pt x="146873" y="184056"/>
                    <a:pt x="150756" y="193635"/>
                  </a:cubicBezTo>
                  <a:cubicBezTo>
                    <a:pt x="165375" y="230128"/>
                    <a:pt x="159893" y="211881"/>
                    <a:pt x="174511" y="248488"/>
                  </a:cubicBezTo>
                  <a:cubicBezTo>
                    <a:pt x="189016" y="284981"/>
                    <a:pt x="212999" y="268559"/>
                    <a:pt x="229559" y="272208"/>
                  </a:cubicBezTo>
                  <a:cubicBezTo>
                    <a:pt x="246234" y="275858"/>
                    <a:pt x="255028" y="284981"/>
                    <a:pt x="260510" y="286805"/>
                  </a:cubicBezTo>
                  <a:cubicBezTo>
                    <a:pt x="265992" y="288630"/>
                    <a:pt x="282552" y="295929"/>
                    <a:pt x="284722" y="314745"/>
                  </a:cubicBezTo>
                  <a:cubicBezTo>
                    <a:pt x="287006" y="333676"/>
                    <a:pt x="280610" y="332535"/>
                    <a:pt x="269989" y="341658"/>
                  </a:cubicBezTo>
                  <a:cubicBezTo>
                    <a:pt x="259253" y="350782"/>
                    <a:pt x="271474" y="361729"/>
                    <a:pt x="269989" y="376326"/>
                  </a:cubicBezTo>
                  <a:cubicBezTo>
                    <a:pt x="268390" y="390923"/>
                    <a:pt x="291688" y="381800"/>
                    <a:pt x="320926" y="401871"/>
                  </a:cubicBezTo>
                  <a:cubicBezTo>
                    <a:pt x="350163" y="422056"/>
                    <a:pt x="330062" y="429355"/>
                    <a:pt x="324580" y="440303"/>
                  </a:cubicBezTo>
                  <a:cubicBezTo>
                    <a:pt x="319098" y="451250"/>
                    <a:pt x="306307" y="445776"/>
                    <a:pt x="284722" y="445776"/>
                  </a:cubicBezTo>
                  <a:cubicBezTo>
                    <a:pt x="263136" y="445776"/>
                    <a:pt x="284722" y="458549"/>
                    <a:pt x="284722" y="458549"/>
                  </a:cubicBezTo>
                  <a:cubicBezTo>
                    <a:pt x="284722" y="458549"/>
                    <a:pt x="293516" y="469497"/>
                    <a:pt x="304137" y="467672"/>
                  </a:cubicBezTo>
                  <a:cubicBezTo>
                    <a:pt x="314873" y="465847"/>
                    <a:pt x="330062" y="464023"/>
                    <a:pt x="341026" y="460374"/>
                  </a:cubicBezTo>
                  <a:cubicBezTo>
                    <a:pt x="351876" y="456724"/>
                    <a:pt x="366609" y="447601"/>
                    <a:pt x="386823" y="443952"/>
                  </a:cubicBezTo>
                  <a:cubicBezTo>
                    <a:pt x="406924" y="440303"/>
                    <a:pt x="430679" y="392748"/>
                    <a:pt x="454548" y="378151"/>
                  </a:cubicBezTo>
                  <a:cubicBezTo>
                    <a:pt x="478304" y="363554"/>
                    <a:pt x="465512" y="350782"/>
                    <a:pt x="465512" y="336184"/>
                  </a:cubicBezTo>
                  <a:cubicBezTo>
                    <a:pt x="465512" y="321473"/>
                    <a:pt x="452607" y="336184"/>
                    <a:pt x="439816" y="336184"/>
                  </a:cubicBezTo>
                  <a:cubicBezTo>
                    <a:pt x="427024" y="336184"/>
                    <a:pt x="419715" y="334360"/>
                    <a:pt x="397787" y="314745"/>
                  </a:cubicBezTo>
                  <a:cubicBezTo>
                    <a:pt x="375745" y="295244"/>
                    <a:pt x="381341" y="301402"/>
                    <a:pt x="362383" y="290455"/>
                  </a:cubicBezTo>
                  <a:cubicBezTo>
                    <a:pt x="343539" y="279507"/>
                    <a:pt x="322753" y="283156"/>
                    <a:pt x="313616" y="283156"/>
                  </a:cubicBezTo>
                  <a:cubicBezTo>
                    <a:pt x="304480" y="283156"/>
                    <a:pt x="271474" y="279507"/>
                    <a:pt x="247718" y="263085"/>
                  </a:cubicBezTo>
                  <a:cubicBezTo>
                    <a:pt x="223963" y="246663"/>
                    <a:pt x="207517" y="233777"/>
                    <a:pt x="214827" y="222829"/>
                  </a:cubicBezTo>
                  <a:cubicBezTo>
                    <a:pt x="222136" y="211881"/>
                    <a:pt x="214827" y="222829"/>
                    <a:pt x="229559" y="222829"/>
                  </a:cubicBezTo>
                  <a:cubicBezTo>
                    <a:pt x="244406" y="222829"/>
                    <a:pt x="263593" y="220434"/>
                    <a:pt x="269989" y="228303"/>
                  </a:cubicBezTo>
                  <a:cubicBezTo>
                    <a:pt x="272273" y="231154"/>
                    <a:pt x="267362" y="240391"/>
                    <a:pt x="269989" y="242900"/>
                  </a:cubicBezTo>
                  <a:cubicBezTo>
                    <a:pt x="276042" y="248944"/>
                    <a:pt x="297627" y="248488"/>
                    <a:pt x="304137" y="242900"/>
                  </a:cubicBezTo>
                  <a:cubicBezTo>
                    <a:pt x="308134" y="239593"/>
                    <a:pt x="306307" y="230128"/>
                    <a:pt x="308134" y="222829"/>
                  </a:cubicBezTo>
                  <a:cubicBezTo>
                    <a:pt x="309962" y="215531"/>
                    <a:pt x="306307" y="204583"/>
                    <a:pt x="308134" y="188161"/>
                  </a:cubicBezTo>
                  <a:cubicBezTo>
                    <a:pt x="309962" y="171739"/>
                    <a:pt x="308134" y="188161"/>
                    <a:pt x="313730" y="180863"/>
                  </a:cubicBezTo>
                  <a:cubicBezTo>
                    <a:pt x="319212" y="173564"/>
                    <a:pt x="335544" y="171739"/>
                    <a:pt x="350163" y="162616"/>
                  </a:cubicBezTo>
                  <a:cubicBezTo>
                    <a:pt x="364781" y="153379"/>
                    <a:pt x="362954" y="155204"/>
                    <a:pt x="361127" y="142431"/>
                  </a:cubicBezTo>
                  <a:cubicBezTo>
                    <a:pt x="359413" y="129659"/>
                    <a:pt x="361127" y="129659"/>
                    <a:pt x="361127" y="129659"/>
                  </a:cubicBezTo>
                  <a:cubicBezTo>
                    <a:pt x="361127" y="129659"/>
                    <a:pt x="337371" y="118711"/>
                    <a:pt x="330062" y="116886"/>
                  </a:cubicBezTo>
                  <a:cubicBezTo>
                    <a:pt x="323210" y="115176"/>
                    <a:pt x="314530" y="99666"/>
                    <a:pt x="313845" y="98298"/>
                  </a:cubicBezTo>
                  <a:close/>
                  <a:moveTo>
                    <a:pt x="304137" y="56340"/>
                  </a:moveTo>
                  <a:cubicBezTo>
                    <a:pt x="167544" y="56340"/>
                    <a:pt x="56419" y="167310"/>
                    <a:pt x="56419" y="303714"/>
                  </a:cubicBezTo>
                  <a:cubicBezTo>
                    <a:pt x="56419" y="440117"/>
                    <a:pt x="167544" y="551087"/>
                    <a:pt x="304137" y="551087"/>
                  </a:cubicBezTo>
                  <a:cubicBezTo>
                    <a:pt x="440730" y="551087"/>
                    <a:pt x="551855" y="440117"/>
                    <a:pt x="551855" y="303714"/>
                  </a:cubicBezTo>
                  <a:cubicBezTo>
                    <a:pt x="551855" y="167310"/>
                    <a:pt x="440730" y="56340"/>
                    <a:pt x="304137" y="56340"/>
                  </a:cubicBezTo>
                  <a:close/>
                  <a:moveTo>
                    <a:pt x="304137" y="0"/>
                  </a:moveTo>
                  <a:cubicBezTo>
                    <a:pt x="471909" y="0"/>
                    <a:pt x="608274" y="136289"/>
                    <a:pt x="608274" y="303714"/>
                  </a:cubicBezTo>
                  <a:cubicBezTo>
                    <a:pt x="608274" y="471252"/>
                    <a:pt x="471909" y="607427"/>
                    <a:pt x="304137" y="607427"/>
                  </a:cubicBezTo>
                  <a:cubicBezTo>
                    <a:pt x="136479" y="607427"/>
                    <a:pt x="0" y="471252"/>
                    <a:pt x="0" y="303714"/>
                  </a:cubicBezTo>
                  <a:cubicBezTo>
                    <a:pt x="0" y="136289"/>
                    <a:pt x="136479" y="0"/>
                    <a:pt x="304137" y="0"/>
                  </a:cubicBezTo>
                  <a:close/>
                </a:path>
              </a:pathLst>
            </a:custGeom>
            <a:solidFill>
              <a:srgbClr val="287AB2"/>
            </a:solidFill>
            <a:ln>
              <a:noFill/>
            </a:ln>
          </p:spPr>
        </p: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2B4C1EE0-405D-4401-AEF0-4AA98783DDD7}"/>
              </a:ext>
            </a:extLst>
          </p:cNvPr>
          <p:cNvSpPr/>
          <p:nvPr userDrawn="1"/>
        </p:nvSpPr>
        <p:spPr>
          <a:xfrm>
            <a:off x="5242088" y="3402531"/>
            <a:ext cx="1687752" cy="1687752"/>
          </a:xfrm>
          <a:prstGeom prst="ellipse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855EEF9D-93D6-4271-93D1-125748E00823}"/>
              </a:ext>
            </a:extLst>
          </p:cNvPr>
          <p:cNvSpPr/>
          <p:nvPr userDrawn="1"/>
        </p:nvSpPr>
        <p:spPr>
          <a:xfrm>
            <a:off x="9180179" y="3402531"/>
            <a:ext cx="1687752" cy="1687752"/>
          </a:xfrm>
          <a:prstGeom prst="ellipse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6" name="refund_181588">
            <a:extLst>
              <a:ext uri="{FF2B5EF4-FFF2-40B4-BE49-F238E27FC236}">
                <a16:creationId xmlns:a16="http://schemas.microsoft.com/office/drawing/2014/main" id="{B0B2D5BA-1546-4BA3-ADF7-F4F3596BEA6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431309" y="3668899"/>
            <a:ext cx="1217151" cy="1215313"/>
          </a:xfrm>
          <a:custGeom>
            <a:avLst/>
            <a:gdLst>
              <a:gd name="T0" fmla="*/ 2000 w 4000"/>
              <a:gd name="T1" fmla="*/ 0 h 4000"/>
              <a:gd name="T2" fmla="*/ 0 w 4000"/>
              <a:gd name="T3" fmla="*/ 2000 h 4000"/>
              <a:gd name="T4" fmla="*/ 2000 w 4000"/>
              <a:gd name="T5" fmla="*/ 4000 h 4000"/>
              <a:gd name="T6" fmla="*/ 4000 w 4000"/>
              <a:gd name="T7" fmla="*/ 2000 h 4000"/>
              <a:gd name="T8" fmla="*/ 2000 w 4000"/>
              <a:gd name="T9" fmla="*/ 0 h 4000"/>
              <a:gd name="T10" fmla="*/ 3142 w 4000"/>
              <a:gd name="T11" fmla="*/ 2251 h 4000"/>
              <a:gd name="T12" fmla="*/ 1994 w 4000"/>
              <a:gd name="T13" fmla="*/ 3233 h 4000"/>
              <a:gd name="T14" fmla="*/ 1813 w 4000"/>
              <a:gd name="T15" fmla="*/ 3219 h 4000"/>
              <a:gd name="T16" fmla="*/ 845 w 4000"/>
              <a:gd name="T17" fmla="*/ 1889 h 4000"/>
              <a:gd name="T18" fmla="*/ 1309 w 4000"/>
              <a:gd name="T19" fmla="*/ 1130 h 4000"/>
              <a:gd name="T20" fmla="*/ 2046 w 4000"/>
              <a:gd name="T21" fmla="*/ 909 h 4000"/>
              <a:gd name="T22" fmla="*/ 1853 w 4000"/>
              <a:gd name="T23" fmla="*/ 724 h 4000"/>
              <a:gd name="T24" fmla="*/ 1980 w 4000"/>
              <a:gd name="T25" fmla="*/ 591 h 4000"/>
              <a:gd name="T26" fmla="*/ 2277 w 4000"/>
              <a:gd name="T27" fmla="*/ 874 h 4000"/>
              <a:gd name="T28" fmla="*/ 2277 w 4000"/>
              <a:gd name="T29" fmla="*/ 874 h 4000"/>
              <a:gd name="T30" fmla="*/ 2410 w 4000"/>
              <a:gd name="T31" fmla="*/ 1001 h 4000"/>
              <a:gd name="T32" fmla="*/ 2283 w 4000"/>
              <a:gd name="T33" fmla="*/ 1134 h 4000"/>
              <a:gd name="T34" fmla="*/ 2283 w 4000"/>
              <a:gd name="T35" fmla="*/ 1134 h 4000"/>
              <a:gd name="T36" fmla="*/ 2000 w 4000"/>
              <a:gd name="T37" fmla="*/ 1431 h 4000"/>
              <a:gd name="T38" fmla="*/ 1867 w 4000"/>
              <a:gd name="T39" fmla="*/ 1305 h 4000"/>
              <a:gd name="T40" fmla="*/ 2046 w 4000"/>
              <a:gd name="T41" fmla="*/ 1116 h 4000"/>
              <a:gd name="T42" fmla="*/ 1431 w 4000"/>
              <a:gd name="T43" fmla="*/ 1298 h 4000"/>
              <a:gd name="T44" fmla="*/ 1050 w 4000"/>
              <a:gd name="T45" fmla="*/ 1922 h 4000"/>
              <a:gd name="T46" fmla="*/ 1845 w 4000"/>
              <a:gd name="T47" fmla="*/ 3014 h 4000"/>
              <a:gd name="T48" fmla="*/ 2937 w 4000"/>
              <a:gd name="T49" fmla="*/ 2219 h 4000"/>
              <a:gd name="T50" fmla="*/ 2579 w 4000"/>
              <a:gd name="T51" fmla="*/ 1315 h 4000"/>
              <a:gd name="T52" fmla="*/ 2707 w 4000"/>
              <a:gd name="T53" fmla="*/ 1152 h 4000"/>
              <a:gd name="T54" fmla="*/ 3142 w 4000"/>
              <a:gd name="T55" fmla="*/ 2251 h 4000"/>
              <a:gd name="T56" fmla="*/ 1615 w 4000"/>
              <a:gd name="T57" fmla="*/ 2339 h 4000"/>
              <a:gd name="T58" fmla="*/ 1608 w 4000"/>
              <a:gd name="T59" fmla="*/ 2323 h 4000"/>
              <a:gd name="T60" fmla="*/ 1779 w 4000"/>
              <a:gd name="T61" fmla="*/ 2251 h 4000"/>
              <a:gd name="T62" fmla="*/ 1786 w 4000"/>
              <a:gd name="T63" fmla="*/ 2267 h 4000"/>
              <a:gd name="T64" fmla="*/ 2004 w 4000"/>
              <a:gd name="T65" fmla="*/ 2380 h 4000"/>
              <a:gd name="T66" fmla="*/ 2191 w 4000"/>
              <a:gd name="T67" fmla="*/ 2269 h 4000"/>
              <a:gd name="T68" fmla="*/ 1999 w 4000"/>
              <a:gd name="T69" fmla="*/ 2167 h 4000"/>
              <a:gd name="T70" fmla="*/ 1650 w 4000"/>
              <a:gd name="T71" fmla="*/ 1906 h 4000"/>
              <a:gd name="T72" fmla="*/ 1923 w 4000"/>
              <a:gd name="T73" fmla="*/ 1649 h 4000"/>
              <a:gd name="T74" fmla="*/ 1923 w 4000"/>
              <a:gd name="T75" fmla="*/ 1544 h 4000"/>
              <a:gd name="T76" fmla="*/ 2107 w 4000"/>
              <a:gd name="T77" fmla="*/ 1544 h 4000"/>
              <a:gd name="T78" fmla="*/ 2107 w 4000"/>
              <a:gd name="T79" fmla="*/ 1649 h 4000"/>
              <a:gd name="T80" fmla="*/ 2351 w 4000"/>
              <a:gd name="T81" fmla="*/ 1818 h 4000"/>
              <a:gd name="T82" fmla="*/ 2359 w 4000"/>
              <a:gd name="T83" fmla="*/ 1834 h 4000"/>
              <a:gd name="T84" fmla="*/ 2201 w 4000"/>
              <a:gd name="T85" fmla="*/ 1907 h 4000"/>
              <a:gd name="T86" fmla="*/ 2193 w 4000"/>
              <a:gd name="T87" fmla="*/ 1893 h 4000"/>
              <a:gd name="T88" fmla="*/ 2009 w 4000"/>
              <a:gd name="T89" fmla="*/ 1812 h 4000"/>
              <a:gd name="T90" fmla="*/ 1839 w 4000"/>
              <a:gd name="T91" fmla="*/ 1906 h 4000"/>
              <a:gd name="T92" fmla="*/ 2016 w 4000"/>
              <a:gd name="T93" fmla="*/ 1992 h 4000"/>
              <a:gd name="T94" fmla="*/ 2387 w 4000"/>
              <a:gd name="T95" fmla="*/ 2269 h 4000"/>
              <a:gd name="T96" fmla="*/ 2107 w 4000"/>
              <a:gd name="T97" fmla="*/ 2544 h 4000"/>
              <a:gd name="T98" fmla="*/ 2107 w 4000"/>
              <a:gd name="T99" fmla="*/ 2663 h 4000"/>
              <a:gd name="T100" fmla="*/ 1923 w 4000"/>
              <a:gd name="T101" fmla="*/ 2663 h 4000"/>
              <a:gd name="T102" fmla="*/ 1923 w 4000"/>
              <a:gd name="T103" fmla="*/ 2550 h 4000"/>
              <a:gd name="T104" fmla="*/ 1615 w 4000"/>
              <a:gd name="T105" fmla="*/ 2339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00" h="4000">
                <a:moveTo>
                  <a:pt x="2000" y="0"/>
                </a:moveTo>
                <a:cubicBezTo>
                  <a:pt x="895" y="0"/>
                  <a:pt x="0" y="895"/>
                  <a:pt x="0" y="2000"/>
                </a:cubicBezTo>
                <a:cubicBezTo>
                  <a:pt x="0" y="3105"/>
                  <a:pt x="895" y="4000"/>
                  <a:pt x="2000" y="4000"/>
                </a:cubicBezTo>
                <a:cubicBezTo>
                  <a:pt x="3105" y="4000"/>
                  <a:pt x="4000" y="3105"/>
                  <a:pt x="4000" y="2000"/>
                </a:cubicBezTo>
                <a:cubicBezTo>
                  <a:pt x="4000" y="895"/>
                  <a:pt x="3105" y="0"/>
                  <a:pt x="2000" y="0"/>
                </a:cubicBezTo>
                <a:close/>
                <a:moveTo>
                  <a:pt x="3142" y="2251"/>
                </a:moveTo>
                <a:cubicBezTo>
                  <a:pt x="3052" y="2823"/>
                  <a:pt x="2556" y="3233"/>
                  <a:pt x="1994" y="3233"/>
                </a:cubicBezTo>
                <a:cubicBezTo>
                  <a:pt x="1934" y="3233"/>
                  <a:pt x="1874" y="3228"/>
                  <a:pt x="1813" y="3219"/>
                </a:cubicBezTo>
                <a:cubicBezTo>
                  <a:pt x="1180" y="3119"/>
                  <a:pt x="745" y="2523"/>
                  <a:pt x="845" y="1889"/>
                </a:cubicBezTo>
                <a:cubicBezTo>
                  <a:pt x="893" y="1583"/>
                  <a:pt x="1058" y="1313"/>
                  <a:pt x="1309" y="1130"/>
                </a:cubicBezTo>
                <a:cubicBezTo>
                  <a:pt x="1525" y="973"/>
                  <a:pt x="1783" y="896"/>
                  <a:pt x="2046" y="909"/>
                </a:cubicBezTo>
                <a:lnTo>
                  <a:pt x="1853" y="724"/>
                </a:lnTo>
                <a:lnTo>
                  <a:pt x="1980" y="591"/>
                </a:lnTo>
                <a:lnTo>
                  <a:pt x="2277" y="874"/>
                </a:lnTo>
                <a:lnTo>
                  <a:pt x="2277" y="874"/>
                </a:lnTo>
                <a:lnTo>
                  <a:pt x="2410" y="1001"/>
                </a:lnTo>
                <a:lnTo>
                  <a:pt x="2283" y="1134"/>
                </a:lnTo>
                <a:lnTo>
                  <a:pt x="2283" y="1134"/>
                </a:lnTo>
                <a:lnTo>
                  <a:pt x="2000" y="1431"/>
                </a:lnTo>
                <a:lnTo>
                  <a:pt x="1867" y="1305"/>
                </a:lnTo>
                <a:lnTo>
                  <a:pt x="2046" y="1116"/>
                </a:lnTo>
                <a:cubicBezTo>
                  <a:pt x="1827" y="1104"/>
                  <a:pt x="1611" y="1167"/>
                  <a:pt x="1431" y="1298"/>
                </a:cubicBezTo>
                <a:cubicBezTo>
                  <a:pt x="1225" y="1448"/>
                  <a:pt x="1090" y="1670"/>
                  <a:pt x="1050" y="1922"/>
                </a:cubicBezTo>
                <a:cubicBezTo>
                  <a:pt x="968" y="2442"/>
                  <a:pt x="1325" y="2932"/>
                  <a:pt x="1845" y="3014"/>
                </a:cubicBezTo>
                <a:cubicBezTo>
                  <a:pt x="2365" y="3096"/>
                  <a:pt x="2855" y="2739"/>
                  <a:pt x="2937" y="2219"/>
                </a:cubicBezTo>
                <a:cubicBezTo>
                  <a:pt x="2991" y="1875"/>
                  <a:pt x="2854" y="1529"/>
                  <a:pt x="2579" y="1315"/>
                </a:cubicBezTo>
                <a:lnTo>
                  <a:pt x="2707" y="1152"/>
                </a:lnTo>
                <a:cubicBezTo>
                  <a:pt x="3041" y="1412"/>
                  <a:pt x="3208" y="1833"/>
                  <a:pt x="3142" y="2251"/>
                </a:cubicBezTo>
                <a:close/>
                <a:moveTo>
                  <a:pt x="1615" y="2339"/>
                </a:moveTo>
                <a:lnTo>
                  <a:pt x="1608" y="2323"/>
                </a:lnTo>
                <a:lnTo>
                  <a:pt x="1779" y="2251"/>
                </a:lnTo>
                <a:lnTo>
                  <a:pt x="1786" y="2267"/>
                </a:lnTo>
                <a:cubicBezTo>
                  <a:pt x="1813" y="2331"/>
                  <a:pt x="1907" y="2380"/>
                  <a:pt x="2004" y="2380"/>
                </a:cubicBezTo>
                <a:cubicBezTo>
                  <a:pt x="2048" y="2380"/>
                  <a:pt x="2191" y="2372"/>
                  <a:pt x="2191" y="2269"/>
                </a:cubicBezTo>
                <a:cubicBezTo>
                  <a:pt x="2191" y="2215"/>
                  <a:pt x="2130" y="2182"/>
                  <a:pt x="1999" y="2167"/>
                </a:cubicBezTo>
                <a:cubicBezTo>
                  <a:pt x="1851" y="2150"/>
                  <a:pt x="1650" y="2128"/>
                  <a:pt x="1650" y="1906"/>
                </a:cubicBezTo>
                <a:cubicBezTo>
                  <a:pt x="1650" y="1770"/>
                  <a:pt x="1752" y="1674"/>
                  <a:pt x="1923" y="1649"/>
                </a:cubicBezTo>
                <a:lnTo>
                  <a:pt x="1923" y="1544"/>
                </a:lnTo>
                <a:lnTo>
                  <a:pt x="2107" y="1544"/>
                </a:lnTo>
                <a:lnTo>
                  <a:pt x="2107" y="1649"/>
                </a:lnTo>
                <a:cubicBezTo>
                  <a:pt x="2187" y="1663"/>
                  <a:pt x="2292" y="1698"/>
                  <a:pt x="2351" y="1818"/>
                </a:cubicBezTo>
                <a:lnTo>
                  <a:pt x="2359" y="1834"/>
                </a:lnTo>
                <a:lnTo>
                  <a:pt x="2201" y="1907"/>
                </a:lnTo>
                <a:lnTo>
                  <a:pt x="2193" y="1893"/>
                </a:lnTo>
                <a:cubicBezTo>
                  <a:pt x="2166" y="1848"/>
                  <a:pt x="2085" y="1812"/>
                  <a:pt x="2009" y="1812"/>
                </a:cubicBezTo>
                <a:cubicBezTo>
                  <a:pt x="1958" y="1812"/>
                  <a:pt x="1839" y="1821"/>
                  <a:pt x="1839" y="1906"/>
                </a:cubicBezTo>
                <a:cubicBezTo>
                  <a:pt x="1839" y="1966"/>
                  <a:pt x="1915" y="1980"/>
                  <a:pt x="2016" y="1992"/>
                </a:cubicBezTo>
                <a:cubicBezTo>
                  <a:pt x="2172" y="2012"/>
                  <a:pt x="2387" y="2038"/>
                  <a:pt x="2387" y="2269"/>
                </a:cubicBezTo>
                <a:cubicBezTo>
                  <a:pt x="2387" y="2439"/>
                  <a:pt x="2249" y="2528"/>
                  <a:pt x="2107" y="2544"/>
                </a:cubicBezTo>
                <a:lnTo>
                  <a:pt x="2107" y="2663"/>
                </a:lnTo>
                <a:lnTo>
                  <a:pt x="1923" y="2663"/>
                </a:lnTo>
                <a:lnTo>
                  <a:pt x="1923" y="2550"/>
                </a:lnTo>
                <a:cubicBezTo>
                  <a:pt x="1775" y="2532"/>
                  <a:pt x="1665" y="2458"/>
                  <a:pt x="1615" y="2339"/>
                </a:cubicBezTo>
                <a:close/>
              </a:path>
            </a:pathLst>
          </a:custGeom>
          <a:solidFill>
            <a:srgbClr val="287AB2"/>
          </a:solidFill>
          <a:ln>
            <a:noFill/>
          </a:ln>
        </p:spPr>
      </p:sp>
      <p:sp>
        <p:nvSpPr>
          <p:cNvPr id="85" name="data-connection_72213">
            <a:extLst>
              <a:ext uri="{FF2B5EF4-FFF2-40B4-BE49-F238E27FC236}">
                <a16:creationId xmlns:a16="http://schemas.microsoft.com/office/drawing/2014/main" id="{5409FE55-1CF8-40BD-BC1F-7276EDA0F02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5511865" y="3738998"/>
            <a:ext cx="1158231" cy="1156480"/>
          </a:xfrm>
          <a:custGeom>
            <a:avLst/>
            <a:gdLst>
              <a:gd name="T0" fmla="*/ 5980 w 6635"/>
              <a:gd name="T1" fmla="*/ 2663 h 6635"/>
              <a:gd name="T2" fmla="*/ 5420 w 6635"/>
              <a:gd name="T3" fmla="*/ 2986 h 6635"/>
              <a:gd name="T4" fmla="*/ 4403 w 6635"/>
              <a:gd name="T5" fmla="*/ 2986 h 6635"/>
              <a:gd name="T6" fmla="*/ 4229 w 6635"/>
              <a:gd name="T7" fmla="*/ 2640 h 6635"/>
              <a:gd name="T8" fmla="*/ 5219 w 6635"/>
              <a:gd name="T9" fmla="*/ 1650 h 6635"/>
              <a:gd name="T10" fmla="*/ 5663 w 6635"/>
              <a:gd name="T11" fmla="*/ 1558 h 6635"/>
              <a:gd name="T12" fmla="*/ 5663 w 6635"/>
              <a:gd name="T13" fmla="*/ 972 h 6635"/>
              <a:gd name="T14" fmla="*/ 5077 w 6635"/>
              <a:gd name="T15" fmla="*/ 972 h 6635"/>
              <a:gd name="T16" fmla="*/ 4984 w 6635"/>
              <a:gd name="T17" fmla="*/ 1416 h 6635"/>
              <a:gd name="T18" fmla="*/ 3995 w 6635"/>
              <a:gd name="T19" fmla="*/ 2405 h 6635"/>
              <a:gd name="T20" fmla="*/ 3649 w 6635"/>
              <a:gd name="T21" fmla="*/ 2232 h 6635"/>
              <a:gd name="T22" fmla="*/ 3649 w 6635"/>
              <a:gd name="T23" fmla="*/ 1215 h 6635"/>
              <a:gd name="T24" fmla="*/ 3972 w 6635"/>
              <a:gd name="T25" fmla="*/ 654 h 6635"/>
              <a:gd name="T26" fmla="*/ 3317 w 6635"/>
              <a:gd name="T27" fmla="*/ 0 h 6635"/>
              <a:gd name="T28" fmla="*/ 2663 w 6635"/>
              <a:gd name="T29" fmla="*/ 654 h 6635"/>
              <a:gd name="T30" fmla="*/ 2986 w 6635"/>
              <a:gd name="T31" fmla="*/ 1215 h 6635"/>
              <a:gd name="T32" fmla="*/ 2986 w 6635"/>
              <a:gd name="T33" fmla="*/ 2232 h 6635"/>
              <a:gd name="T34" fmla="*/ 2640 w 6635"/>
              <a:gd name="T35" fmla="*/ 2405 h 6635"/>
              <a:gd name="T36" fmla="*/ 1650 w 6635"/>
              <a:gd name="T37" fmla="*/ 1416 h 6635"/>
              <a:gd name="T38" fmla="*/ 1558 w 6635"/>
              <a:gd name="T39" fmla="*/ 972 h 6635"/>
              <a:gd name="T40" fmla="*/ 972 w 6635"/>
              <a:gd name="T41" fmla="*/ 972 h 6635"/>
              <a:gd name="T42" fmla="*/ 972 w 6635"/>
              <a:gd name="T43" fmla="*/ 1558 h 6635"/>
              <a:gd name="T44" fmla="*/ 1416 w 6635"/>
              <a:gd name="T45" fmla="*/ 1651 h 6635"/>
              <a:gd name="T46" fmla="*/ 2405 w 6635"/>
              <a:gd name="T47" fmla="*/ 2640 h 6635"/>
              <a:gd name="T48" fmla="*/ 2232 w 6635"/>
              <a:gd name="T49" fmla="*/ 2986 h 6635"/>
              <a:gd name="T50" fmla="*/ 1215 w 6635"/>
              <a:gd name="T51" fmla="*/ 2986 h 6635"/>
              <a:gd name="T52" fmla="*/ 654 w 6635"/>
              <a:gd name="T53" fmla="*/ 2663 h 6635"/>
              <a:gd name="T54" fmla="*/ 0 w 6635"/>
              <a:gd name="T55" fmla="*/ 3317 h 6635"/>
              <a:gd name="T56" fmla="*/ 654 w 6635"/>
              <a:gd name="T57" fmla="*/ 3972 h 6635"/>
              <a:gd name="T58" fmla="*/ 1215 w 6635"/>
              <a:gd name="T59" fmla="*/ 3649 h 6635"/>
              <a:gd name="T60" fmla="*/ 2232 w 6635"/>
              <a:gd name="T61" fmla="*/ 3649 h 6635"/>
              <a:gd name="T62" fmla="*/ 2405 w 6635"/>
              <a:gd name="T63" fmla="*/ 3995 h 6635"/>
              <a:gd name="T64" fmla="*/ 1416 w 6635"/>
              <a:gd name="T65" fmla="*/ 4984 h 6635"/>
              <a:gd name="T66" fmla="*/ 972 w 6635"/>
              <a:gd name="T67" fmla="*/ 5077 h 6635"/>
              <a:gd name="T68" fmla="*/ 972 w 6635"/>
              <a:gd name="T69" fmla="*/ 5663 h 6635"/>
              <a:gd name="T70" fmla="*/ 1558 w 6635"/>
              <a:gd name="T71" fmla="*/ 5663 h 6635"/>
              <a:gd name="T72" fmla="*/ 1651 w 6635"/>
              <a:gd name="T73" fmla="*/ 5219 h 6635"/>
              <a:gd name="T74" fmla="*/ 2640 w 6635"/>
              <a:gd name="T75" fmla="*/ 4230 h 6635"/>
              <a:gd name="T76" fmla="*/ 2986 w 6635"/>
              <a:gd name="T77" fmla="*/ 4403 h 6635"/>
              <a:gd name="T78" fmla="*/ 2986 w 6635"/>
              <a:gd name="T79" fmla="*/ 5419 h 6635"/>
              <a:gd name="T80" fmla="*/ 2663 w 6635"/>
              <a:gd name="T81" fmla="*/ 5980 h 6635"/>
              <a:gd name="T82" fmla="*/ 3317 w 6635"/>
              <a:gd name="T83" fmla="*/ 6635 h 6635"/>
              <a:gd name="T84" fmla="*/ 3972 w 6635"/>
              <a:gd name="T85" fmla="*/ 5980 h 6635"/>
              <a:gd name="T86" fmla="*/ 3649 w 6635"/>
              <a:gd name="T87" fmla="*/ 5420 h 6635"/>
              <a:gd name="T88" fmla="*/ 3649 w 6635"/>
              <a:gd name="T89" fmla="*/ 4403 h 6635"/>
              <a:gd name="T90" fmla="*/ 3995 w 6635"/>
              <a:gd name="T91" fmla="*/ 4229 h 6635"/>
              <a:gd name="T92" fmla="*/ 4984 w 6635"/>
              <a:gd name="T93" fmla="*/ 5219 h 6635"/>
              <a:gd name="T94" fmla="*/ 5077 w 6635"/>
              <a:gd name="T95" fmla="*/ 5663 h 6635"/>
              <a:gd name="T96" fmla="*/ 5663 w 6635"/>
              <a:gd name="T97" fmla="*/ 5663 h 6635"/>
              <a:gd name="T98" fmla="*/ 5663 w 6635"/>
              <a:gd name="T99" fmla="*/ 5077 h 6635"/>
              <a:gd name="T100" fmla="*/ 5219 w 6635"/>
              <a:gd name="T101" fmla="*/ 4984 h 6635"/>
              <a:gd name="T102" fmla="*/ 4229 w 6635"/>
              <a:gd name="T103" fmla="*/ 3995 h 6635"/>
              <a:gd name="T104" fmla="*/ 4403 w 6635"/>
              <a:gd name="T105" fmla="*/ 3649 h 6635"/>
              <a:gd name="T106" fmla="*/ 5420 w 6635"/>
              <a:gd name="T107" fmla="*/ 3649 h 6635"/>
              <a:gd name="T108" fmla="*/ 5981 w 6635"/>
              <a:gd name="T109" fmla="*/ 3972 h 6635"/>
              <a:gd name="T110" fmla="*/ 6635 w 6635"/>
              <a:gd name="T111" fmla="*/ 3317 h 6635"/>
              <a:gd name="T112" fmla="*/ 5980 w 6635"/>
              <a:gd name="T113" fmla="*/ 2663 h 6635"/>
              <a:gd name="T114" fmla="*/ 3317 w 6635"/>
              <a:gd name="T115" fmla="*/ 4016 h 6635"/>
              <a:gd name="T116" fmla="*/ 2619 w 6635"/>
              <a:gd name="T117" fmla="*/ 3317 h 6635"/>
              <a:gd name="T118" fmla="*/ 3317 w 6635"/>
              <a:gd name="T119" fmla="*/ 2619 h 6635"/>
              <a:gd name="T120" fmla="*/ 4015 w 6635"/>
              <a:gd name="T121" fmla="*/ 3317 h 6635"/>
              <a:gd name="T122" fmla="*/ 3317 w 6635"/>
              <a:gd name="T123" fmla="*/ 4016 h 6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635" h="6635">
                <a:moveTo>
                  <a:pt x="5980" y="2663"/>
                </a:moveTo>
                <a:cubicBezTo>
                  <a:pt x="5741" y="2663"/>
                  <a:pt x="5533" y="2793"/>
                  <a:pt x="5420" y="2986"/>
                </a:cubicBezTo>
                <a:lnTo>
                  <a:pt x="4403" y="2986"/>
                </a:lnTo>
                <a:cubicBezTo>
                  <a:pt x="4364" y="2860"/>
                  <a:pt x="4306" y="2743"/>
                  <a:pt x="4229" y="2640"/>
                </a:cubicBezTo>
                <a:lnTo>
                  <a:pt x="5219" y="1650"/>
                </a:lnTo>
                <a:cubicBezTo>
                  <a:pt x="5368" y="1709"/>
                  <a:pt x="5543" y="1678"/>
                  <a:pt x="5663" y="1558"/>
                </a:cubicBezTo>
                <a:cubicBezTo>
                  <a:pt x="5825" y="1396"/>
                  <a:pt x="5825" y="1134"/>
                  <a:pt x="5663" y="972"/>
                </a:cubicBezTo>
                <a:cubicBezTo>
                  <a:pt x="5501" y="810"/>
                  <a:pt x="5239" y="810"/>
                  <a:pt x="5077" y="972"/>
                </a:cubicBezTo>
                <a:cubicBezTo>
                  <a:pt x="4957" y="1092"/>
                  <a:pt x="4926" y="1267"/>
                  <a:pt x="4984" y="1416"/>
                </a:cubicBezTo>
                <a:lnTo>
                  <a:pt x="3995" y="2405"/>
                </a:lnTo>
                <a:cubicBezTo>
                  <a:pt x="3892" y="2328"/>
                  <a:pt x="3775" y="2271"/>
                  <a:pt x="3649" y="2232"/>
                </a:cubicBezTo>
                <a:lnTo>
                  <a:pt x="3649" y="1215"/>
                </a:lnTo>
                <a:cubicBezTo>
                  <a:pt x="3841" y="1101"/>
                  <a:pt x="3972" y="894"/>
                  <a:pt x="3972" y="654"/>
                </a:cubicBezTo>
                <a:cubicBezTo>
                  <a:pt x="3972" y="293"/>
                  <a:pt x="3679" y="0"/>
                  <a:pt x="3317" y="0"/>
                </a:cubicBezTo>
                <a:cubicBezTo>
                  <a:pt x="2956" y="0"/>
                  <a:pt x="2663" y="293"/>
                  <a:pt x="2663" y="654"/>
                </a:cubicBezTo>
                <a:cubicBezTo>
                  <a:pt x="2663" y="894"/>
                  <a:pt x="2793" y="1101"/>
                  <a:pt x="2986" y="1215"/>
                </a:cubicBezTo>
                <a:lnTo>
                  <a:pt x="2986" y="2232"/>
                </a:lnTo>
                <a:cubicBezTo>
                  <a:pt x="2860" y="2271"/>
                  <a:pt x="2743" y="2328"/>
                  <a:pt x="2640" y="2405"/>
                </a:cubicBezTo>
                <a:lnTo>
                  <a:pt x="1650" y="1416"/>
                </a:lnTo>
                <a:cubicBezTo>
                  <a:pt x="1709" y="1267"/>
                  <a:pt x="1678" y="1092"/>
                  <a:pt x="1558" y="972"/>
                </a:cubicBezTo>
                <a:cubicBezTo>
                  <a:pt x="1396" y="810"/>
                  <a:pt x="1133" y="810"/>
                  <a:pt x="972" y="972"/>
                </a:cubicBezTo>
                <a:cubicBezTo>
                  <a:pt x="810" y="1134"/>
                  <a:pt x="810" y="1396"/>
                  <a:pt x="972" y="1558"/>
                </a:cubicBezTo>
                <a:cubicBezTo>
                  <a:pt x="1092" y="1678"/>
                  <a:pt x="1267" y="1709"/>
                  <a:pt x="1416" y="1651"/>
                </a:cubicBezTo>
                <a:lnTo>
                  <a:pt x="2405" y="2640"/>
                </a:lnTo>
                <a:cubicBezTo>
                  <a:pt x="2328" y="2743"/>
                  <a:pt x="2271" y="2860"/>
                  <a:pt x="2232" y="2986"/>
                </a:cubicBezTo>
                <a:lnTo>
                  <a:pt x="1215" y="2986"/>
                </a:lnTo>
                <a:cubicBezTo>
                  <a:pt x="1101" y="2793"/>
                  <a:pt x="894" y="2663"/>
                  <a:pt x="654" y="2663"/>
                </a:cubicBezTo>
                <a:cubicBezTo>
                  <a:pt x="293" y="2663"/>
                  <a:pt x="0" y="2956"/>
                  <a:pt x="0" y="3317"/>
                </a:cubicBezTo>
                <a:cubicBezTo>
                  <a:pt x="0" y="3679"/>
                  <a:pt x="293" y="3972"/>
                  <a:pt x="654" y="3972"/>
                </a:cubicBezTo>
                <a:cubicBezTo>
                  <a:pt x="894" y="3972"/>
                  <a:pt x="1101" y="3842"/>
                  <a:pt x="1215" y="3649"/>
                </a:cubicBezTo>
                <a:lnTo>
                  <a:pt x="2232" y="3649"/>
                </a:lnTo>
                <a:cubicBezTo>
                  <a:pt x="2271" y="3775"/>
                  <a:pt x="2328" y="3892"/>
                  <a:pt x="2405" y="3995"/>
                </a:cubicBezTo>
                <a:lnTo>
                  <a:pt x="1416" y="4984"/>
                </a:lnTo>
                <a:cubicBezTo>
                  <a:pt x="1267" y="4926"/>
                  <a:pt x="1092" y="4956"/>
                  <a:pt x="972" y="5077"/>
                </a:cubicBezTo>
                <a:cubicBezTo>
                  <a:pt x="810" y="5238"/>
                  <a:pt x="810" y="5501"/>
                  <a:pt x="972" y="5663"/>
                </a:cubicBezTo>
                <a:cubicBezTo>
                  <a:pt x="1134" y="5825"/>
                  <a:pt x="1396" y="5825"/>
                  <a:pt x="1558" y="5663"/>
                </a:cubicBezTo>
                <a:cubicBezTo>
                  <a:pt x="1678" y="5543"/>
                  <a:pt x="1709" y="5367"/>
                  <a:pt x="1651" y="5219"/>
                </a:cubicBezTo>
                <a:lnTo>
                  <a:pt x="2640" y="4230"/>
                </a:lnTo>
                <a:cubicBezTo>
                  <a:pt x="2743" y="4307"/>
                  <a:pt x="2860" y="4364"/>
                  <a:pt x="2986" y="4403"/>
                </a:cubicBezTo>
                <a:lnTo>
                  <a:pt x="2986" y="5419"/>
                </a:lnTo>
                <a:cubicBezTo>
                  <a:pt x="2793" y="5533"/>
                  <a:pt x="2663" y="5741"/>
                  <a:pt x="2663" y="5980"/>
                </a:cubicBezTo>
                <a:cubicBezTo>
                  <a:pt x="2663" y="6342"/>
                  <a:pt x="2956" y="6635"/>
                  <a:pt x="3317" y="6635"/>
                </a:cubicBezTo>
                <a:cubicBezTo>
                  <a:pt x="3679" y="6635"/>
                  <a:pt x="3972" y="6342"/>
                  <a:pt x="3972" y="5980"/>
                </a:cubicBezTo>
                <a:cubicBezTo>
                  <a:pt x="3972" y="5741"/>
                  <a:pt x="3841" y="5533"/>
                  <a:pt x="3649" y="5420"/>
                </a:cubicBezTo>
                <a:lnTo>
                  <a:pt x="3649" y="4403"/>
                </a:lnTo>
                <a:cubicBezTo>
                  <a:pt x="3775" y="4364"/>
                  <a:pt x="3892" y="4307"/>
                  <a:pt x="3995" y="4229"/>
                </a:cubicBezTo>
                <a:lnTo>
                  <a:pt x="4984" y="5219"/>
                </a:lnTo>
                <a:cubicBezTo>
                  <a:pt x="4926" y="5367"/>
                  <a:pt x="4957" y="5543"/>
                  <a:pt x="5077" y="5663"/>
                </a:cubicBezTo>
                <a:cubicBezTo>
                  <a:pt x="5239" y="5825"/>
                  <a:pt x="5501" y="5825"/>
                  <a:pt x="5663" y="5663"/>
                </a:cubicBezTo>
                <a:cubicBezTo>
                  <a:pt x="5825" y="5501"/>
                  <a:pt x="5825" y="5238"/>
                  <a:pt x="5663" y="5077"/>
                </a:cubicBezTo>
                <a:cubicBezTo>
                  <a:pt x="5543" y="4956"/>
                  <a:pt x="5367" y="4926"/>
                  <a:pt x="5219" y="4984"/>
                </a:cubicBezTo>
                <a:lnTo>
                  <a:pt x="4229" y="3995"/>
                </a:lnTo>
                <a:cubicBezTo>
                  <a:pt x="4307" y="3892"/>
                  <a:pt x="4364" y="3775"/>
                  <a:pt x="4403" y="3649"/>
                </a:cubicBezTo>
                <a:lnTo>
                  <a:pt x="5420" y="3649"/>
                </a:lnTo>
                <a:cubicBezTo>
                  <a:pt x="5534" y="3842"/>
                  <a:pt x="5741" y="3972"/>
                  <a:pt x="5981" y="3972"/>
                </a:cubicBezTo>
                <a:cubicBezTo>
                  <a:pt x="6342" y="3972"/>
                  <a:pt x="6635" y="3679"/>
                  <a:pt x="6635" y="3317"/>
                </a:cubicBezTo>
                <a:cubicBezTo>
                  <a:pt x="6635" y="2956"/>
                  <a:pt x="6342" y="2663"/>
                  <a:pt x="5980" y="2663"/>
                </a:cubicBezTo>
                <a:close/>
                <a:moveTo>
                  <a:pt x="3317" y="4016"/>
                </a:moveTo>
                <a:cubicBezTo>
                  <a:pt x="2932" y="4016"/>
                  <a:pt x="2619" y="3702"/>
                  <a:pt x="2619" y="3317"/>
                </a:cubicBezTo>
                <a:cubicBezTo>
                  <a:pt x="2619" y="2932"/>
                  <a:pt x="2932" y="2619"/>
                  <a:pt x="3317" y="2619"/>
                </a:cubicBezTo>
                <a:cubicBezTo>
                  <a:pt x="3702" y="2619"/>
                  <a:pt x="4015" y="2932"/>
                  <a:pt x="4015" y="3317"/>
                </a:cubicBezTo>
                <a:cubicBezTo>
                  <a:pt x="4015" y="3702"/>
                  <a:pt x="3702" y="4016"/>
                  <a:pt x="3317" y="4016"/>
                </a:cubicBezTo>
                <a:close/>
              </a:path>
            </a:pathLst>
          </a:custGeom>
          <a:solidFill>
            <a:srgbClr val="287AB2"/>
          </a:solidFill>
          <a:ln>
            <a:noFill/>
          </a:ln>
        </p:spPr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实证分析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6963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</a:t>
              </a: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5" name="íṥ1ïḑê">
            <a:extLst>
              <a:ext uri="{FF2B5EF4-FFF2-40B4-BE49-F238E27FC236}">
                <a16:creationId xmlns:a16="http://schemas.microsoft.com/office/drawing/2014/main" id="{A3FF3434-EF53-418B-9AAB-A14CE94C61C4}"/>
              </a:ext>
            </a:extLst>
          </p:cNvPr>
          <p:cNvSpPr/>
          <p:nvPr/>
        </p:nvSpPr>
        <p:spPr bwMode="blackWhite">
          <a:xfrm>
            <a:off x="776800" y="2142457"/>
            <a:ext cx="5137150" cy="1254512"/>
          </a:xfrm>
          <a:custGeom>
            <a:avLst/>
            <a:gdLst>
              <a:gd name="T0" fmla="*/ 0 w 3559"/>
              <a:gd name="T1" fmla="*/ 496 h 896"/>
              <a:gd name="T2" fmla="*/ 2943 w 3559"/>
              <a:gd name="T3" fmla="*/ 496 h 896"/>
              <a:gd name="T4" fmla="*/ 2663 w 3559"/>
              <a:gd name="T5" fmla="*/ 0 h 896"/>
              <a:gd name="T6" fmla="*/ 3063 w 3559"/>
              <a:gd name="T7" fmla="*/ 0 h 896"/>
              <a:gd name="T8" fmla="*/ 3558 w 3559"/>
              <a:gd name="T9" fmla="*/ 895 h 896"/>
              <a:gd name="T10" fmla="*/ 0 w 3559"/>
              <a:gd name="T11" fmla="*/ 895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496"/>
                </a:moveTo>
                <a:lnTo>
                  <a:pt x="2943" y="496"/>
                </a:lnTo>
                <a:lnTo>
                  <a:pt x="2663" y="0"/>
                </a:lnTo>
                <a:lnTo>
                  <a:pt x="3063" y="0"/>
                </a:lnTo>
                <a:lnTo>
                  <a:pt x="3558" y="895"/>
                </a:lnTo>
                <a:lnTo>
                  <a:pt x="0" y="895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6" name="iŝľídê">
            <a:extLst>
              <a:ext uri="{FF2B5EF4-FFF2-40B4-BE49-F238E27FC236}">
                <a16:creationId xmlns:a16="http://schemas.microsoft.com/office/drawing/2014/main" id="{89E30518-7525-46D9-97F4-6AFCC90B3991}"/>
              </a:ext>
            </a:extLst>
          </p:cNvPr>
          <p:cNvSpPr/>
          <p:nvPr/>
        </p:nvSpPr>
        <p:spPr bwMode="blackWhite">
          <a:xfrm>
            <a:off x="776800" y="4225900"/>
            <a:ext cx="5137150" cy="1254512"/>
          </a:xfrm>
          <a:custGeom>
            <a:avLst/>
            <a:gdLst>
              <a:gd name="T0" fmla="*/ 0 w 3559"/>
              <a:gd name="T1" fmla="*/ 399 h 896"/>
              <a:gd name="T2" fmla="*/ 2943 w 3559"/>
              <a:gd name="T3" fmla="*/ 399 h 896"/>
              <a:gd name="T4" fmla="*/ 2687 w 3559"/>
              <a:gd name="T5" fmla="*/ 895 h 896"/>
              <a:gd name="T6" fmla="*/ 3087 w 3559"/>
              <a:gd name="T7" fmla="*/ 895 h 896"/>
              <a:gd name="T8" fmla="*/ 3558 w 3559"/>
              <a:gd name="T9" fmla="*/ 0 h 896"/>
              <a:gd name="T10" fmla="*/ 0 w 3559"/>
              <a:gd name="T11" fmla="*/ 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399"/>
                </a:moveTo>
                <a:lnTo>
                  <a:pt x="2943" y="399"/>
                </a:lnTo>
                <a:lnTo>
                  <a:pt x="2687" y="895"/>
                </a:lnTo>
                <a:lnTo>
                  <a:pt x="3087" y="895"/>
                </a:lnTo>
                <a:lnTo>
                  <a:pt x="355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7" name="íslîḍê">
            <a:extLst>
              <a:ext uri="{FF2B5EF4-FFF2-40B4-BE49-F238E27FC236}">
                <a16:creationId xmlns:a16="http://schemas.microsoft.com/office/drawing/2014/main" id="{8C10ECBD-C868-4CAE-BDB8-891730FA9E86}"/>
              </a:ext>
            </a:extLst>
          </p:cNvPr>
          <p:cNvSpPr/>
          <p:nvPr/>
        </p:nvSpPr>
        <p:spPr bwMode="blackWhite">
          <a:xfrm>
            <a:off x="1948375" y="2142457"/>
            <a:ext cx="6153150" cy="3337955"/>
          </a:xfrm>
          <a:custGeom>
            <a:avLst/>
            <a:gdLst>
              <a:gd name="T0" fmla="*/ 0 w 4263"/>
              <a:gd name="T1" fmla="*/ 1388271 h 2383"/>
              <a:gd name="T2" fmla="*/ 5411816 w 4263"/>
              <a:gd name="T3" fmla="*/ 1388271 h 2383"/>
              <a:gd name="T4" fmla="*/ 4628186 w 4263"/>
              <a:gd name="T5" fmla="*/ 0 h 2383"/>
              <a:gd name="T6" fmla="*/ 5238638 w 4263"/>
              <a:gd name="T7" fmla="*/ 0 h 2383"/>
              <a:gd name="T8" fmla="*/ 6150711 w 4263"/>
              <a:gd name="T9" fmla="*/ 1690861 h 2383"/>
              <a:gd name="T10" fmla="*/ 5238638 w 4263"/>
              <a:gd name="T11" fmla="*/ 3336894 h 2383"/>
              <a:gd name="T12" fmla="*/ 4696014 w 4263"/>
              <a:gd name="T13" fmla="*/ 3336894 h 2383"/>
              <a:gd name="T14" fmla="*/ 5446452 w 4263"/>
              <a:gd name="T15" fmla="*/ 1948623 h 2383"/>
              <a:gd name="T16" fmla="*/ 0 w 4263"/>
              <a:gd name="T17" fmla="*/ 1948623 h 23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63"/>
              <a:gd name="T28" fmla="*/ 0 h 2383"/>
              <a:gd name="T29" fmla="*/ 4263 w 4263"/>
              <a:gd name="T30" fmla="*/ 2383 h 23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63" h="2383">
                <a:moveTo>
                  <a:pt x="0" y="991"/>
                </a:moveTo>
                <a:lnTo>
                  <a:pt x="3750" y="991"/>
                </a:lnTo>
                <a:lnTo>
                  <a:pt x="3207" y="0"/>
                </a:lnTo>
                <a:lnTo>
                  <a:pt x="3630" y="0"/>
                </a:lnTo>
                <a:lnTo>
                  <a:pt x="4262" y="1207"/>
                </a:lnTo>
                <a:lnTo>
                  <a:pt x="3630" y="2382"/>
                </a:lnTo>
                <a:lnTo>
                  <a:pt x="3254" y="2382"/>
                </a:lnTo>
                <a:lnTo>
                  <a:pt x="3774" y="1391"/>
                </a:lnTo>
                <a:lnTo>
                  <a:pt x="0" y="1391"/>
                </a:lnTo>
              </a:path>
            </a:pathLst>
          </a:custGeom>
          <a:solidFill>
            <a:srgbClr val="287AB2"/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B34A62E-0716-4031-9ABB-519C28B59D54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9752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</a:t>
              </a: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32" name="îṥ1iḓe">
            <a:extLst>
              <a:ext uri="{FF2B5EF4-FFF2-40B4-BE49-F238E27FC236}">
                <a16:creationId xmlns:a16="http://schemas.microsoft.com/office/drawing/2014/main" id="{A698D500-3697-4A22-9BB4-7E93A001A870}"/>
              </a:ext>
            </a:extLst>
          </p:cNvPr>
          <p:cNvGrpSpPr/>
          <p:nvPr/>
        </p:nvGrpSpPr>
        <p:grpSpPr>
          <a:xfrm>
            <a:off x="3427757" y="1713482"/>
            <a:ext cx="5247486" cy="1133979"/>
            <a:chOff x="6241217" y="2285958"/>
            <a:chExt cx="5510673" cy="858846"/>
          </a:xfrm>
          <a:solidFill>
            <a:schemeClr val="bg1">
              <a:lumMod val="65000"/>
            </a:schemeClr>
          </a:solidFill>
        </p:grpSpPr>
        <p:sp>
          <p:nvSpPr>
            <p:cNvPr id="57" name="íṩlíďe">
              <a:extLst>
                <a:ext uri="{FF2B5EF4-FFF2-40B4-BE49-F238E27FC236}">
                  <a16:creationId xmlns:a16="http://schemas.microsoft.com/office/drawing/2014/main" id="{8FCB7804-7423-4A7C-A122-DB5C986C09EE}"/>
                </a:ext>
              </a:extLst>
            </p:cNvPr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8" name="isľíḑe">
              <a:extLst>
                <a:ext uri="{FF2B5EF4-FFF2-40B4-BE49-F238E27FC236}">
                  <a16:creationId xmlns:a16="http://schemas.microsoft.com/office/drawing/2014/main" id="{61F6469B-A754-4909-87A6-202B5F95B4ED}"/>
                </a:ext>
              </a:extLst>
            </p:cNvPr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3" name="isḻidê">
            <a:extLst>
              <a:ext uri="{FF2B5EF4-FFF2-40B4-BE49-F238E27FC236}">
                <a16:creationId xmlns:a16="http://schemas.microsoft.com/office/drawing/2014/main" id="{F7743645-31DF-4AAD-B01A-1E66C110AD8F}"/>
              </a:ext>
            </a:extLst>
          </p:cNvPr>
          <p:cNvSpPr/>
          <p:nvPr/>
        </p:nvSpPr>
        <p:spPr>
          <a:xfrm>
            <a:off x="3781656" y="3794516"/>
            <a:ext cx="1734152" cy="1734151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íṩľiḍé">
            <a:extLst>
              <a:ext uri="{FF2B5EF4-FFF2-40B4-BE49-F238E27FC236}">
                <a16:creationId xmlns:a16="http://schemas.microsoft.com/office/drawing/2014/main" id="{59C2485C-F28A-4E35-81CA-FD6072075CBB}"/>
              </a:ext>
            </a:extLst>
          </p:cNvPr>
          <p:cNvSpPr/>
          <p:nvPr/>
        </p:nvSpPr>
        <p:spPr>
          <a:xfrm>
            <a:off x="1889383" y="3794516"/>
            <a:ext cx="1734152" cy="1734151"/>
          </a:xfrm>
          <a:prstGeom prst="ellipse">
            <a:avLst/>
          </a:prstGeom>
          <a:solidFill>
            <a:srgbClr val="18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íṧliḑè">
            <a:extLst>
              <a:ext uri="{FF2B5EF4-FFF2-40B4-BE49-F238E27FC236}">
                <a16:creationId xmlns:a16="http://schemas.microsoft.com/office/drawing/2014/main" id="{D6581611-2B0D-47F7-8AB8-66765B43D684}"/>
              </a:ext>
            </a:extLst>
          </p:cNvPr>
          <p:cNvSpPr/>
          <p:nvPr/>
        </p:nvSpPr>
        <p:spPr>
          <a:xfrm>
            <a:off x="1784851" y="3697401"/>
            <a:ext cx="5716510" cy="192838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î$ļïďê">
            <a:extLst>
              <a:ext uri="{FF2B5EF4-FFF2-40B4-BE49-F238E27FC236}">
                <a16:creationId xmlns:a16="http://schemas.microsoft.com/office/drawing/2014/main" id="{E05AD537-5F40-4D5B-A786-64DBACA1E06C}"/>
              </a:ext>
            </a:extLst>
          </p:cNvPr>
          <p:cNvSpPr/>
          <p:nvPr/>
        </p:nvSpPr>
        <p:spPr>
          <a:xfrm>
            <a:off x="5673927" y="3794516"/>
            <a:ext cx="1734152" cy="1734151"/>
          </a:xfrm>
          <a:prstGeom prst="ellipse">
            <a:avLst/>
          </a:prstGeom>
          <a:solidFill>
            <a:srgbClr val="287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iṧlïḓè">
            <a:extLst>
              <a:ext uri="{FF2B5EF4-FFF2-40B4-BE49-F238E27FC236}">
                <a16:creationId xmlns:a16="http://schemas.microsoft.com/office/drawing/2014/main" id="{3A9EC503-6ADD-47A4-B728-D58E9534A709}"/>
              </a:ext>
            </a:extLst>
          </p:cNvPr>
          <p:cNvSpPr/>
          <p:nvPr/>
        </p:nvSpPr>
        <p:spPr>
          <a:xfrm>
            <a:off x="8521696" y="3779228"/>
            <a:ext cx="1734151" cy="1734151"/>
          </a:xfrm>
          <a:prstGeom prst="ellipse">
            <a:avLst/>
          </a:prstGeom>
          <a:solidFill>
            <a:srgbClr val="1E5B8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8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îsľíḋe">
            <a:extLst>
              <a:ext uri="{FF2B5EF4-FFF2-40B4-BE49-F238E27FC236}">
                <a16:creationId xmlns:a16="http://schemas.microsoft.com/office/drawing/2014/main" id="{D42649C6-0CC7-47DA-9BB3-80C34E7BB0BB}"/>
              </a:ext>
            </a:extLst>
          </p:cNvPr>
          <p:cNvSpPr/>
          <p:nvPr/>
        </p:nvSpPr>
        <p:spPr>
          <a:xfrm>
            <a:off x="8423437" y="3696222"/>
            <a:ext cx="1930741" cy="1930741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ïṩļîḋê">
            <a:extLst>
              <a:ext uri="{FF2B5EF4-FFF2-40B4-BE49-F238E27FC236}">
                <a16:creationId xmlns:a16="http://schemas.microsoft.com/office/drawing/2014/main" id="{F868E6F6-9F02-4CFE-BFFB-FD849FC4AAC2}"/>
              </a:ext>
            </a:extLst>
          </p:cNvPr>
          <p:cNvSpPr/>
          <p:nvPr/>
        </p:nvSpPr>
        <p:spPr>
          <a:xfrm rot="5400000">
            <a:off x="7579475" y="4493272"/>
            <a:ext cx="941295" cy="366560"/>
          </a:xfrm>
          <a:prstGeom prst="triangle">
            <a:avLst/>
          </a:prstGeom>
          <a:solidFill>
            <a:srgbClr val="AB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îṡḻîde">
            <a:extLst>
              <a:ext uri="{FF2B5EF4-FFF2-40B4-BE49-F238E27FC236}">
                <a16:creationId xmlns:a16="http://schemas.microsoft.com/office/drawing/2014/main" id="{3B965DFE-6C11-48D1-A0E2-4E316AE8A970}"/>
              </a:ext>
            </a:extLst>
          </p:cNvPr>
          <p:cNvSpPr/>
          <p:nvPr/>
        </p:nvSpPr>
        <p:spPr>
          <a:xfrm>
            <a:off x="1906356" y="3143404"/>
            <a:ext cx="5481599" cy="338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ïSľiďè">
            <a:extLst>
              <a:ext uri="{FF2B5EF4-FFF2-40B4-BE49-F238E27FC236}">
                <a16:creationId xmlns:a16="http://schemas.microsoft.com/office/drawing/2014/main" id="{0D6CD42A-2FE0-409C-8710-57BCDF72DD3E}"/>
              </a:ext>
            </a:extLst>
          </p:cNvPr>
          <p:cNvSpPr/>
          <p:nvPr/>
        </p:nvSpPr>
        <p:spPr>
          <a:xfrm>
            <a:off x="8425416" y="3143404"/>
            <a:ext cx="1926714" cy="3384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íṧḷídê">
            <a:extLst>
              <a:ext uri="{FF2B5EF4-FFF2-40B4-BE49-F238E27FC236}">
                <a16:creationId xmlns:a16="http://schemas.microsoft.com/office/drawing/2014/main" id="{BF6E0C4D-09D1-4305-BCC3-8F03F7B41E35}"/>
              </a:ext>
            </a:extLst>
          </p:cNvPr>
          <p:cNvSpPr/>
          <p:nvPr/>
        </p:nvSpPr>
        <p:spPr bwMode="auto">
          <a:xfrm>
            <a:off x="2501481" y="4055142"/>
            <a:ext cx="509956" cy="50995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íṧḷídé">
            <a:extLst>
              <a:ext uri="{FF2B5EF4-FFF2-40B4-BE49-F238E27FC236}">
                <a16:creationId xmlns:a16="http://schemas.microsoft.com/office/drawing/2014/main" id="{36141BD9-74C9-4296-988B-1BD2E14790B2}"/>
              </a:ext>
            </a:extLst>
          </p:cNvPr>
          <p:cNvSpPr/>
          <p:nvPr/>
        </p:nvSpPr>
        <p:spPr bwMode="auto">
          <a:xfrm>
            <a:off x="4382483" y="4048665"/>
            <a:ext cx="509956" cy="509956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1" name="îṡľiḋé">
            <a:extLst>
              <a:ext uri="{FF2B5EF4-FFF2-40B4-BE49-F238E27FC236}">
                <a16:creationId xmlns:a16="http://schemas.microsoft.com/office/drawing/2014/main" id="{A8FB86C3-317F-42F7-AE7D-EE6FAAD8958C}"/>
              </a:ext>
            </a:extLst>
          </p:cNvPr>
          <p:cNvSpPr/>
          <p:nvPr userDrawn="1"/>
        </p:nvSpPr>
        <p:spPr bwMode="auto">
          <a:xfrm>
            <a:off x="6286024" y="4064794"/>
            <a:ext cx="509956" cy="507277"/>
          </a:xfrm>
          <a:custGeom>
            <a:avLst/>
            <a:gdLst>
              <a:gd name="connsiteX0" fmla="*/ 374373 w 595710"/>
              <a:gd name="connsiteY0" fmla="*/ 316971 h 592581"/>
              <a:gd name="connsiteX1" fmla="*/ 357164 w 595710"/>
              <a:gd name="connsiteY1" fmla="*/ 364240 h 592581"/>
              <a:gd name="connsiteX2" fmla="*/ 374373 w 595710"/>
              <a:gd name="connsiteY2" fmla="*/ 316971 h 592581"/>
              <a:gd name="connsiteX3" fmla="*/ 220566 w 595710"/>
              <a:gd name="connsiteY3" fmla="*/ 279371 h 592581"/>
              <a:gd name="connsiteX4" fmla="*/ 220029 w 595710"/>
              <a:gd name="connsiteY4" fmla="*/ 309989 h 592581"/>
              <a:gd name="connsiteX5" fmla="*/ 223793 w 595710"/>
              <a:gd name="connsiteY5" fmla="*/ 279909 h 592581"/>
              <a:gd name="connsiteX6" fmla="*/ 220566 w 595710"/>
              <a:gd name="connsiteY6" fmla="*/ 279371 h 592581"/>
              <a:gd name="connsiteX7" fmla="*/ 362541 w 595710"/>
              <a:gd name="connsiteY7" fmla="*/ 278834 h 592581"/>
              <a:gd name="connsiteX8" fmla="*/ 351248 w 595710"/>
              <a:gd name="connsiteY8" fmla="*/ 325566 h 592581"/>
              <a:gd name="connsiteX9" fmla="*/ 335114 w 595710"/>
              <a:gd name="connsiteY9" fmla="*/ 378743 h 592581"/>
              <a:gd name="connsiteX10" fmla="*/ 340492 w 595710"/>
              <a:gd name="connsiteY10" fmla="*/ 377132 h 592581"/>
              <a:gd name="connsiteX11" fmla="*/ 339955 w 595710"/>
              <a:gd name="connsiteY11" fmla="*/ 372834 h 592581"/>
              <a:gd name="connsiteX12" fmla="*/ 363617 w 595710"/>
              <a:gd name="connsiteY12" fmla="*/ 292263 h 592581"/>
              <a:gd name="connsiteX13" fmla="*/ 367382 w 595710"/>
              <a:gd name="connsiteY13" fmla="*/ 286354 h 592581"/>
              <a:gd name="connsiteX14" fmla="*/ 362541 w 595710"/>
              <a:gd name="connsiteY14" fmla="*/ 278834 h 592581"/>
              <a:gd name="connsiteX15" fmla="*/ 348559 w 595710"/>
              <a:gd name="connsiteY15" fmla="*/ 274537 h 592581"/>
              <a:gd name="connsiteX16" fmla="*/ 335652 w 595710"/>
              <a:gd name="connsiteY16" fmla="*/ 326640 h 592581"/>
              <a:gd name="connsiteX17" fmla="*/ 348559 w 595710"/>
              <a:gd name="connsiteY17" fmla="*/ 274537 h 592581"/>
              <a:gd name="connsiteX18" fmla="*/ 275420 w 595710"/>
              <a:gd name="connsiteY18" fmla="*/ 268091 h 592581"/>
              <a:gd name="connsiteX19" fmla="*/ 263051 w 595710"/>
              <a:gd name="connsiteY19" fmla="*/ 289040 h 592581"/>
              <a:gd name="connsiteX20" fmla="*/ 258749 w 595710"/>
              <a:gd name="connsiteY20" fmla="*/ 308914 h 592581"/>
              <a:gd name="connsiteX21" fmla="*/ 248531 w 595710"/>
              <a:gd name="connsiteY21" fmla="*/ 355109 h 592581"/>
              <a:gd name="connsiteX22" fmla="*/ 250682 w 595710"/>
              <a:gd name="connsiteY22" fmla="*/ 357794 h 592581"/>
              <a:gd name="connsiteX23" fmla="*/ 263051 w 595710"/>
              <a:gd name="connsiteY23" fmla="*/ 307303 h 592581"/>
              <a:gd name="connsiteX24" fmla="*/ 275420 w 595710"/>
              <a:gd name="connsiteY24" fmla="*/ 268091 h 592581"/>
              <a:gd name="connsiteX25" fmla="*/ 251758 w 595710"/>
              <a:gd name="connsiteY25" fmla="*/ 265406 h 592581"/>
              <a:gd name="connsiteX26" fmla="*/ 243153 w 595710"/>
              <a:gd name="connsiteY26" fmla="*/ 268091 h 592581"/>
              <a:gd name="connsiteX27" fmla="*/ 234549 w 595710"/>
              <a:gd name="connsiteY27" fmla="*/ 320731 h 592581"/>
              <a:gd name="connsiteX28" fmla="*/ 249607 w 595710"/>
              <a:gd name="connsiteY28" fmla="*/ 283669 h 592581"/>
              <a:gd name="connsiteX29" fmla="*/ 253909 w 595710"/>
              <a:gd name="connsiteY29" fmla="*/ 266480 h 592581"/>
              <a:gd name="connsiteX30" fmla="*/ 251758 w 595710"/>
              <a:gd name="connsiteY30" fmla="*/ 265406 h 592581"/>
              <a:gd name="connsiteX31" fmla="*/ 331350 w 595710"/>
              <a:gd name="connsiteY31" fmla="*/ 254663 h 592581"/>
              <a:gd name="connsiteX32" fmla="*/ 298545 w 595710"/>
              <a:gd name="connsiteY32" fmla="*/ 375520 h 592581"/>
              <a:gd name="connsiteX33" fmla="*/ 308225 w 595710"/>
              <a:gd name="connsiteY33" fmla="*/ 370149 h 592581"/>
              <a:gd name="connsiteX34" fmla="*/ 337266 w 595710"/>
              <a:gd name="connsiteY34" fmla="*/ 257349 h 592581"/>
              <a:gd name="connsiteX35" fmla="*/ 331350 w 595710"/>
              <a:gd name="connsiteY35" fmla="*/ 254663 h 592581"/>
              <a:gd name="connsiteX36" fmla="*/ 313603 w 595710"/>
              <a:gd name="connsiteY36" fmla="*/ 247680 h 592581"/>
              <a:gd name="connsiteX37" fmla="*/ 300158 w 595710"/>
              <a:gd name="connsiteY37" fmla="*/ 309451 h 592581"/>
              <a:gd name="connsiteX38" fmla="*/ 289403 w 595710"/>
              <a:gd name="connsiteY38" fmla="*/ 354034 h 592581"/>
              <a:gd name="connsiteX39" fmla="*/ 317368 w 595710"/>
              <a:gd name="connsiteY39" fmla="*/ 250903 h 592581"/>
              <a:gd name="connsiteX40" fmla="*/ 317905 w 595710"/>
              <a:gd name="connsiteY40" fmla="*/ 249291 h 592581"/>
              <a:gd name="connsiteX41" fmla="*/ 313603 w 595710"/>
              <a:gd name="connsiteY41" fmla="*/ 247680 h 592581"/>
              <a:gd name="connsiteX42" fmla="*/ 291554 w 595710"/>
              <a:gd name="connsiteY42" fmla="*/ 242846 h 592581"/>
              <a:gd name="connsiteX43" fmla="*/ 293705 w 595710"/>
              <a:gd name="connsiteY43" fmla="*/ 249291 h 592581"/>
              <a:gd name="connsiteX44" fmla="*/ 274345 w 595710"/>
              <a:gd name="connsiteY44" fmla="*/ 319657 h 592581"/>
              <a:gd name="connsiteX45" fmla="*/ 263051 w 595710"/>
              <a:gd name="connsiteY45" fmla="*/ 368537 h 592581"/>
              <a:gd name="connsiteX46" fmla="*/ 270043 w 595710"/>
              <a:gd name="connsiteY46" fmla="*/ 372834 h 592581"/>
              <a:gd name="connsiteX47" fmla="*/ 283487 w 595710"/>
              <a:gd name="connsiteY47" fmla="*/ 315360 h 592581"/>
              <a:gd name="connsiteX48" fmla="*/ 299621 w 595710"/>
              <a:gd name="connsiteY48" fmla="*/ 246606 h 592581"/>
              <a:gd name="connsiteX49" fmla="*/ 300158 w 595710"/>
              <a:gd name="connsiteY49" fmla="*/ 244457 h 592581"/>
              <a:gd name="connsiteX50" fmla="*/ 291554 w 595710"/>
              <a:gd name="connsiteY50" fmla="*/ 242846 h 592581"/>
              <a:gd name="connsiteX51" fmla="*/ 310393 w 595710"/>
              <a:gd name="connsiteY51" fmla="*/ 217155 h 592581"/>
              <a:gd name="connsiteX52" fmla="*/ 279723 w 595710"/>
              <a:gd name="connsiteY52" fmla="*/ 219211 h 592581"/>
              <a:gd name="connsiteX53" fmla="*/ 333501 w 595710"/>
              <a:gd name="connsiteY53" fmla="*/ 229417 h 592581"/>
              <a:gd name="connsiteX54" fmla="*/ 384053 w 595710"/>
              <a:gd name="connsiteY54" fmla="*/ 289577 h 592581"/>
              <a:gd name="connsiteX55" fmla="*/ 379213 w 595710"/>
              <a:gd name="connsiteY55" fmla="*/ 266480 h 592581"/>
              <a:gd name="connsiteX56" fmla="*/ 310393 w 595710"/>
              <a:gd name="connsiteY56" fmla="*/ 217155 h 592581"/>
              <a:gd name="connsiteX57" fmla="*/ 316733 w 595710"/>
              <a:gd name="connsiteY57" fmla="*/ 203171 h 592581"/>
              <a:gd name="connsiteX58" fmla="*/ 389968 w 595710"/>
              <a:gd name="connsiteY58" fmla="*/ 254126 h 592581"/>
              <a:gd name="connsiteX59" fmla="*/ 349097 w 595710"/>
              <a:gd name="connsiteY59" fmla="*/ 400229 h 592581"/>
              <a:gd name="connsiteX60" fmla="*/ 238851 w 595710"/>
              <a:gd name="connsiteY60" fmla="*/ 391097 h 592581"/>
              <a:gd name="connsiteX61" fmla="*/ 208735 w 595710"/>
              <a:gd name="connsiteY61" fmla="*/ 362092 h 592581"/>
              <a:gd name="connsiteX62" fmla="*/ 198517 w 595710"/>
              <a:gd name="connsiteY62" fmla="*/ 297097 h 592581"/>
              <a:gd name="connsiteX63" fmla="*/ 199593 w 595710"/>
              <a:gd name="connsiteY63" fmla="*/ 285280 h 592581"/>
              <a:gd name="connsiteX64" fmla="*/ 244229 w 595710"/>
              <a:gd name="connsiteY64" fmla="*/ 215988 h 592581"/>
              <a:gd name="connsiteX65" fmla="*/ 284168 w 595710"/>
              <a:gd name="connsiteY65" fmla="*/ 204045 h 592581"/>
              <a:gd name="connsiteX66" fmla="*/ 316733 w 595710"/>
              <a:gd name="connsiteY66" fmla="*/ 203171 h 592581"/>
              <a:gd name="connsiteX67" fmla="*/ 111891 w 595710"/>
              <a:gd name="connsiteY67" fmla="*/ 157967 h 592581"/>
              <a:gd name="connsiteX68" fmla="*/ 126416 w 595710"/>
              <a:gd name="connsiteY68" fmla="*/ 170860 h 592581"/>
              <a:gd name="connsiteX69" fmla="*/ 130719 w 595710"/>
              <a:gd name="connsiteY69" fmla="*/ 174621 h 592581"/>
              <a:gd name="connsiteX70" fmla="*/ 111891 w 595710"/>
              <a:gd name="connsiteY70" fmla="*/ 157967 h 592581"/>
              <a:gd name="connsiteX71" fmla="*/ 78539 w 595710"/>
              <a:gd name="connsiteY71" fmla="*/ 117138 h 592581"/>
              <a:gd name="connsiteX72" fmla="*/ 73160 w 595710"/>
              <a:gd name="connsiteY72" fmla="*/ 123585 h 592581"/>
              <a:gd name="connsiteX73" fmla="*/ 80153 w 595710"/>
              <a:gd name="connsiteY73" fmla="*/ 126808 h 592581"/>
              <a:gd name="connsiteX74" fmla="*/ 78539 w 595710"/>
              <a:gd name="connsiteY74" fmla="*/ 117138 h 592581"/>
              <a:gd name="connsiteX75" fmla="*/ 83918 w 595710"/>
              <a:gd name="connsiteY75" fmla="*/ 87591 h 592581"/>
              <a:gd name="connsiteX76" fmla="*/ 130719 w 595710"/>
              <a:gd name="connsiteY76" fmla="*/ 128957 h 592581"/>
              <a:gd name="connsiteX77" fmla="*/ 186127 w 595710"/>
              <a:gd name="connsiteY77" fmla="*/ 174621 h 592581"/>
              <a:gd name="connsiteX78" fmla="*/ 173754 w 595710"/>
              <a:gd name="connsiteY78" fmla="*/ 188589 h 592581"/>
              <a:gd name="connsiteX79" fmla="*/ 167837 w 595710"/>
              <a:gd name="connsiteY79" fmla="*/ 195573 h 592581"/>
              <a:gd name="connsiteX80" fmla="*/ 162995 w 595710"/>
              <a:gd name="connsiteY80" fmla="*/ 200945 h 592581"/>
              <a:gd name="connsiteX81" fmla="*/ 149547 w 595710"/>
              <a:gd name="connsiteY81" fmla="*/ 218674 h 592581"/>
              <a:gd name="connsiteX82" fmla="*/ 142554 w 595710"/>
              <a:gd name="connsiteY82" fmla="*/ 236939 h 592581"/>
              <a:gd name="connsiteX83" fmla="*/ 139326 w 595710"/>
              <a:gd name="connsiteY83" fmla="*/ 247147 h 592581"/>
              <a:gd name="connsiteX84" fmla="*/ 135561 w 595710"/>
              <a:gd name="connsiteY84" fmla="*/ 255205 h 592581"/>
              <a:gd name="connsiteX85" fmla="*/ 218404 w 595710"/>
              <a:gd name="connsiteY85" fmla="*/ 451291 h 592581"/>
              <a:gd name="connsiteX86" fmla="*/ 316847 w 595710"/>
              <a:gd name="connsiteY86" fmla="*/ 474929 h 592581"/>
              <a:gd name="connsiteX87" fmla="*/ 328143 w 595710"/>
              <a:gd name="connsiteY87" fmla="*/ 474392 h 592581"/>
              <a:gd name="connsiteX88" fmla="*/ 357192 w 595710"/>
              <a:gd name="connsiteY88" fmla="*/ 466334 h 592581"/>
              <a:gd name="connsiteX89" fmla="*/ 379248 w 595710"/>
              <a:gd name="connsiteY89" fmla="*/ 455052 h 592581"/>
              <a:gd name="connsiteX90" fmla="*/ 383551 w 595710"/>
              <a:gd name="connsiteY90" fmla="*/ 452903 h 592581"/>
              <a:gd name="connsiteX91" fmla="*/ 407758 w 595710"/>
              <a:gd name="connsiteY91" fmla="*/ 435175 h 592581"/>
              <a:gd name="connsiteX92" fmla="*/ 413138 w 595710"/>
              <a:gd name="connsiteY92" fmla="*/ 430877 h 592581"/>
              <a:gd name="connsiteX93" fmla="*/ 429814 w 595710"/>
              <a:gd name="connsiteY93" fmla="*/ 415298 h 592581"/>
              <a:gd name="connsiteX94" fmla="*/ 438959 w 595710"/>
              <a:gd name="connsiteY94" fmla="*/ 399718 h 592581"/>
              <a:gd name="connsiteX95" fmla="*/ 444338 w 595710"/>
              <a:gd name="connsiteY95" fmla="*/ 388974 h 592581"/>
              <a:gd name="connsiteX96" fmla="*/ 450256 w 595710"/>
              <a:gd name="connsiteY96" fmla="*/ 379841 h 592581"/>
              <a:gd name="connsiteX97" fmla="*/ 459401 w 595710"/>
              <a:gd name="connsiteY97" fmla="*/ 363187 h 592581"/>
              <a:gd name="connsiteX98" fmla="*/ 467470 w 595710"/>
              <a:gd name="connsiteY98" fmla="*/ 334714 h 592581"/>
              <a:gd name="connsiteX99" fmla="*/ 468546 w 595710"/>
              <a:gd name="connsiteY99" fmla="*/ 314300 h 592581"/>
              <a:gd name="connsiteX100" fmla="*/ 468008 w 595710"/>
              <a:gd name="connsiteY100" fmla="*/ 308927 h 592581"/>
              <a:gd name="connsiteX101" fmla="*/ 475539 w 595710"/>
              <a:gd name="connsiteY101" fmla="*/ 308927 h 592581"/>
              <a:gd name="connsiteX102" fmla="*/ 533098 w 595710"/>
              <a:gd name="connsiteY102" fmla="*/ 313225 h 592581"/>
              <a:gd name="connsiteX103" fmla="*/ 577209 w 595710"/>
              <a:gd name="connsiteY103" fmla="*/ 317523 h 592581"/>
              <a:gd name="connsiteX104" fmla="*/ 580437 w 595710"/>
              <a:gd name="connsiteY104" fmla="*/ 318597 h 592581"/>
              <a:gd name="connsiteX105" fmla="*/ 580437 w 595710"/>
              <a:gd name="connsiteY105" fmla="*/ 318060 h 592581"/>
              <a:gd name="connsiteX106" fmla="*/ 594423 w 595710"/>
              <a:gd name="connsiteY106" fmla="*/ 319672 h 592581"/>
              <a:gd name="connsiteX107" fmla="*/ 594961 w 595710"/>
              <a:gd name="connsiteY107" fmla="*/ 323970 h 592581"/>
              <a:gd name="connsiteX108" fmla="*/ 594423 w 595710"/>
              <a:gd name="connsiteY108" fmla="*/ 330953 h 592581"/>
              <a:gd name="connsiteX109" fmla="*/ 593348 w 595710"/>
              <a:gd name="connsiteY109" fmla="*/ 347607 h 592581"/>
              <a:gd name="connsiteX110" fmla="*/ 578823 w 595710"/>
              <a:gd name="connsiteY110" fmla="*/ 397569 h 592581"/>
              <a:gd name="connsiteX111" fmla="*/ 561609 w 595710"/>
              <a:gd name="connsiteY111" fmla="*/ 428191 h 592581"/>
              <a:gd name="connsiteX112" fmla="*/ 552464 w 595710"/>
              <a:gd name="connsiteY112" fmla="*/ 442159 h 592581"/>
              <a:gd name="connsiteX113" fmla="*/ 543857 w 595710"/>
              <a:gd name="connsiteY113" fmla="*/ 458813 h 592581"/>
              <a:gd name="connsiteX114" fmla="*/ 527719 w 595710"/>
              <a:gd name="connsiteY114" fmla="*/ 487823 h 592581"/>
              <a:gd name="connsiteX115" fmla="*/ 497056 w 595710"/>
              <a:gd name="connsiteY115" fmla="*/ 516296 h 592581"/>
              <a:gd name="connsiteX116" fmla="*/ 488987 w 595710"/>
              <a:gd name="connsiteY116" fmla="*/ 523279 h 592581"/>
              <a:gd name="connsiteX117" fmla="*/ 446490 w 595710"/>
              <a:gd name="connsiteY117" fmla="*/ 553364 h 592581"/>
              <a:gd name="connsiteX118" fmla="*/ 439497 w 595710"/>
              <a:gd name="connsiteY118" fmla="*/ 557662 h 592581"/>
              <a:gd name="connsiteX119" fmla="*/ 400227 w 595710"/>
              <a:gd name="connsiteY119" fmla="*/ 577539 h 592581"/>
              <a:gd name="connsiteX120" fmla="*/ 349661 w 595710"/>
              <a:gd name="connsiteY120" fmla="*/ 590970 h 592581"/>
              <a:gd name="connsiteX121" fmla="*/ 325992 w 595710"/>
              <a:gd name="connsiteY121" fmla="*/ 592581 h 592581"/>
              <a:gd name="connsiteX122" fmla="*/ 311467 w 595710"/>
              <a:gd name="connsiteY122" fmla="*/ 592581 h 592581"/>
              <a:gd name="connsiteX123" fmla="*/ 297481 w 595710"/>
              <a:gd name="connsiteY123" fmla="*/ 592044 h 592581"/>
              <a:gd name="connsiteX124" fmla="*/ 245839 w 595710"/>
              <a:gd name="connsiteY124" fmla="*/ 587746 h 592581"/>
              <a:gd name="connsiteX125" fmla="*/ 204955 w 595710"/>
              <a:gd name="connsiteY125" fmla="*/ 575390 h 592581"/>
              <a:gd name="connsiteX126" fmla="*/ 196348 w 595710"/>
              <a:gd name="connsiteY126" fmla="*/ 572167 h 592581"/>
              <a:gd name="connsiteX127" fmla="*/ 184513 w 595710"/>
              <a:gd name="connsiteY127" fmla="*/ 567869 h 592581"/>
              <a:gd name="connsiteX128" fmla="*/ 148471 w 595710"/>
              <a:gd name="connsiteY128" fmla="*/ 553364 h 592581"/>
              <a:gd name="connsiteX129" fmla="*/ 105436 w 595710"/>
              <a:gd name="connsiteY129" fmla="*/ 523817 h 592581"/>
              <a:gd name="connsiteX130" fmla="*/ 73697 w 595710"/>
              <a:gd name="connsiteY130" fmla="*/ 490509 h 592581"/>
              <a:gd name="connsiteX131" fmla="*/ 69932 w 595710"/>
              <a:gd name="connsiteY131" fmla="*/ 485674 h 592581"/>
              <a:gd name="connsiteX132" fmla="*/ 39807 w 595710"/>
              <a:gd name="connsiteY132" fmla="*/ 443770 h 592581"/>
              <a:gd name="connsiteX133" fmla="*/ 19366 w 595710"/>
              <a:gd name="connsiteY133" fmla="*/ 396495 h 592581"/>
              <a:gd name="connsiteX134" fmla="*/ 6455 w 595710"/>
              <a:gd name="connsiteY134" fmla="*/ 346533 h 592581"/>
              <a:gd name="connsiteX135" fmla="*/ 5379 w 595710"/>
              <a:gd name="connsiteY135" fmla="*/ 339012 h 592581"/>
              <a:gd name="connsiteX136" fmla="*/ 0 w 595710"/>
              <a:gd name="connsiteY136" fmla="*/ 295497 h 592581"/>
              <a:gd name="connsiteX137" fmla="*/ 0 w 595710"/>
              <a:gd name="connsiteY137" fmla="*/ 288513 h 592581"/>
              <a:gd name="connsiteX138" fmla="*/ 2689 w 595710"/>
              <a:gd name="connsiteY138" fmla="*/ 243386 h 592581"/>
              <a:gd name="connsiteX139" fmla="*/ 13986 w 595710"/>
              <a:gd name="connsiteY139" fmla="*/ 209004 h 592581"/>
              <a:gd name="connsiteX140" fmla="*/ 19904 w 595710"/>
              <a:gd name="connsiteY140" fmla="*/ 194499 h 592581"/>
              <a:gd name="connsiteX141" fmla="*/ 24745 w 595710"/>
              <a:gd name="connsiteY141" fmla="*/ 178919 h 592581"/>
              <a:gd name="connsiteX142" fmla="*/ 37656 w 595710"/>
              <a:gd name="connsiteY142" fmla="*/ 145611 h 592581"/>
              <a:gd name="connsiteX143" fmla="*/ 62401 w 595710"/>
              <a:gd name="connsiteY143" fmla="*/ 113915 h 592581"/>
              <a:gd name="connsiteX144" fmla="*/ 69932 w 595710"/>
              <a:gd name="connsiteY144" fmla="*/ 104782 h 592581"/>
              <a:gd name="connsiteX145" fmla="*/ 79077 w 595710"/>
              <a:gd name="connsiteY145" fmla="*/ 93500 h 592581"/>
              <a:gd name="connsiteX146" fmla="*/ 83918 w 595710"/>
              <a:gd name="connsiteY146" fmla="*/ 87591 h 592581"/>
              <a:gd name="connsiteX147" fmla="*/ 505094 w 595710"/>
              <a:gd name="connsiteY147" fmla="*/ 80076 h 592581"/>
              <a:gd name="connsiteX148" fmla="*/ 527147 w 595710"/>
              <a:gd name="connsiteY148" fmla="*/ 102634 h 592581"/>
              <a:gd name="connsiteX149" fmla="*/ 556191 w 595710"/>
              <a:gd name="connsiteY149" fmla="*/ 146140 h 592581"/>
              <a:gd name="connsiteX150" fmla="*/ 572327 w 595710"/>
              <a:gd name="connsiteY150" fmla="*/ 184813 h 592581"/>
              <a:gd name="connsiteX151" fmla="*/ 576092 w 595710"/>
              <a:gd name="connsiteY151" fmla="*/ 193944 h 592581"/>
              <a:gd name="connsiteX152" fmla="*/ 586849 w 595710"/>
              <a:gd name="connsiteY152" fmla="*/ 240136 h 592581"/>
              <a:gd name="connsiteX153" fmla="*/ 588463 w 595710"/>
              <a:gd name="connsiteY153" fmla="*/ 250878 h 592581"/>
              <a:gd name="connsiteX154" fmla="*/ 590076 w 595710"/>
              <a:gd name="connsiteY154" fmla="*/ 258934 h 592581"/>
              <a:gd name="connsiteX155" fmla="*/ 573403 w 595710"/>
              <a:gd name="connsiteY155" fmla="*/ 260546 h 592581"/>
              <a:gd name="connsiteX156" fmla="*/ 547047 w 595710"/>
              <a:gd name="connsiteY156" fmla="*/ 263231 h 592581"/>
              <a:gd name="connsiteX157" fmla="*/ 533063 w 595710"/>
              <a:gd name="connsiteY157" fmla="*/ 264843 h 592581"/>
              <a:gd name="connsiteX158" fmla="*/ 461528 w 595710"/>
              <a:gd name="connsiteY158" fmla="*/ 268602 h 592581"/>
              <a:gd name="connsiteX159" fmla="*/ 444854 w 595710"/>
              <a:gd name="connsiteY159" fmla="*/ 225634 h 592581"/>
              <a:gd name="connsiteX160" fmla="*/ 426029 w 595710"/>
              <a:gd name="connsiteY160" fmla="*/ 189647 h 592581"/>
              <a:gd name="connsiteX161" fmla="*/ 423877 w 595710"/>
              <a:gd name="connsiteY161" fmla="*/ 187498 h 592581"/>
              <a:gd name="connsiteX162" fmla="*/ 505094 w 595710"/>
              <a:gd name="connsiteY162" fmla="*/ 80076 h 592581"/>
              <a:gd name="connsiteX163" fmla="*/ 452897 w 595710"/>
              <a:gd name="connsiteY163" fmla="*/ 55882 h 592581"/>
              <a:gd name="connsiteX164" fmla="*/ 439988 w 595710"/>
              <a:gd name="connsiteY164" fmla="*/ 83286 h 592581"/>
              <a:gd name="connsiteX165" fmla="*/ 458813 w 595710"/>
              <a:gd name="connsiteY165" fmla="*/ 60181 h 592581"/>
              <a:gd name="connsiteX166" fmla="*/ 452897 w 595710"/>
              <a:gd name="connsiteY166" fmla="*/ 55882 h 592581"/>
              <a:gd name="connsiteX167" fmla="*/ 438913 w 595710"/>
              <a:gd name="connsiteY167" fmla="*/ 47285 h 592581"/>
              <a:gd name="connsiteX168" fmla="*/ 409869 w 595710"/>
              <a:gd name="connsiteY168" fmla="*/ 111764 h 592581"/>
              <a:gd name="connsiteX169" fmla="*/ 440526 w 595710"/>
              <a:gd name="connsiteY169" fmla="*/ 47822 h 592581"/>
              <a:gd name="connsiteX170" fmla="*/ 438913 w 595710"/>
              <a:gd name="connsiteY170" fmla="*/ 47285 h 592581"/>
              <a:gd name="connsiteX171" fmla="*/ 162992 w 595710"/>
              <a:gd name="connsiteY171" fmla="*/ 43523 h 592581"/>
              <a:gd name="connsiteX172" fmla="*/ 154387 w 595710"/>
              <a:gd name="connsiteY172" fmla="*/ 47285 h 592581"/>
              <a:gd name="connsiteX173" fmla="*/ 153311 w 595710"/>
              <a:gd name="connsiteY173" fmla="*/ 47822 h 592581"/>
              <a:gd name="connsiteX174" fmla="*/ 171060 w 595710"/>
              <a:gd name="connsiteY174" fmla="*/ 66629 h 592581"/>
              <a:gd name="connsiteX175" fmla="*/ 162992 w 595710"/>
              <a:gd name="connsiteY175" fmla="*/ 43523 h 592581"/>
              <a:gd name="connsiteX176" fmla="*/ 409869 w 595710"/>
              <a:gd name="connsiteY176" fmla="*/ 37075 h 592581"/>
              <a:gd name="connsiteX177" fmla="*/ 388892 w 595710"/>
              <a:gd name="connsiteY177" fmla="*/ 95644 h 592581"/>
              <a:gd name="connsiteX178" fmla="*/ 387279 w 595710"/>
              <a:gd name="connsiteY178" fmla="*/ 103167 h 592581"/>
              <a:gd name="connsiteX179" fmla="*/ 394271 w 595710"/>
              <a:gd name="connsiteY179" fmla="*/ 85435 h 592581"/>
              <a:gd name="connsiteX180" fmla="*/ 414171 w 595710"/>
              <a:gd name="connsiteY180" fmla="*/ 38687 h 592581"/>
              <a:gd name="connsiteX181" fmla="*/ 414709 w 595710"/>
              <a:gd name="connsiteY181" fmla="*/ 38150 h 592581"/>
              <a:gd name="connsiteX182" fmla="*/ 411482 w 595710"/>
              <a:gd name="connsiteY182" fmla="*/ 37613 h 592581"/>
              <a:gd name="connsiteX183" fmla="*/ 409869 w 595710"/>
              <a:gd name="connsiteY183" fmla="*/ 37075 h 592581"/>
              <a:gd name="connsiteX184" fmla="*/ 192036 w 595710"/>
              <a:gd name="connsiteY184" fmla="*/ 35463 h 592581"/>
              <a:gd name="connsiteX185" fmla="*/ 182355 w 595710"/>
              <a:gd name="connsiteY185" fmla="*/ 37613 h 592581"/>
              <a:gd name="connsiteX186" fmla="*/ 213551 w 595710"/>
              <a:gd name="connsiteY186" fmla="*/ 81136 h 592581"/>
              <a:gd name="connsiteX187" fmla="*/ 235065 w 595710"/>
              <a:gd name="connsiteY187" fmla="*/ 120899 h 592581"/>
              <a:gd name="connsiteX188" fmla="*/ 240444 w 595710"/>
              <a:gd name="connsiteY188" fmla="*/ 119824 h 592581"/>
              <a:gd name="connsiteX189" fmla="*/ 221081 w 595710"/>
              <a:gd name="connsiteY189" fmla="*/ 80062 h 592581"/>
              <a:gd name="connsiteX190" fmla="*/ 192036 w 595710"/>
              <a:gd name="connsiteY190" fmla="*/ 35463 h 592581"/>
              <a:gd name="connsiteX191" fmla="*/ 382976 w 595710"/>
              <a:gd name="connsiteY191" fmla="*/ 27941 h 592581"/>
              <a:gd name="connsiteX192" fmla="*/ 364689 w 595710"/>
              <a:gd name="connsiteY192" fmla="*/ 116600 h 592581"/>
              <a:gd name="connsiteX193" fmla="*/ 375446 w 595710"/>
              <a:gd name="connsiteY193" fmla="*/ 90808 h 592581"/>
              <a:gd name="connsiteX194" fmla="*/ 394271 w 595710"/>
              <a:gd name="connsiteY194" fmla="*/ 32239 h 592581"/>
              <a:gd name="connsiteX195" fmla="*/ 393733 w 595710"/>
              <a:gd name="connsiteY195" fmla="*/ 31702 h 592581"/>
              <a:gd name="connsiteX196" fmla="*/ 382976 w 595710"/>
              <a:gd name="connsiteY196" fmla="*/ 27941 h 592581"/>
              <a:gd name="connsiteX197" fmla="*/ 214089 w 595710"/>
              <a:gd name="connsiteY197" fmla="*/ 27404 h 592581"/>
              <a:gd name="connsiteX198" fmla="*/ 206021 w 595710"/>
              <a:gd name="connsiteY198" fmla="*/ 30628 h 592581"/>
              <a:gd name="connsiteX199" fmla="*/ 233452 w 595710"/>
              <a:gd name="connsiteY199" fmla="*/ 72539 h 592581"/>
              <a:gd name="connsiteX200" fmla="*/ 250663 w 595710"/>
              <a:gd name="connsiteY200" fmla="*/ 108540 h 592581"/>
              <a:gd name="connsiteX201" fmla="*/ 215165 w 595710"/>
              <a:gd name="connsiteY201" fmla="*/ 29553 h 592581"/>
              <a:gd name="connsiteX202" fmla="*/ 214089 w 595710"/>
              <a:gd name="connsiteY202" fmla="*/ 27404 h 592581"/>
              <a:gd name="connsiteX203" fmla="*/ 236679 w 595710"/>
              <a:gd name="connsiteY203" fmla="*/ 19344 h 592581"/>
              <a:gd name="connsiteX204" fmla="*/ 227535 w 595710"/>
              <a:gd name="connsiteY204" fmla="*/ 22568 h 592581"/>
              <a:gd name="connsiteX205" fmla="*/ 259269 w 595710"/>
              <a:gd name="connsiteY205" fmla="*/ 90808 h 592581"/>
              <a:gd name="connsiteX206" fmla="*/ 253352 w 595710"/>
              <a:gd name="connsiteY206" fmla="*/ 73614 h 592581"/>
              <a:gd name="connsiteX207" fmla="*/ 236679 w 595710"/>
              <a:gd name="connsiteY207" fmla="*/ 19344 h 592581"/>
              <a:gd name="connsiteX208" fmla="*/ 350704 w 595710"/>
              <a:gd name="connsiteY208" fmla="*/ 18806 h 592581"/>
              <a:gd name="connsiteX209" fmla="*/ 342637 w 595710"/>
              <a:gd name="connsiteY209" fmla="*/ 88122 h 592581"/>
              <a:gd name="connsiteX210" fmla="*/ 345864 w 595710"/>
              <a:gd name="connsiteY210" fmla="*/ 70390 h 592581"/>
              <a:gd name="connsiteX211" fmla="*/ 358234 w 595710"/>
              <a:gd name="connsiteY211" fmla="*/ 20418 h 592581"/>
              <a:gd name="connsiteX212" fmla="*/ 350704 w 595710"/>
              <a:gd name="connsiteY212" fmla="*/ 18806 h 592581"/>
              <a:gd name="connsiteX213" fmla="*/ 258193 w 595710"/>
              <a:gd name="connsiteY213" fmla="*/ 15582 h 592581"/>
              <a:gd name="connsiteX214" fmla="*/ 250663 w 595710"/>
              <a:gd name="connsiteY214" fmla="*/ 16657 h 592581"/>
              <a:gd name="connsiteX215" fmla="*/ 267337 w 595710"/>
              <a:gd name="connsiteY215" fmla="*/ 69315 h 592581"/>
              <a:gd name="connsiteX216" fmla="*/ 279170 w 595710"/>
              <a:gd name="connsiteY216" fmla="*/ 108003 h 592581"/>
              <a:gd name="connsiteX217" fmla="*/ 258193 w 595710"/>
              <a:gd name="connsiteY217" fmla="*/ 16120 h 592581"/>
              <a:gd name="connsiteX218" fmla="*/ 258193 w 595710"/>
              <a:gd name="connsiteY218" fmla="*/ 15582 h 592581"/>
              <a:gd name="connsiteX219" fmla="*/ 321660 w 595710"/>
              <a:gd name="connsiteY219" fmla="*/ 15045 h 592581"/>
              <a:gd name="connsiteX220" fmla="*/ 326501 w 595710"/>
              <a:gd name="connsiteY220" fmla="*/ 94570 h 592581"/>
              <a:gd name="connsiteX221" fmla="*/ 327577 w 595710"/>
              <a:gd name="connsiteY221" fmla="*/ 15582 h 592581"/>
              <a:gd name="connsiteX222" fmla="*/ 321660 w 595710"/>
              <a:gd name="connsiteY222" fmla="*/ 15045 h 592581"/>
              <a:gd name="connsiteX223" fmla="*/ 300146 w 595710"/>
              <a:gd name="connsiteY223" fmla="*/ 14508 h 592581"/>
              <a:gd name="connsiteX224" fmla="*/ 307138 w 595710"/>
              <a:gd name="connsiteY224" fmla="*/ 69315 h 592581"/>
              <a:gd name="connsiteX225" fmla="*/ 310903 w 595710"/>
              <a:gd name="connsiteY225" fmla="*/ 118749 h 592581"/>
              <a:gd name="connsiteX226" fmla="*/ 314130 w 595710"/>
              <a:gd name="connsiteY226" fmla="*/ 118749 h 592581"/>
              <a:gd name="connsiteX227" fmla="*/ 307138 w 595710"/>
              <a:gd name="connsiteY227" fmla="*/ 14508 h 592581"/>
              <a:gd name="connsiteX228" fmla="*/ 300146 w 595710"/>
              <a:gd name="connsiteY228" fmla="*/ 14508 h 592581"/>
              <a:gd name="connsiteX229" fmla="*/ 273253 w 595710"/>
              <a:gd name="connsiteY229" fmla="*/ 14508 h 592581"/>
              <a:gd name="connsiteX230" fmla="*/ 294767 w 595710"/>
              <a:gd name="connsiteY230" fmla="*/ 111764 h 592581"/>
              <a:gd name="connsiteX231" fmla="*/ 293692 w 595710"/>
              <a:gd name="connsiteY231" fmla="*/ 76838 h 592581"/>
              <a:gd name="connsiteX232" fmla="*/ 286162 w 595710"/>
              <a:gd name="connsiteY232" fmla="*/ 14508 h 592581"/>
              <a:gd name="connsiteX233" fmla="*/ 273253 w 595710"/>
              <a:gd name="connsiteY233" fmla="*/ 14508 h 592581"/>
              <a:gd name="connsiteX234" fmla="*/ 288851 w 595710"/>
              <a:gd name="connsiteY234" fmla="*/ 0 h 592581"/>
              <a:gd name="connsiteX235" fmla="*/ 297457 w 595710"/>
              <a:gd name="connsiteY235" fmla="*/ 0 h 592581"/>
              <a:gd name="connsiteX236" fmla="*/ 349091 w 595710"/>
              <a:gd name="connsiteY236" fmla="*/ 3761 h 592581"/>
              <a:gd name="connsiteX237" fmla="*/ 398574 w 595710"/>
              <a:gd name="connsiteY237" fmla="*/ 18269 h 592581"/>
              <a:gd name="connsiteX238" fmla="*/ 415247 w 595710"/>
              <a:gd name="connsiteY238" fmla="*/ 23642 h 592581"/>
              <a:gd name="connsiteX239" fmla="*/ 447518 w 595710"/>
              <a:gd name="connsiteY239" fmla="*/ 35463 h 592581"/>
              <a:gd name="connsiteX240" fmla="*/ 470646 w 595710"/>
              <a:gd name="connsiteY240" fmla="*/ 51046 h 592581"/>
              <a:gd name="connsiteX241" fmla="*/ 474411 w 595710"/>
              <a:gd name="connsiteY241" fmla="*/ 53733 h 592581"/>
              <a:gd name="connsiteX242" fmla="*/ 438375 w 595710"/>
              <a:gd name="connsiteY242" fmla="*/ 99943 h 592581"/>
              <a:gd name="connsiteX243" fmla="*/ 392657 w 595710"/>
              <a:gd name="connsiteY243" fmla="*/ 163348 h 592581"/>
              <a:gd name="connsiteX244" fmla="*/ 360924 w 595710"/>
              <a:gd name="connsiteY244" fmla="*/ 147765 h 592581"/>
              <a:gd name="connsiteX245" fmla="*/ 359310 w 595710"/>
              <a:gd name="connsiteY245" fmla="*/ 147228 h 592581"/>
              <a:gd name="connsiteX246" fmla="*/ 251739 w 595710"/>
              <a:gd name="connsiteY246" fmla="*/ 141855 h 592581"/>
              <a:gd name="connsiteX247" fmla="*/ 247974 w 595710"/>
              <a:gd name="connsiteY247" fmla="*/ 143467 h 592581"/>
              <a:gd name="connsiteX248" fmla="*/ 240444 w 595710"/>
              <a:gd name="connsiteY248" fmla="*/ 146153 h 592581"/>
              <a:gd name="connsiteX249" fmla="*/ 228611 w 595710"/>
              <a:gd name="connsiteY249" fmla="*/ 149915 h 592581"/>
              <a:gd name="connsiteX250" fmla="*/ 220543 w 595710"/>
              <a:gd name="connsiteY250" fmla="*/ 152064 h 592581"/>
              <a:gd name="connsiteX251" fmla="*/ 216778 w 595710"/>
              <a:gd name="connsiteY251" fmla="*/ 153676 h 592581"/>
              <a:gd name="connsiteX252" fmla="*/ 188809 w 595710"/>
              <a:gd name="connsiteY252" fmla="*/ 129496 h 592581"/>
              <a:gd name="connsiteX253" fmla="*/ 187196 w 595710"/>
              <a:gd name="connsiteY253" fmla="*/ 127347 h 592581"/>
              <a:gd name="connsiteX254" fmla="*/ 166219 w 595710"/>
              <a:gd name="connsiteY254" fmla="*/ 110690 h 592581"/>
              <a:gd name="connsiteX255" fmla="*/ 119964 w 595710"/>
              <a:gd name="connsiteY255" fmla="*/ 71465 h 592581"/>
              <a:gd name="connsiteX256" fmla="*/ 118350 w 595710"/>
              <a:gd name="connsiteY256" fmla="*/ 72539 h 592581"/>
              <a:gd name="connsiteX257" fmla="*/ 108669 w 595710"/>
              <a:gd name="connsiteY257" fmla="*/ 61793 h 592581"/>
              <a:gd name="connsiteX258" fmla="*/ 146857 w 595710"/>
              <a:gd name="connsiteY258" fmla="*/ 34926 h 592581"/>
              <a:gd name="connsiteX259" fmla="*/ 178590 w 595710"/>
              <a:gd name="connsiteY259" fmla="*/ 24180 h 592581"/>
              <a:gd name="connsiteX260" fmla="*/ 196878 w 595710"/>
              <a:gd name="connsiteY260" fmla="*/ 18806 h 592581"/>
              <a:gd name="connsiteX261" fmla="*/ 208710 w 595710"/>
              <a:gd name="connsiteY261" fmla="*/ 14508 h 592581"/>
              <a:gd name="connsiteX262" fmla="*/ 245822 w 595710"/>
              <a:gd name="connsiteY262" fmla="*/ 2686 h 592581"/>
              <a:gd name="connsiteX263" fmla="*/ 288851 w 595710"/>
              <a:gd name="connsiteY263" fmla="*/ 0 h 59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</a:cxnLst>
            <a:rect l="l" t="t" r="r" b="b"/>
            <a:pathLst>
              <a:path w="595710" h="592581">
                <a:moveTo>
                  <a:pt x="374373" y="316971"/>
                </a:moveTo>
                <a:cubicBezTo>
                  <a:pt x="369533" y="333086"/>
                  <a:pt x="362004" y="348126"/>
                  <a:pt x="357164" y="364240"/>
                </a:cubicBezTo>
                <a:cubicBezTo>
                  <a:pt x="367919" y="351349"/>
                  <a:pt x="374373" y="334160"/>
                  <a:pt x="374373" y="316971"/>
                </a:cubicBezTo>
                <a:close/>
                <a:moveTo>
                  <a:pt x="220566" y="279371"/>
                </a:moveTo>
                <a:cubicBezTo>
                  <a:pt x="218415" y="289577"/>
                  <a:pt x="218415" y="299783"/>
                  <a:pt x="220029" y="309989"/>
                </a:cubicBezTo>
                <a:cubicBezTo>
                  <a:pt x="220029" y="299783"/>
                  <a:pt x="221104" y="289577"/>
                  <a:pt x="223793" y="279909"/>
                </a:cubicBezTo>
                <a:cubicBezTo>
                  <a:pt x="222717" y="279909"/>
                  <a:pt x="221642" y="279909"/>
                  <a:pt x="220566" y="279371"/>
                </a:cubicBezTo>
                <a:close/>
                <a:moveTo>
                  <a:pt x="362541" y="278834"/>
                </a:moveTo>
                <a:cubicBezTo>
                  <a:pt x="362004" y="294949"/>
                  <a:pt x="356626" y="309989"/>
                  <a:pt x="351248" y="325566"/>
                </a:cubicBezTo>
                <a:cubicBezTo>
                  <a:pt x="345332" y="343292"/>
                  <a:pt x="339955" y="361017"/>
                  <a:pt x="335114" y="378743"/>
                </a:cubicBezTo>
                <a:cubicBezTo>
                  <a:pt x="337266" y="378206"/>
                  <a:pt x="338879" y="377669"/>
                  <a:pt x="340492" y="377132"/>
                </a:cubicBezTo>
                <a:cubicBezTo>
                  <a:pt x="339955" y="376057"/>
                  <a:pt x="339955" y="374446"/>
                  <a:pt x="339955" y="372834"/>
                </a:cubicBezTo>
                <a:cubicBezTo>
                  <a:pt x="345332" y="345440"/>
                  <a:pt x="363617" y="321269"/>
                  <a:pt x="363617" y="292263"/>
                </a:cubicBezTo>
                <a:cubicBezTo>
                  <a:pt x="363617" y="289577"/>
                  <a:pt x="365230" y="287429"/>
                  <a:pt x="367382" y="286354"/>
                </a:cubicBezTo>
                <a:cubicBezTo>
                  <a:pt x="365768" y="283669"/>
                  <a:pt x="364693" y="281520"/>
                  <a:pt x="362541" y="278834"/>
                </a:cubicBezTo>
                <a:close/>
                <a:moveTo>
                  <a:pt x="348559" y="274537"/>
                </a:moveTo>
                <a:cubicBezTo>
                  <a:pt x="345332" y="292263"/>
                  <a:pt x="340492" y="309451"/>
                  <a:pt x="335652" y="326640"/>
                </a:cubicBezTo>
                <a:cubicBezTo>
                  <a:pt x="342106" y="309451"/>
                  <a:pt x="348559" y="292800"/>
                  <a:pt x="348559" y="274537"/>
                </a:cubicBezTo>
                <a:close/>
                <a:moveTo>
                  <a:pt x="275420" y="268091"/>
                </a:moveTo>
                <a:cubicBezTo>
                  <a:pt x="271118" y="274537"/>
                  <a:pt x="266816" y="281520"/>
                  <a:pt x="263051" y="289040"/>
                </a:cubicBezTo>
                <a:cubicBezTo>
                  <a:pt x="261438" y="295486"/>
                  <a:pt x="259825" y="302469"/>
                  <a:pt x="258749" y="308914"/>
                </a:cubicBezTo>
                <a:cubicBezTo>
                  <a:pt x="256060" y="325029"/>
                  <a:pt x="253371" y="340069"/>
                  <a:pt x="248531" y="355109"/>
                </a:cubicBezTo>
                <a:cubicBezTo>
                  <a:pt x="249069" y="356183"/>
                  <a:pt x="250144" y="356720"/>
                  <a:pt x="250682" y="357794"/>
                </a:cubicBezTo>
                <a:cubicBezTo>
                  <a:pt x="254985" y="340606"/>
                  <a:pt x="258211" y="323954"/>
                  <a:pt x="263051" y="307303"/>
                </a:cubicBezTo>
                <a:cubicBezTo>
                  <a:pt x="267354" y="294411"/>
                  <a:pt x="271656" y="281520"/>
                  <a:pt x="275420" y="268091"/>
                </a:cubicBezTo>
                <a:close/>
                <a:moveTo>
                  <a:pt x="251758" y="265406"/>
                </a:moveTo>
                <a:cubicBezTo>
                  <a:pt x="249607" y="268629"/>
                  <a:pt x="246380" y="269166"/>
                  <a:pt x="243153" y="268091"/>
                </a:cubicBezTo>
                <a:cubicBezTo>
                  <a:pt x="235624" y="284206"/>
                  <a:pt x="232398" y="303006"/>
                  <a:pt x="234549" y="320731"/>
                </a:cubicBezTo>
                <a:cubicBezTo>
                  <a:pt x="238313" y="307840"/>
                  <a:pt x="243691" y="295486"/>
                  <a:pt x="249607" y="283669"/>
                </a:cubicBezTo>
                <a:cubicBezTo>
                  <a:pt x="251220" y="277760"/>
                  <a:pt x="252296" y="272389"/>
                  <a:pt x="253909" y="266480"/>
                </a:cubicBezTo>
                <a:cubicBezTo>
                  <a:pt x="252833" y="266480"/>
                  <a:pt x="252296" y="265943"/>
                  <a:pt x="251758" y="265406"/>
                </a:cubicBezTo>
                <a:close/>
                <a:moveTo>
                  <a:pt x="331350" y="254663"/>
                </a:moveTo>
                <a:cubicBezTo>
                  <a:pt x="325972" y="295486"/>
                  <a:pt x="307687" y="335234"/>
                  <a:pt x="298545" y="375520"/>
                </a:cubicBezTo>
                <a:cubicBezTo>
                  <a:pt x="302310" y="373909"/>
                  <a:pt x="304999" y="372297"/>
                  <a:pt x="308225" y="370149"/>
                </a:cubicBezTo>
                <a:cubicBezTo>
                  <a:pt x="318981" y="333086"/>
                  <a:pt x="331350" y="296023"/>
                  <a:pt x="337266" y="257349"/>
                </a:cubicBezTo>
                <a:cubicBezTo>
                  <a:pt x="335114" y="256274"/>
                  <a:pt x="332963" y="255737"/>
                  <a:pt x="331350" y="254663"/>
                </a:cubicBezTo>
                <a:close/>
                <a:moveTo>
                  <a:pt x="313603" y="247680"/>
                </a:moveTo>
                <a:cubicBezTo>
                  <a:pt x="313065" y="269166"/>
                  <a:pt x="306074" y="288503"/>
                  <a:pt x="300158" y="309451"/>
                </a:cubicBezTo>
                <a:cubicBezTo>
                  <a:pt x="296394" y="323954"/>
                  <a:pt x="293167" y="338994"/>
                  <a:pt x="289403" y="354034"/>
                </a:cubicBezTo>
                <a:cubicBezTo>
                  <a:pt x="299621" y="319657"/>
                  <a:pt x="314141" y="285817"/>
                  <a:pt x="317368" y="250903"/>
                </a:cubicBezTo>
                <a:cubicBezTo>
                  <a:pt x="317368" y="250366"/>
                  <a:pt x="317905" y="249828"/>
                  <a:pt x="317905" y="249291"/>
                </a:cubicBezTo>
                <a:cubicBezTo>
                  <a:pt x="316830" y="248754"/>
                  <a:pt x="315216" y="248217"/>
                  <a:pt x="313603" y="247680"/>
                </a:cubicBezTo>
                <a:close/>
                <a:moveTo>
                  <a:pt x="291554" y="242846"/>
                </a:moveTo>
                <a:cubicBezTo>
                  <a:pt x="293167" y="244457"/>
                  <a:pt x="294243" y="246606"/>
                  <a:pt x="293705" y="249291"/>
                </a:cubicBezTo>
                <a:cubicBezTo>
                  <a:pt x="290478" y="274000"/>
                  <a:pt x="280798" y="296023"/>
                  <a:pt x="274345" y="319657"/>
                </a:cubicBezTo>
                <a:cubicBezTo>
                  <a:pt x="270580" y="335772"/>
                  <a:pt x="267354" y="352423"/>
                  <a:pt x="263051" y="368537"/>
                </a:cubicBezTo>
                <a:cubicBezTo>
                  <a:pt x="265202" y="370149"/>
                  <a:pt x="267354" y="371223"/>
                  <a:pt x="270043" y="372834"/>
                </a:cubicBezTo>
                <a:cubicBezTo>
                  <a:pt x="275420" y="354034"/>
                  <a:pt x="278647" y="334697"/>
                  <a:pt x="283487" y="315360"/>
                </a:cubicBezTo>
                <a:cubicBezTo>
                  <a:pt x="289941" y="292800"/>
                  <a:pt x="299083" y="270777"/>
                  <a:pt x="299621" y="246606"/>
                </a:cubicBezTo>
                <a:cubicBezTo>
                  <a:pt x="299621" y="246068"/>
                  <a:pt x="299621" y="244994"/>
                  <a:pt x="300158" y="244457"/>
                </a:cubicBezTo>
                <a:cubicBezTo>
                  <a:pt x="297470" y="243920"/>
                  <a:pt x="294243" y="243383"/>
                  <a:pt x="291554" y="242846"/>
                </a:cubicBezTo>
                <a:close/>
                <a:moveTo>
                  <a:pt x="310393" y="217155"/>
                </a:moveTo>
                <a:cubicBezTo>
                  <a:pt x="300327" y="216458"/>
                  <a:pt x="289941" y="217197"/>
                  <a:pt x="279723" y="219211"/>
                </a:cubicBezTo>
                <a:cubicBezTo>
                  <a:pt x="301234" y="219211"/>
                  <a:pt x="321670" y="223508"/>
                  <a:pt x="333501" y="229417"/>
                </a:cubicBezTo>
                <a:cubicBezTo>
                  <a:pt x="357701" y="242308"/>
                  <a:pt x="375986" y="263794"/>
                  <a:pt x="384053" y="289577"/>
                </a:cubicBezTo>
                <a:cubicBezTo>
                  <a:pt x="382977" y="280983"/>
                  <a:pt x="381364" y="272926"/>
                  <a:pt x="379213" y="266480"/>
                </a:cubicBezTo>
                <a:cubicBezTo>
                  <a:pt x="367919" y="234251"/>
                  <a:pt x="340593" y="219245"/>
                  <a:pt x="310393" y="217155"/>
                </a:cubicBezTo>
                <a:close/>
                <a:moveTo>
                  <a:pt x="316733" y="203171"/>
                </a:moveTo>
                <a:cubicBezTo>
                  <a:pt x="349036" y="206198"/>
                  <a:pt x="378776" y="221494"/>
                  <a:pt x="389968" y="254126"/>
                </a:cubicBezTo>
                <a:cubicBezTo>
                  <a:pt x="405564" y="299246"/>
                  <a:pt x="403951" y="382503"/>
                  <a:pt x="349097" y="400229"/>
                </a:cubicBezTo>
                <a:cubicBezTo>
                  <a:pt x="327585" y="407212"/>
                  <a:pt x="257673" y="416880"/>
                  <a:pt x="238851" y="391097"/>
                </a:cubicBezTo>
                <a:cubicBezTo>
                  <a:pt x="226482" y="385726"/>
                  <a:pt x="215726" y="376057"/>
                  <a:pt x="208735" y="362092"/>
                </a:cubicBezTo>
                <a:cubicBezTo>
                  <a:pt x="200131" y="344366"/>
                  <a:pt x="195828" y="320194"/>
                  <a:pt x="198517" y="297097"/>
                </a:cubicBezTo>
                <a:cubicBezTo>
                  <a:pt x="198517" y="293337"/>
                  <a:pt x="199055" y="289577"/>
                  <a:pt x="199593" y="285280"/>
                </a:cubicBezTo>
                <a:cubicBezTo>
                  <a:pt x="203357" y="253589"/>
                  <a:pt x="215188" y="230491"/>
                  <a:pt x="244229" y="215988"/>
                </a:cubicBezTo>
                <a:cubicBezTo>
                  <a:pt x="256060" y="210214"/>
                  <a:pt x="269841" y="206085"/>
                  <a:pt x="284168" y="204045"/>
                </a:cubicBezTo>
                <a:cubicBezTo>
                  <a:pt x="294913" y="202516"/>
                  <a:pt x="305965" y="202162"/>
                  <a:pt x="316733" y="203171"/>
                </a:cubicBezTo>
                <a:close/>
                <a:moveTo>
                  <a:pt x="111891" y="157967"/>
                </a:moveTo>
                <a:cubicBezTo>
                  <a:pt x="116733" y="161728"/>
                  <a:pt x="122112" y="166025"/>
                  <a:pt x="126416" y="170860"/>
                </a:cubicBezTo>
                <a:cubicBezTo>
                  <a:pt x="128029" y="171935"/>
                  <a:pt x="129105" y="173546"/>
                  <a:pt x="130719" y="174621"/>
                </a:cubicBezTo>
                <a:cubicBezTo>
                  <a:pt x="123726" y="169786"/>
                  <a:pt x="117809" y="164414"/>
                  <a:pt x="111891" y="157967"/>
                </a:cubicBezTo>
                <a:close/>
                <a:moveTo>
                  <a:pt x="78539" y="117138"/>
                </a:moveTo>
                <a:cubicBezTo>
                  <a:pt x="76387" y="119287"/>
                  <a:pt x="74773" y="121436"/>
                  <a:pt x="73160" y="123585"/>
                </a:cubicBezTo>
                <a:cubicBezTo>
                  <a:pt x="75311" y="124122"/>
                  <a:pt x="78001" y="125196"/>
                  <a:pt x="80153" y="126808"/>
                </a:cubicBezTo>
                <a:cubicBezTo>
                  <a:pt x="79077" y="123585"/>
                  <a:pt x="78539" y="120361"/>
                  <a:pt x="78539" y="117138"/>
                </a:cubicBezTo>
                <a:close/>
                <a:moveTo>
                  <a:pt x="83918" y="87591"/>
                </a:moveTo>
                <a:cubicBezTo>
                  <a:pt x="97367" y="103170"/>
                  <a:pt x="113505" y="116064"/>
                  <a:pt x="130719" y="128957"/>
                </a:cubicBezTo>
                <a:cubicBezTo>
                  <a:pt x="150085" y="143462"/>
                  <a:pt x="167837" y="159041"/>
                  <a:pt x="186127" y="174621"/>
                </a:cubicBezTo>
                <a:cubicBezTo>
                  <a:pt x="181285" y="178382"/>
                  <a:pt x="177520" y="183217"/>
                  <a:pt x="173754" y="188589"/>
                </a:cubicBezTo>
                <a:cubicBezTo>
                  <a:pt x="171602" y="190738"/>
                  <a:pt x="169989" y="193424"/>
                  <a:pt x="167837" y="195573"/>
                </a:cubicBezTo>
                <a:cubicBezTo>
                  <a:pt x="166223" y="197185"/>
                  <a:pt x="164609" y="199334"/>
                  <a:pt x="162995" y="200945"/>
                </a:cubicBezTo>
                <a:cubicBezTo>
                  <a:pt x="158154" y="206855"/>
                  <a:pt x="153313" y="212764"/>
                  <a:pt x="149547" y="218674"/>
                </a:cubicBezTo>
                <a:cubicBezTo>
                  <a:pt x="146319" y="224583"/>
                  <a:pt x="144168" y="230493"/>
                  <a:pt x="142554" y="236939"/>
                </a:cubicBezTo>
                <a:cubicBezTo>
                  <a:pt x="141478" y="240163"/>
                  <a:pt x="140402" y="243923"/>
                  <a:pt x="139326" y="247147"/>
                </a:cubicBezTo>
                <a:cubicBezTo>
                  <a:pt x="138250" y="249833"/>
                  <a:pt x="137174" y="252519"/>
                  <a:pt x="135561" y="255205"/>
                </a:cubicBezTo>
                <a:cubicBezTo>
                  <a:pt x="117271" y="329879"/>
                  <a:pt x="144705" y="415835"/>
                  <a:pt x="218404" y="451291"/>
                </a:cubicBezTo>
                <a:cubicBezTo>
                  <a:pt x="246377" y="464722"/>
                  <a:pt x="281881" y="474392"/>
                  <a:pt x="316847" y="474929"/>
                </a:cubicBezTo>
                <a:cubicBezTo>
                  <a:pt x="321150" y="474929"/>
                  <a:pt x="324916" y="474929"/>
                  <a:pt x="328143" y="474392"/>
                </a:cubicBezTo>
                <a:cubicBezTo>
                  <a:pt x="337826" y="472243"/>
                  <a:pt x="348047" y="470094"/>
                  <a:pt x="357192" y="466334"/>
                </a:cubicBezTo>
                <a:cubicBezTo>
                  <a:pt x="364723" y="463648"/>
                  <a:pt x="372254" y="459350"/>
                  <a:pt x="379248" y="455052"/>
                </a:cubicBezTo>
                <a:lnTo>
                  <a:pt x="383551" y="452903"/>
                </a:lnTo>
                <a:cubicBezTo>
                  <a:pt x="393234" y="447531"/>
                  <a:pt x="401303" y="440547"/>
                  <a:pt x="407758" y="435175"/>
                </a:cubicBezTo>
                <a:cubicBezTo>
                  <a:pt x="409372" y="433563"/>
                  <a:pt x="410986" y="432489"/>
                  <a:pt x="413138" y="430877"/>
                </a:cubicBezTo>
                <a:cubicBezTo>
                  <a:pt x="419055" y="426042"/>
                  <a:pt x="424972" y="421207"/>
                  <a:pt x="429814" y="415298"/>
                </a:cubicBezTo>
                <a:cubicBezTo>
                  <a:pt x="433579" y="411000"/>
                  <a:pt x="436269" y="405627"/>
                  <a:pt x="438959" y="399718"/>
                </a:cubicBezTo>
                <a:cubicBezTo>
                  <a:pt x="440573" y="395957"/>
                  <a:pt x="442187" y="392197"/>
                  <a:pt x="444338" y="388974"/>
                </a:cubicBezTo>
                <a:cubicBezTo>
                  <a:pt x="445952" y="385750"/>
                  <a:pt x="448104" y="382527"/>
                  <a:pt x="450256" y="379841"/>
                </a:cubicBezTo>
                <a:cubicBezTo>
                  <a:pt x="453483" y="374469"/>
                  <a:pt x="457249" y="369096"/>
                  <a:pt x="459401" y="363187"/>
                </a:cubicBezTo>
                <a:cubicBezTo>
                  <a:pt x="462628" y="354054"/>
                  <a:pt x="465856" y="344384"/>
                  <a:pt x="467470" y="334714"/>
                </a:cubicBezTo>
                <a:cubicBezTo>
                  <a:pt x="469084" y="328267"/>
                  <a:pt x="468546" y="321821"/>
                  <a:pt x="468546" y="314300"/>
                </a:cubicBezTo>
                <a:cubicBezTo>
                  <a:pt x="468008" y="312688"/>
                  <a:pt x="468008" y="311076"/>
                  <a:pt x="468008" y="308927"/>
                </a:cubicBezTo>
                <a:cubicBezTo>
                  <a:pt x="470697" y="308927"/>
                  <a:pt x="473387" y="308927"/>
                  <a:pt x="475539" y="308927"/>
                </a:cubicBezTo>
                <a:cubicBezTo>
                  <a:pt x="494905" y="311076"/>
                  <a:pt x="513732" y="312151"/>
                  <a:pt x="533098" y="313225"/>
                </a:cubicBezTo>
                <a:cubicBezTo>
                  <a:pt x="548161" y="314300"/>
                  <a:pt x="562685" y="315911"/>
                  <a:pt x="577209" y="317523"/>
                </a:cubicBezTo>
                <a:cubicBezTo>
                  <a:pt x="578285" y="318060"/>
                  <a:pt x="579361" y="318060"/>
                  <a:pt x="580437" y="318597"/>
                </a:cubicBezTo>
                <a:cubicBezTo>
                  <a:pt x="580437" y="318060"/>
                  <a:pt x="580437" y="318060"/>
                  <a:pt x="580437" y="318060"/>
                </a:cubicBezTo>
                <a:cubicBezTo>
                  <a:pt x="584740" y="318597"/>
                  <a:pt x="589582" y="319135"/>
                  <a:pt x="594423" y="319672"/>
                </a:cubicBezTo>
                <a:cubicBezTo>
                  <a:pt x="594423" y="321283"/>
                  <a:pt x="594423" y="322358"/>
                  <a:pt x="594961" y="323970"/>
                </a:cubicBezTo>
                <a:cubicBezTo>
                  <a:pt x="596037" y="326118"/>
                  <a:pt x="596037" y="328805"/>
                  <a:pt x="594423" y="330953"/>
                </a:cubicBezTo>
                <a:cubicBezTo>
                  <a:pt x="594423" y="336863"/>
                  <a:pt x="593885" y="342235"/>
                  <a:pt x="593348" y="347607"/>
                </a:cubicBezTo>
                <a:cubicBezTo>
                  <a:pt x="590120" y="364799"/>
                  <a:pt x="584203" y="381990"/>
                  <a:pt x="578823" y="397569"/>
                </a:cubicBezTo>
                <a:cubicBezTo>
                  <a:pt x="574520" y="408851"/>
                  <a:pt x="568064" y="418521"/>
                  <a:pt x="561609" y="428191"/>
                </a:cubicBezTo>
                <a:cubicBezTo>
                  <a:pt x="558381" y="433026"/>
                  <a:pt x="555154" y="437324"/>
                  <a:pt x="552464" y="442159"/>
                </a:cubicBezTo>
                <a:cubicBezTo>
                  <a:pt x="549236" y="447531"/>
                  <a:pt x="547085" y="452903"/>
                  <a:pt x="543857" y="458813"/>
                </a:cubicBezTo>
                <a:cubicBezTo>
                  <a:pt x="539554" y="469020"/>
                  <a:pt x="534712" y="479227"/>
                  <a:pt x="527719" y="487823"/>
                </a:cubicBezTo>
                <a:cubicBezTo>
                  <a:pt x="518574" y="498567"/>
                  <a:pt x="507815" y="507700"/>
                  <a:pt x="497056" y="516296"/>
                </a:cubicBezTo>
                <a:cubicBezTo>
                  <a:pt x="494367" y="518444"/>
                  <a:pt x="491677" y="520593"/>
                  <a:pt x="488987" y="523279"/>
                </a:cubicBezTo>
                <a:cubicBezTo>
                  <a:pt x="477691" y="532412"/>
                  <a:pt x="463166" y="544231"/>
                  <a:pt x="446490" y="553364"/>
                </a:cubicBezTo>
                <a:lnTo>
                  <a:pt x="439497" y="557662"/>
                </a:lnTo>
                <a:cubicBezTo>
                  <a:pt x="427124" y="565183"/>
                  <a:pt x="414214" y="572704"/>
                  <a:pt x="400227" y="577539"/>
                </a:cubicBezTo>
                <a:cubicBezTo>
                  <a:pt x="384089" y="583448"/>
                  <a:pt x="367413" y="588283"/>
                  <a:pt x="349661" y="590970"/>
                </a:cubicBezTo>
                <a:cubicBezTo>
                  <a:pt x="342668" y="592044"/>
                  <a:pt x="335675" y="592581"/>
                  <a:pt x="325992" y="592581"/>
                </a:cubicBezTo>
                <a:cubicBezTo>
                  <a:pt x="321150" y="592581"/>
                  <a:pt x="316847" y="592581"/>
                  <a:pt x="311467" y="592581"/>
                </a:cubicBezTo>
                <a:cubicBezTo>
                  <a:pt x="307164" y="592581"/>
                  <a:pt x="302322" y="592044"/>
                  <a:pt x="297481" y="592044"/>
                </a:cubicBezTo>
                <a:cubicBezTo>
                  <a:pt x="279729" y="592044"/>
                  <a:pt x="262515" y="590970"/>
                  <a:pt x="245839" y="587746"/>
                </a:cubicBezTo>
                <a:cubicBezTo>
                  <a:pt x="231314" y="585597"/>
                  <a:pt x="217866" y="580225"/>
                  <a:pt x="204955" y="575390"/>
                </a:cubicBezTo>
                <a:cubicBezTo>
                  <a:pt x="202266" y="574316"/>
                  <a:pt x="199576" y="573241"/>
                  <a:pt x="196348" y="572167"/>
                </a:cubicBezTo>
                <a:cubicBezTo>
                  <a:pt x="192582" y="571092"/>
                  <a:pt x="188279" y="569481"/>
                  <a:pt x="184513" y="567869"/>
                </a:cubicBezTo>
                <a:cubicBezTo>
                  <a:pt x="172140" y="564108"/>
                  <a:pt x="159768" y="559811"/>
                  <a:pt x="148471" y="553364"/>
                </a:cubicBezTo>
                <a:cubicBezTo>
                  <a:pt x="131257" y="543157"/>
                  <a:pt x="117271" y="534024"/>
                  <a:pt x="105436" y="523817"/>
                </a:cubicBezTo>
                <a:cubicBezTo>
                  <a:pt x="93601" y="513609"/>
                  <a:pt x="83380" y="501790"/>
                  <a:pt x="73697" y="490509"/>
                </a:cubicBezTo>
                <a:lnTo>
                  <a:pt x="69932" y="485674"/>
                </a:lnTo>
                <a:cubicBezTo>
                  <a:pt x="57021" y="470094"/>
                  <a:pt x="47338" y="457201"/>
                  <a:pt x="39807" y="443770"/>
                </a:cubicBezTo>
                <a:cubicBezTo>
                  <a:pt x="31200" y="429265"/>
                  <a:pt x="25283" y="413686"/>
                  <a:pt x="19366" y="396495"/>
                </a:cubicBezTo>
                <a:cubicBezTo>
                  <a:pt x="13986" y="382527"/>
                  <a:pt x="10221" y="366947"/>
                  <a:pt x="6455" y="346533"/>
                </a:cubicBezTo>
                <a:lnTo>
                  <a:pt x="5379" y="339012"/>
                </a:lnTo>
                <a:cubicBezTo>
                  <a:pt x="2689" y="325044"/>
                  <a:pt x="0" y="310539"/>
                  <a:pt x="0" y="295497"/>
                </a:cubicBezTo>
                <a:lnTo>
                  <a:pt x="0" y="288513"/>
                </a:lnTo>
                <a:cubicBezTo>
                  <a:pt x="0" y="273471"/>
                  <a:pt x="0" y="258428"/>
                  <a:pt x="2689" y="243386"/>
                </a:cubicBezTo>
                <a:cubicBezTo>
                  <a:pt x="4841" y="231030"/>
                  <a:pt x="9145" y="219748"/>
                  <a:pt x="13986" y="209004"/>
                </a:cubicBezTo>
                <a:cubicBezTo>
                  <a:pt x="16138" y="204169"/>
                  <a:pt x="17752" y="199334"/>
                  <a:pt x="19904" y="194499"/>
                </a:cubicBezTo>
                <a:cubicBezTo>
                  <a:pt x="21517" y="189126"/>
                  <a:pt x="23131" y="184291"/>
                  <a:pt x="24745" y="178919"/>
                </a:cubicBezTo>
                <a:cubicBezTo>
                  <a:pt x="28511" y="167637"/>
                  <a:pt x="31738" y="156355"/>
                  <a:pt x="37656" y="145611"/>
                </a:cubicBezTo>
                <a:cubicBezTo>
                  <a:pt x="44649" y="133792"/>
                  <a:pt x="53794" y="123585"/>
                  <a:pt x="62401" y="113915"/>
                </a:cubicBezTo>
                <a:cubicBezTo>
                  <a:pt x="65090" y="110691"/>
                  <a:pt x="67242" y="108005"/>
                  <a:pt x="69932" y="104782"/>
                </a:cubicBezTo>
                <a:cubicBezTo>
                  <a:pt x="73160" y="101021"/>
                  <a:pt x="75849" y="97261"/>
                  <a:pt x="79077" y="93500"/>
                </a:cubicBezTo>
                <a:cubicBezTo>
                  <a:pt x="80691" y="91351"/>
                  <a:pt x="82305" y="89740"/>
                  <a:pt x="83918" y="87591"/>
                </a:cubicBezTo>
                <a:close/>
                <a:moveTo>
                  <a:pt x="505094" y="80076"/>
                </a:moveTo>
                <a:cubicBezTo>
                  <a:pt x="513700" y="87595"/>
                  <a:pt x="521230" y="95115"/>
                  <a:pt x="527147" y="102634"/>
                </a:cubicBezTo>
                <a:cubicBezTo>
                  <a:pt x="538979" y="116599"/>
                  <a:pt x="548123" y="132176"/>
                  <a:pt x="556191" y="146140"/>
                </a:cubicBezTo>
                <a:cubicBezTo>
                  <a:pt x="563183" y="158494"/>
                  <a:pt x="568024" y="171922"/>
                  <a:pt x="572327" y="184813"/>
                </a:cubicBezTo>
                <a:cubicBezTo>
                  <a:pt x="573403" y="188035"/>
                  <a:pt x="574478" y="190721"/>
                  <a:pt x="576092" y="193944"/>
                </a:cubicBezTo>
                <a:cubicBezTo>
                  <a:pt x="581470" y="208983"/>
                  <a:pt x="584160" y="225096"/>
                  <a:pt x="586849" y="240136"/>
                </a:cubicBezTo>
                <a:lnTo>
                  <a:pt x="588463" y="250878"/>
                </a:lnTo>
                <a:cubicBezTo>
                  <a:pt x="589001" y="253563"/>
                  <a:pt x="589538" y="256249"/>
                  <a:pt x="590076" y="258934"/>
                </a:cubicBezTo>
                <a:cubicBezTo>
                  <a:pt x="584698" y="259472"/>
                  <a:pt x="578781" y="260009"/>
                  <a:pt x="573403" y="260546"/>
                </a:cubicBezTo>
                <a:cubicBezTo>
                  <a:pt x="564259" y="260546"/>
                  <a:pt x="555653" y="261620"/>
                  <a:pt x="547047" y="263231"/>
                </a:cubicBezTo>
                <a:cubicBezTo>
                  <a:pt x="542744" y="263768"/>
                  <a:pt x="537904" y="264306"/>
                  <a:pt x="533063" y="264843"/>
                </a:cubicBezTo>
                <a:cubicBezTo>
                  <a:pt x="508859" y="268065"/>
                  <a:pt x="485731" y="272362"/>
                  <a:pt x="461528" y="268602"/>
                </a:cubicBezTo>
                <a:cubicBezTo>
                  <a:pt x="457225" y="253563"/>
                  <a:pt x="451846" y="239598"/>
                  <a:pt x="444854" y="225634"/>
                </a:cubicBezTo>
                <a:cubicBezTo>
                  <a:pt x="440013" y="214891"/>
                  <a:pt x="434634" y="200389"/>
                  <a:pt x="426029" y="189647"/>
                </a:cubicBezTo>
                <a:cubicBezTo>
                  <a:pt x="425491" y="189109"/>
                  <a:pt x="424415" y="188572"/>
                  <a:pt x="423877" y="187498"/>
                </a:cubicBezTo>
                <a:cubicBezTo>
                  <a:pt x="448619" y="149900"/>
                  <a:pt x="480890" y="117674"/>
                  <a:pt x="505094" y="80076"/>
                </a:cubicBezTo>
                <a:close/>
                <a:moveTo>
                  <a:pt x="452897" y="55882"/>
                </a:moveTo>
                <a:cubicBezTo>
                  <a:pt x="448594" y="65017"/>
                  <a:pt x="444291" y="74151"/>
                  <a:pt x="439988" y="83286"/>
                </a:cubicBezTo>
                <a:cubicBezTo>
                  <a:pt x="445905" y="75763"/>
                  <a:pt x="452359" y="67703"/>
                  <a:pt x="458813" y="60181"/>
                </a:cubicBezTo>
                <a:cubicBezTo>
                  <a:pt x="456662" y="58569"/>
                  <a:pt x="454511" y="57494"/>
                  <a:pt x="452897" y="55882"/>
                </a:cubicBezTo>
                <a:close/>
                <a:moveTo>
                  <a:pt x="438913" y="47285"/>
                </a:moveTo>
                <a:cubicBezTo>
                  <a:pt x="428156" y="67703"/>
                  <a:pt x="417399" y="89734"/>
                  <a:pt x="409869" y="111764"/>
                </a:cubicBezTo>
                <a:cubicBezTo>
                  <a:pt x="421164" y="91346"/>
                  <a:pt x="430845" y="68778"/>
                  <a:pt x="440526" y="47822"/>
                </a:cubicBezTo>
                <a:cubicBezTo>
                  <a:pt x="439988" y="47822"/>
                  <a:pt x="439451" y="47822"/>
                  <a:pt x="438913" y="47285"/>
                </a:cubicBezTo>
                <a:close/>
                <a:moveTo>
                  <a:pt x="162992" y="43523"/>
                </a:moveTo>
                <a:cubicBezTo>
                  <a:pt x="159765" y="44598"/>
                  <a:pt x="156538" y="45673"/>
                  <a:pt x="154387" y="47285"/>
                </a:cubicBezTo>
                <a:cubicBezTo>
                  <a:pt x="153849" y="47822"/>
                  <a:pt x="153311" y="47822"/>
                  <a:pt x="153311" y="47822"/>
                </a:cubicBezTo>
                <a:cubicBezTo>
                  <a:pt x="157076" y="55345"/>
                  <a:pt x="164606" y="60718"/>
                  <a:pt x="171060" y="66629"/>
                </a:cubicBezTo>
                <a:cubicBezTo>
                  <a:pt x="167295" y="58569"/>
                  <a:pt x="164606" y="51046"/>
                  <a:pt x="162992" y="43523"/>
                </a:cubicBezTo>
                <a:close/>
                <a:moveTo>
                  <a:pt x="409869" y="37075"/>
                </a:moveTo>
                <a:cubicBezTo>
                  <a:pt x="407179" y="57494"/>
                  <a:pt x="398036" y="76838"/>
                  <a:pt x="388892" y="95644"/>
                </a:cubicBezTo>
                <a:cubicBezTo>
                  <a:pt x="388354" y="98331"/>
                  <a:pt x="387816" y="101018"/>
                  <a:pt x="387279" y="103167"/>
                </a:cubicBezTo>
                <a:cubicBezTo>
                  <a:pt x="389968" y="96719"/>
                  <a:pt x="392119" y="90271"/>
                  <a:pt x="394271" y="85435"/>
                </a:cubicBezTo>
                <a:cubicBezTo>
                  <a:pt x="400187" y="69853"/>
                  <a:pt x="408255" y="54807"/>
                  <a:pt x="414171" y="38687"/>
                </a:cubicBezTo>
                <a:cubicBezTo>
                  <a:pt x="414171" y="38687"/>
                  <a:pt x="414171" y="38687"/>
                  <a:pt x="414709" y="38150"/>
                </a:cubicBezTo>
                <a:cubicBezTo>
                  <a:pt x="413634" y="38150"/>
                  <a:pt x="412558" y="37613"/>
                  <a:pt x="411482" y="37613"/>
                </a:cubicBezTo>
                <a:cubicBezTo>
                  <a:pt x="410944" y="37075"/>
                  <a:pt x="410406" y="37075"/>
                  <a:pt x="409869" y="37075"/>
                </a:cubicBezTo>
                <a:close/>
                <a:moveTo>
                  <a:pt x="192036" y="35463"/>
                </a:moveTo>
                <a:cubicBezTo>
                  <a:pt x="188809" y="36001"/>
                  <a:pt x="185582" y="37075"/>
                  <a:pt x="182355" y="37613"/>
                </a:cubicBezTo>
                <a:cubicBezTo>
                  <a:pt x="192036" y="52658"/>
                  <a:pt x="203870" y="66091"/>
                  <a:pt x="213551" y="81136"/>
                </a:cubicBezTo>
                <a:cubicBezTo>
                  <a:pt x="222157" y="93495"/>
                  <a:pt x="228611" y="107466"/>
                  <a:pt x="235065" y="120899"/>
                </a:cubicBezTo>
                <a:cubicBezTo>
                  <a:pt x="236679" y="120361"/>
                  <a:pt x="238830" y="120361"/>
                  <a:pt x="240444" y="119824"/>
                </a:cubicBezTo>
                <a:cubicBezTo>
                  <a:pt x="233990" y="106928"/>
                  <a:pt x="228611" y="92958"/>
                  <a:pt x="221081" y="80062"/>
                </a:cubicBezTo>
                <a:cubicBezTo>
                  <a:pt x="211938" y="65017"/>
                  <a:pt x="201718" y="49971"/>
                  <a:pt x="192036" y="35463"/>
                </a:cubicBezTo>
                <a:close/>
                <a:moveTo>
                  <a:pt x="382976" y="27941"/>
                </a:moveTo>
                <a:cubicBezTo>
                  <a:pt x="382438" y="58569"/>
                  <a:pt x="368991" y="86510"/>
                  <a:pt x="364689" y="116600"/>
                </a:cubicBezTo>
                <a:cubicBezTo>
                  <a:pt x="368991" y="108003"/>
                  <a:pt x="372756" y="97794"/>
                  <a:pt x="375446" y="90808"/>
                </a:cubicBezTo>
                <a:cubicBezTo>
                  <a:pt x="380286" y="70927"/>
                  <a:pt x="386203" y="50509"/>
                  <a:pt x="394271" y="32239"/>
                </a:cubicBezTo>
                <a:cubicBezTo>
                  <a:pt x="394271" y="32239"/>
                  <a:pt x="393733" y="31702"/>
                  <a:pt x="393733" y="31702"/>
                </a:cubicBezTo>
                <a:cubicBezTo>
                  <a:pt x="389968" y="30628"/>
                  <a:pt x="386203" y="29016"/>
                  <a:pt x="382976" y="27941"/>
                </a:cubicBezTo>
                <a:close/>
                <a:moveTo>
                  <a:pt x="214089" y="27404"/>
                </a:moveTo>
                <a:cubicBezTo>
                  <a:pt x="211400" y="28478"/>
                  <a:pt x="208710" y="29553"/>
                  <a:pt x="206021" y="30628"/>
                </a:cubicBezTo>
                <a:cubicBezTo>
                  <a:pt x="215703" y="44598"/>
                  <a:pt x="225384" y="58031"/>
                  <a:pt x="233452" y="72539"/>
                </a:cubicBezTo>
                <a:cubicBezTo>
                  <a:pt x="239906" y="84360"/>
                  <a:pt x="244747" y="96719"/>
                  <a:pt x="250663" y="108540"/>
                </a:cubicBezTo>
                <a:cubicBezTo>
                  <a:pt x="240444" y="81674"/>
                  <a:pt x="231300" y="53733"/>
                  <a:pt x="215165" y="29553"/>
                </a:cubicBezTo>
                <a:cubicBezTo>
                  <a:pt x="214627" y="29016"/>
                  <a:pt x="214627" y="27941"/>
                  <a:pt x="214089" y="27404"/>
                </a:cubicBezTo>
                <a:close/>
                <a:moveTo>
                  <a:pt x="236679" y="19344"/>
                </a:moveTo>
                <a:cubicBezTo>
                  <a:pt x="233452" y="20418"/>
                  <a:pt x="230763" y="21493"/>
                  <a:pt x="227535" y="22568"/>
                </a:cubicBezTo>
                <a:cubicBezTo>
                  <a:pt x="241520" y="43523"/>
                  <a:pt x="250125" y="67166"/>
                  <a:pt x="259269" y="90808"/>
                </a:cubicBezTo>
                <a:cubicBezTo>
                  <a:pt x="257117" y="84898"/>
                  <a:pt x="255504" y="78987"/>
                  <a:pt x="253352" y="73614"/>
                </a:cubicBezTo>
                <a:cubicBezTo>
                  <a:pt x="246898" y="55882"/>
                  <a:pt x="240444" y="38150"/>
                  <a:pt x="236679" y="19344"/>
                </a:cubicBezTo>
                <a:close/>
                <a:moveTo>
                  <a:pt x="350704" y="18806"/>
                </a:moveTo>
                <a:cubicBezTo>
                  <a:pt x="349629" y="42449"/>
                  <a:pt x="346939" y="65017"/>
                  <a:pt x="342637" y="88122"/>
                </a:cubicBezTo>
                <a:cubicBezTo>
                  <a:pt x="343712" y="81136"/>
                  <a:pt x="345326" y="75226"/>
                  <a:pt x="345864" y="70390"/>
                </a:cubicBezTo>
                <a:cubicBezTo>
                  <a:pt x="349629" y="53733"/>
                  <a:pt x="355545" y="37613"/>
                  <a:pt x="358234" y="20418"/>
                </a:cubicBezTo>
                <a:cubicBezTo>
                  <a:pt x="355545" y="19881"/>
                  <a:pt x="353394" y="19344"/>
                  <a:pt x="350704" y="18806"/>
                </a:cubicBezTo>
                <a:close/>
                <a:moveTo>
                  <a:pt x="258193" y="15582"/>
                </a:moveTo>
                <a:cubicBezTo>
                  <a:pt x="255504" y="15582"/>
                  <a:pt x="252815" y="16120"/>
                  <a:pt x="250663" y="16657"/>
                </a:cubicBezTo>
                <a:cubicBezTo>
                  <a:pt x="254428" y="34926"/>
                  <a:pt x="261420" y="52121"/>
                  <a:pt x="267337" y="69315"/>
                </a:cubicBezTo>
                <a:cubicBezTo>
                  <a:pt x="271640" y="81674"/>
                  <a:pt x="274329" y="95107"/>
                  <a:pt x="279170" y="108003"/>
                </a:cubicBezTo>
                <a:cubicBezTo>
                  <a:pt x="272177" y="76838"/>
                  <a:pt x="274329" y="44061"/>
                  <a:pt x="258193" y="16120"/>
                </a:cubicBezTo>
                <a:cubicBezTo>
                  <a:pt x="258193" y="16120"/>
                  <a:pt x="258193" y="15582"/>
                  <a:pt x="258193" y="15582"/>
                </a:cubicBezTo>
                <a:close/>
                <a:moveTo>
                  <a:pt x="321660" y="15045"/>
                </a:moveTo>
                <a:cubicBezTo>
                  <a:pt x="326501" y="41374"/>
                  <a:pt x="325425" y="68241"/>
                  <a:pt x="326501" y="94570"/>
                </a:cubicBezTo>
                <a:cubicBezTo>
                  <a:pt x="327577" y="68241"/>
                  <a:pt x="327577" y="41911"/>
                  <a:pt x="327577" y="15582"/>
                </a:cubicBezTo>
                <a:cubicBezTo>
                  <a:pt x="325963" y="15582"/>
                  <a:pt x="323812" y="15045"/>
                  <a:pt x="321660" y="15045"/>
                </a:cubicBezTo>
                <a:close/>
                <a:moveTo>
                  <a:pt x="300146" y="14508"/>
                </a:moveTo>
                <a:cubicBezTo>
                  <a:pt x="300684" y="32777"/>
                  <a:pt x="306600" y="50509"/>
                  <a:pt x="307138" y="69315"/>
                </a:cubicBezTo>
                <a:cubicBezTo>
                  <a:pt x="308214" y="85435"/>
                  <a:pt x="306600" y="102630"/>
                  <a:pt x="310903" y="118749"/>
                </a:cubicBezTo>
                <a:cubicBezTo>
                  <a:pt x="311979" y="118749"/>
                  <a:pt x="313054" y="118749"/>
                  <a:pt x="314130" y="118749"/>
                </a:cubicBezTo>
                <a:cubicBezTo>
                  <a:pt x="309827" y="84360"/>
                  <a:pt x="314130" y="48897"/>
                  <a:pt x="307138" y="14508"/>
                </a:cubicBezTo>
                <a:cubicBezTo>
                  <a:pt x="304987" y="14508"/>
                  <a:pt x="302835" y="14508"/>
                  <a:pt x="300146" y="14508"/>
                </a:cubicBezTo>
                <a:close/>
                <a:moveTo>
                  <a:pt x="273253" y="14508"/>
                </a:moveTo>
                <a:cubicBezTo>
                  <a:pt x="288851" y="44598"/>
                  <a:pt x="285624" y="79524"/>
                  <a:pt x="294767" y="111764"/>
                </a:cubicBezTo>
                <a:cubicBezTo>
                  <a:pt x="293692" y="99943"/>
                  <a:pt x="294230" y="88659"/>
                  <a:pt x="293692" y="76838"/>
                </a:cubicBezTo>
                <a:cubicBezTo>
                  <a:pt x="292616" y="55345"/>
                  <a:pt x="286700" y="35463"/>
                  <a:pt x="286162" y="14508"/>
                </a:cubicBezTo>
                <a:cubicBezTo>
                  <a:pt x="281859" y="14508"/>
                  <a:pt x="277556" y="14508"/>
                  <a:pt x="273253" y="14508"/>
                </a:cubicBezTo>
                <a:close/>
                <a:moveTo>
                  <a:pt x="288851" y="0"/>
                </a:moveTo>
                <a:lnTo>
                  <a:pt x="297457" y="0"/>
                </a:lnTo>
                <a:cubicBezTo>
                  <a:pt x="317357" y="0"/>
                  <a:pt x="333493" y="1074"/>
                  <a:pt x="349091" y="3761"/>
                </a:cubicBezTo>
                <a:cubicBezTo>
                  <a:pt x="365764" y="6985"/>
                  <a:pt x="381362" y="12358"/>
                  <a:pt x="398574" y="18269"/>
                </a:cubicBezTo>
                <a:cubicBezTo>
                  <a:pt x="403952" y="20418"/>
                  <a:pt x="409331" y="22030"/>
                  <a:pt x="415247" y="23642"/>
                </a:cubicBezTo>
                <a:cubicBezTo>
                  <a:pt x="426542" y="26866"/>
                  <a:pt x="437299" y="29553"/>
                  <a:pt x="447518" y="35463"/>
                </a:cubicBezTo>
                <a:cubicBezTo>
                  <a:pt x="455586" y="40299"/>
                  <a:pt x="463654" y="45673"/>
                  <a:pt x="470646" y="51046"/>
                </a:cubicBezTo>
                <a:cubicBezTo>
                  <a:pt x="472260" y="51046"/>
                  <a:pt x="473336" y="52121"/>
                  <a:pt x="474411" y="53733"/>
                </a:cubicBezTo>
                <a:cubicBezTo>
                  <a:pt x="462578" y="69315"/>
                  <a:pt x="450208" y="84360"/>
                  <a:pt x="438375" y="99943"/>
                </a:cubicBezTo>
                <a:cubicBezTo>
                  <a:pt x="422239" y="119824"/>
                  <a:pt x="409869" y="144004"/>
                  <a:pt x="392657" y="163348"/>
                </a:cubicBezTo>
                <a:cubicBezTo>
                  <a:pt x="382976" y="156900"/>
                  <a:pt x="372219" y="151527"/>
                  <a:pt x="360924" y="147765"/>
                </a:cubicBezTo>
                <a:cubicBezTo>
                  <a:pt x="360386" y="147765"/>
                  <a:pt x="359848" y="147228"/>
                  <a:pt x="359310" y="147228"/>
                </a:cubicBezTo>
                <a:cubicBezTo>
                  <a:pt x="326501" y="135944"/>
                  <a:pt x="286700" y="134332"/>
                  <a:pt x="251739" y="141855"/>
                </a:cubicBezTo>
                <a:cubicBezTo>
                  <a:pt x="250663" y="142392"/>
                  <a:pt x="249050" y="142929"/>
                  <a:pt x="247974" y="143467"/>
                </a:cubicBezTo>
                <a:cubicBezTo>
                  <a:pt x="245285" y="144541"/>
                  <a:pt x="243133" y="145616"/>
                  <a:pt x="240444" y="146153"/>
                </a:cubicBezTo>
                <a:cubicBezTo>
                  <a:pt x="236679" y="147765"/>
                  <a:pt x="232376" y="148840"/>
                  <a:pt x="228611" y="149915"/>
                </a:cubicBezTo>
                <a:cubicBezTo>
                  <a:pt x="225922" y="150452"/>
                  <a:pt x="223233" y="150989"/>
                  <a:pt x="220543" y="152064"/>
                </a:cubicBezTo>
                <a:cubicBezTo>
                  <a:pt x="219468" y="152601"/>
                  <a:pt x="217854" y="153139"/>
                  <a:pt x="216778" y="153676"/>
                </a:cubicBezTo>
                <a:cubicBezTo>
                  <a:pt x="207635" y="145616"/>
                  <a:pt x="198491" y="137556"/>
                  <a:pt x="188809" y="129496"/>
                </a:cubicBezTo>
                <a:cubicBezTo>
                  <a:pt x="188271" y="128421"/>
                  <a:pt x="187734" y="127884"/>
                  <a:pt x="187196" y="127347"/>
                </a:cubicBezTo>
                <a:cubicBezTo>
                  <a:pt x="180741" y="121436"/>
                  <a:pt x="173749" y="115525"/>
                  <a:pt x="166219" y="110690"/>
                </a:cubicBezTo>
                <a:cubicBezTo>
                  <a:pt x="149546" y="98868"/>
                  <a:pt x="136099" y="83286"/>
                  <a:pt x="119964" y="71465"/>
                </a:cubicBezTo>
                <a:cubicBezTo>
                  <a:pt x="119426" y="72002"/>
                  <a:pt x="118888" y="72539"/>
                  <a:pt x="118350" y="72539"/>
                </a:cubicBezTo>
                <a:cubicBezTo>
                  <a:pt x="115123" y="69315"/>
                  <a:pt x="111896" y="65554"/>
                  <a:pt x="108669" y="61793"/>
                </a:cubicBezTo>
                <a:cubicBezTo>
                  <a:pt x="122653" y="50509"/>
                  <a:pt x="135024" y="41911"/>
                  <a:pt x="146857" y="34926"/>
                </a:cubicBezTo>
                <a:cubicBezTo>
                  <a:pt x="157076" y="29553"/>
                  <a:pt x="167833" y="26866"/>
                  <a:pt x="178590" y="24180"/>
                </a:cubicBezTo>
                <a:cubicBezTo>
                  <a:pt x="185044" y="22568"/>
                  <a:pt x="190961" y="20956"/>
                  <a:pt x="196878" y="18806"/>
                </a:cubicBezTo>
                <a:cubicBezTo>
                  <a:pt x="200643" y="17194"/>
                  <a:pt x="204945" y="15582"/>
                  <a:pt x="208710" y="14508"/>
                </a:cubicBezTo>
                <a:cubicBezTo>
                  <a:pt x="220543" y="9672"/>
                  <a:pt x="232376" y="4836"/>
                  <a:pt x="245822" y="2686"/>
                </a:cubicBezTo>
                <a:cubicBezTo>
                  <a:pt x="259807" y="0"/>
                  <a:pt x="274329" y="0"/>
                  <a:pt x="2888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2" name="išḻíďé">
            <a:extLst>
              <a:ext uri="{FF2B5EF4-FFF2-40B4-BE49-F238E27FC236}">
                <a16:creationId xmlns:a16="http://schemas.microsoft.com/office/drawing/2014/main" id="{D2E3688D-54B3-409E-83C0-E953C8245A1B}"/>
              </a:ext>
            </a:extLst>
          </p:cNvPr>
          <p:cNvSpPr/>
          <p:nvPr userDrawn="1"/>
        </p:nvSpPr>
        <p:spPr bwMode="auto">
          <a:xfrm>
            <a:off x="9133794" y="4055142"/>
            <a:ext cx="509956" cy="509125"/>
          </a:xfrm>
          <a:custGeom>
            <a:avLst/>
            <a:gdLst>
              <a:gd name="connsiteX0" fmla="*/ 419938 w 606580"/>
              <a:gd name="connsiteY0" fmla="*/ 169994 h 605592"/>
              <a:gd name="connsiteX1" fmla="*/ 253375 w 606580"/>
              <a:gd name="connsiteY1" fmla="*/ 365589 h 605592"/>
              <a:gd name="connsiteX2" fmla="*/ 183092 w 606580"/>
              <a:gd name="connsiteY2" fmla="*/ 299587 h 605592"/>
              <a:gd name="connsiteX3" fmla="*/ 150039 w 606580"/>
              <a:gd name="connsiteY3" fmla="*/ 334164 h 605592"/>
              <a:gd name="connsiteX4" fmla="*/ 257182 w 606580"/>
              <a:gd name="connsiteY4" fmla="*/ 434835 h 605592"/>
              <a:gd name="connsiteX5" fmla="*/ 456611 w 606580"/>
              <a:gd name="connsiteY5" fmla="*/ 200770 h 605592"/>
              <a:gd name="connsiteX6" fmla="*/ 417709 w 606580"/>
              <a:gd name="connsiteY6" fmla="*/ 143389 h 605592"/>
              <a:gd name="connsiteX7" fmla="*/ 483443 w 606580"/>
              <a:gd name="connsiteY7" fmla="*/ 198452 h 605592"/>
              <a:gd name="connsiteX8" fmla="*/ 258760 w 606580"/>
              <a:gd name="connsiteY8" fmla="*/ 462274 h 605592"/>
              <a:gd name="connsiteX9" fmla="*/ 123207 w 606580"/>
              <a:gd name="connsiteY9" fmla="*/ 334905 h 605592"/>
              <a:gd name="connsiteX10" fmla="*/ 182349 w 606580"/>
              <a:gd name="connsiteY10" fmla="*/ 272890 h 605592"/>
              <a:gd name="connsiteX11" fmla="*/ 251797 w 606580"/>
              <a:gd name="connsiteY11" fmla="*/ 338150 h 605592"/>
              <a:gd name="connsiteX12" fmla="*/ 303337 w 606580"/>
              <a:gd name="connsiteY12" fmla="*/ 18910 h 605592"/>
              <a:gd name="connsiteX13" fmla="*/ 18941 w 606580"/>
              <a:gd name="connsiteY13" fmla="*/ 302842 h 605592"/>
              <a:gd name="connsiteX14" fmla="*/ 303337 w 606580"/>
              <a:gd name="connsiteY14" fmla="*/ 586682 h 605592"/>
              <a:gd name="connsiteX15" fmla="*/ 587639 w 606580"/>
              <a:gd name="connsiteY15" fmla="*/ 302842 h 605592"/>
              <a:gd name="connsiteX16" fmla="*/ 303337 w 606580"/>
              <a:gd name="connsiteY16" fmla="*/ 18910 h 605592"/>
              <a:gd name="connsiteX17" fmla="*/ 303337 w 606580"/>
              <a:gd name="connsiteY17" fmla="*/ 0 h 605592"/>
              <a:gd name="connsiteX18" fmla="*/ 606580 w 606580"/>
              <a:gd name="connsiteY18" fmla="*/ 302842 h 605592"/>
              <a:gd name="connsiteX19" fmla="*/ 303337 w 606580"/>
              <a:gd name="connsiteY19" fmla="*/ 605592 h 605592"/>
              <a:gd name="connsiteX20" fmla="*/ 0 w 606580"/>
              <a:gd name="connsiteY20" fmla="*/ 302842 h 605592"/>
              <a:gd name="connsiteX21" fmla="*/ 303337 w 606580"/>
              <a:gd name="connsiteY2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6580" h="605592">
                <a:moveTo>
                  <a:pt x="419938" y="169994"/>
                </a:moveTo>
                <a:lnTo>
                  <a:pt x="253375" y="365589"/>
                </a:lnTo>
                <a:lnTo>
                  <a:pt x="183092" y="299587"/>
                </a:lnTo>
                <a:lnTo>
                  <a:pt x="150039" y="334164"/>
                </a:lnTo>
                <a:lnTo>
                  <a:pt x="257182" y="434835"/>
                </a:lnTo>
                <a:lnTo>
                  <a:pt x="456611" y="200770"/>
                </a:lnTo>
                <a:close/>
                <a:moveTo>
                  <a:pt x="417709" y="143389"/>
                </a:moveTo>
                <a:lnTo>
                  <a:pt x="483443" y="198452"/>
                </a:lnTo>
                <a:lnTo>
                  <a:pt x="258760" y="462274"/>
                </a:lnTo>
                <a:lnTo>
                  <a:pt x="123207" y="334905"/>
                </a:lnTo>
                <a:lnTo>
                  <a:pt x="182349" y="272890"/>
                </a:lnTo>
                <a:lnTo>
                  <a:pt x="251797" y="338150"/>
                </a:lnTo>
                <a:close/>
                <a:moveTo>
                  <a:pt x="303337" y="18910"/>
                </a:moveTo>
                <a:cubicBezTo>
                  <a:pt x="146515" y="18910"/>
                  <a:pt x="18941" y="146276"/>
                  <a:pt x="18941" y="302842"/>
                </a:cubicBezTo>
                <a:cubicBezTo>
                  <a:pt x="18941" y="459316"/>
                  <a:pt x="146515" y="586682"/>
                  <a:pt x="303337" y="586682"/>
                </a:cubicBezTo>
                <a:cubicBezTo>
                  <a:pt x="460065" y="586682"/>
                  <a:pt x="587639" y="459316"/>
                  <a:pt x="587639" y="302842"/>
                </a:cubicBezTo>
                <a:cubicBezTo>
                  <a:pt x="587639" y="146276"/>
                  <a:pt x="460065" y="18910"/>
                  <a:pt x="303337" y="18910"/>
                </a:cubicBezTo>
                <a:close/>
                <a:moveTo>
                  <a:pt x="303337" y="0"/>
                </a:moveTo>
                <a:cubicBezTo>
                  <a:pt x="470836" y="0"/>
                  <a:pt x="606580" y="135616"/>
                  <a:pt x="606580" y="302842"/>
                </a:cubicBezTo>
                <a:cubicBezTo>
                  <a:pt x="606580" y="470068"/>
                  <a:pt x="470836" y="605592"/>
                  <a:pt x="303337" y="605592"/>
                </a:cubicBezTo>
                <a:cubicBezTo>
                  <a:pt x="135838" y="605592"/>
                  <a:pt x="0" y="470068"/>
                  <a:pt x="0" y="302842"/>
                </a:cubicBezTo>
                <a:cubicBezTo>
                  <a:pt x="0" y="135616"/>
                  <a:pt x="135838" y="0"/>
                  <a:pt x="303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2AE85F-654B-451A-90C9-4F5FF833DC8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221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0" y="-388064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</a:t>
              </a: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F19A31E8-A1C3-4E8F-8842-154C255D58A1}"/>
              </a:ext>
            </a:extLst>
          </p:cNvPr>
          <p:cNvCxnSpPr>
            <a:cxnSpLocks/>
          </p:cNvCxnSpPr>
          <p:nvPr/>
        </p:nvCxnSpPr>
        <p:spPr>
          <a:xfrm>
            <a:off x="5527990" y="3640198"/>
            <a:ext cx="0" cy="1600875"/>
          </a:xfrm>
          <a:prstGeom prst="line">
            <a:avLst/>
          </a:prstGeom>
          <a:ln w="15875" cap="rnd">
            <a:solidFill>
              <a:srgbClr val="A6A6A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图片占位符 106">
            <a:extLst>
              <a:ext uri="{FF2B5EF4-FFF2-40B4-BE49-F238E27FC236}">
                <a16:creationId xmlns:a16="http://schemas.microsoft.com/office/drawing/2014/main" id="{28F81BB6-8CC8-423E-9272-015E20A395A0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29039" y="-2365375"/>
            <a:ext cx="3977619" cy="4641440"/>
          </a:xfrm>
          <a:custGeom>
            <a:avLst/>
            <a:gdLst>
              <a:gd name="connsiteX0" fmla="*/ 2873095 w 3977619"/>
              <a:gd name="connsiteY0" fmla="*/ 0 h 4641440"/>
              <a:gd name="connsiteX1" fmla="*/ 2874377 w 3977619"/>
              <a:gd name="connsiteY1" fmla="*/ 0 h 4641440"/>
              <a:gd name="connsiteX2" fmla="*/ 3977619 w 3977619"/>
              <a:gd name="connsiteY2" fmla="*/ 868171 h 4641440"/>
              <a:gd name="connsiteX3" fmla="*/ 1446049 w 3977619"/>
              <a:gd name="connsiteY3" fmla="*/ 4085204 h 4641440"/>
              <a:gd name="connsiteX4" fmla="*/ 1424090 w 3977619"/>
              <a:gd name="connsiteY4" fmla="*/ 4120519 h 4641440"/>
              <a:gd name="connsiteX5" fmla="*/ 1365805 w 3977619"/>
              <a:gd name="connsiteY5" fmla="*/ 4200450 h 4641440"/>
              <a:gd name="connsiteX6" fmla="*/ 215858 w 3977619"/>
              <a:gd name="connsiteY6" fmla="*/ 4525882 h 4641440"/>
              <a:gd name="connsiteX7" fmla="*/ 261771 w 3977619"/>
              <a:gd name="connsiteY7" fmla="*/ 3331655 h 4641440"/>
              <a:gd name="connsiteX8" fmla="*/ 255320 w 3977619"/>
              <a:gd name="connsiteY8" fmla="*/ 3326579 h 464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7619" h="4641440">
                <a:moveTo>
                  <a:pt x="2873095" y="0"/>
                </a:moveTo>
                <a:lnTo>
                  <a:pt x="2874377" y="0"/>
                </a:lnTo>
                <a:lnTo>
                  <a:pt x="3977619" y="868171"/>
                </a:lnTo>
                <a:lnTo>
                  <a:pt x="1446049" y="4085204"/>
                </a:lnTo>
                <a:lnTo>
                  <a:pt x="1424090" y="4120519"/>
                </a:lnTo>
                <a:cubicBezTo>
                  <a:pt x="1405874" y="4147546"/>
                  <a:pt x="1386444" y="4174223"/>
                  <a:pt x="1365805" y="4200450"/>
                </a:cubicBezTo>
                <a:cubicBezTo>
                  <a:pt x="1035578" y="4620092"/>
                  <a:pt x="520728" y="4765793"/>
                  <a:pt x="215858" y="4525882"/>
                </a:cubicBezTo>
                <a:cubicBezTo>
                  <a:pt x="-89013" y="4285971"/>
                  <a:pt x="-68457" y="3751297"/>
                  <a:pt x="261771" y="3331655"/>
                </a:cubicBezTo>
                <a:lnTo>
                  <a:pt x="255320" y="3326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8" name="图片占位符 107">
            <a:extLst>
              <a:ext uri="{FF2B5EF4-FFF2-40B4-BE49-F238E27FC236}">
                <a16:creationId xmlns:a16="http://schemas.microsoft.com/office/drawing/2014/main" id="{07114EE9-BFB8-4B01-A784-52A31F61433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070090" y="4285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9" name="图片占位符 108">
            <a:extLst>
              <a:ext uri="{FF2B5EF4-FFF2-40B4-BE49-F238E27FC236}">
                <a16:creationId xmlns:a16="http://schemas.microsoft.com/office/drawing/2014/main" id="{1EC1CD51-CE87-41B2-B12D-194874B75BD9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8849565" y="-1180856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1F2194DA-7C3F-46FE-B280-8237899FE56E}"/>
              </a:ext>
            </a:extLst>
          </p:cNvPr>
          <p:cNvCxnSpPr>
            <a:cxnSpLocks/>
          </p:cNvCxnSpPr>
          <p:nvPr userDrawn="1"/>
        </p:nvCxnSpPr>
        <p:spPr>
          <a:xfrm>
            <a:off x="2898600" y="3613117"/>
            <a:ext cx="0" cy="1627956"/>
          </a:xfrm>
          <a:prstGeom prst="line">
            <a:avLst/>
          </a:prstGeom>
          <a:ln w="15875" cap="rnd">
            <a:solidFill>
              <a:srgbClr val="A6A6A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08015B19-0B4B-4B1E-A720-51E7AA4720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9999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99D2924-4692-41C7-932A-1023830E5712}"/>
              </a:ext>
            </a:extLst>
          </p:cNvPr>
          <p:cNvCxnSpPr>
            <a:stCxn id="73" idx="2"/>
            <a:endCxn id="35" idx="6"/>
          </p:cNvCxnSpPr>
          <p:nvPr/>
        </p:nvCxnSpPr>
        <p:spPr>
          <a:xfrm>
            <a:off x="2116959" y="3743216"/>
            <a:ext cx="8373026" cy="0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îş1îďè">
            <a:extLst>
              <a:ext uri="{FF2B5EF4-FFF2-40B4-BE49-F238E27FC236}">
                <a16:creationId xmlns:a16="http://schemas.microsoft.com/office/drawing/2014/main" id="{B1509637-CE2C-40B6-B1A1-AD75D0EFFD80}"/>
              </a:ext>
            </a:extLst>
          </p:cNvPr>
          <p:cNvGrpSpPr/>
          <p:nvPr/>
        </p:nvGrpSpPr>
        <p:grpSpPr>
          <a:xfrm>
            <a:off x="1728038" y="2308582"/>
            <a:ext cx="849842" cy="942956"/>
            <a:chOff x="1514216" y="1539875"/>
            <a:chExt cx="849842" cy="942956"/>
          </a:xfrm>
        </p:grpSpPr>
        <p:sp>
          <p:nvSpPr>
            <p:cNvPr id="76" name="ïṥļíḑe">
              <a:extLst>
                <a:ext uri="{FF2B5EF4-FFF2-40B4-BE49-F238E27FC236}">
                  <a16:creationId xmlns:a16="http://schemas.microsoft.com/office/drawing/2014/main" id="{1C0EDD01-7FFF-494A-8645-4BD480F641F4}"/>
                </a:ext>
              </a:extLst>
            </p:cNvPr>
            <p:cNvSpPr/>
            <p:nvPr/>
          </p:nvSpPr>
          <p:spPr bwMode="auto">
            <a:xfrm>
              <a:off x="1514216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1E5B84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ru-RU" sz="1600" i="1" u="sng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7" name="íṣļïḓé">
              <a:extLst>
                <a:ext uri="{FF2B5EF4-FFF2-40B4-BE49-F238E27FC236}">
                  <a16:creationId xmlns:a16="http://schemas.microsoft.com/office/drawing/2014/main" id="{D1449E20-BA61-4306-8506-3166039F4DEA}"/>
                </a:ext>
              </a:extLst>
            </p:cNvPr>
            <p:cNvSpPr/>
            <p:nvPr/>
          </p:nvSpPr>
          <p:spPr>
            <a:xfrm>
              <a:off x="1765403" y="1865079"/>
              <a:ext cx="347468" cy="292548"/>
            </a:xfrm>
            <a:custGeom>
              <a:avLst/>
              <a:gdLst>
                <a:gd name="connsiteX0" fmla="*/ 54158 w 604539"/>
                <a:gd name="connsiteY0" fmla="*/ 287695 h 508988"/>
                <a:gd name="connsiteX1" fmla="*/ 242194 w 604539"/>
                <a:gd name="connsiteY1" fmla="*/ 287695 h 508988"/>
                <a:gd name="connsiteX2" fmla="*/ 264990 w 604539"/>
                <a:gd name="connsiteY2" fmla="*/ 306729 h 508988"/>
                <a:gd name="connsiteX3" fmla="*/ 295264 w 604539"/>
                <a:gd name="connsiteY3" fmla="*/ 478149 h 508988"/>
                <a:gd name="connsiteX4" fmla="*/ 296591 w 604539"/>
                <a:gd name="connsiteY4" fmla="*/ 485739 h 508988"/>
                <a:gd name="connsiteX5" fmla="*/ 273433 w 604539"/>
                <a:gd name="connsiteY5" fmla="*/ 508988 h 508988"/>
                <a:gd name="connsiteX6" fmla="*/ 273071 w 604539"/>
                <a:gd name="connsiteY6" fmla="*/ 508988 h 508988"/>
                <a:gd name="connsiteX7" fmla="*/ 23160 w 604539"/>
                <a:gd name="connsiteY7" fmla="*/ 508988 h 508988"/>
                <a:gd name="connsiteX8" fmla="*/ 5430 w 604539"/>
                <a:gd name="connsiteY8" fmla="*/ 500676 h 508988"/>
                <a:gd name="connsiteX9" fmla="*/ 364 w 604539"/>
                <a:gd name="connsiteY9" fmla="*/ 481763 h 508988"/>
                <a:gd name="connsiteX10" fmla="*/ 31241 w 604539"/>
                <a:gd name="connsiteY10" fmla="*/ 306729 h 508988"/>
                <a:gd name="connsiteX11" fmla="*/ 54158 w 604539"/>
                <a:gd name="connsiteY11" fmla="*/ 287695 h 508988"/>
                <a:gd name="connsiteX12" fmla="*/ 362106 w 604539"/>
                <a:gd name="connsiteY12" fmla="*/ 287554 h 508988"/>
                <a:gd name="connsiteX13" fmla="*/ 550142 w 604539"/>
                <a:gd name="connsiteY13" fmla="*/ 287554 h 508988"/>
                <a:gd name="connsiteX14" fmla="*/ 572938 w 604539"/>
                <a:gd name="connsiteY14" fmla="*/ 306710 h 508988"/>
                <a:gd name="connsiteX15" fmla="*/ 603212 w 604539"/>
                <a:gd name="connsiteY15" fmla="*/ 478147 h 508988"/>
                <a:gd name="connsiteX16" fmla="*/ 604539 w 604539"/>
                <a:gd name="connsiteY16" fmla="*/ 485736 h 508988"/>
                <a:gd name="connsiteX17" fmla="*/ 581381 w 604539"/>
                <a:gd name="connsiteY17" fmla="*/ 508988 h 508988"/>
                <a:gd name="connsiteX18" fmla="*/ 581019 w 604539"/>
                <a:gd name="connsiteY18" fmla="*/ 508988 h 508988"/>
                <a:gd name="connsiteX19" fmla="*/ 331108 w 604539"/>
                <a:gd name="connsiteY19" fmla="*/ 508988 h 508988"/>
                <a:gd name="connsiteX20" fmla="*/ 313378 w 604539"/>
                <a:gd name="connsiteY20" fmla="*/ 500675 h 508988"/>
                <a:gd name="connsiteX21" fmla="*/ 308312 w 604539"/>
                <a:gd name="connsiteY21" fmla="*/ 481761 h 508988"/>
                <a:gd name="connsiteX22" fmla="*/ 339189 w 604539"/>
                <a:gd name="connsiteY22" fmla="*/ 306710 h 508988"/>
                <a:gd name="connsiteX23" fmla="*/ 362106 w 604539"/>
                <a:gd name="connsiteY23" fmla="*/ 287554 h 508988"/>
                <a:gd name="connsiteX24" fmla="*/ 208081 w 604539"/>
                <a:gd name="connsiteY24" fmla="*/ 54053 h 508988"/>
                <a:gd name="connsiteX25" fmla="*/ 396118 w 604539"/>
                <a:gd name="connsiteY25" fmla="*/ 54053 h 508988"/>
                <a:gd name="connsiteX26" fmla="*/ 419034 w 604539"/>
                <a:gd name="connsiteY26" fmla="*/ 73201 h 508988"/>
                <a:gd name="connsiteX27" fmla="*/ 449308 w 604539"/>
                <a:gd name="connsiteY27" fmla="*/ 244446 h 508988"/>
                <a:gd name="connsiteX28" fmla="*/ 450635 w 604539"/>
                <a:gd name="connsiteY28" fmla="*/ 252154 h 508988"/>
                <a:gd name="connsiteX29" fmla="*/ 427357 w 604539"/>
                <a:gd name="connsiteY29" fmla="*/ 275275 h 508988"/>
                <a:gd name="connsiteX30" fmla="*/ 427115 w 604539"/>
                <a:gd name="connsiteY30" fmla="*/ 275275 h 508988"/>
                <a:gd name="connsiteX31" fmla="*/ 177204 w 604539"/>
                <a:gd name="connsiteY31" fmla="*/ 275275 h 508988"/>
                <a:gd name="connsiteX32" fmla="*/ 159353 w 604539"/>
                <a:gd name="connsiteY32" fmla="*/ 266966 h 508988"/>
                <a:gd name="connsiteX33" fmla="*/ 154288 w 604539"/>
                <a:gd name="connsiteY33" fmla="*/ 248059 h 508988"/>
                <a:gd name="connsiteX34" fmla="*/ 185285 w 604539"/>
                <a:gd name="connsiteY34" fmla="*/ 73201 h 508988"/>
                <a:gd name="connsiteX35" fmla="*/ 208081 w 604539"/>
                <a:gd name="connsiteY35" fmla="*/ 54053 h 508988"/>
                <a:gd name="connsiteX36" fmla="*/ 518273 w 604539"/>
                <a:gd name="connsiteY36" fmla="*/ 0 h 508988"/>
                <a:gd name="connsiteX37" fmla="*/ 541548 w 604539"/>
                <a:gd name="connsiteY37" fmla="*/ 23244 h 508988"/>
                <a:gd name="connsiteX38" fmla="*/ 541548 w 604539"/>
                <a:gd name="connsiteY38" fmla="*/ 54075 h 508988"/>
                <a:gd name="connsiteX39" fmla="*/ 572422 w 604539"/>
                <a:gd name="connsiteY39" fmla="*/ 54075 h 508988"/>
                <a:gd name="connsiteX40" fmla="*/ 595577 w 604539"/>
                <a:gd name="connsiteY40" fmla="*/ 77199 h 508988"/>
                <a:gd name="connsiteX41" fmla="*/ 572422 w 604539"/>
                <a:gd name="connsiteY41" fmla="*/ 100322 h 508988"/>
                <a:gd name="connsiteX42" fmla="*/ 541548 w 604539"/>
                <a:gd name="connsiteY42" fmla="*/ 100322 h 508988"/>
                <a:gd name="connsiteX43" fmla="*/ 541548 w 604539"/>
                <a:gd name="connsiteY43" fmla="*/ 131274 h 508988"/>
                <a:gd name="connsiteX44" fmla="*/ 518273 w 604539"/>
                <a:gd name="connsiteY44" fmla="*/ 154397 h 508988"/>
                <a:gd name="connsiteX45" fmla="*/ 495117 w 604539"/>
                <a:gd name="connsiteY45" fmla="*/ 131274 h 508988"/>
                <a:gd name="connsiteX46" fmla="*/ 495117 w 604539"/>
                <a:gd name="connsiteY46" fmla="*/ 100322 h 508988"/>
                <a:gd name="connsiteX47" fmla="*/ 464244 w 604539"/>
                <a:gd name="connsiteY47" fmla="*/ 100322 h 508988"/>
                <a:gd name="connsiteX48" fmla="*/ 440968 w 604539"/>
                <a:gd name="connsiteY48" fmla="*/ 77199 h 508988"/>
                <a:gd name="connsiteX49" fmla="*/ 464244 w 604539"/>
                <a:gd name="connsiteY49" fmla="*/ 54075 h 508988"/>
                <a:gd name="connsiteX50" fmla="*/ 495117 w 604539"/>
                <a:gd name="connsiteY50" fmla="*/ 54075 h 508988"/>
                <a:gd name="connsiteX51" fmla="*/ 495117 w 604539"/>
                <a:gd name="connsiteY51" fmla="*/ 23244 h 508988"/>
                <a:gd name="connsiteX52" fmla="*/ 518273 w 604539"/>
                <a:gd name="connsiteY52" fmla="*/ 0 h 50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4539" h="508988">
                  <a:moveTo>
                    <a:pt x="54158" y="287695"/>
                  </a:moveTo>
                  <a:lnTo>
                    <a:pt x="242194" y="287695"/>
                  </a:lnTo>
                  <a:cubicBezTo>
                    <a:pt x="253411" y="287695"/>
                    <a:pt x="263060" y="295766"/>
                    <a:pt x="264990" y="306729"/>
                  </a:cubicBezTo>
                  <a:lnTo>
                    <a:pt x="295264" y="478149"/>
                  </a:lnTo>
                  <a:cubicBezTo>
                    <a:pt x="296109" y="480559"/>
                    <a:pt x="296591" y="483088"/>
                    <a:pt x="296591" y="485739"/>
                  </a:cubicBezTo>
                  <a:cubicBezTo>
                    <a:pt x="296591" y="498628"/>
                    <a:pt x="286218" y="508988"/>
                    <a:pt x="273433" y="508988"/>
                  </a:cubicBezTo>
                  <a:lnTo>
                    <a:pt x="273071" y="508988"/>
                  </a:lnTo>
                  <a:lnTo>
                    <a:pt x="23160" y="508988"/>
                  </a:lnTo>
                  <a:cubicBezTo>
                    <a:pt x="16285" y="508988"/>
                    <a:pt x="9772" y="505977"/>
                    <a:pt x="5430" y="500676"/>
                  </a:cubicBezTo>
                  <a:cubicBezTo>
                    <a:pt x="967" y="495496"/>
                    <a:pt x="-842" y="488509"/>
                    <a:pt x="364" y="481763"/>
                  </a:cubicBezTo>
                  <a:lnTo>
                    <a:pt x="31241" y="306729"/>
                  </a:lnTo>
                  <a:cubicBezTo>
                    <a:pt x="33171" y="295766"/>
                    <a:pt x="42820" y="287695"/>
                    <a:pt x="54158" y="287695"/>
                  </a:cubicBezTo>
                  <a:close/>
                  <a:moveTo>
                    <a:pt x="362106" y="287554"/>
                  </a:moveTo>
                  <a:lnTo>
                    <a:pt x="550142" y="287554"/>
                  </a:lnTo>
                  <a:cubicBezTo>
                    <a:pt x="561359" y="287554"/>
                    <a:pt x="571008" y="295747"/>
                    <a:pt x="572938" y="306710"/>
                  </a:cubicBezTo>
                  <a:lnTo>
                    <a:pt x="603212" y="478147"/>
                  </a:lnTo>
                  <a:cubicBezTo>
                    <a:pt x="604057" y="480556"/>
                    <a:pt x="604539" y="483086"/>
                    <a:pt x="604539" y="485736"/>
                  </a:cubicBezTo>
                  <a:cubicBezTo>
                    <a:pt x="604539" y="498627"/>
                    <a:pt x="594166" y="508988"/>
                    <a:pt x="581381" y="508988"/>
                  </a:cubicBezTo>
                  <a:lnTo>
                    <a:pt x="581019" y="508988"/>
                  </a:lnTo>
                  <a:lnTo>
                    <a:pt x="331108" y="508988"/>
                  </a:lnTo>
                  <a:cubicBezTo>
                    <a:pt x="324233" y="508988"/>
                    <a:pt x="317720" y="505976"/>
                    <a:pt x="313378" y="500675"/>
                  </a:cubicBezTo>
                  <a:cubicBezTo>
                    <a:pt x="308915" y="495495"/>
                    <a:pt x="307106" y="488507"/>
                    <a:pt x="308312" y="481761"/>
                  </a:cubicBezTo>
                  <a:lnTo>
                    <a:pt x="339189" y="306710"/>
                  </a:lnTo>
                  <a:cubicBezTo>
                    <a:pt x="341119" y="295747"/>
                    <a:pt x="350768" y="287554"/>
                    <a:pt x="362106" y="287554"/>
                  </a:cubicBezTo>
                  <a:close/>
                  <a:moveTo>
                    <a:pt x="208081" y="54053"/>
                  </a:moveTo>
                  <a:lnTo>
                    <a:pt x="396118" y="54053"/>
                  </a:lnTo>
                  <a:cubicBezTo>
                    <a:pt x="407455" y="54053"/>
                    <a:pt x="417104" y="62122"/>
                    <a:pt x="419034" y="73201"/>
                  </a:cubicBezTo>
                  <a:lnTo>
                    <a:pt x="449308" y="244446"/>
                  </a:lnTo>
                  <a:cubicBezTo>
                    <a:pt x="450153" y="246855"/>
                    <a:pt x="450635" y="249504"/>
                    <a:pt x="450635" y="252154"/>
                  </a:cubicBezTo>
                  <a:cubicBezTo>
                    <a:pt x="450635" y="264919"/>
                    <a:pt x="440262" y="275275"/>
                    <a:pt x="427357" y="275275"/>
                  </a:cubicBezTo>
                  <a:lnTo>
                    <a:pt x="427115" y="275275"/>
                  </a:lnTo>
                  <a:lnTo>
                    <a:pt x="177204" y="275275"/>
                  </a:lnTo>
                  <a:cubicBezTo>
                    <a:pt x="170329" y="275275"/>
                    <a:pt x="163816" y="272265"/>
                    <a:pt x="159353" y="266966"/>
                  </a:cubicBezTo>
                  <a:cubicBezTo>
                    <a:pt x="155011" y="261788"/>
                    <a:pt x="153202" y="254803"/>
                    <a:pt x="154288" y="248059"/>
                  </a:cubicBezTo>
                  <a:lnTo>
                    <a:pt x="185285" y="73201"/>
                  </a:lnTo>
                  <a:cubicBezTo>
                    <a:pt x="187215" y="62122"/>
                    <a:pt x="196864" y="54053"/>
                    <a:pt x="208081" y="54053"/>
                  </a:cubicBezTo>
                  <a:close/>
                  <a:moveTo>
                    <a:pt x="518273" y="0"/>
                  </a:moveTo>
                  <a:cubicBezTo>
                    <a:pt x="531177" y="0"/>
                    <a:pt x="541548" y="10358"/>
                    <a:pt x="541548" y="23244"/>
                  </a:cubicBezTo>
                  <a:lnTo>
                    <a:pt x="541548" y="54075"/>
                  </a:lnTo>
                  <a:lnTo>
                    <a:pt x="572422" y="54075"/>
                  </a:lnTo>
                  <a:cubicBezTo>
                    <a:pt x="585205" y="54075"/>
                    <a:pt x="595577" y="64433"/>
                    <a:pt x="595577" y="77199"/>
                  </a:cubicBezTo>
                  <a:cubicBezTo>
                    <a:pt x="595577" y="89965"/>
                    <a:pt x="585205" y="100322"/>
                    <a:pt x="572422" y="100322"/>
                  </a:cubicBezTo>
                  <a:lnTo>
                    <a:pt x="541548" y="100322"/>
                  </a:lnTo>
                  <a:lnTo>
                    <a:pt x="541548" y="131274"/>
                  </a:lnTo>
                  <a:cubicBezTo>
                    <a:pt x="541548" y="144040"/>
                    <a:pt x="531177" y="154397"/>
                    <a:pt x="518273" y="154397"/>
                  </a:cubicBezTo>
                  <a:cubicBezTo>
                    <a:pt x="505489" y="154397"/>
                    <a:pt x="495117" y="144040"/>
                    <a:pt x="495117" y="131274"/>
                  </a:cubicBezTo>
                  <a:lnTo>
                    <a:pt x="495117" y="100322"/>
                  </a:lnTo>
                  <a:lnTo>
                    <a:pt x="464244" y="100322"/>
                  </a:lnTo>
                  <a:cubicBezTo>
                    <a:pt x="451340" y="100322"/>
                    <a:pt x="440968" y="89965"/>
                    <a:pt x="440968" y="77199"/>
                  </a:cubicBezTo>
                  <a:cubicBezTo>
                    <a:pt x="440968" y="64433"/>
                    <a:pt x="451340" y="54075"/>
                    <a:pt x="464244" y="54075"/>
                  </a:cubicBezTo>
                  <a:lnTo>
                    <a:pt x="495117" y="54075"/>
                  </a:lnTo>
                  <a:lnTo>
                    <a:pt x="495117" y="23244"/>
                  </a:lnTo>
                  <a:cubicBezTo>
                    <a:pt x="495117" y="10358"/>
                    <a:pt x="505489" y="0"/>
                    <a:pt x="518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71" name="ïŝḷïḓê">
            <a:extLst>
              <a:ext uri="{FF2B5EF4-FFF2-40B4-BE49-F238E27FC236}">
                <a16:creationId xmlns:a16="http://schemas.microsoft.com/office/drawing/2014/main" id="{F1CDE1CE-1813-4A7A-9CF0-C69E469290A1}"/>
              </a:ext>
            </a:extLst>
          </p:cNvPr>
          <p:cNvGrpSpPr/>
          <p:nvPr/>
        </p:nvGrpSpPr>
        <p:grpSpPr>
          <a:xfrm>
            <a:off x="2116959" y="3251538"/>
            <a:ext cx="72000" cy="527678"/>
            <a:chOff x="1903137" y="2482831"/>
            <a:chExt cx="72000" cy="527678"/>
          </a:xfrm>
        </p:grpSpPr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0A9F7E0-38FF-4D8B-98B4-83C706CEDFDE}"/>
                </a:ext>
              </a:extLst>
            </p:cNvPr>
            <p:cNvCxnSpPr/>
            <p:nvPr/>
          </p:nvCxnSpPr>
          <p:spPr>
            <a:xfrm>
              <a:off x="1939137" y="2482831"/>
              <a:ext cx="0" cy="455678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ï$ļiḋê">
              <a:extLst>
                <a:ext uri="{FF2B5EF4-FFF2-40B4-BE49-F238E27FC236}">
                  <a16:creationId xmlns:a16="http://schemas.microsoft.com/office/drawing/2014/main" id="{AB4F06EC-5E1D-4577-AB6A-F5654E4E75B2}"/>
                </a:ext>
              </a:extLst>
            </p:cNvPr>
            <p:cNvSpPr/>
            <p:nvPr/>
          </p:nvSpPr>
          <p:spPr>
            <a:xfrm>
              <a:off x="1903137" y="2938509"/>
              <a:ext cx="72000" cy="72000"/>
            </a:xfrm>
            <a:prstGeom prst="ellipse">
              <a:avLst/>
            </a:prstGeom>
            <a:solidFill>
              <a:srgbClr val="1E5B84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6" name="iṡ1íḑe">
            <a:extLst>
              <a:ext uri="{FF2B5EF4-FFF2-40B4-BE49-F238E27FC236}">
                <a16:creationId xmlns:a16="http://schemas.microsoft.com/office/drawing/2014/main" id="{59D7EBD6-F551-4DB5-A5DE-42795107893F}"/>
              </a:ext>
            </a:extLst>
          </p:cNvPr>
          <p:cNvGrpSpPr/>
          <p:nvPr/>
        </p:nvGrpSpPr>
        <p:grpSpPr>
          <a:xfrm>
            <a:off x="3803295" y="2308582"/>
            <a:ext cx="849842" cy="2213712"/>
            <a:chOff x="3589473" y="1539875"/>
            <a:chExt cx="849842" cy="2213712"/>
          </a:xfrm>
        </p:grpSpPr>
        <p:grpSp>
          <p:nvGrpSpPr>
            <p:cNvPr id="58" name="îšḻíďe">
              <a:extLst>
                <a:ext uri="{FF2B5EF4-FFF2-40B4-BE49-F238E27FC236}">
                  <a16:creationId xmlns:a16="http://schemas.microsoft.com/office/drawing/2014/main" id="{35F2D3D9-1BF2-4810-B6F8-EC2A6EE13286}"/>
                </a:ext>
              </a:extLst>
            </p:cNvPr>
            <p:cNvGrpSpPr/>
            <p:nvPr/>
          </p:nvGrpSpPr>
          <p:grpSpPr>
            <a:xfrm>
              <a:off x="3589473" y="1539875"/>
              <a:ext cx="849842" cy="942956"/>
              <a:chOff x="3589473" y="1539875"/>
              <a:chExt cx="849842" cy="942956"/>
            </a:xfrm>
          </p:grpSpPr>
          <p:sp>
            <p:nvSpPr>
              <p:cNvPr id="66" name="iŝlïdè">
                <a:extLst>
                  <a:ext uri="{FF2B5EF4-FFF2-40B4-BE49-F238E27FC236}">
                    <a16:creationId xmlns:a16="http://schemas.microsoft.com/office/drawing/2014/main" id="{5479A644-BB3E-42C5-BBAC-4D744B61D648}"/>
                  </a:ext>
                </a:extLst>
              </p:cNvPr>
              <p:cNvSpPr/>
              <p:nvPr/>
            </p:nvSpPr>
            <p:spPr bwMode="auto">
              <a:xfrm>
                <a:off x="3589473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67" name="ïṧḷîḑê">
                <a:extLst>
                  <a:ext uri="{FF2B5EF4-FFF2-40B4-BE49-F238E27FC236}">
                    <a16:creationId xmlns:a16="http://schemas.microsoft.com/office/drawing/2014/main" id="{A877D1F9-5565-4DBA-9583-07044D0D0848}"/>
                  </a:ext>
                </a:extLst>
              </p:cNvPr>
              <p:cNvSpPr/>
              <p:nvPr/>
            </p:nvSpPr>
            <p:spPr>
              <a:xfrm>
                <a:off x="3840660" y="1858244"/>
                <a:ext cx="347468" cy="306219"/>
              </a:xfrm>
              <a:custGeom>
                <a:avLst/>
                <a:gdLst>
                  <a:gd name="T0" fmla="*/ 2472 w 2641"/>
                  <a:gd name="T1" fmla="*/ 1969 h 2331"/>
                  <a:gd name="T2" fmla="*/ 2472 w 2641"/>
                  <a:gd name="T3" fmla="*/ 1969 h 2331"/>
                  <a:gd name="T4" fmla="*/ 2426 w 2641"/>
                  <a:gd name="T5" fmla="*/ 2194 h 2331"/>
                  <a:gd name="T6" fmla="*/ 2258 w 2641"/>
                  <a:gd name="T7" fmla="*/ 2331 h 2331"/>
                  <a:gd name="T8" fmla="*/ 269 w 2641"/>
                  <a:gd name="T9" fmla="*/ 2331 h 2331"/>
                  <a:gd name="T10" fmla="*/ 101 w 2641"/>
                  <a:gd name="T11" fmla="*/ 2126 h 2331"/>
                  <a:gd name="T12" fmla="*/ 293 w 2641"/>
                  <a:gd name="T13" fmla="*/ 1188 h 2331"/>
                  <a:gd name="T14" fmla="*/ 414 w 2641"/>
                  <a:gd name="T15" fmla="*/ 1052 h 2331"/>
                  <a:gd name="T16" fmla="*/ 414 w 2641"/>
                  <a:gd name="T17" fmla="*/ 1052 h 2331"/>
                  <a:gd name="T18" fmla="*/ 428 w 2641"/>
                  <a:gd name="T19" fmla="*/ 1049 h 2331"/>
                  <a:gd name="T20" fmla="*/ 428 w 2641"/>
                  <a:gd name="T21" fmla="*/ 1048 h 2331"/>
                  <a:gd name="T22" fmla="*/ 441 w 2641"/>
                  <a:gd name="T23" fmla="*/ 1046 h 2331"/>
                  <a:gd name="T24" fmla="*/ 445 w 2641"/>
                  <a:gd name="T25" fmla="*/ 1045 h 2331"/>
                  <a:gd name="T26" fmla="*/ 455 w 2641"/>
                  <a:gd name="T27" fmla="*/ 1044 h 2331"/>
                  <a:gd name="T28" fmla="*/ 470 w 2641"/>
                  <a:gd name="T29" fmla="*/ 1044 h 2331"/>
                  <a:gd name="T30" fmla="*/ 548 w 2641"/>
                  <a:gd name="T31" fmla="*/ 1044 h 2331"/>
                  <a:gd name="T32" fmla="*/ 2118 w 2641"/>
                  <a:gd name="T33" fmla="*/ 1044 h 2331"/>
                  <a:gd name="T34" fmla="*/ 2251 w 2641"/>
                  <a:gd name="T35" fmla="*/ 1044 h 2331"/>
                  <a:gd name="T36" fmla="*/ 2472 w 2641"/>
                  <a:gd name="T37" fmla="*/ 1044 h 2331"/>
                  <a:gd name="T38" fmla="*/ 2555 w 2641"/>
                  <a:gd name="T39" fmla="*/ 1044 h 2331"/>
                  <a:gd name="T40" fmla="*/ 2615 w 2641"/>
                  <a:gd name="T41" fmla="*/ 1068 h 2331"/>
                  <a:gd name="T42" fmla="*/ 2641 w 2641"/>
                  <a:gd name="T43" fmla="*/ 1127 h 2331"/>
                  <a:gd name="T44" fmla="*/ 2639 w 2641"/>
                  <a:gd name="T45" fmla="*/ 1147 h 2331"/>
                  <a:gd name="T46" fmla="*/ 2472 w 2641"/>
                  <a:gd name="T47" fmla="*/ 1969 h 2331"/>
                  <a:gd name="T48" fmla="*/ 2471 w 2641"/>
                  <a:gd name="T49" fmla="*/ 910 h 2331"/>
                  <a:gd name="T50" fmla="*/ 2320 w 2641"/>
                  <a:gd name="T51" fmla="*/ 774 h 2331"/>
                  <a:gd name="T52" fmla="*/ 2251 w 2641"/>
                  <a:gd name="T53" fmla="*/ 774 h 2331"/>
                  <a:gd name="T54" fmla="*/ 2251 w 2641"/>
                  <a:gd name="T55" fmla="*/ 910 h 2331"/>
                  <a:gd name="T56" fmla="*/ 2471 w 2641"/>
                  <a:gd name="T57" fmla="*/ 910 h 2331"/>
                  <a:gd name="T58" fmla="*/ 162 w 2641"/>
                  <a:gd name="T59" fmla="*/ 1162 h 2331"/>
                  <a:gd name="T60" fmla="*/ 414 w 2641"/>
                  <a:gd name="T61" fmla="*/ 915 h 2331"/>
                  <a:gd name="T62" fmla="*/ 414 w 2641"/>
                  <a:gd name="T63" fmla="*/ 548 h 2331"/>
                  <a:gd name="T64" fmla="*/ 178 w 2641"/>
                  <a:gd name="T65" fmla="*/ 548 h 2331"/>
                  <a:gd name="T66" fmla="*/ 0 w 2641"/>
                  <a:gd name="T67" fmla="*/ 726 h 2331"/>
                  <a:gd name="T68" fmla="*/ 0 w 2641"/>
                  <a:gd name="T69" fmla="*/ 1955 h 2331"/>
                  <a:gd name="T70" fmla="*/ 162 w 2641"/>
                  <a:gd name="T71" fmla="*/ 1162 h 2331"/>
                  <a:gd name="T72" fmla="*/ 2118 w 2641"/>
                  <a:gd name="T73" fmla="*/ 75 h 2331"/>
                  <a:gd name="T74" fmla="*/ 2118 w 2641"/>
                  <a:gd name="T75" fmla="*/ 910 h 2331"/>
                  <a:gd name="T76" fmla="*/ 548 w 2641"/>
                  <a:gd name="T77" fmla="*/ 910 h 2331"/>
                  <a:gd name="T78" fmla="*/ 548 w 2641"/>
                  <a:gd name="T79" fmla="*/ 75 h 2331"/>
                  <a:gd name="T80" fmla="*/ 623 w 2641"/>
                  <a:gd name="T81" fmla="*/ 0 h 2331"/>
                  <a:gd name="T82" fmla="*/ 2043 w 2641"/>
                  <a:gd name="T83" fmla="*/ 0 h 2331"/>
                  <a:gd name="T84" fmla="*/ 2118 w 2641"/>
                  <a:gd name="T85" fmla="*/ 75 h 2331"/>
                  <a:gd name="T86" fmla="*/ 1926 w 2641"/>
                  <a:gd name="T87" fmla="*/ 665 h 2331"/>
                  <a:gd name="T88" fmla="*/ 1859 w 2641"/>
                  <a:gd name="T89" fmla="*/ 598 h 2331"/>
                  <a:gd name="T90" fmla="*/ 806 w 2641"/>
                  <a:gd name="T91" fmla="*/ 598 h 2331"/>
                  <a:gd name="T92" fmla="*/ 740 w 2641"/>
                  <a:gd name="T93" fmla="*/ 665 h 2331"/>
                  <a:gd name="T94" fmla="*/ 806 w 2641"/>
                  <a:gd name="T95" fmla="*/ 732 h 2331"/>
                  <a:gd name="T96" fmla="*/ 1859 w 2641"/>
                  <a:gd name="T97" fmla="*/ 732 h 2331"/>
                  <a:gd name="T98" fmla="*/ 1926 w 2641"/>
                  <a:gd name="T99" fmla="*/ 665 h 2331"/>
                  <a:gd name="T100" fmla="*/ 1926 w 2641"/>
                  <a:gd name="T101" fmla="*/ 321 h 2331"/>
                  <a:gd name="T102" fmla="*/ 1859 w 2641"/>
                  <a:gd name="T103" fmla="*/ 254 h 2331"/>
                  <a:gd name="T104" fmla="*/ 806 w 2641"/>
                  <a:gd name="T105" fmla="*/ 254 h 2331"/>
                  <a:gd name="T106" fmla="*/ 740 w 2641"/>
                  <a:gd name="T107" fmla="*/ 321 h 2331"/>
                  <a:gd name="T108" fmla="*/ 806 w 2641"/>
                  <a:gd name="T109" fmla="*/ 388 h 2331"/>
                  <a:gd name="T110" fmla="*/ 1859 w 2641"/>
                  <a:gd name="T111" fmla="*/ 388 h 2331"/>
                  <a:gd name="T112" fmla="*/ 1926 w 2641"/>
                  <a:gd name="T113" fmla="*/ 321 h 2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41" h="2331">
                    <a:moveTo>
                      <a:pt x="2472" y="1969"/>
                    </a:moveTo>
                    <a:lnTo>
                      <a:pt x="2472" y="1969"/>
                    </a:lnTo>
                    <a:lnTo>
                      <a:pt x="2426" y="2194"/>
                    </a:lnTo>
                    <a:cubicBezTo>
                      <a:pt x="2409" y="2274"/>
                      <a:pt x="2339" y="2331"/>
                      <a:pt x="2258" y="2331"/>
                    </a:cubicBezTo>
                    <a:lnTo>
                      <a:pt x="269" y="2331"/>
                    </a:lnTo>
                    <a:cubicBezTo>
                      <a:pt x="161" y="2331"/>
                      <a:pt x="80" y="2232"/>
                      <a:pt x="101" y="2126"/>
                    </a:cubicBezTo>
                    <a:lnTo>
                      <a:pt x="293" y="1188"/>
                    </a:lnTo>
                    <a:cubicBezTo>
                      <a:pt x="306" y="1123"/>
                      <a:pt x="354" y="1072"/>
                      <a:pt x="414" y="1052"/>
                    </a:cubicBezTo>
                    <a:lnTo>
                      <a:pt x="414" y="1052"/>
                    </a:lnTo>
                    <a:cubicBezTo>
                      <a:pt x="419" y="1051"/>
                      <a:pt x="423" y="1050"/>
                      <a:pt x="428" y="1049"/>
                    </a:cubicBezTo>
                    <a:cubicBezTo>
                      <a:pt x="428" y="1049"/>
                      <a:pt x="428" y="1049"/>
                      <a:pt x="428" y="1048"/>
                    </a:cubicBezTo>
                    <a:cubicBezTo>
                      <a:pt x="432" y="1047"/>
                      <a:pt x="437" y="1047"/>
                      <a:pt x="441" y="1046"/>
                    </a:cubicBezTo>
                    <a:cubicBezTo>
                      <a:pt x="442" y="1046"/>
                      <a:pt x="444" y="1046"/>
                      <a:pt x="445" y="1045"/>
                    </a:cubicBezTo>
                    <a:cubicBezTo>
                      <a:pt x="448" y="1045"/>
                      <a:pt x="452" y="1044"/>
                      <a:pt x="455" y="1044"/>
                    </a:cubicBezTo>
                    <a:cubicBezTo>
                      <a:pt x="460" y="1044"/>
                      <a:pt x="465" y="1044"/>
                      <a:pt x="470" y="1044"/>
                    </a:cubicBezTo>
                    <a:lnTo>
                      <a:pt x="548" y="1044"/>
                    </a:lnTo>
                    <a:lnTo>
                      <a:pt x="2118" y="1044"/>
                    </a:lnTo>
                    <a:lnTo>
                      <a:pt x="2251" y="1044"/>
                    </a:lnTo>
                    <a:lnTo>
                      <a:pt x="2472" y="1044"/>
                    </a:lnTo>
                    <a:lnTo>
                      <a:pt x="2555" y="1044"/>
                    </a:lnTo>
                    <a:cubicBezTo>
                      <a:pt x="2579" y="1044"/>
                      <a:pt x="2600" y="1053"/>
                      <a:pt x="2615" y="1068"/>
                    </a:cubicBezTo>
                    <a:cubicBezTo>
                      <a:pt x="2631" y="1084"/>
                      <a:pt x="2640" y="1104"/>
                      <a:pt x="2641" y="1127"/>
                    </a:cubicBezTo>
                    <a:cubicBezTo>
                      <a:pt x="2641" y="1134"/>
                      <a:pt x="2641" y="1140"/>
                      <a:pt x="2639" y="1147"/>
                    </a:cubicBezTo>
                    <a:lnTo>
                      <a:pt x="2472" y="1969"/>
                    </a:lnTo>
                    <a:close/>
                    <a:moveTo>
                      <a:pt x="2471" y="910"/>
                    </a:moveTo>
                    <a:cubicBezTo>
                      <a:pt x="2463" y="834"/>
                      <a:pt x="2398" y="774"/>
                      <a:pt x="2320" y="774"/>
                    </a:cubicBezTo>
                    <a:lnTo>
                      <a:pt x="2251" y="774"/>
                    </a:lnTo>
                    <a:lnTo>
                      <a:pt x="2251" y="910"/>
                    </a:lnTo>
                    <a:lnTo>
                      <a:pt x="2471" y="910"/>
                    </a:lnTo>
                    <a:close/>
                    <a:moveTo>
                      <a:pt x="162" y="1162"/>
                    </a:moveTo>
                    <a:cubicBezTo>
                      <a:pt x="188" y="1034"/>
                      <a:pt x="290" y="938"/>
                      <a:pt x="414" y="915"/>
                    </a:cubicBezTo>
                    <a:lnTo>
                      <a:pt x="414" y="548"/>
                    </a:lnTo>
                    <a:lnTo>
                      <a:pt x="178" y="548"/>
                    </a:lnTo>
                    <a:cubicBezTo>
                      <a:pt x="80" y="548"/>
                      <a:pt x="0" y="628"/>
                      <a:pt x="0" y="726"/>
                    </a:cubicBezTo>
                    <a:lnTo>
                      <a:pt x="0" y="1955"/>
                    </a:lnTo>
                    <a:lnTo>
                      <a:pt x="162" y="1162"/>
                    </a:lnTo>
                    <a:close/>
                    <a:moveTo>
                      <a:pt x="2118" y="75"/>
                    </a:moveTo>
                    <a:lnTo>
                      <a:pt x="2118" y="910"/>
                    </a:lnTo>
                    <a:lnTo>
                      <a:pt x="548" y="910"/>
                    </a:lnTo>
                    <a:lnTo>
                      <a:pt x="548" y="75"/>
                    </a:lnTo>
                    <a:cubicBezTo>
                      <a:pt x="548" y="33"/>
                      <a:pt x="581" y="0"/>
                      <a:pt x="623" y="0"/>
                    </a:cubicBezTo>
                    <a:lnTo>
                      <a:pt x="2043" y="0"/>
                    </a:lnTo>
                    <a:cubicBezTo>
                      <a:pt x="2084" y="0"/>
                      <a:pt x="2118" y="33"/>
                      <a:pt x="2118" y="75"/>
                    </a:cubicBezTo>
                    <a:close/>
                    <a:moveTo>
                      <a:pt x="1926" y="665"/>
                    </a:moveTo>
                    <a:cubicBezTo>
                      <a:pt x="1926" y="628"/>
                      <a:pt x="1896" y="598"/>
                      <a:pt x="1859" y="598"/>
                    </a:cubicBezTo>
                    <a:lnTo>
                      <a:pt x="806" y="598"/>
                    </a:lnTo>
                    <a:cubicBezTo>
                      <a:pt x="769" y="598"/>
                      <a:pt x="740" y="628"/>
                      <a:pt x="740" y="665"/>
                    </a:cubicBezTo>
                    <a:cubicBezTo>
                      <a:pt x="740" y="702"/>
                      <a:pt x="769" y="732"/>
                      <a:pt x="806" y="732"/>
                    </a:cubicBezTo>
                    <a:lnTo>
                      <a:pt x="1859" y="732"/>
                    </a:lnTo>
                    <a:cubicBezTo>
                      <a:pt x="1896" y="732"/>
                      <a:pt x="1926" y="702"/>
                      <a:pt x="1926" y="665"/>
                    </a:cubicBezTo>
                    <a:close/>
                    <a:moveTo>
                      <a:pt x="1926" y="321"/>
                    </a:moveTo>
                    <a:cubicBezTo>
                      <a:pt x="1926" y="284"/>
                      <a:pt x="1896" y="254"/>
                      <a:pt x="1859" y="254"/>
                    </a:cubicBezTo>
                    <a:lnTo>
                      <a:pt x="806" y="254"/>
                    </a:lnTo>
                    <a:cubicBezTo>
                      <a:pt x="769" y="254"/>
                      <a:pt x="740" y="284"/>
                      <a:pt x="740" y="321"/>
                    </a:cubicBezTo>
                    <a:cubicBezTo>
                      <a:pt x="740" y="358"/>
                      <a:pt x="769" y="388"/>
                      <a:pt x="806" y="388"/>
                    </a:cubicBezTo>
                    <a:lnTo>
                      <a:pt x="1859" y="388"/>
                    </a:lnTo>
                    <a:cubicBezTo>
                      <a:pt x="1896" y="388"/>
                      <a:pt x="1926" y="358"/>
                      <a:pt x="1926" y="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61" name="i$ḷîďè">
              <a:extLst>
                <a:ext uri="{FF2B5EF4-FFF2-40B4-BE49-F238E27FC236}">
                  <a16:creationId xmlns:a16="http://schemas.microsoft.com/office/drawing/2014/main" id="{2C82A3C5-D4D3-4D15-95A4-A116E48C2EAA}"/>
                </a:ext>
              </a:extLst>
            </p:cNvPr>
            <p:cNvGrpSpPr/>
            <p:nvPr/>
          </p:nvGrpSpPr>
          <p:grpSpPr>
            <a:xfrm>
              <a:off x="3978394" y="2482830"/>
              <a:ext cx="72000" cy="1270757"/>
              <a:chOff x="3978394" y="2482830"/>
              <a:chExt cx="72000" cy="1270757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DFF04EAE-79C9-4BE0-A03F-197A5688C3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4394" y="2482830"/>
                <a:ext cx="0" cy="1270757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iśļídé">
                <a:extLst>
                  <a:ext uri="{FF2B5EF4-FFF2-40B4-BE49-F238E27FC236}">
                    <a16:creationId xmlns:a16="http://schemas.microsoft.com/office/drawing/2014/main" id="{2B56571A-C63D-4C39-9CD9-5AFDC3DF19A0}"/>
                  </a:ext>
                </a:extLst>
              </p:cNvPr>
              <p:cNvSpPr/>
              <p:nvPr/>
            </p:nvSpPr>
            <p:spPr>
              <a:xfrm>
                <a:off x="3978394" y="2938509"/>
                <a:ext cx="72000" cy="72000"/>
              </a:xfrm>
              <a:prstGeom prst="ellipse">
                <a:avLst/>
              </a:pr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7" name="íŝļïďê">
            <a:extLst>
              <a:ext uri="{FF2B5EF4-FFF2-40B4-BE49-F238E27FC236}">
                <a16:creationId xmlns:a16="http://schemas.microsoft.com/office/drawing/2014/main" id="{C1D03C95-17FC-464F-996C-8E1C55A3E84A}"/>
              </a:ext>
            </a:extLst>
          </p:cNvPr>
          <p:cNvGrpSpPr/>
          <p:nvPr/>
        </p:nvGrpSpPr>
        <p:grpSpPr>
          <a:xfrm>
            <a:off x="5878552" y="2308582"/>
            <a:ext cx="849842" cy="1470634"/>
            <a:chOff x="5664730" y="1539875"/>
            <a:chExt cx="849842" cy="1470634"/>
          </a:xfrm>
        </p:grpSpPr>
        <p:grpSp>
          <p:nvGrpSpPr>
            <p:cNvPr id="48" name="iṣļiḑe">
              <a:extLst>
                <a:ext uri="{FF2B5EF4-FFF2-40B4-BE49-F238E27FC236}">
                  <a16:creationId xmlns:a16="http://schemas.microsoft.com/office/drawing/2014/main" id="{C9D558CC-5C7D-4BD7-8E50-1D4FA0D2720B}"/>
                </a:ext>
              </a:extLst>
            </p:cNvPr>
            <p:cNvGrpSpPr/>
            <p:nvPr/>
          </p:nvGrpSpPr>
          <p:grpSpPr>
            <a:xfrm>
              <a:off x="5664730" y="1539875"/>
              <a:ext cx="849842" cy="942956"/>
              <a:chOff x="5664730" y="1539875"/>
              <a:chExt cx="849842" cy="942956"/>
            </a:xfrm>
          </p:grpSpPr>
          <p:sp>
            <p:nvSpPr>
              <p:cNvPr id="56" name="îṥḻíḋê">
                <a:extLst>
                  <a:ext uri="{FF2B5EF4-FFF2-40B4-BE49-F238E27FC236}">
                    <a16:creationId xmlns:a16="http://schemas.microsoft.com/office/drawing/2014/main" id="{BAC63EAD-B9A8-4C35-9EA4-4B98036DC826}"/>
                  </a:ext>
                </a:extLst>
              </p:cNvPr>
              <p:cNvSpPr/>
              <p:nvPr/>
            </p:nvSpPr>
            <p:spPr bwMode="auto">
              <a:xfrm>
                <a:off x="5664730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A6A6A6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7" name="ï$ḻiḓè">
                <a:extLst>
                  <a:ext uri="{FF2B5EF4-FFF2-40B4-BE49-F238E27FC236}">
                    <a16:creationId xmlns:a16="http://schemas.microsoft.com/office/drawing/2014/main" id="{F8B5A962-99EB-4EF2-A1F1-14F08AAE5086}"/>
                  </a:ext>
                </a:extLst>
              </p:cNvPr>
              <p:cNvSpPr/>
              <p:nvPr/>
            </p:nvSpPr>
            <p:spPr>
              <a:xfrm>
                <a:off x="5915917" y="1873786"/>
                <a:ext cx="347468" cy="275133"/>
              </a:xfrm>
              <a:custGeom>
                <a:avLst/>
                <a:gdLst>
                  <a:gd name="connsiteX0" fmla="*/ 66529 w 609120"/>
                  <a:gd name="connsiteY0" fmla="*/ 352898 h 482315"/>
                  <a:gd name="connsiteX1" fmla="*/ 542591 w 609120"/>
                  <a:gd name="connsiteY1" fmla="*/ 352898 h 482315"/>
                  <a:gd name="connsiteX2" fmla="*/ 609120 w 609120"/>
                  <a:gd name="connsiteY2" fmla="*/ 452184 h 482315"/>
                  <a:gd name="connsiteX3" fmla="*/ 609120 w 609120"/>
                  <a:gd name="connsiteY3" fmla="*/ 482315 h 482315"/>
                  <a:gd name="connsiteX4" fmla="*/ 0 w 609120"/>
                  <a:gd name="connsiteY4" fmla="*/ 482315 h 482315"/>
                  <a:gd name="connsiteX5" fmla="*/ 0 w 609120"/>
                  <a:gd name="connsiteY5" fmla="*/ 452184 h 482315"/>
                  <a:gd name="connsiteX6" fmla="*/ 278451 w 609120"/>
                  <a:gd name="connsiteY6" fmla="*/ 214237 h 482315"/>
                  <a:gd name="connsiteX7" fmla="*/ 447314 w 609120"/>
                  <a:gd name="connsiteY7" fmla="*/ 214237 h 482315"/>
                  <a:gd name="connsiteX8" fmla="*/ 447314 w 609120"/>
                  <a:gd name="connsiteY8" fmla="*/ 232866 h 482315"/>
                  <a:gd name="connsiteX9" fmla="*/ 278451 w 609120"/>
                  <a:gd name="connsiteY9" fmla="*/ 232866 h 482315"/>
                  <a:gd name="connsiteX10" fmla="*/ 156937 w 609120"/>
                  <a:gd name="connsiteY10" fmla="*/ 214237 h 482315"/>
                  <a:gd name="connsiteX11" fmla="*/ 235970 w 609120"/>
                  <a:gd name="connsiteY11" fmla="*/ 214237 h 482315"/>
                  <a:gd name="connsiteX12" fmla="*/ 235970 w 609120"/>
                  <a:gd name="connsiteY12" fmla="*/ 232866 h 482315"/>
                  <a:gd name="connsiteX13" fmla="*/ 156937 w 609120"/>
                  <a:gd name="connsiteY13" fmla="*/ 232866 h 482315"/>
                  <a:gd name="connsiteX14" fmla="*/ 278451 w 609120"/>
                  <a:gd name="connsiteY14" fmla="*/ 157149 h 482315"/>
                  <a:gd name="connsiteX15" fmla="*/ 447314 w 609120"/>
                  <a:gd name="connsiteY15" fmla="*/ 157149 h 482315"/>
                  <a:gd name="connsiteX16" fmla="*/ 447314 w 609120"/>
                  <a:gd name="connsiteY16" fmla="*/ 175778 h 482315"/>
                  <a:gd name="connsiteX17" fmla="*/ 278451 w 609120"/>
                  <a:gd name="connsiteY17" fmla="*/ 175778 h 482315"/>
                  <a:gd name="connsiteX18" fmla="*/ 156937 w 609120"/>
                  <a:gd name="connsiteY18" fmla="*/ 157149 h 482315"/>
                  <a:gd name="connsiteX19" fmla="*/ 235970 w 609120"/>
                  <a:gd name="connsiteY19" fmla="*/ 157149 h 482315"/>
                  <a:gd name="connsiteX20" fmla="*/ 235970 w 609120"/>
                  <a:gd name="connsiteY20" fmla="*/ 175778 h 482315"/>
                  <a:gd name="connsiteX21" fmla="*/ 156937 w 609120"/>
                  <a:gd name="connsiteY21" fmla="*/ 175778 h 482315"/>
                  <a:gd name="connsiteX22" fmla="*/ 278451 w 609120"/>
                  <a:gd name="connsiteY22" fmla="*/ 99991 h 482315"/>
                  <a:gd name="connsiteX23" fmla="*/ 447314 w 609120"/>
                  <a:gd name="connsiteY23" fmla="*/ 99991 h 482315"/>
                  <a:gd name="connsiteX24" fmla="*/ 447314 w 609120"/>
                  <a:gd name="connsiteY24" fmla="*/ 118691 h 482315"/>
                  <a:gd name="connsiteX25" fmla="*/ 278451 w 609120"/>
                  <a:gd name="connsiteY25" fmla="*/ 118691 h 482315"/>
                  <a:gd name="connsiteX26" fmla="*/ 156937 w 609120"/>
                  <a:gd name="connsiteY26" fmla="*/ 99991 h 482315"/>
                  <a:gd name="connsiteX27" fmla="*/ 235970 w 609120"/>
                  <a:gd name="connsiteY27" fmla="*/ 99991 h 482315"/>
                  <a:gd name="connsiteX28" fmla="*/ 235970 w 609120"/>
                  <a:gd name="connsiteY28" fmla="*/ 118691 h 482315"/>
                  <a:gd name="connsiteX29" fmla="*/ 156937 w 609120"/>
                  <a:gd name="connsiteY29" fmla="*/ 118691 h 482315"/>
                  <a:gd name="connsiteX30" fmla="*/ 116312 w 609120"/>
                  <a:gd name="connsiteY30" fmla="*/ 41471 h 482315"/>
                  <a:gd name="connsiteX31" fmla="*/ 116312 w 609120"/>
                  <a:gd name="connsiteY31" fmla="*/ 288120 h 482315"/>
                  <a:gd name="connsiteX32" fmla="*/ 493160 w 609120"/>
                  <a:gd name="connsiteY32" fmla="*/ 288120 h 482315"/>
                  <a:gd name="connsiteX33" fmla="*/ 493160 w 609120"/>
                  <a:gd name="connsiteY33" fmla="*/ 41471 h 482315"/>
                  <a:gd name="connsiteX34" fmla="*/ 66684 w 609120"/>
                  <a:gd name="connsiteY34" fmla="*/ 0 h 482315"/>
                  <a:gd name="connsiteX35" fmla="*/ 542788 w 609120"/>
                  <a:gd name="connsiteY35" fmla="*/ 0 h 482315"/>
                  <a:gd name="connsiteX36" fmla="*/ 542788 w 609120"/>
                  <a:gd name="connsiteY36" fmla="*/ 329682 h 482315"/>
                  <a:gd name="connsiteX37" fmla="*/ 66684 w 609120"/>
                  <a:gd name="connsiteY37" fmla="*/ 329682 h 48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9120" h="482315">
                    <a:moveTo>
                      <a:pt x="66529" y="352898"/>
                    </a:moveTo>
                    <a:lnTo>
                      <a:pt x="542591" y="352898"/>
                    </a:lnTo>
                    <a:lnTo>
                      <a:pt x="609120" y="452184"/>
                    </a:lnTo>
                    <a:lnTo>
                      <a:pt x="609120" y="482315"/>
                    </a:lnTo>
                    <a:lnTo>
                      <a:pt x="0" y="482315"/>
                    </a:lnTo>
                    <a:lnTo>
                      <a:pt x="0" y="452184"/>
                    </a:lnTo>
                    <a:close/>
                    <a:moveTo>
                      <a:pt x="278451" y="214237"/>
                    </a:moveTo>
                    <a:lnTo>
                      <a:pt x="447314" y="214237"/>
                    </a:lnTo>
                    <a:lnTo>
                      <a:pt x="447314" y="232866"/>
                    </a:lnTo>
                    <a:lnTo>
                      <a:pt x="278451" y="232866"/>
                    </a:lnTo>
                    <a:close/>
                    <a:moveTo>
                      <a:pt x="156937" y="214237"/>
                    </a:moveTo>
                    <a:lnTo>
                      <a:pt x="235970" y="214237"/>
                    </a:lnTo>
                    <a:lnTo>
                      <a:pt x="235970" y="232866"/>
                    </a:lnTo>
                    <a:lnTo>
                      <a:pt x="156937" y="232866"/>
                    </a:lnTo>
                    <a:close/>
                    <a:moveTo>
                      <a:pt x="278451" y="157149"/>
                    </a:moveTo>
                    <a:lnTo>
                      <a:pt x="447314" y="157149"/>
                    </a:lnTo>
                    <a:lnTo>
                      <a:pt x="447314" y="175778"/>
                    </a:lnTo>
                    <a:lnTo>
                      <a:pt x="278451" y="175778"/>
                    </a:lnTo>
                    <a:close/>
                    <a:moveTo>
                      <a:pt x="156937" y="157149"/>
                    </a:moveTo>
                    <a:lnTo>
                      <a:pt x="235970" y="157149"/>
                    </a:lnTo>
                    <a:lnTo>
                      <a:pt x="235970" y="175778"/>
                    </a:lnTo>
                    <a:lnTo>
                      <a:pt x="156937" y="175778"/>
                    </a:lnTo>
                    <a:close/>
                    <a:moveTo>
                      <a:pt x="278451" y="99991"/>
                    </a:moveTo>
                    <a:lnTo>
                      <a:pt x="447314" y="99991"/>
                    </a:lnTo>
                    <a:lnTo>
                      <a:pt x="447314" y="118691"/>
                    </a:lnTo>
                    <a:lnTo>
                      <a:pt x="278451" y="118691"/>
                    </a:lnTo>
                    <a:close/>
                    <a:moveTo>
                      <a:pt x="156937" y="99991"/>
                    </a:moveTo>
                    <a:lnTo>
                      <a:pt x="235970" y="99991"/>
                    </a:lnTo>
                    <a:lnTo>
                      <a:pt x="235970" y="118691"/>
                    </a:lnTo>
                    <a:lnTo>
                      <a:pt x="156937" y="118691"/>
                    </a:lnTo>
                    <a:close/>
                    <a:moveTo>
                      <a:pt x="116312" y="41471"/>
                    </a:moveTo>
                    <a:lnTo>
                      <a:pt x="116312" y="288120"/>
                    </a:lnTo>
                    <a:lnTo>
                      <a:pt x="493160" y="288120"/>
                    </a:lnTo>
                    <a:lnTo>
                      <a:pt x="493160" y="41471"/>
                    </a:lnTo>
                    <a:close/>
                    <a:moveTo>
                      <a:pt x="66684" y="0"/>
                    </a:moveTo>
                    <a:lnTo>
                      <a:pt x="542788" y="0"/>
                    </a:lnTo>
                    <a:lnTo>
                      <a:pt x="542788" y="329682"/>
                    </a:lnTo>
                    <a:lnTo>
                      <a:pt x="66684" y="329682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1" name="íŝľíḋe">
              <a:extLst>
                <a:ext uri="{FF2B5EF4-FFF2-40B4-BE49-F238E27FC236}">
                  <a16:creationId xmlns:a16="http://schemas.microsoft.com/office/drawing/2014/main" id="{FC28C270-4D00-4A9A-8509-515C4BB16E4F}"/>
                </a:ext>
              </a:extLst>
            </p:cNvPr>
            <p:cNvGrpSpPr/>
            <p:nvPr/>
          </p:nvGrpSpPr>
          <p:grpSpPr>
            <a:xfrm>
              <a:off x="6053651" y="2482831"/>
              <a:ext cx="72000" cy="527678"/>
              <a:chOff x="6053651" y="2482831"/>
              <a:chExt cx="72000" cy="527678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18A05F80-BE12-4364-9B03-7CFD45801162}"/>
                  </a:ext>
                </a:extLst>
              </p:cNvPr>
              <p:cNvCxnSpPr/>
              <p:nvPr/>
            </p:nvCxnSpPr>
            <p:spPr>
              <a:xfrm>
                <a:off x="6089651" y="2482831"/>
                <a:ext cx="0" cy="455678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íṣľiḋè">
                <a:extLst>
                  <a:ext uri="{FF2B5EF4-FFF2-40B4-BE49-F238E27FC236}">
                    <a16:creationId xmlns:a16="http://schemas.microsoft.com/office/drawing/2014/main" id="{A4239DB2-6E6F-4FB7-9032-1DEDE08E8EF2}"/>
                  </a:ext>
                </a:extLst>
              </p:cNvPr>
              <p:cNvSpPr/>
              <p:nvPr/>
            </p:nvSpPr>
            <p:spPr>
              <a:xfrm>
                <a:off x="6053651" y="2938509"/>
                <a:ext cx="72000" cy="72000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8" name="îṡḻîďè">
            <a:extLst>
              <a:ext uri="{FF2B5EF4-FFF2-40B4-BE49-F238E27FC236}">
                <a16:creationId xmlns:a16="http://schemas.microsoft.com/office/drawing/2014/main" id="{28B6F7A7-2A64-4D17-A5B4-F7E6A6D79D71}"/>
              </a:ext>
            </a:extLst>
          </p:cNvPr>
          <p:cNvGrpSpPr/>
          <p:nvPr/>
        </p:nvGrpSpPr>
        <p:grpSpPr>
          <a:xfrm>
            <a:off x="7953809" y="2308582"/>
            <a:ext cx="849842" cy="2213712"/>
            <a:chOff x="7739987" y="1539875"/>
            <a:chExt cx="849842" cy="2213712"/>
          </a:xfrm>
        </p:grpSpPr>
        <p:grpSp>
          <p:nvGrpSpPr>
            <p:cNvPr id="38" name="iṩľîďê">
              <a:extLst>
                <a:ext uri="{FF2B5EF4-FFF2-40B4-BE49-F238E27FC236}">
                  <a16:creationId xmlns:a16="http://schemas.microsoft.com/office/drawing/2014/main" id="{35DEB5E3-2206-4340-B377-67FB68A891AD}"/>
                </a:ext>
              </a:extLst>
            </p:cNvPr>
            <p:cNvGrpSpPr/>
            <p:nvPr/>
          </p:nvGrpSpPr>
          <p:grpSpPr>
            <a:xfrm>
              <a:off x="7739987" y="1539875"/>
              <a:ext cx="849842" cy="942956"/>
              <a:chOff x="7739987" y="1539875"/>
              <a:chExt cx="849842" cy="942956"/>
            </a:xfrm>
          </p:grpSpPr>
          <p:sp>
            <p:nvSpPr>
              <p:cNvPr id="46" name="ïşľidé">
                <a:extLst>
                  <a:ext uri="{FF2B5EF4-FFF2-40B4-BE49-F238E27FC236}">
                    <a16:creationId xmlns:a16="http://schemas.microsoft.com/office/drawing/2014/main" id="{67BFED08-7417-4A6E-9957-47A914B85CDC}"/>
                  </a:ext>
                </a:extLst>
              </p:cNvPr>
              <p:cNvSpPr/>
              <p:nvPr/>
            </p:nvSpPr>
            <p:spPr bwMode="auto">
              <a:xfrm>
                <a:off x="7739987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1891AC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7" name="íṧ1îḓè">
                <a:extLst>
                  <a:ext uri="{FF2B5EF4-FFF2-40B4-BE49-F238E27FC236}">
                    <a16:creationId xmlns:a16="http://schemas.microsoft.com/office/drawing/2014/main" id="{652B6178-BCCF-40D9-9D95-0A7E7000C5C2}"/>
                  </a:ext>
                </a:extLst>
              </p:cNvPr>
              <p:cNvSpPr/>
              <p:nvPr/>
            </p:nvSpPr>
            <p:spPr>
              <a:xfrm>
                <a:off x="7991174" y="1854385"/>
                <a:ext cx="347468" cy="313935"/>
              </a:xfrm>
              <a:custGeom>
                <a:avLst/>
                <a:gdLst>
                  <a:gd name="connsiteX0" fmla="*/ 462909 w 607639"/>
                  <a:gd name="connsiteY0" fmla="*/ 418947 h 548999"/>
                  <a:gd name="connsiteX1" fmla="*/ 607639 w 607639"/>
                  <a:gd name="connsiteY1" fmla="*/ 418947 h 548999"/>
                  <a:gd name="connsiteX2" fmla="*/ 607639 w 607639"/>
                  <a:gd name="connsiteY2" fmla="*/ 548999 h 548999"/>
                  <a:gd name="connsiteX3" fmla="*/ 462909 w 607639"/>
                  <a:gd name="connsiteY3" fmla="*/ 548999 h 548999"/>
                  <a:gd name="connsiteX4" fmla="*/ 231525 w 607639"/>
                  <a:gd name="connsiteY4" fmla="*/ 418947 h 548999"/>
                  <a:gd name="connsiteX5" fmla="*/ 376114 w 607639"/>
                  <a:gd name="connsiteY5" fmla="*/ 418947 h 548999"/>
                  <a:gd name="connsiteX6" fmla="*/ 376114 w 607639"/>
                  <a:gd name="connsiteY6" fmla="*/ 548999 h 548999"/>
                  <a:gd name="connsiteX7" fmla="*/ 231525 w 607639"/>
                  <a:gd name="connsiteY7" fmla="*/ 548999 h 548999"/>
                  <a:gd name="connsiteX8" fmla="*/ 0 w 607639"/>
                  <a:gd name="connsiteY8" fmla="*/ 418947 h 548999"/>
                  <a:gd name="connsiteX9" fmla="*/ 144659 w 607639"/>
                  <a:gd name="connsiteY9" fmla="*/ 418947 h 548999"/>
                  <a:gd name="connsiteX10" fmla="*/ 144659 w 607639"/>
                  <a:gd name="connsiteY10" fmla="*/ 548999 h 548999"/>
                  <a:gd name="connsiteX11" fmla="*/ 0 w 607639"/>
                  <a:gd name="connsiteY11" fmla="*/ 548999 h 548999"/>
                  <a:gd name="connsiteX12" fmla="*/ 282149 w 607639"/>
                  <a:gd name="connsiteY12" fmla="*/ 231172 h 548999"/>
                  <a:gd name="connsiteX13" fmla="*/ 325490 w 607639"/>
                  <a:gd name="connsiteY13" fmla="*/ 231172 h 548999"/>
                  <a:gd name="connsiteX14" fmla="*/ 325490 w 607639"/>
                  <a:gd name="connsiteY14" fmla="*/ 281751 h 548999"/>
                  <a:gd name="connsiteX15" fmla="*/ 556973 w 607639"/>
                  <a:gd name="connsiteY15" fmla="*/ 281751 h 548999"/>
                  <a:gd name="connsiteX16" fmla="*/ 556973 w 607639"/>
                  <a:gd name="connsiteY16" fmla="*/ 375619 h 548999"/>
                  <a:gd name="connsiteX17" fmla="*/ 513542 w 607639"/>
                  <a:gd name="connsiteY17" fmla="*/ 375619 h 548999"/>
                  <a:gd name="connsiteX18" fmla="*/ 513542 w 607639"/>
                  <a:gd name="connsiteY18" fmla="*/ 325040 h 548999"/>
                  <a:gd name="connsiteX19" fmla="*/ 325490 w 607639"/>
                  <a:gd name="connsiteY19" fmla="*/ 325040 h 548999"/>
                  <a:gd name="connsiteX20" fmla="*/ 325490 w 607639"/>
                  <a:gd name="connsiteY20" fmla="*/ 375619 h 548999"/>
                  <a:gd name="connsiteX21" fmla="*/ 282149 w 607639"/>
                  <a:gd name="connsiteY21" fmla="*/ 375619 h 548999"/>
                  <a:gd name="connsiteX22" fmla="*/ 282149 w 607639"/>
                  <a:gd name="connsiteY22" fmla="*/ 325040 h 548999"/>
                  <a:gd name="connsiteX23" fmla="*/ 94097 w 607639"/>
                  <a:gd name="connsiteY23" fmla="*/ 325040 h 548999"/>
                  <a:gd name="connsiteX24" fmla="*/ 94097 w 607639"/>
                  <a:gd name="connsiteY24" fmla="*/ 375619 h 548999"/>
                  <a:gd name="connsiteX25" fmla="*/ 50666 w 607639"/>
                  <a:gd name="connsiteY25" fmla="*/ 375619 h 548999"/>
                  <a:gd name="connsiteX26" fmla="*/ 50666 w 607639"/>
                  <a:gd name="connsiteY26" fmla="*/ 281751 h 548999"/>
                  <a:gd name="connsiteX27" fmla="*/ 282149 w 607639"/>
                  <a:gd name="connsiteY27" fmla="*/ 281751 h 548999"/>
                  <a:gd name="connsiteX28" fmla="*/ 159125 w 607639"/>
                  <a:gd name="connsiteY28" fmla="*/ 0 h 548999"/>
                  <a:gd name="connsiteX29" fmla="*/ 448514 w 607639"/>
                  <a:gd name="connsiteY29" fmla="*/ 0 h 548999"/>
                  <a:gd name="connsiteX30" fmla="*/ 448514 w 607639"/>
                  <a:gd name="connsiteY30" fmla="*/ 187845 h 548999"/>
                  <a:gd name="connsiteX31" fmla="*/ 159125 w 607639"/>
                  <a:gd name="connsiteY31" fmla="*/ 187845 h 54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639" h="548999">
                    <a:moveTo>
                      <a:pt x="462909" y="418947"/>
                    </a:moveTo>
                    <a:lnTo>
                      <a:pt x="607639" y="418947"/>
                    </a:lnTo>
                    <a:lnTo>
                      <a:pt x="607639" y="548999"/>
                    </a:lnTo>
                    <a:lnTo>
                      <a:pt x="462909" y="548999"/>
                    </a:lnTo>
                    <a:close/>
                    <a:moveTo>
                      <a:pt x="231525" y="418947"/>
                    </a:moveTo>
                    <a:lnTo>
                      <a:pt x="376114" y="418947"/>
                    </a:lnTo>
                    <a:lnTo>
                      <a:pt x="376114" y="548999"/>
                    </a:lnTo>
                    <a:lnTo>
                      <a:pt x="231525" y="548999"/>
                    </a:lnTo>
                    <a:close/>
                    <a:moveTo>
                      <a:pt x="0" y="418947"/>
                    </a:moveTo>
                    <a:lnTo>
                      <a:pt x="144659" y="418947"/>
                    </a:lnTo>
                    <a:lnTo>
                      <a:pt x="144659" y="548999"/>
                    </a:lnTo>
                    <a:lnTo>
                      <a:pt x="0" y="548999"/>
                    </a:lnTo>
                    <a:close/>
                    <a:moveTo>
                      <a:pt x="282149" y="231172"/>
                    </a:moveTo>
                    <a:lnTo>
                      <a:pt x="325490" y="231172"/>
                    </a:lnTo>
                    <a:lnTo>
                      <a:pt x="325490" y="281751"/>
                    </a:lnTo>
                    <a:lnTo>
                      <a:pt x="556973" y="281751"/>
                    </a:lnTo>
                    <a:lnTo>
                      <a:pt x="556973" y="375619"/>
                    </a:lnTo>
                    <a:lnTo>
                      <a:pt x="513542" y="375619"/>
                    </a:lnTo>
                    <a:lnTo>
                      <a:pt x="513542" y="325040"/>
                    </a:lnTo>
                    <a:lnTo>
                      <a:pt x="325490" y="325040"/>
                    </a:lnTo>
                    <a:lnTo>
                      <a:pt x="325490" y="375619"/>
                    </a:lnTo>
                    <a:lnTo>
                      <a:pt x="282149" y="375619"/>
                    </a:lnTo>
                    <a:lnTo>
                      <a:pt x="282149" y="325040"/>
                    </a:lnTo>
                    <a:lnTo>
                      <a:pt x="94097" y="325040"/>
                    </a:lnTo>
                    <a:lnTo>
                      <a:pt x="94097" y="375619"/>
                    </a:lnTo>
                    <a:lnTo>
                      <a:pt x="50666" y="375619"/>
                    </a:lnTo>
                    <a:lnTo>
                      <a:pt x="50666" y="281751"/>
                    </a:lnTo>
                    <a:lnTo>
                      <a:pt x="282149" y="281751"/>
                    </a:lnTo>
                    <a:close/>
                    <a:moveTo>
                      <a:pt x="159125" y="0"/>
                    </a:moveTo>
                    <a:lnTo>
                      <a:pt x="448514" y="0"/>
                    </a:lnTo>
                    <a:lnTo>
                      <a:pt x="448514" y="187845"/>
                    </a:lnTo>
                    <a:lnTo>
                      <a:pt x="159125" y="187845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1" name="íṣľïḋé">
              <a:extLst>
                <a:ext uri="{FF2B5EF4-FFF2-40B4-BE49-F238E27FC236}">
                  <a16:creationId xmlns:a16="http://schemas.microsoft.com/office/drawing/2014/main" id="{02D2103C-C29E-4B59-8F38-C4948B6647A2}"/>
                </a:ext>
              </a:extLst>
            </p:cNvPr>
            <p:cNvGrpSpPr/>
            <p:nvPr/>
          </p:nvGrpSpPr>
          <p:grpSpPr>
            <a:xfrm>
              <a:off x="8128908" y="2482830"/>
              <a:ext cx="72000" cy="1270757"/>
              <a:chOff x="8128908" y="2482830"/>
              <a:chExt cx="72000" cy="1270757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A297D7E6-6D5E-4194-BED2-E5828339BC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64908" y="2482830"/>
                <a:ext cx="0" cy="1270757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ïšļïḓê">
                <a:extLst>
                  <a:ext uri="{FF2B5EF4-FFF2-40B4-BE49-F238E27FC236}">
                    <a16:creationId xmlns:a16="http://schemas.microsoft.com/office/drawing/2014/main" id="{B193851F-D943-426E-BA2D-1825B3FC2B48}"/>
                  </a:ext>
                </a:extLst>
              </p:cNvPr>
              <p:cNvSpPr/>
              <p:nvPr/>
            </p:nvSpPr>
            <p:spPr>
              <a:xfrm>
                <a:off x="8128908" y="2938509"/>
                <a:ext cx="72000" cy="72000"/>
              </a:xfrm>
              <a:prstGeom prst="ellipse">
                <a:avLst/>
              </a:prstGeom>
              <a:solidFill>
                <a:srgbClr val="1891AC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9" name="î$ľîde">
            <a:extLst>
              <a:ext uri="{FF2B5EF4-FFF2-40B4-BE49-F238E27FC236}">
                <a16:creationId xmlns:a16="http://schemas.microsoft.com/office/drawing/2014/main" id="{12083B95-B5EA-4745-B148-10D4B57B5EA1}"/>
              </a:ext>
            </a:extLst>
          </p:cNvPr>
          <p:cNvGrpSpPr/>
          <p:nvPr/>
        </p:nvGrpSpPr>
        <p:grpSpPr>
          <a:xfrm>
            <a:off x="10029064" y="2308582"/>
            <a:ext cx="849842" cy="1470634"/>
            <a:chOff x="9815242" y="1539875"/>
            <a:chExt cx="849842" cy="1470634"/>
          </a:xfrm>
        </p:grpSpPr>
        <p:grpSp>
          <p:nvGrpSpPr>
            <p:cNvPr id="20" name="isľíḋé">
              <a:extLst>
                <a:ext uri="{FF2B5EF4-FFF2-40B4-BE49-F238E27FC236}">
                  <a16:creationId xmlns:a16="http://schemas.microsoft.com/office/drawing/2014/main" id="{9281B60E-C5DF-453B-978C-B9D033099B0E}"/>
                </a:ext>
              </a:extLst>
            </p:cNvPr>
            <p:cNvGrpSpPr/>
            <p:nvPr/>
          </p:nvGrpSpPr>
          <p:grpSpPr>
            <a:xfrm>
              <a:off x="9815242" y="1539875"/>
              <a:ext cx="849842" cy="942956"/>
              <a:chOff x="9815242" y="1539875"/>
              <a:chExt cx="849842" cy="942956"/>
            </a:xfrm>
          </p:grpSpPr>
          <p:sp>
            <p:nvSpPr>
              <p:cNvPr id="36" name="iṣlíḑe">
                <a:extLst>
                  <a:ext uri="{FF2B5EF4-FFF2-40B4-BE49-F238E27FC236}">
                    <a16:creationId xmlns:a16="http://schemas.microsoft.com/office/drawing/2014/main" id="{BE0F0EAD-A923-4CEE-BB6F-56039F6A7940}"/>
                  </a:ext>
                </a:extLst>
              </p:cNvPr>
              <p:cNvSpPr/>
              <p:nvPr/>
            </p:nvSpPr>
            <p:spPr bwMode="auto">
              <a:xfrm>
                <a:off x="9815242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7" name="íṧľíḓe">
                <a:extLst>
                  <a:ext uri="{FF2B5EF4-FFF2-40B4-BE49-F238E27FC236}">
                    <a16:creationId xmlns:a16="http://schemas.microsoft.com/office/drawing/2014/main" id="{76B22EC2-AB2C-460A-A960-E06317D76085}"/>
                  </a:ext>
                </a:extLst>
              </p:cNvPr>
              <p:cNvSpPr/>
              <p:nvPr/>
            </p:nvSpPr>
            <p:spPr>
              <a:xfrm>
                <a:off x="10066429" y="1839538"/>
                <a:ext cx="347468" cy="343630"/>
              </a:xfrm>
              <a:custGeom>
                <a:avLst/>
                <a:gdLst>
                  <a:gd name="connsiteX0" fmla="*/ 466437 w 600511"/>
                  <a:gd name="connsiteY0" fmla="*/ 421770 h 593879"/>
                  <a:gd name="connsiteX1" fmla="*/ 504684 w 600511"/>
                  <a:gd name="connsiteY1" fmla="*/ 459981 h 593879"/>
                  <a:gd name="connsiteX2" fmla="*/ 466437 w 600511"/>
                  <a:gd name="connsiteY2" fmla="*/ 498192 h 593879"/>
                  <a:gd name="connsiteX3" fmla="*/ 428190 w 600511"/>
                  <a:gd name="connsiteY3" fmla="*/ 459981 h 593879"/>
                  <a:gd name="connsiteX4" fmla="*/ 466437 w 600511"/>
                  <a:gd name="connsiteY4" fmla="*/ 421770 h 593879"/>
                  <a:gd name="connsiteX5" fmla="*/ 453390 w 600511"/>
                  <a:gd name="connsiteY5" fmla="*/ 375066 h 593879"/>
                  <a:gd name="connsiteX6" fmla="*/ 421127 w 600511"/>
                  <a:gd name="connsiteY6" fmla="*/ 386990 h 593879"/>
                  <a:gd name="connsiteX7" fmla="*/ 418868 w 600511"/>
                  <a:gd name="connsiteY7" fmla="*/ 392146 h 593879"/>
                  <a:gd name="connsiteX8" fmla="*/ 424031 w 600511"/>
                  <a:gd name="connsiteY8" fmla="*/ 406325 h 593879"/>
                  <a:gd name="connsiteX9" fmla="*/ 423385 w 600511"/>
                  <a:gd name="connsiteY9" fmla="*/ 411481 h 593879"/>
                  <a:gd name="connsiteX10" fmla="*/ 416287 w 600511"/>
                  <a:gd name="connsiteY10" fmla="*/ 413737 h 593879"/>
                  <a:gd name="connsiteX11" fmla="*/ 402414 w 600511"/>
                  <a:gd name="connsiteY11" fmla="*/ 407292 h 593879"/>
                  <a:gd name="connsiteX12" fmla="*/ 397252 w 600511"/>
                  <a:gd name="connsiteY12" fmla="*/ 409226 h 593879"/>
                  <a:gd name="connsiteX13" fmla="*/ 383056 w 600511"/>
                  <a:gd name="connsiteY13" fmla="*/ 440485 h 593879"/>
                  <a:gd name="connsiteX14" fmla="*/ 384669 w 600511"/>
                  <a:gd name="connsiteY14" fmla="*/ 445318 h 593879"/>
                  <a:gd name="connsiteX15" fmla="*/ 398542 w 600511"/>
                  <a:gd name="connsiteY15" fmla="*/ 451764 h 593879"/>
                  <a:gd name="connsiteX16" fmla="*/ 401769 w 600511"/>
                  <a:gd name="connsiteY16" fmla="*/ 455953 h 593879"/>
                  <a:gd name="connsiteX17" fmla="*/ 398220 w 600511"/>
                  <a:gd name="connsiteY17" fmla="*/ 462720 h 593879"/>
                  <a:gd name="connsiteX18" fmla="*/ 384024 w 600511"/>
                  <a:gd name="connsiteY18" fmla="*/ 467876 h 593879"/>
                  <a:gd name="connsiteX19" fmla="*/ 381766 w 600511"/>
                  <a:gd name="connsiteY19" fmla="*/ 472710 h 593879"/>
                  <a:gd name="connsiteX20" fmla="*/ 393380 w 600511"/>
                  <a:gd name="connsiteY20" fmla="*/ 504936 h 593879"/>
                  <a:gd name="connsiteX21" fmla="*/ 398542 w 600511"/>
                  <a:gd name="connsiteY21" fmla="*/ 507192 h 593879"/>
                  <a:gd name="connsiteX22" fmla="*/ 412738 w 600511"/>
                  <a:gd name="connsiteY22" fmla="*/ 502036 h 593879"/>
                  <a:gd name="connsiteX23" fmla="*/ 417900 w 600511"/>
                  <a:gd name="connsiteY23" fmla="*/ 502680 h 593879"/>
                  <a:gd name="connsiteX24" fmla="*/ 420159 w 600511"/>
                  <a:gd name="connsiteY24" fmla="*/ 510092 h 593879"/>
                  <a:gd name="connsiteX25" fmla="*/ 413706 w 600511"/>
                  <a:gd name="connsiteY25" fmla="*/ 523949 h 593879"/>
                  <a:gd name="connsiteX26" fmla="*/ 415642 w 600511"/>
                  <a:gd name="connsiteY26" fmla="*/ 528783 h 593879"/>
                  <a:gd name="connsiteX27" fmla="*/ 446937 w 600511"/>
                  <a:gd name="connsiteY27" fmla="*/ 543285 h 593879"/>
                  <a:gd name="connsiteX28" fmla="*/ 451777 w 600511"/>
                  <a:gd name="connsiteY28" fmla="*/ 541351 h 593879"/>
                  <a:gd name="connsiteX29" fmla="*/ 458230 w 600511"/>
                  <a:gd name="connsiteY29" fmla="*/ 527494 h 593879"/>
                  <a:gd name="connsiteX30" fmla="*/ 462424 w 600511"/>
                  <a:gd name="connsiteY30" fmla="*/ 524272 h 593879"/>
                  <a:gd name="connsiteX31" fmla="*/ 469199 w 600511"/>
                  <a:gd name="connsiteY31" fmla="*/ 528139 h 593879"/>
                  <a:gd name="connsiteX32" fmla="*/ 474361 w 600511"/>
                  <a:gd name="connsiteY32" fmla="*/ 542318 h 593879"/>
                  <a:gd name="connsiteX33" fmla="*/ 479201 w 600511"/>
                  <a:gd name="connsiteY33" fmla="*/ 544574 h 593879"/>
                  <a:gd name="connsiteX34" fmla="*/ 511464 w 600511"/>
                  <a:gd name="connsiteY34" fmla="*/ 532650 h 593879"/>
                  <a:gd name="connsiteX35" fmla="*/ 513723 w 600511"/>
                  <a:gd name="connsiteY35" fmla="*/ 527816 h 593879"/>
                  <a:gd name="connsiteX36" fmla="*/ 508560 w 600511"/>
                  <a:gd name="connsiteY36" fmla="*/ 513315 h 593879"/>
                  <a:gd name="connsiteX37" fmla="*/ 509206 w 600511"/>
                  <a:gd name="connsiteY37" fmla="*/ 508159 h 593879"/>
                  <a:gd name="connsiteX38" fmla="*/ 516626 w 600511"/>
                  <a:gd name="connsiteY38" fmla="*/ 506225 h 593879"/>
                  <a:gd name="connsiteX39" fmla="*/ 530500 w 600511"/>
                  <a:gd name="connsiteY39" fmla="*/ 512348 h 593879"/>
                  <a:gd name="connsiteX40" fmla="*/ 535339 w 600511"/>
                  <a:gd name="connsiteY40" fmla="*/ 510737 h 593879"/>
                  <a:gd name="connsiteX41" fmla="*/ 549858 w 600511"/>
                  <a:gd name="connsiteY41" fmla="*/ 479478 h 593879"/>
                  <a:gd name="connsiteX42" fmla="*/ 547922 w 600511"/>
                  <a:gd name="connsiteY42" fmla="*/ 474322 h 593879"/>
                  <a:gd name="connsiteX43" fmla="*/ 534049 w 600511"/>
                  <a:gd name="connsiteY43" fmla="*/ 467876 h 593879"/>
                  <a:gd name="connsiteX44" fmla="*/ 531145 w 600511"/>
                  <a:gd name="connsiteY44" fmla="*/ 461109 h 593879"/>
                  <a:gd name="connsiteX45" fmla="*/ 534694 w 600511"/>
                  <a:gd name="connsiteY45" fmla="*/ 457242 h 593879"/>
                  <a:gd name="connsiteX46" fmla="*/ 548890 w 600511"/>
                  <a:gd name="connsiteY46" fmla="*/ 451764 h 593879"/>
                  <a:gd name="connsiteX47" fmla="*/ 551148 w 600511"/>
                  <a:gd name="connsiteY47" fmla="*/ 446930 h 593879"/>
                  <a:gd name="connsiteX48" fmla="*/ 539211 w 600511"/>
                  <a:gd name="connsiteY48" fmla="*/ 414704 h 593879"/>
                  <a:gd name="connsiteX49" fmla="*/ 534371 w 600511"/>
                  <a:gd name="connsiteY49" fmla="*/ 412448 h 593879"/>
                  <a:gd name="connsiteX50" fmla="*/ 520175 w 600511"/>
                  <a:gd name="connsiteY50" fmla="*/ 417604 h 593879"/>
                  <a:gd name="connsiteX51" fmla="*/ 514691 w 600511"/>
                  <a:gd name="connsiteY51" fmla="*/ 416960 h 593879"/>
                  <a:gd name="connsiteX52" fmla="*/ 512755 w 600511"/>
                  <a:gd name="connsiteY52" fmla="*/ 409548 h 593879"/>
                  <a:gd name="connsiteX53" fmla="*/ 518885 w 600511"/>
                  <a:gd name="connsiteY53" fmla="*/ 396013 h 593879"/>
                  <a:gd name="connsiteX54" fmla="*/ 516949 w 600511"/>
                  <a:gd name="connsiteY54" fmla="*/ 390857 h 593879"/>
                  <a:gd name="connsiteX55" fmla="*/ 485976 w 600511"/>
                  <a:gd name="connsiteY55" fmla="*/ 376355 h 593879"/>
                  <a:gd name="connsiteX56" fmla="*/ 480814 w 600511"/>
                  <a:gd name="connsiteY56" fmla="*/ 378289 h 593879"/>
                  <a:gd name="connsiteX57" fmla="*/ 474361 w 600511"/>
                  <a:gd name="connsiteY57" fmla="*/ 392146 h 593879"/>
                  <a:gd name="connsiteX58" fmla="*/ 470167 w 600511"/>
                  <a:gd name="connsiteY58" fmla="*/ 395368 h 593879"/>
                  <a:gd name="connsiteX59" fmla="*/ 463714 w 600511"/>
                  <a:gd name="connsiteY59" fmla="*/ 391824 h 593879"/>
                  <a:gd name="connsiteX60" fmla="*/ 458230 w 600511"/>
                  <a:gd name="connsiteY60" fmla="*/ 377322 h 593879"/>
                  <a:gd name="connsiteX61" fmla="*/ 453390 w 600511"/>
                  <a:gd name="connsiteY61" fmla="*/ 375066 h 593879"/>
                  <a:gd name="connsiteX62" fmla="*/ 0 w 600511"/>
                  <a:gd name="connsiteY62" fmla="*/ 372515 h 593879"/>
                  <a:gd name="connsiteX63" fmla="*/ 233292 w 600511"/>
                  <a:gd name="connsiteY63" fmla="*/ 465626 h 593879"/>
                  <a:gd name="connsiteX64" fmla="*/ 305248 w 600511"/>
                  <a:gd name="connsiteY64" fmla="*/ 461116 h 593879"/>
                  <a:gd name="connsiteX65" fmla="*/ 332998 w 600511"/>
                  <a:gd name="connsiteY65" fmla="*/ 549716 h 593879"/>
                  <a:gd name="connsiteX66" fmla="*/ 233292 w 600511"/>
                  <a:gd name="connsiteY66" fmla="*/ 558737 h 593879"/>
                  <a:gd name="connsiteX67" fmla="*/ 0 w 600511"/>
                  <a:gd name="connsiteY67" fmla="*/ 465626 h 593879"/>
                  <a:gd name="connsiteX68" fmla="*/ 466295 w 600511"/>
                  <a:gd name="connsiteY68" fmla="*/ 326083 h 593879"/>
                  <a:gd name="connsiteX69" fmla="*/ 600511 w 600511"/>
                  <a:gd name="connsiteY69" fmla="*/ 459820 h 593879"/>
                  <a:gd name="connsiteX70" fmla="*/ 466295 w 600511"/>
                  <a:gd name="connsiteY70" fmla="*/ 593879 h 593879"/>
                  <a:gd name="connsiteX71" fmla="*/ 332080 w 600511"/>
                  <a:gd name="connsiteY71" fmla="*/ 459820 h 593879"/>
                  <a:gd name="connsiteX72" fmla="*/ 466295 w 600511"/>
                  <a:gd name="connsiteY72" fmla="*/ 326083 h 593879"/>
                  <a:gd name="connsiteX73" fmla="*/ 0 w 600511"/>
                  <a:gd name="connsiteY73" fmla="*/ 232654 h 593879"/>
                  <a:gd name="connsiteX74" fmla="*/ 233309 w 600511"/>
                  <a:gd name="connsiteY74" fmla="*/ 326103 h 593879"/>
                  <a:gd name="connsiteX75" fmla="*/ 466296 w 600511"/>
                  <a:gd name="connsiteY75" fmla="*/ 232654 h 593879"/>
                  <a:gd name="connsiteX76" fmla="*/ 466296 w 600511"/>
                  <a:gd name="connsiteY76" fmla="*/ 299035 h 593879"/>
                  <a:gd name="connsiteX77" fmla="*/ 312370 w 600511"/>
                  <a:gd name="connsiteY77" fmla="*/ 413429 h 593879"/>
                  <a:gd name="connsiteX78" fmla="*/ 233309 w 600511"/>
                  <a:gd name="connsiteY78" fmla="*/ 419229 h 593879"/>
                  <a:gd name="connsiteX79" fmla="*/ 0 w 600511"/>
                  <a:gd name="connsiteY79" fmla="*/ 326103 h 593879"/>
                  <a:gd name="connsiteX80" fmla="*/ 233309 w 600511"/>
                  <a:gd name="connsiteY80" fmla="*/ 23200 h 593879"/>
                  <a:gd name="connsiteX81" fmla="*/ 23234 w 600511"/>
                  <a:gd name="connsiteY81" fmla="*/ 93123 h 593879"/>
                  <a:gd name="connsiteX82" fmla="*/ 233309 w 600511"/>
                  <a:gd name="connsiteY82" fmla="*/ 163046 h 593879"/>
                  <a:gd name="connsiteX83" fmla="*/ 443062 w 600511"/>
                  <a:gd name="connsiteY83" fmla="*/ 93123 h 593879"/>
                  <a:gd name="connsiteX84" fmla="*/ 233309 w 600511"/>
                  <a:gd name="connsiteY84" fmla="*/ 23200 h 593879"/>
                  <a:gd name="connsiteX85" fmla="*/ 233309 w 600511"/>
                  <a:gd name="connsiteY85" fmla="*/ 0 h 593879"/>
                  <a:gd name="connsiteX86" fmla="*/ 466296 w 600511"/>
                  <a:gd name="connsiteY86" fmla="*/ 93123 h 593879"/>
                  <a:gd name="connsiteX87" fmla="*/ 466296 w 600511"/>
                  <a:gd name="connsiteY87" fmla="*/ 186246 h 593879"/>
                  <a:gd name="connsiteX88" fmla="*/ 233309 w 600511"/>
                  <a:gd name="connsiteY88" fmla="*/ 279369 h 593879"/>
                  <a:gd name="connsiteX89" fmla="*/ 0 w 600511"/>
                  <a:gd name="connsiteY89" fmla="*/ 186246 h 593879"/>
                  <a:gd name="connsiteX90" fmla="*/ 0 w 600511"/>
                  <a:gd name="connsiteY90" fmla="*/ 93123 h 593879"/>
                  <a:gd name="connsiteX91" fmla="*/ 233309 w 600511"/>
                  <a:gd name="connsiteY91" fmla="*/ 0 h 593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0511" h="593879">
                    <a:moveTo>
                      <a:pt x="466437" y="421770"/>
                    </a:moveTo>
                    <a:cubicBezTo>
                      <a:pt x="487560" y="421770"/>
                      <a:pt x="504684" y="438878"/>
                      <a:pt x="504684" y="459981"/>
                    </a:cubicBezTo>
                    <a:cubicBezTo>
                      <a:pt x="504684" y="481084"/>
                      <a:pt x="487560" y="498192"/>
                      <a:pt x="466437" y="498192"/>
                    </a:cubicBezTo>
                    <a:cubicBezTo>
                      <a:pt x="445314" y="498192"/>
                      <a:pt x="428190" y="481084"/>
                      <a:pt x="428190" y="459981"/>
                    </a:cubicBezTo>
                    <a:cubicBezTo>
                      <a:pt x="428190" y="438878"/>
                      <a:pt x="445314" y="421770"/>
                      <a:pt x="466437" y="421770"/>
                    </a:cubicBezTo>
                    <a:close/>
                    <a:moveTo>
                      <a:pt x="453390" y="375066"/>
                    </a:moveTo>
                    <a:lnTo>
                      <a:pt x="421127" y="386990"/>
                    </a:lnTo>
                    <a:cubicBezTo>
                      <a:pt x="419191" y="387957"/>
                      <a:pt x="418223" y="389890"/>
                      <a:pt x="418868" y="392146"/>
                    </a:cubicBezTo>
                    <a:lnTo>
                      <a:pt x="424031" y="406325"/>
                    </a:lnTo>
                    <a:cubicBezTo>
                      <a:pt x="424998" y="408259"/>
                      <a:pt x="424676" y="410515"/>
                      <a:pt x="423385" y="411481"/>
                    </a:cubicBezTo>
                    <a:cubicBezTo>
                      <a:pt x="422417" y="412448"/>
                      <a:pt x="418223" y="414382"/>
                      <a:pt x="416287" y="413737"/>
                    </a:cubicBezTo>
                    <a:lnTo>
                      <a:pt x="402414" y="407292"/>
                    </a:lnTo>
                    <a:cubicBezTo>
                      <a:pt x="400478" y="406325"/>
                      <a:pt x="398220" y="407292"/>
                      <a:pt x="397252" y="409226"/>
                    </a:cubicBezTo>
                    <a:lnTo>
                      <a:pt x="383056" y="440485"/>
                    </a:lnTo>
                    <a:cubicBezTo>
                      <a:pt x="382088" y="442096"/>
                      <a:pt x="383056" y="444674"/>
                      <a:pt x="384669" y="445318"/>
                    </a:cubicBezTo>
                    <a:lnTo>
                      <a:pt x="398542" y="451764"/>
                    </a:lnTo>
                    <a:cubicBezTo>
                      <a:pt x="400478" y="452730"/>
                      <a:pt x="402091" y="454664"/>
                      <a:pt x="401769" y="455953"/>
                    </a:cubicBezTo>
                    <a:cubicBezTo>
                      <a:pt x="401769" y="457564"/>
                      <a:pt x="400156" y="462076"/>
                      <a:pt x="398220" y="462720"/>
                    </a:cubicBezTo>
                    <a:lnTo>
                      <a:pt x="384024" y="467876"/>
                    </a:lnTo>
                    <a:cubicBezTo>
                      <a:pt x="382088" y="468521"/>
                      <a:pt x="381120" y="470777"/>
                      <a:pt x="381766" y="472710"/>
                    </a:cubicBezTo>
                    <a:lnTo>
                      <a:pt x="393380" y="504936"/>
                    </a:lnTo>
                    <a:cubicBezTo>
                      <a:pt x="394348" y="506870"/>
                      <a:pt x="396607" y="507836"/>
                      <a:pt x="398542" y="507192"/>
                    </a:cubicBezTo>
                    <a:lnTo>
                      <a:pt x="412738" y="502036"/>
                    </a:lnTo>
                    <a:cubicBezTo>
                      <a:pt x="414674" y="501391"/>
                      <a:pt x="417255" y="501713"/>
                      <a:pt x="417900" y="502680"/>
                    </a:cubicBezTo>
                    <a:cubicBezTo>
                      <a:pt x="418868" y="503969"/>
                      <a:pt x="421127" y="508159"/>
                      <a:pt x="420159" y="510092"/>
                    </a:cubicBezTo>
                    <a:lnTo>
                      <a:pt x="413706" y="523949"/>
                    </a:lnTo>
                    <a:cubicBezTo>
                      <a:pt x="412738" y="525561"/>
                      <a:pt x="413706" y="527816"/>
                      <a:pt x="415642" y="528783"/>
                    </a:cubicBezTo>
                    <a:lnTo>
                      <a:pt x="446937" y="543285"/>
                    </a:lnTo>
                    <a:cubicBezTo>
                      <a:pt x="448873" y="544251"/>
                      <a:pt x="451132" y="543285"/>
                      <a:pt x="451777" y="541351"/>
                    </a:cubicBezTo>
                    <a:lnTo>
                      <a:pt x="458230" y="527494"/>
                    </a:lnTo>
                    <a:cubicBezTo>
                      <a:pt x="459198" y="525561"/>
                      <a:pt x="461133" y="524272"/>
                      <a:pt x="462424" y="524272"/>
                    </a:cubicBezTo>
                    <a:cubicBezTo>
                      <a:pt x="464037" y="524272"/>
                      <a:pt x="468554" y="525883"/>
                      <a:pt x="469199" y="528139"/>
                    </a:cubicBezTo>
                    <a:lnTo>
                      <a:pt x="474361" y="542318"/>
                    </a:lnTo>
                    <a:cubicBezTo>
                      <a:pt x="475007" y="544251"/>
                      <a:pt x="477265" y="545218"/>
                      <a:pt x="479201" y="544574"/>
                    </a:cubicBezTo>
                    <a:lnTo>
                      <a:pt x="511464" y="532650"/>
                    </a:lnTo>
                    <a:cubicBezTo>
                      <a:pt x="513400" y="532006"/>
                      <a:pt x="514368" y="529750"/>
                      <a:pt x="513723" y="527816"/>
                    </a:cubicBezTo>
                    <a:lnTo>
                      <a:pt x="508560" y="513315"/>
                    </a:lnTo>
                    <a:cubicBezTo>
                      <a:pt x="507915" y="511381"/>
                      <a:pt x="508238" y="509125"/>
                      <a:pt x="509206" y="508159"/>
                    </a:cubicBezTo>
                    <a:cubicBezTo>
                      <a:pt x="510496" y="507192"/>
                      <a:pt x="514691" y="505258"/>
                      <a:pt x="516626" y="506225"/>
                    </a:cubicBezTo>
                    <a:lnTo>
                      <a:pt x="530500" y="512348"/>
                    </a:lnTo>
                    <a:cubicBezTo>
                      <a:pt x="532435" y="513315"/>
                      <a:pt x="534694" y="512348"/>
                      <a:pt x="535339" y="510737"/>
                    </a:cubicBezTo>
                    <a:lnTo>
                      <a:pt x="549858" y="479478"/>
                    </a:lnTo>
                    <a:cubicBezTo>
                      <a:pt x="550825" y="477544"/>
                      <a:pt x="549858" y="475288"/>
                      <a:pt x="547922" y="474322"/>
                    </a:cubicBezTo>
                    <a:lnTo>
                      <a:pt x="534049" y="467876"/>
                    </a:lnTo>
                    <a:cubicBezTo>
                      <a:pt x="532113" y="467232"/>
                      <a:pt x="531145" y="462398"/>
                      <a:pt x="531145" y="461109"/>
                    </a:cubicBezTo>
                    <a:cubicBezTo>
                      <a:pt x="531145" y="459498"/>
                      <a:pt x="532435" y="457886"/>
                      <a:pt x="534694" y="457242"/>
                    </a:cubicBezTo>
                    <a:lnTo>
                      <a:pt x="548890" y="451764"/>
                    </a:lnTo>
                    <a:cubicBezTo>
                      <a:pt x="550825" y="451119"/>
                      <a:pt x="551793" y="448863"/>
                      <a:pt x="551148" y="446930"/>
                    </a:cubicBezTo>
                    <a:lnTo>
                      <a:pt x="539211" y="414704"/>
                    </a:lnTo>
                    <a:cubicBezTo>
                      <a:pt x="538565" y="412770"/>
                      <a:pt x="536307" y="411804"/>
                      <a:pt x="534371" y="412448"/>
                    </a:cubicBezTo>
                    <a:lnTo>
                      <a:pt x="520175" y="417604"/>
                    </a:lnTo>
                    <a:cubicBezTo>
                      <a:pt x="517917" y="418571"/>
                      <a:pt x="515658" y="418249"/>
                      <a:pt x="514691" y="416960"/>
                    </a:cubicBezTo>
                    <a:cubicBezTo>
                      <a:pt x="513723" y="415993"/>
                      <a:pt x="511787" y="411481"/>
                      <a:pt x="512755" y="409548"/>
                    </a:cubicBezTo>
                    <a:lnTo>
                      <a:pt x="518885" y="396013"/>
                    </a:lnTo>
                    <a:cubicBezTo>
                      <a:pt x="519853" y="394079"/>
                      <a:pt x="518885" y="391824"/>
                      <a:pt x="516949" y="390857"/>
                    </a:cubicBezTo>
                    <a:lnTo>
                      <a:pt x="485976" y="376355"/>
                    </a:lnTo>
                    <a:cubicBezTo>
                      <a:pt x="484040" y="375711"/>
                      <a:pt x="481782" y="376355"/>
                      <a:pt x="480814" y="378289"/>
                    </a:cubicBezTo>
                    <a:lnTo>
                      <a:pt x="474361" y="392146"/>
                    </a:lnTo>
                    <a:cubicBezTo>
                      <a:pt x="473716" y="394079"/>
                      <a:pt x="471780" y="395691"/>
                      <a:pt x="470167" y="395368"/>
                    </a:cubicBezTo>
                    <a:cubicBezTo>
                      <a:pt x="468877" y="395368"/>
                      <a:pt x="464360" y="393757"/>
                      <a:pt x="463714" y="391824"/>
                    </a:cubicBezTo>
                    <a:lnTo>
                      <a:pt x="458230" y="377322"/>
                    </a:lnTo>
                    <a:cubicBezTo>
                      <a:pt x="457584" y="375389"/>
                      <a:pt x="455326" y="374422"/>
                      <a:pt x="453390" y="375066"/>
                    </a:cubicBezTo>
                    <a:close/>
                    <a:moveTo>
                      <a:pt x="0" y="372515"/>
                    </a:moveTo>
                    <a:cubicBezTo>
                      <a:pt x="0" y="424064"/>
                      <a:pt x="104223" y="465626"/>
                      <a:pt x="233292" y="465626"/>
                    </a:cubicBezTo>
                    <a:cubicBezTo>
                      <a:pt x="258461" y="465626"/>
                      <a:pt x="282661" y="464015"/>
                      <a:pt x="305248" y="461116"/>
                    </a:cubicBezTo>
                    <a:cubicBezTo>
                      <a:pt x="305571" y="493978"/>
                      <a:pt x="315574" y="524264"/>
                      <a:pt x="332998" y="549716"/>
                    </a:cubicBezTo>
                    <a:cubicBezTo>
                      <a:pt x="302667" y="555515"/>
                      <a:pt x="268786" y="558737"/>
                      <a:pt x="233292" y="558737"/>
                    </a:cubicBezTo>
                    <a:cubicBezTo>
                      <a:pt x="104546" y="558737"/>
                      <a:pt x="0" y="517175"/>
                      <a:pt x="0" y="465626"/>
                    </a:cubicBezTo>
                    <a:close/>
                    <a:moveTo>
                      <a:pt x="466295" y="326083"/>
                    </a:moveTo>
                    <a:cubicBezTo>
                      <a:pt x="540501" y="326083"/>
                      <a:pt x="600511" y="386023"/>
                      <a:pt x="600511" y="459820"/>
                    </a:cubicBezTo>
                    <a:cubicBezTo>
                      <a:pt x="600511" y="533939"/>
                      <a:pt x="540501" y="593879"/>
                      <a:pt x="466295" y="593879"/>
                    </a:cubicBezTo>
                    <a:cubicBezTo>
                      <a:pt x="392412" y="593879"/>
                      <a:pt x="332080" y="533939"/>
                      <a:pt x="332080" y="459820"/>
                    </a:cubicBezTo>
                    <a:cubicBezTo>
                      <a:pt x="332080" y="386023"/>
                      <a:pt x="392412" y="326083"/>
                      <a:pt x="466295" y="326083"/>
                    </a:cubicBezTo>
                    <a:close/>
                    <a:moveTo>
                      <a:pt x="0" y="232654"/>
                    </a:moveTo>
                    <a:cubicBezTo>
                      <a:pt x="0" y="284212"/>
                      <a:pt x="104554" y="326103"/>
                      <a:pt x="233309" y="326103"/>
                    </a:cubicBezTo>
                    <a:cubicBezTo>
                      <a:pt x="362065" y="326103"/>
                      <a:pt x="466296" y="284212"/>
                      <a:pt x="466296" y="232654"/>
                    </a:cubicBezTo>
                    <a:lnTo>
                      <a:pt x="466296" y="299035"/>
                    </a:lnTo>
                    <a:cubicBezTo>
                      <a:pt x="393689" y="299035"/>
                      <a:pt x="332377" y="347370"/>
                      <a:pt x="312370" y="413429"/>
                    </a:cubicBezTo>
                    <a:cubicBezTo>
                      <a:pt x="287522" y="416973"/>
                      <a:pt x="261061" y="419229"/>
                      <a:pt x="233309" y="419229"/>
                    </a:cubicBezTo>
                    <a:cubicBezTo>
                      <a:pt x="104231" y="419229"/>
                      <a:pt x="0" y="377338"/>
                      <a:pt x="0" y="326103"/>
                    </a:cubicBezTo>
                    <a:close/>
                    <a:moveTo>
                      <a:pt x="233309" y="23200"/>
                    </a:moveTo>
                    <a:cubicBezTo>
                      <a:pt x="105199" y="23200"/>
                      <a:pt x="23234" y="64445"/>
                      <a:pt x="23234" y="93123"/>
                    </a:cubicBezTo>
                    <a:cubicBezTo>
                      <a:pt x="23234" y="121479"/>
                      <a:pt x="105199" y="163046"/>
                      <a:pt x="233309" y="163046"/>
                    </a:cubicBezTo>
                    <a:cubicBezTo>
                      <a:pt x="361420" y="163046"/>
                      <a:pt x="443062" y="121479"/>
                      <a:pt x="443062" y="93123"/>
                    </a:cubicBezTo>
                    <a:cubicBezTo>
                      <a:pt x="443062" y="64445"/>
                      <a:pt x="361420" y="23200"/>
                      <a:pt x="233309" y="23200"/>
                    </a:cubicBezTo>
                    <a:close/>
                    <a:moveTo>
                      <a:pt x="233309" y="0"/>
                    </a:moveTo>
                    <a:cubicBezTo>
                      <a:pt x="362065" y="0"/>
                      <a:pt x="466296" y="41567"/>
                      <a:pt x="466296" y="93123"/>
                    </a:cubicBezTo>
                    <a:lnTo>
                      <a:pt x="466296" y="186246"/>
                    </a:lnTo>
                    <a:cubicBezTo>
                      <a:pt x="466296" y="237802"/>
                      <a:pt x="362065" y="279369"/>
                      <a:pt x="233309" y="279369"/>
                    </a:cubicBezTo>
                    <a:cubicBezTo>
                      <a:pt x="104231" y="279369"/>
                      <a:pt x="0" y="237802"/>
                      <a:pt x="0" y="186246"/>
                    </a:cubicBezTo>
                    <a:lnTo>
                      <a:pt x="0" y="93123"/>
                    </a:lnTo>
                    <a:cubicBezTo>
                      <a:pt x="0" y="41567"/>
                      <a:pt x="104554" y="0"/>
                      <a:pt x="2333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2" name="iṩḷiďe">
              <a:extLst>
                <a:ext uri="{FF2B5EF4-FFF2-40B4-BE49-F238E27FC236}">
                  <a16:creationId xmlns:a16="http://schemas.microsoft.com/office/drawing/2014/main" id="{A97F0F5B-E6A4-4A31-AAB1-9A0BD6E33D72}"/>
                </a:ext>
              </a:extLst>
            </p:cNvPr>
            <p:cNvGrpSpPr/>
            <p:nvPr/>
          </p:nvGrpSpPr>
          <p:grpSpPr>
            <a:xfrm>
              <a:off x="10204163" y="2482831"/>
              <a:ext cx="72000" cy="527678"/>
              <a:chOff x="10204163" y="2482831"/>
              <a:chExt cx="72000" cy="527678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5FB1219-5017-4D72-925C-AE0DCDF0B538}"/>
                  </a:ext>
                </a:extLst>
              </p:cNvPr>
              <p:cNvCxnSpPr/>
              <p:nvPr/>
            </p:nvCxnSpPr>
            <p:spPr>
              <a:xfrm>
                <a:off x="10240163" y="2482831"/>
                <a:ext cx="0" cy="455678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îśḻíďe">
                <a:extLst>
                  <a:ext uri="{FF2B5EF4-FFF2-40B4-BE49-F238E27FC236}">
                    <a16:creationId xmlns:a16="http://schemas.microsoft.com/office/drawing/2014/main" id="{4C04E171-4D78-4E94-9F38-76D1F30780C6}"/>
                  </a:ext>
                </a:extLst>
              </p:cNvPr>
              <p:cNvSpPr/>
              <p:nvPr/>
            </p:nvSpPr>
            <p:spPr>
              <a:xfrm>
                <a:off x="10204163" y="2938509"/>
                <a:ext cx="72000" cy="72000"/>
              </a:xfrm>
              <a:prstGeom prst="ellipse">
                <a:avLst/>
              </a:pr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6E79EA92-D0A4-4B11-88E0-4B6536D9626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442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660400" y="1762462"/>
            <a:ext cx="10858500" cy="3929476"/>
            <a:chOff x="660400" y="1762462"/>
            <a:chExt cx="10858500" cy="3929476"/>
          </a:xfrm>
        </p:grpSpPr>
        <p:grpSp>
          <p:nvGrpSpPr>
            <p:cNvPr id="2" name="组合 1"/>
            <p:cNvGrpSpPr/>
            <p:nvPr userDrawn="1"/>
          </p:nvGrpSpPr>
          <p:grpSpPr>
            <a:xfrm>
              <a:off x="3886482" y="1762462"/>
              <a:ext cx="4406336" cy="3929476"/>
              <a:chOff x="3886482" y="1762462"/>
              <a:chExt cx="4406336" cy="3929476"/>
            </a:xfrm>
          </p:grpSpPr>
          <p:sp>
            <p:nvSpPr>
              <p:cNvPr id="32" name="ï$líḍe">
                <a:extLst>
                  <a:ext uri="{FF2B5EF4-FFF2-40B4-BE49-F238E27FC236}">
                    <a16:creationId xmlns:a16="http://schemas.microsoft.com/office/drawing/2014/main" id="{8143E94D-D770-49B9-B926-8007347E94AF}"/>
                  </a:ext>
                </a:extLst>
              </p:cNvPr>
              <p:cNvSpPr/>
              <p:nvPr/>
            </p:nvSpPr>
            <p:spPr bwMode="auto">
              <a:xfrm>
                <a:off x="4140333" y="1762462"/>
                <a:ext cx="1153557" cy="1159682"/>
              </a:xfrm>
              <a:prstGeom prst="ellipse">
                <a:avLst/>
              </a:prstGeom>
              <a:blipFill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500" r="-2494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3" name="ïšľíďé">
                <a:extLst>
                  <a:ext uri="{FF2B5EF4-FFF2-40B4-BE49-F238E27FC236}">
                    <a16:creationId xmlns:a16="http://schemas.microsoft.com/office/drawing/2014/main" id="{82E78A4C-1984-4B84-BDB7-E00CBA47A511}"/>
                  </a:ext>
                </a:extLst>
              </p:cNvPr>
              <p:cNvSpPr/>
              <p:nvPr/>
            </p:nvSpPr>
            <p:spPr bwMode="auto">
              <a:xfrm>
                <a:off x="6885410" y="1762462"/>
                <a:ext cx="1153557" cy="1159682"/>
              </a:xfrm>
              <a:prstGeom prst="ellipse">
                <a:avLst/>
              </a:prstGeom>
              <a:blipFill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678" r="-2511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0" name="ïṥḻîḑè">
                <a:extLst>
                  <a:ext uri="{FF2B5EF4-FFF2-40B4-BE49-F238E27FC236}">
                    <a16:creationId xmlns:a16="http://schemas.microsoft.com/office/drawing/2014/main" id="{A78AC1B3-AE50-405C-BD6E-CCE40788183E}"/>
                  </a:ext>
                </a:extLst>
              </p:cNvPr>
              <p:cNvSpPr/>
              <p:nvPr/>
            </p:nvSpPr>
            <p:spPr bwMode="auto">
              <a:xfrm>
                <a:off x="4140333" y="4532256"/>
                <a:ext cx="1153557" cy="1159682"/>
              </a:xfrm>
              <a:prstGeom prst="ellipse">
                <a:avLst/>
              </a:prstGeom>
              <a:blipFill>
                <a:blip r:embed="rId4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678" r="-2511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1" name="iSļïdê">
                <a:extLst>
                  <a:ext uri="{FF2B5EF4-FFF2-40B4-BE49-F238E27FC236}">
                    <a16:creationId xmlns:a16="http://schemas.microsoft.com/office/drawing/2014/main" id="{A591743C-1006-4344-9760-E234EE61FC02}"/>
                  </a:ext>
                </a:extLst>
              </p:cNvPr>
              <p:cNvSpPr/>
              <p:nvPr/>
            </p:nvSpPr>
            <p:spPr bwMode="auto">
              <a:xfrm>
                <a:off x="6885410" y="4532256"/>
                <a:ext cx="1153557" cy="1159682"/>
              </a:xfrm>
              <a:prstGeom prst="ellipse">
                <a:avLst/>
              </a:prstGeom>
              <a:blipFill>
                <a:blip r:embed="rId5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 l="-25559" r="-2500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2" name="ïślíde">
                <a:extLst>
                  <a:ext uri="{FF2B5EF4-FFF2-40B4-BE49-F238E27FC236}">
                    <a16:creationId xmlns:a16="http://schemas.microsoft.com/office/drawing/2014/main" id="{770AE8A7-78D0-4323-ACE2-45004C1C515D}"/>
                  </a:ext>
                </a:extLst>
              </p:cNvPr>
              <p:cNvSpPr/>
              <p:nvPr/>
            </p:nvSpPr>
            <p:spPr>
              <a:xfrm>
                <a:off x="5323788" y="2959001"/>
                <a:ext cx="1534794" cy="1534794"/>
              </a:xfrm>
              <a:prstGeom prst="ellipse">
                <a:avLst/>
              </a:prstGeom>
              <a:noFill/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3" name="îsḷïḑe">
                <a:extLst>
                  <a:ext uri="{FF2B5EF4-FFF2-40B4-BE49-F238E27FC236}">
                    <a16:creationId xmlns:a16="http://schemas.microsoft.com/office/drawing/2014/main" id="{703E2B9A-FFBD-4B7C-ADDC-6F801932FEE8}"/>
                  </a:ext>
                </a:extLst>
              </p:cNvPr>
              <p:cNvSpPr/>
              <p:nvPr/>
            </p:nvSpPr>
            <p:spPr bwMode="auto">
              <a:xfrm>
                <a:off x="5245077" y="4137257"/>
                <a:ext cx="513650" cy="504298"/>
              </a:xfrm>
              <a:custGeom>
                <a:avLst/>
                <a:gdLst>
                  <a:gd name="T0" fmla="*/ 401 w 417"/>
                  <a:gd name="T1" fmla="*/ 20 h 413"/>
                  <a:gd name="T2" fmla="*/ 330 w 417"/>
                  <a:gd name="T3" fmla="*/ 20 h 413"/>
                  <a:gd name="T4" fmla="*/ 87 w 417"/>
                  <a:gd name="T5" fmla="*/ 259 h 413"/>
                  <a:gd name="T6" fmla="*/ 30 w 417"/>
                  <a:gd name="T7" fmla="*/ 203 h 413"/>
                  <a:gd name="T8" fmla="*/ 0 w 417"/>
                  <a:gd name="T9" fmla="*/ 413 h 413"/>
                  <a:gd name="T10" fmla="*/ 213 w 417"/>
                  <a:gd name="T11" fmla="*/ 383 h 413"/>
                  <a:gd name="T12" fmla="*/ 159 w 417"/>
                  <a:gd name="T13" fmla="*/ 329 h 413"/>
                  <a:gd name="T14" fmla="*/ 401 w 417"/>
                  <a:gd name="T15" fmla="*/ 91 h 413"/>
                  <a:gd name="T16" fmla="*/ 417 w 417"/>
                  <a:gd name="T17" fmla="*/ 52 h 413"/>
                  <a:gd name="T18" fmla="*/ 401 w 417"/>
                  <a:gd name="T19" fmla="*/ 2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7" h="413">
                    <a:moveTo>
                      <a:pt x="401" y="20"/>
                    </a:moveTo>
                    <a:cubicBezTo>
                      <a:pt x="380" y="0"/>
                      <a:pt x="351" y="0"/>
                      <a:pt x="330" y="20"/>
                    </a:cubicBezTo>
                    <a:cubicBezTo>
                      <a:pt x="87" y="259"/>
                      <a:pt x="87" y="259"/>
                      <a:pt x="87" y="259"/>
                    </a:cubicBezTo>
                    <a:cubicBezTo>
                      <a:pt x="30" y="203"/>
                      <a:pt x="30" y="203"/>
                      <a:pt x="30" y="203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213" y="383"/>
                      <a:pt x="213" y="383"/>
                      <a:pt x="213" y="383"/>
                    </a:cubicBezTo>
                    <a:cubicBezTo>
                      <a:pt x="159" y="329"/>
                      <a:pt x="159" y="329"/>
                      <a:pt x="159" y="329"/>
                    </a:cubicBezTo>
                    <a:cubicBezTo>
                      <a:pt x="401" y="91"/>
                      <a:pt x="401" y="91"/>
                      <a:pt x="401" y="91"/>
                    </a:cubicBezTo>
                    <a:cubicBezTo>
                      <a:pt x="412" y="80"/>
                      <a:pt x="417" y="66"/>
                      <a:pt x="417" y="52"/>
                    </a:cubicBezTo>
                    <a:cubicBezTo>
                      <a:pt x="416" y="39"/>
                      <a:pt x="410" y="27"/>
                      <a:pt x="401" y="20"/>
                    </a:cubicBez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6" name="îṥľïďé">
                <a:extLst>
                  <a:ext uri="{FF2B5EF4-FFF2-40B4-BE49-F238E27FC236}">
                    <a16:creationId xmlns:a16="http://schemas.microsoft.com/office/drawing/2014/main" id="{F8BA5E58-910D-48DF-9A1E-A85690DC4EEC}"/>
                  </a:ext>
                </a:extLst>
              </p:cNvPr>
              <p:cNvSpPr/>
              <p:nvPr/>
            </p:nvSpPr>
            <p:spPr bwMode="auto">
              <a:xfrm>
                <a:off x="5245077" y="2812846"/>
                <a:ext cx="513650" cy="504298"/>
              </a:xfrm>
              <a:custGeom>
                <a:avLst/>
                <a:gdLst>
                  <a:gd name="T0" fmla="*/ 158 w 417"/>
                  <a:gd name="T1" fmla="*/ 86 h 411"/>
                  <a:gd name="T2" fmla="*/ 212 w 417"/>
                  <a:gd name="T3" fmla="*/ 30 h 411"/>
                  <a:gd name="T4" fmla="*/ 0 w 417"/>
                  <a:gd name="T5" fmla="*/ 0 h 411"/>
                  <a:gd name="T6" fmla="*/ 30 w 417"/>
                  <a:gd name="T7" fmla="*/ 210 h 411"/>
                  <a:gd name="T8" fmla="*/ 87 w 417"/>
                  <a:gd name="T9" fmla="*/ 157 h 411"/>
                  <a:gd name="T10" fmla="*/ 330 w 417"/>
                  <a:gd name="T11" fmla="*/ 398 h 411"/>
                  <a:gd name="T12" fmla="*/ 367 w 417"/>
                  <a:gd name="T13" fmla="*/ 411 h 411"/>
                  <a:gd name="T14" fmla="*/ 401 w 417"/>
                  <a:gd name="T15" fmla="*/ 398 h 411"/>
                  <a:gd name="T16" fmla="*/ 417 w 417"/>
                  <a:gd name="T17" fmla="*/ 363 h 411"/>
                  <a:gd name="T18" fmla="*/ 401 w 417"/>
                  <a:gd name="T19" fmla="*/ 327 h 411"/>
                  <a:gd name="T20" fmla="*/ 158 w 417"/>
                  <a:gd name="T21" fmla="*/ 8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411">
                    <a:moveTo>
                      <a:pt x="158" y="86"/>
                    </a:moveTo>
                    <a:cubicBezTo>
                      <a:pt x="212" y="30"/>
                      <a:pt x="212" y="30"/>
                      <a:pt x="212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87" y="157"/>
                      <a:pt x="87" y="157"/>
                      <a:pt x="87" y="157"/>
                    </a:cubicBezTo>
                    <a:cubicBezTo>
                      <a:pt x="330" y="398"/>
                      <a:pt x="330" y="398"/>
                      <a:pt x="330" y="398"/>
                    </a:cubicBezTo>
                    <a:cubicBezTo>
                      <a:pt x="339" y="407"/>
                      <a:pt x="351" y="411"/>
                      <a:pt x="367" y="411"/>
                    </a:cubicBezTo>
                    <a:cubicBezTo>
                      <a:pt x="380" y="411"/>
                      <a:pt x="393" y="406"/>
                      <a:pt x="401" y="398"/>
                    </a:cubicBezTo>
                    <a:cubicBezTo>
                      <a:pt x="411" y="388"/>
                      <a:pt x="417" y="376"/>
                      <a:pt x="417" y="363"/>
                    </a:cubicBezTo>
                    <a:cubicBezTo>
                      <a:pt x="417" y="350"/>
                      <a:pt x="411" y="337"/>
                      <a:pt x="401" y="327"/>
                    </a:cubicBezTo>
                    <a:lnTo>
                      <a:pt x="158" y="86"/>
                    </a:ln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7" name="îSļïḋé">
                <a:extLst>
                  <a:ext uri="{FF2B5EF4-FFF2-40B4-BE49-F238E27FC236}">
                    <a16:creationId xmlns:a16="http://schemas.microsoft.com/office/drawing/2014/main" id="{0F9EB4D0-2A3F-496C-87D6-D24E5A7028E2}"/>
                  </a:ext>
                </a:extLst>
              </p:cNvPr>
              <p:cNvSpPr/>
              <p:nvPr/>
            </p:nvSpPr>
            <p:spPr bwMode="auto">
              <a:xfrm>
                <a:off x="6420573" y="4137257"/>
                <a:ext cx="513650" cy="504298"/>
              </a:xfrm>
              <a:custGeom>
                <a:avLst/>
                <a:gdLst>
                  <a:gd name="T0" fmla="*/ 330 w 417"/>
                  <a:gd name="T1" fmla="*/ 259 h 413"/>
                  <a:gd name="T2" fmla="*/ 87 w 417"/>
                  <a:gd name="T3" fmla="*/ 20 h 413"/>
                  <a:gd name="T4" fmla="*/ 16 w 417"/>
                  <a:gd name="T5" fmla="*/ 20 h 413"/>
                  <a:gd name="T6" fmla="*/ 0 w 417"/>
                  <a:gd name="T7" fmla="*/ 52 h 413"/>
                  <a:gd name="T8" fmla="*/ 16 w 417"/>
                  <a:gd name="T9" fmla="*/ 91 h 413"/>
                  <a:gd name="T10" fmla="*/ 258 w 417"/>
                  <a:gd name="T11" fmla="*/ 329 h 413"/>
                  <a:gd name="T12" fmla="*/ 204 w 417"/>
                  <a:gd name="T13" fmla="*/ 383 h 413"/>
                  <a:gd name="T14" fmla="*/ 417 w 417"/>
                  <a:gd name="T15" fmla="*/ 413 h 413"/>
                  <a:gd name="T16" fmla="*/ 387 w 417"/>
                  <a:gd name="T17" fmla="*/ 203 h 413"/>
                  <a:gd name="T18" fmla="*/ 330 w 417"/>
                  <a:gd name="T19" fmla="*/ 259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7" h="413">
                    <a:moveTo>
                      <a:pt x="330" y="259"/>
                    </a:moveTo>
                    <a:cubicBezTo>
                      <a:pt x="87" y="20"/>
                      <a:pt x="87" y="20"/>
                      <a:pt x="87" y="20"/>
                    </a:cubicBezTo>
                    <a:cubicBezTo>
                      <a:pt x="66" y="0"/>
                      <a:pt x="37" y="0"/>
                      <a:pt x="16" y="20"/>
                    </a:cubicBezTo>
                    <a:cubicBezTo>
                      <a:pt x="7" y="27"/>
                      <a:pt x="1" y="39"/>
                      <a:pt x="0" y="52"/>
                    </a:cubicBezTo>
                    <a:cubicBezTo>
                      <a:pt x="0" y="66"/>
                      <a:pt x="5" y="80"/>
                      <a:pt x="16" y="91"/>
                    </a:cubicBezTo>
                    <a:cubicBezTo>
                      <a:pt x="258" y="329"/>
                      <a:pt x="258" y="329"/>
                      <a:pt x="258" y="329"/>
                    </a:cubicBezTo>
                    <a:cubicBezTo>
                      <a:pt x="204" y="383"/>
                      <a:pt x="204" y="383"/>
                      <a:pt x="204" y="383"/>
                    </a:cubicBezTo>
                    <a:cubicBezTo>
                      <a:pt x="417" y="413"/>
                      <a:pt x="417" y="413"/>
                      <a:pt x="417" y="413"/>
                    </a:cubicBezTo>
                    <a:cubicBezTo>
                      <a:pt x="387" y="203"/>
                      <a:pt x="387" y="203"/>
                      <a:pt x="387" y="203"/>
                    </a:cubicBezTo>
                    <a:lnTo>
                      <a:pt x="330" y="259"/>
                    </a:ln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8" name="îs1íḍê">
                <a:extLst>
                  <a:ext uri="{FF2B5EF4-FFF2-40B4-BE49-F238E27FC236}">
                    <a16:creationId xmlns:a16="http://schemas.microsoft.com/office/drawing/2014/main" id="{23877FEF-C65A-4699-AD08-8E6FD52D602D}"/>
                  </a:ext>
                </a:extLst>
              </p:cNvPr>
              <p:cNvSpPr/>
              <p:nvPr/>
            </p:nvSpPr>
            <p:spPr bwMode="auto">
              <a:xfrm>
                <a:off x="6420573" y="2812846"/>
                <a:ext cx="513650" cy="504298"/>
              </a:xfrm>
              <a:custGeom>
                <a:avLst/>
                <a:gdLst>
                  <a:gd name="T0" fmla="*/ 50 w 417"/>
                  <a:gd name="T1" fmla="*/ 411 h 411"/>
                  <a:gd name="T2" fmla="*/ 87 w 417"/>
                  <a:gd name="T3" fmla="*/ 398 h 411"/>
                  <a:gd name="T4" fmla="*/ 330 w 417"/>
                  <a:gd name="T5" fmla="*/ 157 h 411"/>
                  <a:gd name="T6" fmla="*/ 387 w 417"/>
                  <a:gd name="T7" fmla="*/ 210 h 411"/>
                  <a:gd name="T8" fmla="*/ 417 w 417"/>
                  <a:gd name="T9" fmla="*/ 0 h 411"/>
                  <a:gd name="T10" fmla="*/ 205 w 417"/>
                  <a:gd name="T11" fmla="*/ 30 h 411"/>
                  <a:gd name="T12" fmla="*/ 259 w 417"/>
                  <a:gd name="T13" fmla="*/ 86 h 411"/>
                  <a:gd name="T14" fmla="*/ 16 w 417"/>
                  <a:gd name="T15" fmla="*/ 327 h 411"/>
                  <a:gd name="T16" fmla="*/ 0 w 417"/>
                  <a:gd name="T17" fmla="*/ 363 h 411"/>
                  <a:gd name="T18" fmla="*/ 16 w 417"/>
                  <a:gd name="T19" fmla="*/ 398 h 411"/>
                  <a:gd name="T20" fmla="*/ 50 w 417"/>
                  <a:gd name="T21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411">
                    <a:moveTo>
                      <a:pt x="50" y="411"/>
                    </a:moveTo>
                    <a:cubicBezTo>
                      <a:pt x="66" y="411"/>
                      <a:pt x="78" y="407"/>
                      <a:pt x="87" y="398"/>
                    </a:cubicBezTo>
                    <a:cubicBezTo>
                      <a:pt x="330" y="157"/>
                      <a:pt x="330" y="157"/>
                      <a:pt x="330" y="157"/>
                    </a:cubicBezTo>
                    <a:cubicBezTo>
                      <a:pt x="387" y="210"/>
                      <a:pt x="387" y="210"/>
                      <a:pt x="387" y="210"/>
                    </a:cubicBezTo>
                    <a:cubicBezTo>
                      <a:pt x="417" y="0"/>
                      <a:pt x="417" y="0"/>
                      <a:pt x="417" y="0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59" y="86"/>
                      <a:pt x="259" y="86"/>
                      <a:pt x="259" y="86"/>
                    </a:cubicBezTo>
                    <a:cubicBezTo>
                      <a:pt x="16" y="327"/>
                      <a:pt x="16" y="327"/>
                      <a:pt x="16" y="327"/>
                    </a:cubicBezTo>
                    <a:cubicBezTo>
                      <a:pt x="6" y="337"/>
                      <a:pt x="0" y="350"/>
                      <a:pt x="0" y="363"/>
                    </a:cubicBezTo>
                    <a:cubicBezTo>
                      <a:pt x="0" y="376"/>
                      <a:pt x="6" y="388"/>
                      <a:pt x="16" y="398"/>
                    </a:cubicBezTo>
                    <a:cubicBezTo>
                      <a:pt x="24" y="406"/>
                      <a:pt x="37" y="411"/>
                      <a:pt x="50" y="411"/>
                    </a:cubicBezTo>
                    <a:close/>
                  </a:path>
                </a:pathLst>
              </a:custGeom>
              <a:solidFill>
                <a:srgbClr val="287AB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49" name="ïşḻíḋe">
                <a:extLst>
                  <a:ext uri="{FF2B5EF4-FFF2-40B4-BE49-F238E27FC236}">
                    <a16:creationId xmlns:a16="http://schemas.microsoft.com/office/drawing/2014/main" id="{B1959C1A-7C9D-4A98-8EE4-A7ED4E58CA61}"/>
                  </a:ext>
                </a:extLst>
              </p:cNvPr>
              <p:cNvGrpSpPr/>
              <p:nvPr/>
            </p:nvGrpSpPr>
            <p:grpSpPr>
              <a:xfrm>
                <a:off x="3886482" y="2088453"/>
                <a:ext cx="507702" cy="507700"/>
                <a:chOff x="3895489" y="2002460"/>
                <a:chExt cx="489688" cy="489686"/>
              </a:xfrm>
            </p:grpSpPr>
            <p:sp>
              <p:nvSpPr>
                <p:cNvPr id="67" name="ïSlíḓe">
                  <a:extLst>
                    <a:ext uri="{FF2B5EF4-FFF2-40B4-BE49-F238E27FC236}">
                      <a16:creationId xmlns:a16="http://schemas.microsoft.com/office/drawing/2014/main" id="{04FABF56-AC8A-4158-8D25-024A8229B90F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8" name="ïṣḷíḓé">
                  <a:extLst>
                    <a:ext uri="{FF2B5EF4-FFF2-40B4-BE49-F238E27FC236}">
                      <a16:creationId xmlns:a16="http://schemas.microsoft.com/office/drawing/2014/main" id="{9BD0B413-E366-40AB-A745-22679A36ED2F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0" name="îṣ1ïḍé">
                <a:extLst>
                  <a:ext uri="{FF2B5EF4-FFF2-40B4-BE49-F238E27FC236}">
                    <a16:creationId xmlns:a16="http://schemas.microsoft.com/office/drawing/2014/main" id="{32E9EF0C-F939-423D-B4CA-810E14B81B54}"/>
                  </a:ext>
                </a:extLst>
              </p:cNvPr>
              <p:cNvGrpSpPr/>
              <p:nvPr/>
            </p:nvGrpSpPr>
            <p:grpSpPr>
              <a:xfrm>
                <a:off x="3886482" y="4858247"/>
                <a:ext cx="507702" cy="507700"/>
                <a:chOff x="3895489" y="2002460"/>
                <a:chExt cx="489688" cy="489686"/>
              </a:xfrm>
            </p:grpSpPr>
            <p:sp>
              <p:nvSpPr>
                <p:cNvPr id="65" name="ïš1ïďe">
                  <a:extLst>
                    <a:ext uri="{FF2B5EF4-FFF2-40B4-BE49-F238E27FC236}">
                      <a16:creationId xmlns:a16="http://schemas.microsoft.com/office/drawing/2014/main" id="{32B141A5-6C18-44B5-8491-8B457E368A34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6" name="ï$1iḋê">
                  <a:extLst>
                    <a:ext uri="{FF2B5EF4-FFF2-40B4-BE49-F238E27FC236}">
                      <a16:creationId xmlns:a16="http://schemas.microsoft.com/office/drawing/2014/main" id="{6A743536-B8F2-4F03-BEB7-D625AC4CE556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1" name="ísḷïďe">
                <a:extLst>
                  <a:ext uri="{FF2B5EF4-FFF2-40B4-BE49-F238E27FC236}">
                    <a16:creationId xmlns:a16="http://schemas.microsoft.com/office/drawing/2014/main" id="{5ED45537-2093-4BB8-A746-FEECDBBCB976}"/>
                  </a:ext>
                </a:extLst>
              </p:cNvPr>
              <p:cNvGrpSpPr/>
              <p:nvPr/>
            </p:nvGrpSpPr>
            <p:grpSpPr>
              <a:xfrm>
                <a:off x="7785116" y="2088452"/>
                <a:ext cx="507702" cy="507700"/>
                <a:chOff x="3895489" y="2002460"/>
                <a:chExt cx="489688" cy="489686"/>
              </a:xfrm>
            </p:grpSpPr>
            <p:sp>
              <p:nvSpPr>
                <p:cNvPr id="63" name="íṧ1îḑe">
                  <a:extLst>
                    <a:ext uri="{FF2B5EF4-FFF2-40B4-BE49-F238E27FC236}">
                      <a16:creationId xmlns:a16="http://schemas.microsoft.com/office/drawing/2014/main" id="{7766A273-8D85-42A1-A5DA-D979D1D9C5E0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4" name="iṡḷïdè">
                  <a:extLst>
                    <a:ext uri="{FF2B5EF4-FFF2-40B4-BE49-F238E27FC236}">
                      <a16:creationId xmlns:a16="http://schemas.microsoft.com/office/drawing/2014/main" id="{80E7E3BC-1356-4EC0-B793-912EE66A39F0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2" name="íSḷîḓê">
                <a:extLst>
                  <a:ext uri="{FF2B5EF4-FFF2-40B4-BE49-F238E27FC236}">
                    <a16:creationId xmlns:a16="http://schemas.microsoft.com/office/drawing/2014/main" id="{5008226D-1316-45F8-8E88-6D70BB4E537F}"/>
                  </a:ext>
                </a:extLst>
              </p:cNvPr>
              <p:cNvGrpSpPr/>
              <p:nvPr/>
            </p:nvGrpSpPr>
            <p:grpSpPr>
              <a:xfrm>
                <a:off x="7785116" y="4858246"/>
                <a:ext cx="507702" cy="507700"/>
                <a:chOff x="3895489" y="2002460"/>
                <a:chExt cx="489688" cy="489686"/>
              </a:xfrm>
            </p:grpSpPr>
            <p:sp>
              <p:nvSpPr>
                <p:cNvPr id="61" name="ïśḷíďè">
                  <a:extLst>
                    <a:ext uri="{FF2B5EF4-FFF2-40B4-BE49-F238E27FC236}">
                      <a16:creationId xmlns:a16="http://schemas.microsoft.com/office/drawing/2014/main" id="{CD339632-78E1-4332-AC87-50AC938B7B0A}"/>
                    </a:ext>
                  </a:extLst>
                </p:cNvPr>
                <p:cNvSpPr/>
                <p:nvPr/>
              </p:nvSpPr>
              <p:spPr>
                <a:xfrm>
                  <a:off x="3895489" y="2002460"/>
                  <a:ext cx="489688" cy="489686"/>
                </a:xfrm>
                <a:prstGeom prst="ellipse">
                  <a:avLst/>
                </a:prstGeom>
                <a:solidFill>
                  <a:srgbClr val="287AB2"/>
                </a:solidFill>
                <a:ln w="28575">
                  <a:solidFill>
                    <a:schemeClr val="bg1"/>
                  </a:solidFill>
                  <a:miter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62" name="ïslïdè">
                  <a:extLst>
                    <a:ext uri="{FF2B5EF4-FFF2-40B4-BE49-F238E27FC236}">
                      <a16:creationId xmlns:a16="http://schemas.microsoft.com/office/drawing/2014/main" id="{06ABB9CC-3C9B-4E0E-93D0-95C9D57C268E}"/>
                    </a:ext>
                  </a:extLst>
                </p:cNvPr>
                <p:cNvSpPr/>
                <p:nvPr/>
              </p:nvSpPr>
              <p:spPr>
                <a:xfrm>
                  <a:off x="4011094" y="2132978"/>
                  <a:ext cx="258478" cy="228652"/>
                </a:xfrm>
                <a:custGeom>
                  <a:avLst/>
                  <a:gdLst>
                    <a:gd name="T0" fmla="*/ 2610 w 2648"/>
                    <a:gd name="T1" fmla="*/ 761 h 2346"/>
                    <a:gd name="T2" fmla="*/ 2512 w 2648"/>
                    <a:gd name="T3" fmla="*/ 718 h 2346"/>
                    <a:gd name="T4" fmla="*/ 136 w 2648"/>
                    <a:gd name="T5" fmla="*/ 718 h 2346"/>
                    <a:gd name="T6" fmla="*/ 38 w 2648"/>
                    <a:gd name="T7" fmla="*/ 761 h 2346"/>
                    <a:gd name="T8" fmla="*/ 4 w 2648"/>
                    <a:gd name="T9" fmla="*/ 863 h 2346"/>
                    <a:gd name="T10" fmla="*/ 130 w 2648"/>
                    <a:gd name="T11" fmla="*/ 2225 h 2346"/>
                    <a:gd name="T12" fmla="*/ 263 w 2648"/>
                    <a:gd name="T13" fmla="*/ 2346 h 2346"/>
                    <a:gd name="T14" fmla="*/ 2385 w 2648"/>
                    <a:gd name="T15" fmla="*/ 2346 h 2346"/>
                    <a:gd name="T16" fmla="*/ 2518 w 2648"/>
                    <a:gd name="T17" fmla="*/ 2225 h 2346"/>
                    <a:gd name="T18" fmla="*/ 2644 w 2648"/>
                    <a:gd name="T19" fmla="*/ 863 h 2346"/>
                    <a:gd name="T20" fmla="*/ 2610 w 2648"/>
                    <a:gd name="T21" fmla="*/ 761 h 2346"/>
                    <a:gd name="T22" fmla="*/ 1769 w 2648"/>
                    <a:gd name="T23" fmla="*/ 2066 h 2346"/>
                    <a:gd name="T24" fmla="*/ 1768 w 2648"/>
                    <a:gd name="T25" fmla="*/ 2066 h 2346"/>
                    <a:gd name="T26" fmla="*/ 880 w 2648"/>
                    <a:gd name="T27" fmla="*/ 2066 h 2346"/>
                    <a:gd name="T28" fmla="*/ 746 w 2648"/>
                    <a:gd name="T29" fmla="*/ 1933 h 2346"/>
                    <a:gd name="T30" fmla="*/ 1075 w 2648"/>
                    <a:gd name="T31" fmla="*/ 1605 h 2346"/>
                    <a:gd name="T32" fmla="*/ 1170 w 2648"/>
                    <a:gd name="T33" fmla="*/ 1605 h 2346"/>
                    <a:gd name="T34" fmla="*/ 1005 w 2648"/>
                    <a:gd name="T35" fmla="*/ 1325 h 2346"/>
                    <a:gd name="T36" fmla="*/ 1324 w 2648"/>
                    <a:gd name="T37" fmla="*/ 1006 h 2346"/>
                    <a:gd name="T38" fmla="*/ 1643 w 2648"/>
                    <a:gd name="T39" fmla="*/ 1325 h 2346"/>
                    <a:gd name="T40" fmla="*/ 1478 w 2648"/>
                    <a:gd name="T41" fmla="*/ 1605 h 2346"/>
                    <a:gd name="T42" fmla="*/ 1573 w 2648"/>
                    <a:gd name="T43" fmla="*/ 1605 h 2346"/>
                    <a:gd name="T44" fmla="*/ 1902 w 2648"/>
                    <a:gd name="T45" fmla="*/ 1922 h 2346"/>
                    <a:gd name="T46" fmla="*/ 1902 w 2648"/>
                    <a:gd name="T47" fmla="*/ 1933 h 2346"/>
                    <a:gd name="T48" fmla="*/ 1769 w 2648"/>
                    <a:gd name="T49" fmla="*/ 2066 h 2346"/>
                    <a:gd name="T50" fmla="*/ 2388 w 2648"/>
                    <a:gd name="T51" fmla="*/ 469 h 2346"/>
                    <a:gd name="T52" fmla="*/ 2288 w 2648"/>
                    <a:gd name="T53" fmla="*/ 569 h 2346"/>
                    <a:gd name="T54" fmla="*/ 360 w 2648"/>
                    <a:gd name="T55" fmla="*/ 569 h 2346"/>
                    <a:gd name="T56" fmla="*/ 260 w 2648"/>
                    <a:gd name="T57" fmla="*/ 469 h 2346"/>
                    <a:gd name="T58" fmla="*/ 360 w 2648"/>
                    <a:gd name="T59" fmla="*/ 369 h 2346"/>
                    <a:gd name="T60" fmla="*/ 2288 w 2648"/>
                    <a:gd name="T61" fmla="*/ 369 h 2346"/>
                    <a:gd name="T62" fmla="*/ 2388 w 2648"/>
                    <a:gd name="T63" fmla="*/ 469 h 2346"/>
                    <a:gd name="T64" fmla="*/ 2124 w 2648"/>
                    <a:gd name="T65" fmla="*/ 100 h 2346"/>
                    <a:gd name="T66" fmla="*/ 2024 w 2648"/>
                    <a:gd name="T67" fmla="*/ 200 h 2346"/>
                    <a:gd name="T68" fmla="*/ 624 w 2648"/>
                    <a:gd name="T69" fmla="*/ 200 h 2346"/>
                    <a:gd name="T70" fmla="*/ 524 w 2648"/>
                    <a:gd name="T71" fmla="*/ 100 h 2346"/>
                    <a:gd name="T72" fmla="*/ 624 w 2648"/>
                    <a:gd name="T73" fmla="*/ 0 h 2346"/>
                    <a:gd name="T74" fmla="*/ 2024 w 2648"/>
                    <a:gd name="T75" fmla="*/ 0 h 2346"/>
                    <a:gd name="T76" fmla="*/ 2124 w 2648"/>
                    <a:gd name="T77" fmla="*/ 100 h 2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48" h="2346">
                      <a:moveTo>
                        <a:pt x="2610" y="761"/>
                      </a:moveTo>
                      <a:cubicBezTo>
                        <a:pt x="2585" y="733"/>
                        <a:pt x="2549" y="718"/>
                        <a:pt x="2512" y="718"/>
                      </a:cubicBezTo>
                      <a:lnTo>
                        <a:pt x="136" y="718"/>
                      </a:lnTo>
                      <a:cubicBezTo>
                        <a:pt x="99" y="718"/>
                        <a:pt x="63" y="733"/>
                        <a:pt x="38" y="761"/>
                      </a:cubicBezTo>
                      <a:cubicBezTo>
                        <a:pt x="13" y="789"/>
                        <a:pt x="0" y="826"/>
                        <a:pt x="4" y="863"/>
                      </a:cubicBezTo>
                      <a:lnTo>
                        <a:pt x="130" y="2225"/>
                      </a:lnTo>
                      <a:cubicBezTo>
                        <a:pt x="137" y="2293"/>
                        <a:pt x="194" y="2346"/>
                        <a:pt x="263" y="2346"/>
                      </a:cubicBezTo>
                      <a:lnTo>
                        <a:pt x="2385" y="2346"/>
                      </a:lnTo>
                      <a:cubicBezTo>
                        <a:pt x="2454" y="2346"/>
                        <a:pt x="2511" y="2293"/>
                        <a:pt x="2518" y="2225"/>
                      </a:cubicBezTo>
                      <a:lnTo>
                        <a:pt x="2644" y="863"/>
                      </a:lnTo>
                      <a:cubicBezTo>
                        <a:pt x="2648" y="826"/>
                        <a:pt x="2635" y="789"/>
                        <a:pt x="2610" y="761"/>
                      </a:cubicBezTo>
                      <a:close/>
                      <a:moveTo>
                        <a:pt x="1769" y="2066"/>
                      </a:moveTo>
                      <a:cubicBezTo>
                        <a:pt x="1769" y="2066"/>
                        <a:pt x="1769" y="2066"/>
                        <a:pt x="1768" y="2066"/>
                      </a:cubicBezTo>
                      <a:lnTo>
                        <a:pt x="880" y="2066"/>
                      </a:lnTo>
                      <a:cubicBezTo>
                        <a:pt x="806" y="2066"/>
                        <a:pt x="746" y="2007"/>
                        <a:pt x="746" y="1933"/>
                      </a:cubicBezTo>
                      <a:cubicBezTo>
                        <a:pt x="746" y="1752"/>
                        <a:pt x="893" y="1605"/>
                        <a:pt x="1075" y="1605"/>
                      </a:cubicBezTo>
                      <a:lnTo>
                        <a:pt x="1170" y="1605"/>
                      </a:lnTo>
                      <a:cubicBezTo>
                        <a:pt x="1072" y="1550"/>
                        <a:pt x="1005" y="1445"/>
                        <a:pt x="1005" y="1325"/>
                      </a:cubicBezTo>
                      <a:cubicBezTo>
                        <a:pt x="1005" y="1149"/>
                        <a:pt x="1148" y="1006"/>
                        <a:pt x="1324" y="1006"/>
                      </a:cubicBezTo>
                      <a:cubicBezTo>
                        <a:pt x="1500" y="1006"/>
                        <a:pt x="1643" y="1149"/>
                        <a:pt x="1643" y="1325"/>
                      </a:cubicBezTo>
                      <a:cubicBezTo>
                        <a:pt x="1643" y="1445"/>
                        <a:pt x="1576" y="1550"/>
                        <a:pt x="1478" y="1605"/>
                      </a:cubicBezTo>
                      <a:lnTo>
                        <a:pt x="1573" y="1605"/>
                      </a:lnTo>
                      <a:cubicBezTo>
                        <a:pt x="1751" y="1605"/>
                        <a:pt x="1896" y="1746"/>
                        <a:pt x="1902" y="1922"/>
                      </a:cubicBezTo>
                      <a:cubicBezTo>
                        <a:pt x="1902" y="1926"/>
                        <a:pt x="1902" y="1929"/>
                        <a:pt x="1902" y="1933"/>
                      </a:cubicBezTo>
                      <a:cubicBezTo>
                        <a:pt x="1902" y="2007"/>
                        <a:pt x="1842" y="2066"/>
                        <a:pt x="1769" y="2066"/>
                      </a:cubicBezTo>
                      <a:close/>
                      <a:moveTo>
                        <a:pt x="2388" y="469"/>
                      </a:moveTo>
                      <a:cubicBezTo>
                        <a:pt x="2388" y="525"/>
                        <a:pt x="2344" y="569"/>
                        <a:pt x="2288" y="569"/>
                      </a:cubicBezTo>
                      <a:lnTo>
                        <a:pt x="360" y="569"/>
                      </a:lnTo>
                      <a:cubicBezTo>
                        <a:pt x="304" y="569"/>
                        <a:pt x="260" y="525"/>
                        <a:pt x="260" y="469"/>
                      </a:cubicBezTo>
                      <a:cubicBezTo>
                        <a:pt x="260" y="414"/>
                        <a:pt x="304" y="369"/>
                        <a:pt x="360" y="369"/>
                      </a:cubicBezTo>
                      <a:lnTo>
                        <a:pt x="2288" y="369"/>
                      </a:lnTo>
                      <a:cubicBezTo>
                        <a:pt x="2344" y="369"/>
                        <a:pt x="2388" y="414"/>
                        <a:pt x="2388" y="469"/>
                      </a:cubicBezTo>
                      <a:close/>
                      <a:moveTo>
                        <a:pt x="2124" y="100"/>
                      </a:moveTo>
                      <a:cubicBezTo>
                        <a:pt x="2124" y="156"/>
                        <a:pt x="2080" y="200"/>
                        <a:pt x="2024" y="200"/>
                      </a:cubicBezTo>
                      <a:lnTo>
                        <a:pt x="624" y="200"/>
                      </a:lnTo>
                      <a:cubicBezTo>
                        <a:pt x="568" y="200"/>
                        <a:pt x="524" y="156"/>
                        <a:pt x="524" y="100"/>
                      </a:cubicBezTo>
                      <a:cubicBezTo>
                        <a:pt x="524" y="45"/>
                        <a:pt x="568" y="0"/>
                        <a:pt x="624" y="0"/>
                      </a:cubicBezTo>
                      <a:lnTo>
                        <a:pt x="2024" y="0"/>
                      </a:lnTo>
                      <a:cubicBezTo>
                        <a:pt x="2080" y="0"/>
                        <a:pt x="2124" y="45"/>
                        <a:pt x="2124" y="1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D395FAC6-ADF2-4CEA-A236-D834D331C851}"/>
                </a:ext>
              </a:extLst>
            </p:cNvPr>
            <p:cNvCxnSpPr/>
            <p:nvPr/>
          </p:nvCxnSpPr>
          <p:spPr>
            <a:xfrm>
              <a:off x="660400" y="3727201"/>
              <a:ext cx="2898588" cy="0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7E78ECC-51D8-4E4F-89FA-03471392BFF0}"/>
                </a:ext>
              </a:extLst>
            </p:cNvPr>
            <p:cNvCxnSpPr/>
            <p:nvPr/>
          </p:nvCxnSpPr>
          <p:spPr>
            <a:xfrm>
              <a:off x="8620312" y="3727200"/>
              <a:ext cx="2898588" cy="0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11ACF5AC-99D2-4C22-9011-D29BB008A970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6104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89" name="2583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352E54F-9C0A-4937-A318-E417FA67AF50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676786" y="2693619"/>
            <a:ext cx="10858499" cy="2436864"/>
            <a:chOff x="660401" y="2413768"/>
            <a:chExt cx="10858499" cy="2436864"/>
          </a:xfrm>
        </p:grpSpPr>
        <p:sp>
          <p:nvSpPr>
            <p:cNvPr id="111" name="ïś1íďè">
              <a:extLst>
                <a:ext uri="{FF2B5EF4-FFF2-40B4-BE49-F238E27FC236}">
                  <a16:creationId xmlns:a16="http://schemas.microsoft.com/office/drawing/2014/main" id="{5B8961D5-33A8-489D-9BD8-1777A350D7AB}"/>
                </a:ext>
              </a:extLst>
            </p:cNvPr>
            <p:cNvSpPr/>
            <p:nvPr/>
          </p:nvSpPr>
          <p:spPr bwMode="auto">
            <a:xfrm>
              <a:off x="660401" y="2575858"/>
              <a:ext cx="10858499" cy="2112682"/>
            </a:xfrm>
            <a:custGeom>
              <a:avLst/>
              <a:gdLst>
                <a:gd name="connsiteX0" fmla="*/ 1046871 w 10858499"/>
                <a:gd name="connsiteY0" fmla="*/ 0 h 2112682"/>
                <a:gd name="connsiteX1" fmla="*/ 2085811 w 10858499"/>
                <a:gd name="connsiteY1" fmla="*/ 1056341 h 2112682"/>
                <a:gd name="connsiteX2" fmla="*/ 2079702 w 10858499"/>
                <a:gd name="connsiteY2" fmla="*/ 1056341 h 2112682"/>
                <a:gd name="connsiteX3" fmla="*/ 2793477 w 10858499"/>
                <a:gd name="connsiteY3" fmla="*/ 1784576 h 2112682"/>
                <a:gd name="connsiteX4" fmla="*/ 3515184 w 10858499"/>
                <a:gd name="connsiteY4" fmla="*/ 1056341 h 2112682"/>
                <a:gd name="connsiteX5" fmla="*/ 3514157 w 10858499"/>
                <a:gd name="connsiteY5" fmla="*/ 1056341 h 2112682"/>
                <a:gd name="connsiteX6" fmla="*/ 3509076 w 10858499"/>
                <a:gd name="connsiteY6" fmla="*/ 1056341 h 2112682"/>
                <a:gd name="connsiteX7" fmla="*/ 4555946 w 10858499"/>
                <a:gd name="connsiteY7" fmla="*/ 0 h 2112682"/>
                <a:gd name="connsiteX8" fmla="*/ 5594886 w 10858499"/>
                <a:gd name="connsiteY8" fmla="*/ 1056341 h 2112682"/>
                <a:gd name="connsiteX9" fmla="*/ 5588778 w 10858499"/>
                <a:gd name="connsiteY9" fmla="*/ 1056341 h 2112682"/>
                <a:gd name="connsiteX10" fmla="*/ 6302553 w 10858499"/>
                <a:gd name="connsiteY10" fmla="*/ 1784576 h 2112682"/>
                <a:gd name="connsiteX11" fmla="*/ 7024260 w 10858499"/>
                <a:gd name="connsiteY11" fmla="*/ 1056341 h 2112682"/>
                <a:gd name="connsiteX12" fmla="*/ 7023232 w 10858499"/>
                <a:gd name="connsiteY12" fmla="*/ 1056341 h 2112682"/>
                <a:gd name="connsiteX13" fmla="*/ 7018151 w 10858499"/>
                <a:gd name="connsiteY13" fmla="*/ 1056341 h 2112682"/>
                <a:gd name="connsiteX14" fmla="*/ 8065022 w 10858499"/>
                <a:gd name="connsiteY14" fmla="*/ 0 h 2112682"/>
                <a:gd name="connsiteX15" fmla="*/ 9103962 w 10858499"/>
                <a:gd name="connsiteY15" fmla="*/ 1056341 h 2112682"/>
                <a:gd name="connsiteX16" fmla="*/ 9097852 w 10858499"/>
                <a:gd name="connsiteY16" fmla="*/ 1056341 h 2112682"/>
                <a:gd name="connsiteX17" fmla="*/ 9811628 w 10858499"/>
                <a:gd name="connsiteY17" fmla="*/ 1784576 h 2112682"/>
                <a:gd name="connsiteX18" fmla="*/ 10533335 w 10858499"/>
                <a:gd name="connsiteY18" fmla="*/ 1056341 h 2112682"/>
                <a:gd name="connsiteX19" fmla="*/ 10858499 w 10858499"/>
                <a:gd name="connsiteY19" fmla="*/ 1056341 h 2112682"/>
                <a:gd name="connsiteX20" fmla="*/ 9811628 w 10858499"/>
                <a:gd name="connsiteY20" fmla="*/ 2112682 h 2112682"/>
                <a:gd name="connsiteX21" fmla="*/ 8772688 w 10858499"/>
                <a:gd name="connsiteY21" fmla="*/ 1056341 h 2112682"/>
                <a:gd name="connsiteX22" fmla="*/ 8777769 w 10858499"/>
                <a:gd name="connsiteY22" fmla="*/ 1056341 h 2112682"/>
                <a:gd name="connsiteX23" fmla="*/ 8778797 w 10858499"/>
                <a:gd name="connsiteY23" fmla="*/ 1056341 h 2112682"/>
                <a:gd name="connsiteX24" fmla="*/ 8065022 w 10858499"/>
                <a:gd name="connsiteY24" fmla="*/ 330611 h 2112682"/>
                <a:gd name="connsiteX25" fmla="*/ 7343316 w 10858499"/>
                <a:gd name="connsiteY25" fmla="*/ 1056341 h 2112682"/>
                <a:gd name="connsiteX26" fmla="*/ 7349424 w 10858499"/>
                <a:gd name="connsiteY26" fmla="*/ 1056341 h 2112682"/>
                <a:gd name="connsiteX27" fmla="*/ 6302553 w 10858499"/>
                <a:gd name="connsiteY27" fmla="*/ 2112682 h 2112682"/>
                <a:gd name="connsiteX28" fmla="*/ 5263613 w 10858499"/>
                <a:gd name="connsiteY28" fmla="*/ 1056341 h 2112682"/>
                <a:gd name="connsiteX29" fmla="*/ 5268694 w 10858499"/>
                <a:gd name="connsiteY29" fmla="*/ 1056341 h 2112682"/>
                <a:gd name="connsiteX30" fmla="*/ 5269722 w 10858499"/>
                <a:gd name="connsiteY30" fmla="*/ 1056341 h 2112682"/>
                <a:gd name="connsiteX31" fmla="*/ 4555946 w 10858499"/>
                <a:gd name="connsiteY31" fmla="*/ 330611 h 2112682"/>
                <a:gd name="connsiteX32" fmla="*/ 3834240 w 10858499"/>
                <a:gd name="connsiteY32" fmla="*/ 1056341 h 2112682"/>
                <a:gd name="connsiteX33" fmla="*/ 3840348 w 10858499"/>
                <a:gd name="connsiteY33" fmla="*/ 1056341 h 2112682"/>
                <a:gd name="connsiteX34" fmla="*/ 2793477 w 10858499"/>
                <a:gd name="connsiteY34" fmla="*/ 2112682 h 2112682"/>
                <a:gd name="connsiteX35" fmla="*/ 1754538 w 10858499"/>
                <a:gd name="connsiteY35" fmla="*/ 1056341 h 2112682"/>
                <a:gd name="connsiteX36" fmla="*/ 1759618 w 10858499"/>
                <a:gd name="connsiteY36" fmla="*/ 1056341 h 2112682"/>
                <a:gd name="connsiteX37" fmla="*/ 1760646 w 10858499"/>
                <a:gd name="connsiteY37" fmla="*/ 1056341 h 2112682"/>
                <a:gd name="connsiteX38" fmla="*/ 1046871 w 10858499"/>
                <a:gd name="connsiteY38" fmla="*/ 330611 h 2112682"/>
                <a:gd name="connsiteX39" fmla="*/ 325164 w 10858499"/>
                <a:gd name="connsiteY39" fmla="*/ 1056341 h 2112682"/>
                <a:gd name="connsiteX40" fmla="*/ 0 w 10858499"/>
                <a:gd name="connsiteY40" fmla="*/ 1056341 h 2112682"/>
                <a:gd name="connsiteX41" fmla="*/ 1046871 w 10858499"/>
                <a:gd name="connsiteY41" fmla="*/ 0 h 211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858499" h="2112682">
                  <a:moveTo>
                    <a:pt x="1046871" y="0"/>
                  </a:moveTo>
                  <a:cubicBezTo>
                    <a:pt x="1617891" y="0"/>
                    <a:pt x="2085811" y="475757"/>
                    <a:pt x="2085811" y="1056341"/>
                  </a:cubicBezTo>
                  <a:lnTo>
                    <a:pt x="2079702" y="1056341"/>
                  </a:lnTo>
                  <a:cubicBezTo>
                    <a:pt x="2079702" y="1456470"/>
                    <a:pt x="2396936" y="1784576"/>
                    <a:pt x="2793477" y="1784576"/>
                  </a:cubicBezTo>
                  <a:cubicBezTo>
                    <a:pt x="3190019" y="1784576"/>
                    <a:pt x="3515184" y="1456470"/>
                    <a:pt x="3515184" y="1056341"/>
                  </a:cubicBezTo>
                  <a:lnTo>
                    <a:pt x="3514157" y="1056341"/>
                  </a:lnTo>
                  <a:cubicBezTo>
                    <a:pt x="3509076" y="1056341"/>
                    <a:pt x="3509076" y="1056341"/>
                    <a:pt x="3509076" y="1056341"/>
                  </a:cubicBezTo>
                  <a:cubicBezTo>
                    <a:pt x="3509076" y="475757"/>
                    <a:pt x="3976995" y="0"/>
                    <a:pt x="4555946" y="0"/>
                  </a:cubicBezTo>
                  <a:cubicBezTo>
                    <a:pt x="5126967" y="0"/>
                    <a:pt x="5594886" y="475757"/>
                    <a:pt x="5594886" y="1056341"/>
                  </a:cubicBezTo>
                  <a:lnTo>
                    <a:pt x="5588778" y="1056341"/>
                  </a:lnTo>
                  <a:cubicBezTo>
                    <a:pt x="5588778" y="1456470"/>
                    <a:pt x="5906011" y="1784576"/>
                    <a:pt x="6302553" y="1784576"/>
                  </a:cubicBezTo>
                  <a:cubicBezTo>
                    <a:pt x="6699095" y="1784576"/>
                    <a:pt x="7024260" y="1456470"/>
                    <a:pt x="7024260" y="1056341"/>
                  </a:cubicBezTo>
                  <a:lnTo>
                    <a:pt x="7023232" y="1056341"/>
                  </a:lnTo>
                  <a:cubicBezTo>
                    <a:pt x="7018151" y="1056341"/>
                    <a:pt x="7018151" y="1056341"/>
                    <a:pt x="7018151" y="1056341"/>
                  </a:cubicBezTo>
                  <a:cubicBezTo>
                    <a:pt x="7018151" y="475757"/>
                    <a:pt x="7486071" y="0"/>
                    <a:pt x="8065022" y="0"/>
                  </a:cubicBezTo>
                  <a:cubicBezTo>
                    <a:pt x="8636042" y="0"/>
                    <a:pt x="9103962" y="475757"/>
                    <a:pt x="9103962" y="1056341"/>
                  </a:cubicBezTo>
                  <a:lnTo>
                    <a:pt x="9097852" y="1056341"/>
                  </a:lnTo>
                  <a:cubicBezTo>
                    <a:pt x="9097852" y="1456470"/>
                    <a:pt x="9415086" y="1784576"/>
                    <a:pt x="9811628" y="1784576"/>
                  </a:cubicBezTo>
                  <a:cubicBezTo>
                    <a:pt x="10208170" y="1784576"/>
                    <a:pt x="10533335" y="1456470"/>
                    <a:pt x="10533335" y="1056341"/>
                  </a:cubicBezTo>
                  <a:cubicBezTo>
                    <a:pt x="10533335" y="1056341"/>
                    <a:pt x="10533335" y="1056341"/>
                    <a:pt x="10858499" y="1056341"/>
                  </a:cubicBezTo>
                  <a:cubicBezTo>
                    <a:pt x="10858499" y="1640530"/>
                    <a:pt x="10390579" y="2112682"/>
                    <a:pt x="9811628" y="2112682"/>
                  </a:cubicBezTo>
                  <a:cubicBezTo>
                    <a:pt x="9240608" y="2112682"/>
                    <a:pt x="8772688" y="1640530"/>
                    <a:pt x="8772688" y="1056341"/>
                  </a:cubicBezTo>
                  <a:cubicBezTo>
                    <a:pt x="8772688" y="1056341"/>
                    <a:pt x="8772688" y="1056341"/>
                    <a:pt x="8777769" y="1056341"/>
                  </a:cubicBezTo>
                  <a:lnTo>
                    <a:pt x="8778797" y="1056341"/>
                  </a:lnTo>
                  <a:cubicBezTo>
                    <a:pt x="8778797" y="653158"/>
                    <a:pt x="8461564" y="330611"/>
                    <a:pt x="8065022" y="330611"/>
                  </a:cubicBezTo>
                  <a:cubicBezTo>
                    <a:pt x="7660549" y="330611"/>
                    <a:pt x="7343316" y="653158"/>
                    <a:pt x="7343316" y="1056341"/>
                  </a:cubicBezTo>
                  <a:lnTo>
                    <a:pt x="7349424" y="1056341"/>
                  </a:lnTo>
                  <a:cubicBezTo>
                    <a:pt x="7349424" y="1640530"/>
                    <a:pt x="6881505" y="2112682"/>
                    <a:pt x="6302553" y="2112682"/>
                  </a:cubicBezTo>
                  <a:cubicBezTo>
                    <a:pt x="5731533" y="2112682"/>
                    <a:pt x="5263613" y="1640530"/>
                    <a:pt x="5263613" y="1056341"/>
                  </a:cubicBezTo>
                  <a:cubicBezTo>
                    <a:pt x="5263613" y="1056341"/>
                    <a:pt x="5263613" y="1056341"/>
                    <a:pt x="5268694" y="1056341"/>
                  </a:cubicBezTo>
                  <a:lnTo>
                    <a:pt x="5269722" y="1056341"/>
                  </a:lnTo>
                  <a:cubicBezTo>
                    <a:pt x="5269722" y="653158"/>
                    <a:pt x="4952488" y="330611"/>
                    <a:pt x="4555946" y="330611"/>
                  </a:cubicBezTo>
                  <a:cubicBezTo>
                    <a:pt x="4151473" y="330611"/>
                    <a:pt x="3834240" y="653158"/>
                    <a:pt x="3834240" y="1056341"/>
                  </a:cubicBezTo>
                  <a:lnTo>
                    <a:pt x="3840348" y="1056341"/>
                  </a:lnTo>
                  <a:cubicBezTo>
                    <a:pt x="3840348" y="1640530"/>
                    <a:pt x="3372429" y="2112682"/>
                    <a:pt x="2793477" y="2112682"/>
                  </a:cubicBezTo>
                  <a:cubicBezTo>
                    <a:pt x="2222457" y="2112682"/>
                    <a:pt x="1754538" y="1640530"/>
                    <a:pt x="1754538" y="1056341"/>
                  </a:cubicBezTo>
                  <a:cubicBezTo>
                    <a:pt x="1754538" y="1056341"/>
                    <a:pt x="1754538" y="1056341"/>
                    <a:pt x="1759618" y="1056341"/>
                  </a:cubicBezTo>
                  <a:lnTo>
                    <a:pt x="1760646" y="1056341"/>
                  </a:lnTo>
                  <a:cubicBezTo>
                    <a:pt x="1760646" y="653158"/>
                    <a:pt x="1443412" y="330611"/>
                    <a:pt x="1046871" y="330611"/>
                  </a:cubicBezTo>
                  <a:cubicBezTo>
                    <a:pt x="642398" y="330611"/>
                    <a:pt x="325164" y="653158"/>
                    <a:pt x="325164" y="1056341"/>
                  </a:cubicBezTo>
                  <a:cubicBezTo>
                    <a:pt x="0" y="1056341"/>
                    <a:pt x="0" y="1056341"/>
                    <a:pt x="0" y="1056341"/>
                  </a:cubicBezTo>
                  <a:cubicBezTo>
                    <a:pt x="0" y="475757"/>
                    <a:pt x="467919" y="0"/>
                    <a:pt x="1046871" y="0"/>
                  </a:cubicBezTo>
                  <a:close/>
                </a:path>
              </a:pathLst>
            </a:custGeom>
            <a:pattFill prst="dkUpDiag">
              <a:fgClr>
                <a:schemeClr val="accent3">
                  <a:lumMod val="20000"/>
                  <a:lumOff val="80000"/>
                </a:schemeClr>
              </a:fgClr>
              <a:bgClr>
                <a:schemeClr val="accent3">
                  <a:lumMod val="60000"/>
                  <a:lumOff val="40000"/>
                </a:schemeClr>
              </a:bgClr>
            </a:pattFill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2" name="ïṧľïḋè">
              <a:extLst>
                <a:ext uri="{FF2B5EF4-FFF2-40B4-BE49-F238E27FC236}">
                  <a16:creationId xmlns:a16="http://schemas.microsoft.com/office/drawing/2014/main" id="{9614812F-0A2B-47CB-8584-0033F15BCAC4}"/>
                </a:ext>
              </a:extLst>
            </p:cNvPr>
            <p:cNvSpPr/>
            <p:nvPr/>
          </p:nvSpPr>
          <p:spPr>
            <a:xfrm>
              <a:off x="3135124" y="4205194"/>
              <a:ext cx="645438" cy="645438"/>
            </a:xfrm>
            <a:prstGeom prst="ellipse">
              <a:avLst/>
            </a:prstGeom>
            <a:solidFill>
              <a:srgbClr val="A6A6A6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02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3" name="ï$ľíḓé">
              <a:extLst>
                <a:ext uri="{FF2B5EF4-FFF2-40B4-BE49-F238E27FC236}">
                  <a16:creationId xmlns:a16="http://schemas.microsoft.com/office/drawing/2014/main" id="{4413C06C-292D-44A4-9AE3-132C526F83AF}"/>
                </a:ext>
              </a:extLst>
            </p:cNvPr>
            <p:cNvSpPr/>
            <p:nvPr/>
          </p:nvSpPr>
          <p:spPr>
            <a:xfrm>
              <a:off x="6644200" y="4205194"/>
              <a:ext cx="645438" cy="645438"/>
            </a:xfrm>
            <a:prstGeom prst="ellipse">
              <a:avLst/>
            </a:prstGeom>
            <a:solidFill>
              <a:srgbClr val="1E5B84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04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7" name="îṥļide">
              <a:extLst>
                <a:ext uri="{FF2B5EF4-FFF2-40B4-BE49-F238E27FC236}">
                  <a16:creationId xmlns:a16="http://schemas.microsoft.com/office/drawing/2014/main" id="{72336624-E4A0-4767-B098-E78694B99A48}"/>
                </a:ext>
              </a:extLst>
            </p:cNvPr>
            <p:cNvSpPr/>
            <p:nvPr/>
          </p:nvSpPr>
          <p:spPr>
            <a:xfrm>
              <a:off x="10153275" y="4205194"/>
              <a:ext cx="645438" cy="645438"/>
            </a:xfrm>
            <a:prstGeom prst="ellipse">
              <a:avLst/>
            </a:prstGeom>
            <a:solidFill>
              <a:srgbClr val="1891AC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06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8" name="ïśļiḍé">
              <a:extLst>
                <a:ext uri="{FF2B5EF4-FFF2-40B4-BE49-F238E27FC236}">
                  <a16:creationId xmlns:a16="http://schemas.microsoft.com/office/drawing/2014/main" id="{5EDA8591-591E-4854-B829-FB31922A5451}"/>
                </a:ext>
              </a:extLst>
            </p:cNvPr>
            <p:cNvSpPr/>
            <p:nvPr/>
          </p:nvSpPr>
          <p:spPr>
            <a:xfrm>
              <a:off x="1380586" y="2413768"/>
              <a:ext cx="645438" cy="645438"/>
            </a:xfrm>
            <a:prstGeom prst="ellipse">
              <a:avLst/>
            </a:prstGeom>
            <a:solidFill>
              <a:srgbClr val="1891AC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 defTabSz="914354"/>
              <a:r>
                <a:rPr lang="en-US" altLang="zh-CN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9" name="ïŝļîḍe">
              <a:extLst>
                <a:ext uri="{FF2B5EF4-FFF2-40B4-BE49-F238E27FC236}">
                  <a16:creationId xmlns:a16="http://schemas.microsoft.com/office/drawing/2014/main" id="{E30D3360-63AF-4921-93C1-B120686553BE}"/>
                </a:ext>
              </a:extLst>
            </p:cNvPr>
            <p:cNvSpPr/>
            <p:nvPr/>
          </p:nvSpPr>
          <p:spPr>
            <a:xfrm>
              <a:off x="4889662" y="2413768"/>
              <a:ext cx="645438" cy="645438"/>
            </a:xfrm>
            <a:prstGeom prst="ellipse">
              <a:avLst/>
            </a:prstGeom>
            <a:solidFill>
              <a:srgbClr val="287AB2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03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32" name="iṩ1iḑè">
              <a:extLst>
                <a:ext uri="{FF2B5EF4-FFF2-40B4-BE49-F238E27FC236}">
                  <a16:creationId xmlns:a16="http://schemas.microsoft.com/office/drawing/2014/main" id="{13EC4B5E-FACD-451A-89F9-8F9B9D1C2906}"/>
                </a:ext>
              </a:extLst>
            </p:cNvPr>
            <p:cNvSpPr/>
            <p:nvPr userDrawn="1"/>
          </p:nvSpPr>
          <p:spPr>
            <a:xfrm>
              <a:off x="8398738" y="2413768"/>
              <a:ext cx="645438" cy="645438"/>
            </a:xfrm>
            <a:prstGeom prst="ellipse">
              <a:avLst/>
            </a:prstGeom>
            <a:solidFill>
              <a:srgbClr val="A6A6A6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05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638260-1C73-4DD3-BD6D-C50784F68F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0889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88" name="7d13f230-12de-43e5-bb84-3a5138271df0" descr="oxgAAB+LCAAAAAAABADtVl1v2jAU/S/e9saqJCYb5I2MsaF9Iai2ThMPbjBgLR/IMRUtyn+fDfmwQwzppFZAUV+Kfa597zn3OmcNXrP7BQYOGAWIsi5BM4qCPsMBaID+BDjh0vcbwCXhhISzTzRaLmLg/FnnYfLOL8LmP5G/xCI2JIwgf/vT2cFnsG8kJMEySGHGlcGX0EpaMo3tIplMfCzD+iHD9C6/wRRrm/9HjPILehENEOMXro3kDUi3gNPkuEQET/CKBzXA9TatLJ80PUFAZZ1iQ5Q5iGJGorCIGCDOG+YpVRRbCiqgPC1MGfGQ3/HJLAxwKDLmBWDmzfnu54iShyhk6v5XPGV88wvGi5S+EXng102RH+OMhDla4O/8mqy2zYLJw4bYR4zcKQhlzQRJXlUOEmSUYQ3l5HHOZcENr5SnrFCcNLT0XOMVexyhIkJms0p6XTGbdMQBcuppCo/LO6Plv3qiFCxX82M6jTG7GWDq8Wzce4X+tOPLmEIR4Lw1ruwM8Vt3SiVGd8pNOnspPv2103CjiN7u7Te5b/bqk58iHVmotUv8SQgnE3pcwkkzUS2cJINON0X8yiGrJ9u4Qrj8K/Mh8iN6+CuTwXb2OQ/Ew0MsWMtAw9ktHyrYbrfasM2Lo8t4zqGvej3bbbtdG2QFmEnVFyQ7pu4XpISv03KbkN1G63hFGbLMLiWzOQtxHKfL20yNvRPnIu9v+WnXjF9WgaLednG/ekfuEd5B2SNYL8wjWHU8glXPI1hKI1mn6xGsi0d4Ko+g6ze5bw57BEt+pKyLR3gGj6ATTpLhoEfIH4jykB2zR4BWE9qGqViEj933XWhWWgTrHC1C+WXXTN+5WoSWLVsE+MIsAqxjEWA9iwCVRoKnaxHgxSI8lUXQ9ZvcN4ctApQfKXixCM9gEXTCSTIctAj5A1EesmO2CKbRsu1W01Y8QscWf5UeAZ6jRyg/7Zrx2+8Rxsk/KwZTYaMYAAA=">
            <a:extLst>
              <a:ext uri="{FF2B5EF4-FFF2-40B4-BE49-F238E27FC236}">
                <a16:creationId xmlns:a16="http://schemas.microsoft.com/office/drawing/2014/main" id="{FCD4413D-E03B-4F95-A110-F103F7D7303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3517" y="2112641"/>
            <a:ext cx="6907688" cy="3436550"/>
            <a:chOff x="1974247" y="1407886"/>
            <a:chExt cx="8635696" cy="4296229"/>
          </a:xfrm>
        </p:grpSpPr>
        <p:sp>
          <p:nvSpPr>
            <p:cNvPr id="89" name="AreaShape">
              <a:extLst>
                <a:ext uri="{FF2B5EF4-FFF2-40B4-BE49-F238E27FC236}">
                  <a16:creationId xmlns:a16="http://schemas.microsoft.com/office/drawing/2014/main" id="{5EE19BA4-4438-4D57-8199-BDDEC05FE6BA}"/>
                </a:ext>
              </a:extLst>
            </p:cNvPr>
            <p:cNvSpPr/>
            <p:nvPr/>
          </p:nvSpPr>
          <p:spPr>
            <a:xfrm>
              <a:off x="1974247" y="1407886"/>
              <a:ext cx="8635696" cy="42962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1" name="ValueBack3">
              <a:extLst>
                <a:ext uri="{FF2B5EF4-FFF2-40B4-BE49-F238E27FC236}">
                  <a16:creationId xmlns:a16="http://schemas.microsoft.com/office/drawing/2014/main" id="{87F5A67A-CB7E-49D3-95FE-6CDF702F5BA9}"/>
                </a:ext>
              </a:extLst>
            </p:cNvPr>
            <p:cNvSpPr/>
            <p:nvPr/>
          </p:nvSpPr>
          <p:spPr bwMode="auto">
            <a:xfrm>
              <a:off x="2304599" y="1629793"/>
              <a:ext cx="3698876" cy="3454401"/>
            </a:xfrm>
            <a:custGeom>
              <a:avLst/>
              <a:gdLst>
                <a:gd name="connsiteX0" fmla="*/ 555625 w 3698876"/>
                <a:gd name="connsiteY0" fmla="*/ 2674938 h 3454401"/>
                <a:gd name="connsiteX1" fmla="*/ 855701 w 3698876"/>
                <a:gd name="connsiteY1" fmla="*/ 2853290 h 3454401"/>
                <a:gd name="connsiteX2" fmla="*/ 858999 w 3698876"/>
                <a:gd name="connsiteY2" fmla="*/ 2856593 h 3454401"/>
                <a:gd name="connsiteX3" fmla="*/ 1007388 w 3698876"/>
                <a:gd name="connsiteY3" fmla="*/ 3025036 h 3454401"/>
                <a:gd name="connsiteX4" fmla="*/ 1155778 w 3698876"/>
                <a:gd name="connsiteY4" fmla="*/ 3196782 h 3454401"/>
                <a:gd name="connsiteX5" fmla="*/ 1274489 w 3698876"/>
                <a:gd name="connsiteY5" fmla="*/ 3332197 h 3454401"/>
                <a:gd name="connsiteX6" fmla="*/ 1406391 w 3698876"/>
                <a:gd name="connsiteY6" fmla="*/ 3223205 h 3454401"/>
                <a:gd name="connsiteX7" fmla="*/ 1436069 w 3698876"/>
                <a:gd name="connsiteY7" fmla="*/ 3196782 h 3454401"/>
                <a:gd name="connsiteX8" fmla="*/ 1495425 w 3698876"/>
                <a:gd name="connsiteY8" fmla="*/ 3233113 h 3454401"/>
                <a:gd name="connsiteX9" fmla="*/ 1452557 w 3698876"/>
                <a:gd name="connsiteY9" fmla="*/ 3276050 h 3454401"/>
                <a:gd name="connsiteX10" fmla="*/ 1300870 w 3698876"/>
                <a:gd name="connsiteY10" fmla="*/ 3424676 h 3454401"/>
                <a:gd name="connsiteX11" fmla="*/ 1271192 w 3698876"/>
                <a:gd name="connsiteY11" fmla="*/ 3454401 h 3454401"/>
                <a:gd name="connsiteX12" fmla="*/ 1238216 w 3698876"/>
                <a:gd name="connsiteY12" fmla="*/ 3421373 h 3454401"/>
                <a:gd name="connsiteX13" fmla="*/ 1086529 w 3698876"/>
                <a:gd name="connsiteY13" fmla="*/ 3256233 h 3454401"/>
                <a:gd name="connsiteX14" fmla="*/ 934842 w 3698876"/>
                <a:gd name="connsiteY14" fmla="*/ 3091092 h 3454401"/>
                <a:gd name="connsiteX15" fmla="*/ 783155 w 3698876"/>
                <a:gd name="connsiteY15" fmla="*/ 2925952 h 3454401"/>
                <a:gd name="connsiteX16" fmla="*/ 631468 w 3698876"/>
                <a:gd name="connsiteY16" fmla="*/ 2760811 h 3454401"/>
                <a:gd name="connsiteX17" fmla="*/ 555625 w 3698876"/>
                <a:gd name="connsiteY17" fmla="*/ 2674938 h 3454401"/>
                <a:gd name="connsiteX18" fmla="*/ 950913 w 3698876"/>
                <a:gd name="connsiteY18" fmla="*/ 1373188 h 3454401"/>
                <a:gd name="connsiteX19" fmla="*/ 848558 w 3698876"/>
                <a:gd name="connsiteY19" fmla="*/ 1468751 h 3454401"/>
                <a:gd name="connsiteX20" fmla="*/ 742901 w 3698876"/>
                <a:gd name="connsiteY20" fmla="*/ 1561018 h 3454401"/>
                <a:gd name="connsiteX21" fmla="*/ 637244 w 3698876"/>
                <a:gd name="connsiteY21" fmla="*/ 1653286 h 3454401"/>
                <a:gd name="connsiteX22" fmla="*/ 531587 w 3698876"/>
                <a:gd name="connsiteY22" fmla="*/ 1742258 h 3454401"/>
                <a:gd name="connsiteX23" fmla="*/ 316971 w 3698876"/>
                <a:gd name="connsiteY23" fmla="*/ 1920202 h 3454401"/>
                <a:gd name="connsiteX24" fmla="*/ 141976 w 3698876"/>
                <a:gd name="connsiteY24" fmla="*/ 2065194 h 3454401"/>
                <a:gd name="connsiteX25" fmla="*/ 260840 w 3698876"/>
                <a:gd name="connsiteY25" fmla="*/ 2193710 h 3454401"/>
                <a:gd name="connsiteX26" fmla="*/ 409421 w 3698876"/>
                <a:gd name="connsiteY26" fmla="*/ 2358473 h 3454401"/>
                <a:gd name="connsiteX27" fmla="*/ 429231 w 3698876"/>
                <a:gd name="connsiteY27" fmla="*/ 2378244 h 3454401"/>
                <a:gd name="connsiteX28" fmla="*/ 363196 w 3698876"/>
                <a:gd name="connsiteY28" fmla="*/ 2460626 h 3454401"/>
                <a:gd name="connsiteX29" fmla="*/ 333480 w 3698876"/>
                <a:gd name="connsiteY29" fmla="*/ 2427674 h 3454401"/>
                <a:gd name="connsiteX30" fmla="*/ 184900 w 3698876"/>
                <a:gd name="connsiteY30" fmla="*/ 2259615 h 3454401"/>
                <a:gd name="connsiteX31" fmla="*/ 36319 w 3698876"/>
                <a:gd name="connsiteY31" fmla="*/ 2091556 h 3454401"/>
                <a:gd name="connsiteX32" fmla="*/ 0 w 3698876"/>
                <a:gd name="connsiteY32" fmla="*/ 2052013 h 3454401"/>
                <a:gd name="connsiteX33" fmla="*/ 42923 w 3698876"/>
                <a:gd name="connsiteY33" fmla="*/ 2022356 h 3454401"/>
                <a:gd name="connsiteX34" fmla="*/ 264142 w 3698876"/>
                <a:gd name="connsiteY34" fmla="*/ 1854297 h 3454401"/>
                <a:gd name="connsiteX35" fmla="*/ 491965 w 3698876"/>
                <a:gd name="connsiteY35" fmla="*/ 1692829 h 3454401"/>
                <a:gd name="connsiteX36" fmla="*/ 604226 w 3698876"/>
                <a:gd name="connsiteY36" fmla="*/ 1610447 h 3454401"/>
                <a:gd name="connsiteX37" fmla="*/ 719788 w 3698876"/>
                <a:gd name="connsiteY37" fmla="*/ 1531361 h 3454401"/>
                <a:gd name="connsiteX38" fmla="*/ 835350 w 3698876"/>
                <a:gd name="connsiteY38" fmla="*/ 1452275 h 3454401"/>
                <a:gd name="connsiteX39" fmla="*/ 950913 w 3698876"/>
                <a:gd name="connsiteY39" fmla="*/ 1373188 h 3454401"/>
                <a:gd name="connsiteX40" fmla="*/ 3322597 w 3698876"/>
                <a:gd name="connsiteY40" fmla="*/ 887413 h 3454401"/>
                <a:gd name="connsiteX41" fmla="*/ 3385310 w 3698876"/>
                <a:gd name="connsiteY41" fmla="*/ 953440 h 3454401"/>
                <a:gd name="connsiteX42" fmla="*/ 3527240 w 3698876"/>
                <a:gd name="connsiteY42" fmla="*/ 1108605 h 3454401"/>
                <a:gd name="connsiteX43" fmla="*/ 3665869 w 3698876"/>
                <a:gd name="connsiteY43" fmla="*/ 1267070 h 3454401"/>
                <a:gd name="connsiteX44" fmla="*/ 3698876 w 3698876"/>
                <a:gd name="connsiteY44" fmla="*/ 1303386 h 3454401"/>
                <a:gd name="connsiteX45" fmla="*/ 3662569 w 3698876"/>
                <a:gd name="connsiteY45" fmla="*/ 1336399 h 3454401"/>
                <a:gd name="connsiteX46" fmla="*/ 3372107 w 3698876"/>
                <a:gd name="connsiteY46" fmla="*/ 1580700 h 3454401"/>
                <a:gd name="connsiteX47" fmla="*/ 3078345 w 3698876"/>
                <a:gd name="connsiteY47" fmla="*/ 1821700 h 3454401"/>
                <a:gd name="connsiteX48" fmla="*/ 3022233 w 3698876"/>
                <a:gd name="connsiteY48" fmla="*/ 1861317 h 3454401"/>
                <a:gd name="connsiteX49" fmla="*/ 2873702 w 3698876"/>
                <a:gd name="connsiteY49" fmla="*/ 1980166 h 3454401"/>
                <a:gd name="connsiteX50" fmla="*/ 2725170 w 3698876"/>
                <a:gd name="connsiteY50" fmla="*/ 2099015 h 3454401"/>
                <a:gd name="connsiteX51" fmla="*/ 2573338 w 3698876"/>
                <a:gd name="connsiteY51" fmla="*/ 2214563 h 3454401"/>
                <a:gd name="connsiteX52" fmla="*/ 2708667 w 3698876"/>
                <a:gd name="connsiteY52" fmla="*/ 2082508 h 3454401"/>
                <a:gd name="connsiteX53" fmla="*/ 2847296 w 3698876"/>
                <a:gd name="connsiteY53" fmla="*/ 1950454 h 3454401"/>
                <a:gd name="connsiteX54" fmla="*/ 2985925 w 3698876"/>
                <a:gd name="connsiteY54" fmla="*/ 1821700 h 3454401"/>
                <a:gd name="connsiteX55" fmla="*/ 3035436 w 3698876"/>
                <a:gd name="connsiteY55" fmla="*/ 1772180 h 3454401"/>
                <a:gd name="connsiteX56" fmla="*/ 3315995 w 3698876"/>
                <a:gd name="connsiteY56" fmla="*/ 1517974 h 3454401"/>
                <a:gd name="connsiteX57" fmla="*/ 3560247 w 3698876"/>
                <a:gd name="connsiteY57" fmla="*/ 1296783 h 3454401"/>
                <a:gd name="connsiteX58" fmla="*/ 3451324 w 3698876"/>
                <a:gd name="connsiteY58" fmla="*/ 1177934 h 3454401"/>
                <a:gd name="connsiteX59" fmla="*/ 3309394 w 3698876"/>
                <a:gd name="connsiteY59" fmla="*/ 1026071 h 3454401"/>
                <a:gd name="connsiteX60" fmla="*/ 3269785 w 3698876"/>
                <a:gd name="connsiteY60" fmla="*/ 979851 h 3454401"/>
                <a:gd name="connsiteX61" fmla="*/ 3322597 w 3698876"/>
                <a:gd name="connsiteY61" fmla="*/ 887413 h 3454401"/>
                <a:gd name="connsiteX62" fmla="*/ 2496720 w 3698876"/>
                <a:gd name="connsiteY62" fmla="*/ 0 h 3454401"/>
                <a:gd name="connsiteX63" fmla="*/ 2526442 w 3698876"/>
                <a:gd name="connsiteY63" fmla="*/ 32992 h 3454401"/>
                <a:gd name="connsiteX64" fmla="*/ 2671751 w 3698876"/>
                <a:gd name="connsiteY64" fmla="*/ 184757 h 3454401"/>
                <a:gd name="connsiteX65" fmla="*/ 2817060 w 3698876"/>
                <a:gd name="connsiteY65" fmla="*/ 336522 h 3454401"/>
                <a:gd name="connsiteX66" fmla="*/ 2959065 w 3698876"/>
                <a:gd name="connsiteY66" fmla="*/ 491586 h 3454401"/>
                <a:gd name="connsiteX67" fmla="*/ 3101071 w 3698876"/>
                <a:gd name="connsiteY67" fmla="*/ 643351 h 3454401"/>
                <a:gd name="connsiteX68" fmla="*/ 3206750 w 3698876"/>
                <a:gd name="connsiteY68" fmla="*/ 758825 h 3454401"/>
                <a:gd name="connsiteX69" fmla="*/ 2906226 w 3698876"/>
                <a:gd name="connsiteY69" fmla="*/ 587264 h 3454401"/>
                <a:gd name="connsiteX70" fmla="*/ 2883109 w 3698876"/>
                <a:gd name="connsiteY70" fmla="*/ 560870 h 3454401"/>
                <a:gd name="connsiteX71" fmla="*/ 2744405 w 3698876"/>
                <a:gd name="connsiteY71" fmla="*/ 402507 h 3454401"/>
                <a:gd name="connsiteX72" fmla="*/ 2602399 w 3698876"/>
                <a:gd name="connsiteY72" fmla="*/ 247443 h 3454401"/>
                <a:gd name="connsiteX73" fmla="*/ 2490115 w 3698876"/>
                <a:gd name="connsiteY73" fmla="*/ 118773 h 3454401"/>
                <a:gd name="connsiteX74" fmla="*/ 2483510 w 3698876"/>
                <a:gd name="connsiteY74" fmla="*/ 125371 h 3454401"/>
                <a:gd name="connsiteX75" fmla="*/ 2443881 w 3698876"/>
                <a:gd name="connsiteY75" fmla="*/ 158364 h 3454401"/>
                <a:gd name="connsiteX76" fmla="*/ 2358017 w 3698876"/>
                <a:gd name="connsiteY76" fmla="*/ 221049 h 3454401"/>
                <a:gd name="connsiteX77" fmla="*/ 2334899 w 3698876"/>
                <a:gd name="connsiteY77" fmla="*/ 237545 h 3454401"/>
                <a:gd name="connsiteX78" fmla="*/ 2301875 w 3698876"/>
                <a:gd name="connsiteY78" fmla="*/ 207852 h 3454401"/>
                <a:gd name="connsiteX79" fmla="*/ 2324992 w 3698876"/>
                <a:gd name="connsiteY79" fmla="*/ 181458 h 3454401"/>
                <a:gd name="connsiteX80" fmla="*/ 2394344 w 3698876"/>
                <a:gd name="connsiteY80" fmla="*/ 105576 h 3454401"/>
                <a:gd name="connsiteX81" fmla="*/ 2430671 w 3698876"/>
                <a:gd name="connsiteY81" fmla="*/ 65985 h 3454401"/>
                <a:gd name="connsiteX82" fmla="*/ 2466998 w 3698876"/>
                <a:gd name="connsiteY82" fmla="*/ 29693 h 3454401"/>
                <a:gd name="connsiteX83" fmla="*/ 2496720 w 3698876"/>
                <a:gd name="connsiteY83" fmla="*/ 0 h 3454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698876" h="3454401">
                  <a:moveTo>
                    <a:pt x="555625" y="2674938"/>
                  </a:moveTo>
                  <a:cubicBezTo>
                    <a:pt x="555625" y="2674938"/>
                    <a:pt x="555625" y="2674938"/>
                    <a:pt x="855701" y="2853290"/>
                  </a:cubicBezTo>
                  <a:cubicBezTo>
                    <a:pt x="855701" y="2853290"/>
                    <a:pt x="855701" y="2853290"/>
                    <a:pt x="858999" y="2856593"/>
                  </a:cubicBezTo>
                  <a:cubicBezTo>
                    <a:pt x="908462" y="2912741"/>
                    <a:pt x="957925" y="2968888"/>
                    <a:pt x="1007388" y="3025036"/>
                  </a:cubicBezTo>
                  <a:cubicBezTo>
                    <a:pt x="1007388" y="3025036"/>
                    <a:pt x="1007388" y="3025036"/>
                    <a:pt x="1155778" y="3196782"/>
                  </a:cubicBezTo>
                  <a:cubicBezTo>
                    <a:pt x="1195348" y="3239719"/>
                    <a:pt x="1234919" y="3285958"/>
                    <a:pt x="1274489" y="3332197"/>
                  </a:cubicBezTo>
                  <a:cubicBezTo>
                    <a:pt x="1274489" y="3332197"/>
                    <a:pt x="1274489" y="3332197"/>
                    <a:pt x="1406391" y="3223205"/>
                  </a:cubicBezTo>
                  <a:lnTo>
                    <a:pt x="1436069" y="3196782"/>
                  </a:lnTo>
                  <a:cubicBezTo>
                    <a:pt x="1436069" y="3196782"/>
                    <a:pt x="1436069" y="3196782"/>
                    <a:pt x="1495425" y="3233113"/>
                  </a:cubicBezTo>
                  <a:cubicBezTo>
                    <a:pt x="1495425" y="3233113"/>
                    <a:pt x="1495425" y="3233113"/>
                    <a:pt x="1452557" y="3276050"/>
                  </a:cubicBezTo>
                  <a:cubicBezTo>
                    <a:pt x="1452557" y="3276050"/>
                    <a:pt x="1452557" y="3276050"/>
                    <a:pt x="1300870" y="3424676"/>
                  </a:cubicBezTo>
                  <a:cubicBezTo>
                    <a:pt x="1300870" y="3424676"/>
                    <a:pt x="1300870" y="3424676"/>
                    <a:pt x="1271192" y="3454401"/>
                  </a:cubicBezTo>
                  <a:cubicBezTo>
                    <a:pt x="1271192" y="3454401"/>
                    <a:pt x="1271192" y="3454401"/>
                    <a:pt x="1238216" y="3421373"/>
                  </a:cubicBezTo>
                  <a:cubicBezTo>
                    <a:pt x="1188753" y="3368528"/>
                    <a:pt x="1135993" y="3312380"/>
                    <a:pt x="1086529" y="3256233"/>
                  </a:cubicBezTo>
                  <a:cubicBezTo>
                    <a:pt x="1086529" y="3256233"/>
                    <a:pt x="1086529" y="3256233"/>
                    <a:pt x="934842" y="3091092"/>
                  </a:cubicBezTo>
                  <a:cubicBezTo>
                    <a:pt x="885379" y="3038247"/>
                    <a:pt x="832618" y="2982100"/>
                    <a:pt x="783155" y="2925952"/>
                  </a:cubicBezTo>
                  <a:cubicBezTo>
                    <a:pt x="783155" y="2925952"/>
                    <a:pt x="783155" y="2925952"/>
                    <a:pt x="631468" y="2760811"/>
                  </a:cubicBezTo>
                  <a:cubicBezTo>
                    <a:pt x="631468" y="2760811"/>
                    <a:pt x="631468" y="2760811"/>
                    <a:pt x="555625" y="2674938"/>
                  </a:cubicBezTo>
                  <a:close/>
                  <a:moveTo>
                    <a:pt x="950913" y="1373188"/>
                  </a:moveTo>
                  <a:cubicBezTo>
                    <a:pt x="917895" y="1406141"/>
                    <a:pt x="881575" y="1439093"/>
                    <a:pt x="848558" y="1468751"/>
                  </a:cubicBezTo>
                  <a:cubicBezTo>
                    <a:pt x="812238" y="1498408"/>
                    <a:pt x="779220" y="1531361"/>
                    <a:pt x="742901" y="1561018"/>
                  </a:cubicBezTo>
                  <a:cubicBezTo>
                    <a:pt x="742901" y="1561018"/>
                    <a:pt x="742901" y="1561018"/>
                    <a:pt x="637244" y="1653286"/>
                  </a:cubicBezTo>
                  <a:cubicBezTo>
                    <a:pt x="637244" y="1653286"/>
                    <a:pt x="637244" y="1653286"/>
                    <a:pt x="531587" y="1742258"/>
                  </a:cubicBezTo>
                  <a:cubicBezTo>
                    <a:pt x="462249" y="1804868"/>
                    <a:pt x="389610" y="1860888"/>
                    <a:pt x="316971" y="1920202"/>
                  </a:cubicBezTo>
                  <a:cubicBezTo>
                    <a:pt x="260840" y="1969631"/>
                    <a:pt x="201408" y="2019060"/>
                    <a:pt x="141976" y="2065194"/>
                  </a:cubicBezTo>
                  <a:cubicBezTo>
                    <a:pt x="181598" y="2108033"/>
                    <a:pt x="221219" y="2150871"/>
                    <a:pt x="260840" y="2193710"/>
                  </a:cubicBezTo>
                  <a:cubicBezTo>
                    <a:pt x="260840" y="2193710"/>
                    <a:pt x="260840" y="2193710"/>
                    <a:pt x="409421" y="2358473"/>
                  </a:cubicBezTo>
                  <a:cubicBezTo>
                    <a:pt x="409421" y="2358473"/>
                    <a:pt x="409421" y="2358473"/>
                    <a:pt x="429231" y="2378244"/>
                  </a:cubicBezTo>
                  <a:cubicBezTo>
                    <a:pt x="429231" y="2378244"/>
                    <a:pt x="429231" y="2378244"/>
                    <a:pt x="363196" y="2460626"/>
                  </a:cubicBezTo>
                  <a:cubicBezTo>
                    <a:pt x="363196" y="2460626"/>
                    <a:pt x="363196" y="2460626"/>
                    <a:pt x="333480" y="2427674"/>
                  </a:cubicBezTo>
                  <a:cubicBezTo>
                    <a:pt x="333480" y="2427674"/>
                    <a:pt x="333480" y="2427674"/>
                    <a:pt x="184900" y="2259615"/>
                  </a:cubicBezTo>
                  <a:cubicBezTo>
                    <a:pt x="132071" y="2203595"/>
                    <a:pt x="85846" y="2147576"/>
                    <a:pt x="36319" y="2091556"/>
                  </a:cubicBezTo>
                  <a:cubicBezTo>
                    <a:pt x="36319" y="2091556"/>
                    <a:pt x="36319" y="2091556"/>
                    <a:pt x="0" y="2052013"/>
                  </a:cubicBezTo>
                  <a:cubicBezTo>
                    <a:pt x="0" y="2052013"/>
                    <a:pt x="0" y="2052013"/>
                    <a:pt x="42923" y="2022356"/>
                  </a:cubicBezTo>
                  <a:cubicBezTo>
                    <a:pt x="115562" y="1966336"/>
                    <a:pt x="191503" y="1910317"/>
                    <a:pt x="264142" y="1854297"/>
                  </a:cubicBezTo>
                  <a:cubicBezTo>
                    <a:pt x="340083" y="1801573"/>
                    <a:pt x="416024" y="1745553"/>
                    <a:pt x="491965" y="1692829"/>
                  </a:cubicBezTo>
                  <a:cubicBezTo>
                    <a:pt x="491965" y="1692829"/>
                    <a:pt x="491965" y="1692829"/>
                    <a:pt x="604226" y="1610447"/>
                  </a:cubicBezTo>
                  <a:cubicBezTo>
                    <a:pt x="604226" y="1610447"/>
                    <a:pt x="604226" y="1610447"/>
                    <a:pt x="719788" y="1531361"/>
                  </a:cubicBezTo>
                  <a:cubicBezTo>
                    <a:pt x="756108" y="1504999"/>
                    <a:pt x="795729" y="1478637"/>
                    <a:pt x="835350" y="1452275"/>
                  </a:cubicBezTo>
                  <a:cubicBezTo>
                    <a:pt x="871670" y="1425912"/>
                    <a:pt x="911291" y="1399550"/>
                    <a:pt x="950913" y="1373188"/>
                  </a:cubicBezTo>
                  <a:close/>
                  <a:moveTo>
                    <a:pt x="3322597" y="887413"/>
                  </a:moveTo>
                  <a:cubicBezTo>
                    <a:pt x="3322597" y="887413"/>
                    <a:pt x="3322597" y="887413"/>
                    <a:pt x="3385310" y="953440"/>
                  </a:cubicBezTo>
                  <a:cubicBezTo>
                    <a:pt x="3385310" y="953440"/>
                    <a:pt x="3385310" y="953440"/>
                    <a:pt x="3527240" y="1108605"/>
                  </a:cubicBezTo>
                  <a:cubicBezTo>
                    <a:pt x="3573450" y="1161427"/>
                    <a:pt x="3619659" y="1214249"/>
                    <a:pt x="3665869" y="1267070"/>
                  </a:cubicBezTo>
                  <a:lnTo>
                    <a:pt x="3698876" y="1303386"/>
                  </a:lnTo>
                  <a:cubicBezTo>
                    <a:pt x="3698876" y="1303386"/>
                    <a:pt x="3698876" y="1303386"/>
                    <a:pt x="3662569" y="1336399"/>
                  </a:cubicBezTo>
                  <a:cubicBezTo>
                    <a:pt x="3566848" y="1415632"/>
                    <a:pt x="3467827" y="1498166"/>
                    <a:pt x="3372107" y="1580700"/>
                  </a:cubicBezTo>
                  <a:cubicBezTo>
                    <a:pt x="3273086" y="1659933"/>
                    <a:pt x="3177366" y="1742468"/>
                    <a:pt x="3078345" y="1821700"/>
                  </a:cubicBezTo>
                  <a:cubicBezTo>
                    <a:pt x="3078345" y="1821700"/>
                    <a:pt x="3078345" y="1821700"/>
                    <a:pt x="3022233" y="1861317"/>
                  </a:cubicBezTo>
                  <a:cubicBezTo>
                    <a:pt x="3022233" y="1861317"/>
                    <a:pt x="3022233" y="1861317"/>
                    <a:pt x="2873702" y="1980166"/>
                  </a:cubicBezTo>
                  <a:cubicBezTo>
                    <a:pt x="2824191" y="2019782"/>
                    <a:pt x="2774681" y="2059399"/>
                    <a:pt x="2725170" y="2099015"/>
                  </a:cubicBezTo>
                  <a:cubicBezTo>
                    <a:pt x="2675660" y="2138632"/>
                    <a:pt x="2622849" y="2178248"/>
                    <a:pt x="2573338" y="2214563"/>
                  </a:cubicBezTo>
                  <a:cubicBezTo>
                    <a:pt x="2619548" y="2171645"/>
                    <a:pt x="2665758" y="2125426"/>
                    <a:pt x="2708667" y="2082508"/>
                  </a:cubicBezTo>
                  <a:cubicBezTo>
                    <a:pt x="2754877" y="2039591"/>
                    <a:pt x="2801086" y="1993372"/>
                    <a:pt x="2847296" y="1950454"/>
                  </a:cubicBezTo>
                  <a:cubicBezTo>
                    <a:pt x="2847296" y="1950454"/>
                    <a:pt x="2847296" y="1950454"/>
                    <a:pt x="2985925" y="1821700"/>
                  </a:cubicBezTo>
                  <a:cubicBezTo>
                    <a:pt x="2985925" y="1821700"/>
                    <a:pt x="2985925" y="1821700"/>
                    <a:pt x="3035436" y="1772180"/>
                  </a:cubicBezTo>
                  <a:cubicBezTo>
                    <a:pt x="3127855" y="1686344"/>
                    <a:pt x="3223576" y="1600509"/>
                    <a:pt x="3315995" y="1517974"/>
                  </a:cubicBezTo>
                  <a:cubicBezTo>
                    <a:pt x="3398513" y="1442043"/>
                    <a:pt x="3477729" y="1369413"/>
                    <a:pt x="3560247" y="1296783"/>
                  </a:cubicBezTo>
                  <a:cubicBezTo>
                    <a:pt x="3523939" y="1257166"/>
                    <a:pt x="3487632" y="1217550"/>
                    <a:pt x="3451324" y="1177934"/>
                  </a:cubicBezTo>
                  <a:cubicBezTo>
                    <a:pt x="3451324" y="1177934"/>
                    <a:pt x="3451324" y="1177934"/>
                    <a:pt x="3309394" y="1026071"/>
                  </a:cubicBezTo>
                  <a:cubicBezTo>
                    <a:pt x="3309394" y="1026071"/>
                    <a:pt x="3309394" y="1026071"/>
                    <a:pt x="3269785" y="979851"/>
                  </a:cubicBezTo>
                  <a:cubicBezTo>
                    <a:pt x="3269785" y="979851"/>
                    <a:pt x="3269785" y="979851"/>
                    <a:pt x="3322597" y="887413"/>
                  </a:cubicBezTo>
                  <a:close/>
                  <a:moveTo>
                    <a:pt x="2496720" y="0"/>
                  </a:moveTo>
                  <a:cubicBezTo>
                    <a:pt x="2496720" y="0"/>
                    <a:pt x="2496720" y="0"/>
                    <a:pt x="2526442" y="32992"/>
                  </a:cubicBezTo>
                  <a:cubicBezTo>
                    <a:pt x="2575980" y="82481"/>
                    <a:pt x="2625517" y="131970"/>
                    <a:pt x="2671751" y="184757"/>
                  </a:cubicBezTo>
                  <a:cubicBezTo>
                    <a:pt x="2671751" y="184757"/>
                    <a:pt x="2671751" y="184757"/>
                    <a:pt x="2817060" y="336522"/>
                  </a:cubicBezTo>
                  <a:cubicBezTo>
                    <a:pt x="2863294" y="389310"/>
                    <a:pt x="2912831" y="438799"/>
                    <a:pt x="2959065" y="491586"/>
                  </a:cubicBezTo>
                  <a:cubicBezTo>
                    <a:pt x="2959065" y="491586"/>
                    <a:pt x="2959065" y="491586"/>
                    <a:pt x="3101071" y="643351"/>
                  </a:cubicBezTo>
                  <a:cubicBezTo>
                    <a:pt x="3101071" y="643351"/>
                    <a:pt x="3101071" y="643351"/>
                    <a:pt x="3206750" y="758825"/>
                  </a:cubicBezTo>
                  <a:cubicBezTo>
                    <a:pt x="3206750" y="758825"/>
                    <a:pt x="3206750" y="758825"/>
                    <a:pt x="2906226" y="587264"/>
                  </a:cubicBezTo>
                  <a:cubicBezTo>
                    <a:pt x="2906226" y="587264"/>
                    <a:pt x="2906226" y="587264"/>
                    <a:pt x="2883109" y="560870"/>
                  </a:cubicBezTo>
                  <a:cubicBezTo>
                    <a:pt x="2836874" y="508083"/>
                    <a:pt x="2790640" y="455295"/>
                    <a:pt x="2744405" y="402507"/>
                  </a:cubicBezTo>
                  <a:lnTo>
                    <a:pt x="2602399" y="247443"/>
                  </a:lnTo>
                  <a:cubicBezTo>
                    <a:pt x="2566072" y="204553"/>
                    <a:pt x="2529745" y="161663"/>
                    <a:pt x="2490115" y="118773"/>
                  </a:cubicBezTo>
                  <a:cubicBezTo>
                    <a:pt x="2490115" y="118773"/>
                    <a:pt x="2490115" y="118773"/>
                    <a:pt x="2483510" y="125371"/>
                  </a:cubicBezTo>
                  <a:cubicBezTo>
                    <a:pt x="2470300" y="135269"/>
                    <a:pt x="2457091" y="148466"/>
                    <a:pt x="2443881" y="158364"/>
                  </a:cubicBezTo>
                  <a:cubicBezTo>
                    <a:pt x="2443881" y="158364"/>
                    <a:pt x="2443881" y="158364"/>
                    <a:pt x="2358017" y="221049"/>
                  </a:cubicBezTo>
                  <a:cubicBezTo>
                    <a:pt x="2351412" y="227647"/>
                    <a:pt x="2344807" y="230947"/>
                    <a:pt x="2334899" y="237545"/>
                  </a:cubicBezTo>
                  <a:cubicBezTo>
                    <a:pt x="2334899" y="237545"/>
                    <a:pt x="2334899" y="237545"/>
                    <a:pt x="2301875" y="207852"/>
                  </a:cubicBezTo>
                  <a:cubicBezTo>
                    <a:pt x="2308480" y="197954"/>
                    <a:pt x="2315085" y="191356"/>
                    <a:pt x="2324992" y="181458"/>
                  </a:cubicBezTo>
                  <a:cubicBezTo>
                    <a:pt x="2324992" y="181458"/>
                    <a:pt x="2324992" y="181458"/>
                    <a:pt x="2394344" y="105576"/>
                  </a:cubicBezTo>
                  <a:cubicBezTo>
                    <a:pt x="2407554" y="92379"/>
                    <a:pt x="2417461" y="79182"/>
                    <a:pt x="2430671" y="65985"/>
                  </a:cubicBezTo>
                  <a:cubicBezTo>
                    <a:pt x="2430671" y="65985"/>
                    <a:pt x="2430671" y="65985"/>
                    <a:pt x="2466998" y="29693"/>
                  </a:cubicBezTo>
                  <a:cubicBezTo>
                    <a:pt x="2466998" y="29693"/>
                    <a:pt x="2466998" y="29693"/>
                    <a:pt x="2496720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2" name="ValueBack2">
              <a:extLst>
                <a:ext uri="{FF2B5EF4-FFF2-40B4-BE49-F238E27FC236}">
                  <a16:creationId xmlns:a16="http://schemas.microsoft.com/office/drawing/2014/main" id="{505D44F3-21EA-41FB-8770-E81D64324215}"/>
                </a:ext>
              </a:extLst>
            </p:cNvPr>
            <p:cNvSpPr/>
            <p:nvPr/>
          </p:nvSpPr>
          <p:spPr bwMode="auto">
            <a:xfrm>
              <a:off x="2579237" y="1620268"/>
              <a:ext cx="3149600" cy="3470275"/>
            </a:xfrm>
            <a:custGeom>
              <a:avLst/>
              <a:gdLst>
                <a:gd name="connsiteX0" fmla="*/ 676932 w 3149600"/>
                <a:gd name="connsiteY0" fmla="*/ 1673225 h 3470275"/>
                <a:gd name="connsiteX1" fmla="*/ 610890 w 3149600"/>
                <a:gd name="connsiteY1" fmla="*/ 1788632 h 3470275"/>
                <a:gd name="connsiteX2" fmla="*/ 541546 w 3149600"/>
                <a:gd name="connsiteY2" fmla="*/ 1900742 h 3470275"/>
                <a:gd name="connsiteX3" fmla="*/ 472201 w 3149600"/>
                <a:gd name="connsiteY3" fmla="*/ 2012851 h 3470275"/>
                <a:gd name="connsiteX4" fmla="*/ 399555 w 3149600"/>
                <a:gd name="connsiteY4" fmla="*/ 2124961 h 3470275"/>
                <a:gd name="connsiteX5" fmla="*/ 254262 w 3149600"/>
                <a:gd name="connsiteY5" fmla="*/ 2345882 h 3470275"/>
                <a:gd name="connsiteX6" fmla="*/ 138688 w 3149600"/>
                <a:gd name="connsiteY6" fmla="*/ 2520641 h 3470275"/>
                <a:gd name="connsiteX7" fmla="*/ 277377 w 3149600"/>
                <a:gd name="connsiteY7" fmla="*/ 2603075 h 3470275"/>
                <a:gd name="connsiteX8" fmla="*/ 458993 w 3149600"/>
                <a:gd name="connsiteY8" fmla="*/ 2711887 h 3470275"/>
                <a:gd name="connsiteX9" fmla="*/ 640609 w 3149600"/>
                <a:gd name="connsiteY9" fmla="*/ 2820699 h 3470275"/>
                <a:gd name="connsiteX10" fmla="*/ 822225 w 3149600"/>
                <a:gd name="connsiteY10" fmla="*/ 2929512 h 3470275"/>
                <a:gd name="connsiteX11" fmla="*/ 1003841 w 3149600"/>
                <a:gd name="connsiteY11" fmla="*/ 3041621 h 3470275"/>
                <a:gd name="connsiteX12" fmla="*/ 1185457 w 3149600"/>
                <a:gd name="connsiteY12" fmla="*/ 3153731 h 3470275"/>
                <a:gd name="connsiteX13" fmla="*/ 1367073 w 3149600"/>
                <a:gd name="connsiteY13" fmla="*/ 3265840 h 3470275"/>
                <a:gd name="connsiteX14" fmla="*/ 1509064 w 3149600"/>
                <a:gd name="connsiteY14" fmla="*/ 3354868 h 3470275"/>
                <a:gd name="connsiteX15" fmla="*/ 1542085 w 3149600"/>
                <a:gd name="connsiteY15" fmla="*/ 3305408 h 3470275"/>
                <a:gd name="connsiteX16" fmla="*/ 1594919 w 3149600"/>
                <a:gd name="connsiteY16" fmla="*/ 3222975 h 3470275"/>
                <a:gd name="connsiteX17" fmla="*/ 1707191 w 3149600"/>
                <a:gd name="connsiteY17" fmla="*/ 3051513 h 3470275"/>
                <a:gd name="connsiteX18" fmla="*/ 1819462 w 3149600"/>
                <a:gd name="connsiteY18" fmla="*/ 2883349 h 3470275"/>
                <a:gd name="connsiteX19" fmla="*/ 1938338 w 3149600"/>
                <a:gd name="connsiteY19" fmla="*/ 2718482 h 3470275"/>
                <a:gd name="connsiteX20" fmla="*/ 1845879 w 3149600"/>
                <a:gd name="connsiteY20" fmla="*/ 2899835 h 3470275"/>
                <a:gd name="connsiteX21" fmla="*/ 1753420 w 3149600"/>
                <a:gd name="connsiteY21" fmla="*/ 3077892 h 3470275"/>
                <a:gd name="connsiteX22" fmla="*/ 1657659 w 3149600"/>
                <a:gd name="connsiteY22" fmla="*/ 3259245 h 3470275"/>
                <a:gd name="connsiteX23" fmla="*/ 1608127 w 3149600"/>
                <a:gd name="connsiteY23" fmla="*/ 3344976 h 3470275"/>
                <a:gd name="connsiteX24" fmla="*/ 1558596 w 3149600"/>
                <a:gd name="connsiteY24" fmla="*/ 3434004 h 3470275"/>
                <a:gd name="connsiteX25" fmla="*/ 1538783 w 3149600"/>
                <a:gd name="connsiteY25" fmla="*/ 3470275 h 3470275"/>
                <a:gd name="connsiteX26" fmla="*/ 1502459 w 3149600"/>
                <a:gd name="connsiteY26" fmla="*/ 3450491 h 3470275"/>
                <a:gd name="connsiteX27" fmla="*/ 1317541 w 3149600"/>
                <a:gd name="connsiteY27" fmla="*/ 3344976 h 3470275"/>
                <a:gd name="connsiteX28" fmla="*/ 1135925 w 3149600"/>
                <a:gd name="connsiteY28" fmla="*/ 3236164 h 3470275"/>
                <a:gd name="connsiteX29" fmla="*/ 951007 w 3149600"/>
                <a:gd name="connsiteY29" fmla="*/ 3127352 h 3470275"/>
                <a:gd name="connsiteX30" fmla="*/ 769391 w 3149600"/>
                <a:gd name="connsiteY30" fmla="*/ 3021837 h 3470275"/>
                <a:gd name="connsiteX31" fmla="*/ 587775 w 3149600"/>
                <a:gd name="connsiteY31" fmla="*/ 2909727 h 3470275"/>
                <a:gd name="connsiteX32" fmla="*/ 406159 w 3149600"/>
                <a:gd name="connsiteY32" fmla="*/ 2800915 h 3470275"/>
                <a:gd name="connsiteX33" fmla="*/ 224543 w 3149600"/>
                <a:gd name="connsiteY33" fmla="*/ 2688806 h 3470275"/>
                <a:gd name="connsiteX34" fmla="*/ 42927 w 3149600"/>
                <a:gd name="connsiteY34" fmla="*/ 2576696 h 3470275"/>
                <a:gd name="connsiteX35" fmla="*/ 0 w 3149600"/>
                <a:gd name="connsiteY35" fmla="*/ 2550318 h 3470275"/>
                <a:gd name="connsiteX36" fmla="*/ 29719 w 3149600"/>
                <a:gd name="connsiteY36" fmla="*/ 2507452 h 3470275"/>
                <a:gd name="connsiteX37" fmla="*/ 184918 w 3149600"/>
                <a:gd name="connsiteY37" fmla="*/ 2296422 h 3470275"/>
                <a:gd name="connsiteX38" fmla="*/ 346721 w 3149600"/>
                <a:gd name="connsiteY38" fmla="*/ 2085393 h 3470275"/>
                <a:gd name="connsiteX39" fmla="*/ 425972 w 3149600"/>
                <a:gd name="connsiteY39" fmla="*/ 1983175 h 3470275"/>
                <a:gd name="connsiteX40" fmla="*/ 508525 w 3149600"/>
                <a:gd name="connsiteY40" fmla="*/ 1877660 h 3470275"/>
                <a:gd name="connsiteX41" fmla="*/ 591077 w 3149600"/>
                <a:gd name="connsiteY41" fmla="*/ 1775443 h 3470275"/>
                <a:gd name="connsiteX42" fmla="*/ 676932 w 3149600"/>
                <a:gd name="connsiteY42" fmla="*/ 1673225 h 3470275"/>
                <a:gd name="connsiteX43" fmla="*/ 1696270 w 3149600"/>
                <a:gd name="connsiteY43" fmla="*/ 0 h 3470275"/>
                <a:gd name="connsiteX44" fmla="*/ 1735906 w 3149600"/>
                <a:gd name="connsiteY44" fmla="*/ 23087 h 3470275"/>
                <a:gd name="connsiteX45" fmla="*/ 1907663 w 3149600"/>
                <a:gd name="connsiteY45" fmla="*/ 122029 h 3470275"/>
                <a:gd name="connsiteX46" fmla="*/ 2079420 w 3149600"/>
                <a:gd name="connsiteY46" fmla="*/ 217674 h 3470275"/>
                <a:gd name="connsiteX47" fmla="*/ 2251178 w 3149600"/>
                <a:gd name="connsiteY47" fmla="*/ 316616 h 3470275"/>
                <a:gd name="connsiteX48" fmla="*/ 2422935 w 3149600"/>
                <a:gd name="connsiteY48" fmla="*/ 418857 h 3470275"/>
                <a:gd name="connsiteX49" fmla="*/ 2594692 w 3149600"/>
                <a:gd name="connsiteY49" fmla="*/ 517799 h 3470275"/>
                <a:gd name="connsiteX50" fmla="*/ 2766449 w 3149600"/>
                <a:gd name="connsiteY50" fmla="*/ 620040 h 3470275"/>
                <a:gd name="connsiteX51" fmla="*/ 2934904 w 3149600"/>
                <a:gd name="connsiteY51" fmla="*/ 722280 h 3470275"/>
                <a:gd name="connsiteX52" fmla="*/ 3106661 w 3149600"/>
                <a:gd name="connsiteY52" fmla="*/ 824521 h 3470275"/>
                <a:gd name="connsiteX53" fmla="*/ 3149600 w 3149600"/>
                <a:gd name="connsiteY53" fmla="*/ 850905 h 3470275"/>
                <a:gd name="connsiteX54" fmla="*/ 3123176 w 3149600"/>
                <a:gd name="connsiteY54" fmla="*/ 893780 h 3470275"/>
                <a:gd name="connsiteX55" fmla="*/ 2924995 w 3149600"/>
                <a:gd name="connsiteY55" fmla="*/ 1193906 h 3470275"/>
                <a:gd name="connsiteX56" fmla="*/ 2726813 w 3149600"/>
                <a:gd name="connsiteY56" fmla="*/ 1494031 h 3470275"/>
                <a:gd name="connsiteX57" fmla="*/ 2627722 w 3149600"/>
                <a:gd name="connsiteY57" fmla="*/ 1642445 h 3470275"/>
                <a:gd name="connsiteX58" fmla="*/ 2525329 w 3149600"/>
                <a:gd name="connsiteY58" fmla="*/ 1790859 h 3470275"/>
                <a:gd name="connsiteX59" fmla="*/ 2422935 w 3149600"/>
                <a:gd name="connsiteY59" fmla="*/ 1939273 h 3470275"/>
                <a:gd name="connsiteX60" fmla="*/ 2317238 w 3149600"/>
                <a:gd name="connsiteY60" fmla="*/ 2084388 h 3470275"/>
                <a:gd name="connsiteX61" fmla="*/ 2403117 w 3149600"/>
                <a:gd name="connsiteY61" fmla="*/ 1929378 h 3470275"/>
                <a:gd name="connsiteX62" fmla="*/ 2492298 w 3149600"/>
                <a:gd name="connsiteY62" fmla="*/ 1771070 h 3470275"/>
                <a:gd name="connsiteX63" fmla="*/ 2581480 w 3149600"/>
                <a:gd name="connsiteY63" fmla="*/ 1616061 h 3470275"/>
                <a:gd name="connsiteX64" fmla="*/ 2670662 w 3149600"/>
                <a:gd name="connsiteY64" fmla="*/ 1461051 h 3470275"/>
                <a:gd name="connsiteX65" fmla="*/ 2855631 w 3149600"/>
                <a:gd name="connsiteY65" fmla="*/ 1151031 h 3470275"/>
                <a:gd name="connsiteX66" fmla="*/ 3014176 w 3149600"/>
                <a:gd name="connsiteY66" fmla="*/ 883886 h 3470275"/>
                <a:gd name="connsiteX67" fmla="*/ 2885358 w 3149600"/>
                <a:gd name="connsiteY67" fmla="*/ 811328 h 3470275"/>
                <a:gd name="connsiteX68" fmla="*/ 2713601 w 3149600"/>
                <a:gd name="connsiteY68" fmla="*/ 709088 h 3470275"/>
                <a:gd name="connsiteX69" fmla="*/ 2541844 w 3149600"/>
                <a:gd name="connsiteY69" fmla="*/ 610145 h 3470275"/>
                <a:gd name="connsiteX70" fmla="*/ 2370087 w 3149600"/>
                <a:gd name="connsiteY70" fmla="*/ 507905 h 3470275"/>
                <a:gd name="connsiteX71" fmla="*/ 2198329 w 3149600"/>
                <a:gd name="connsiteY71" fmla="*/ 405664 h 3470275"/>
                <a:gd name="connsiteX72" fmla="*/ 2029875 w 3149600"/>
                <a:gd name="connsiteY72" fmla="*/ 303424 h 3470275"/>
                <a:gd name="connsiteX73" fmla="*/ 1861421 w 3149600"/>
                <a:gd name="connsiteY73" fmla="*/ 201183 h 3470275"/>
                <a:gd name="connsiteX74" fmla="*/ 1725997 w 3149600"/>
                <a:gd name="connsiteY74" fmla="*/ 115433 h 3470275"/>
                <a:gd name="connsiteX75" fmla="*/ 1719391 w 3149600"/>
                <a:gd name="connsiteY75" fmla="*/ 122029 h 3470275"/>
                <a:gd name="connsiteX76" fmla="*/ 1692967 w 3149600"/>
                <a:gd name="connsiteY76" fmla="*/ 161606 h 3470275"/>
                <a:gd name="connsiteX77" fmla="*/ 1633512 w 3149600"/>
                <a:gd name="connsiteY77" fmla="*/ 240760 h 3470275"/>
                <a:gd name="connsiteX78" fmla="*/ 1574058 w 3149600"/>
                <a:gd name="connsiteY78" fmla="*/ 319914 h 3470275"/>
                <a:gd name="connsiteX79" fmla="*/ 1511300 w 3149600"/>
                <a:gd name="connsiteY79" fmla="*/ 399068 h 3470275"/>
                <a:gd name="connsiteX80" fmla="*/ 1547634 w 3149600"/>
                <a:gd name="connsiteY80" fmla="*/ 306722 h 3470275"/>
                <a:gd name="connsiteX81" fmla="*/ 1587270 w 3149600"/>
                <a:gd name="connsiteY81" fmla="*/ 214375 h 3470275"/>
                <a:gd name="connsiteX82" fmla="*/ 1630209 w 3149600"/>
                <a:gd name="connsiteY82" fmla="*/ 125327 h 3470275"/>
                <a:gd name="connsiteX83" fmla="*/ 1653330 w 3149600"/>
                <a:gd name="connsiteY83" fmla="*/ 82452 h 3470275"/>
                <a:gd name="connsiteX84" fmla="*/ 1676451 w 3149600"/>
                <a:gd name="connsiteY84" fmla="*/ 36279 h 3470275"/>
                <a:gd name="connsiteX85" fmla="*/ 1696270 w 3149600"/>
                <a:gd name="connsiteY85" fmla="*/ 0 h 347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149600" h="3470275">
                  <a:moveTo>
                    <a:pt x="676932" y="1673225"/>
                  </a:moveTo>
                  <a:cubicBezTo>
                    <a:pt x="653817" y="1712793"/>
                    <a:pt x="630703" y="1749064"/>
                    <a:pt x="610890" y="1788632"/>
                  </a:cubicBezTo>
                  <a:cubicBezTo>
                    <a:pt x="587775" y="1824903"/>
                    <a:pt x="564660" y="1864471"/>
                    <a:pt x="541546" y="1900742"/>
                  </a:cubicBezTo>
                  <a:cubicBezTo>
                    <a:pt x="541546" y="1900742"/>
                    <a:pt x="541546" y="1900742"/>
                    <a:pt x="472201" y="2012851"/>
                  </a:cubicBezTo>
                  <a:cubicBezTo>
                    <a:pt x="472201" y="2012851"/>
                    <a:pt x="472201" y="2012851"/>
                    <a:pt x="399555" y="2124961"/>
                  </a:cubicBezTo>
                  <a:cubicBezTo>
                    <a:pt x="353325" y="2197502"/>
                    <a:pt x="303794" y="2273341"/>
                    <a:pt x="254262" y="2345882"/>
                  </a:cubicBezTo>
                  <a:cubicBezTo>
                    <a:pt x="217939" y="2405235"/>
                    <a:pt x="178314" y="2461289"/>
                    <a:pt x="138688" y="2520641"/>
                  </a:cubicBezTo>
                  <a:cubicBezTo>
                    <a:pt x="184918" y="2547020"/>
                    <a:pt x="231147" y="2576696"/>
                    <a:pt x="277377" y="2603075"/>
                  </a:cubicBezTo>
                  <a:cubicBezTo>
                    <a:pt x="277377" y="2603075"/>
                    <a:pt x="277377" y="2603075"/>
                    <a:pt x="458993" y="2711887"/>
                  </a:cubicBezTo>
                  <a:cubicBezTo>
                    <a:pt x="458993" y="2711887"/>
                    <a:pt x="458993" y="2711887"/>
                    <a:pt x="640609" y="2820699"/>
                  </a:cubicBezTo>
                  <a:cubicBezTo>
                    <a:pt x="640609" y="2820699"/>
                    <a:pt x="640609" y="2820699"/>
                    <a:pt x="822225" y="2929512"/>
                  </a:cubicBezTo>
                  <a:cubicBezTo>
                    <a:pt x="822225" y="2929512"/>
                    <a:pt x="822225" y="2929512"/>
                    <a:pt x="1003841" y="3041621"/>
                  </a:cubicBezTo>
                  <a:cubicBezTo>
                    <a:pt x="1066581" y="3077892"/>
                    <a:pt x="1126019" y="3114163"/>
                    <a:pt x="1185457" y="3153731"/>
                  </a:cubicBezTo>
                  <a:cubicBezTo>
                    <a:pt x="1185457" y="3153731"/>
                    <a:pt x="1185457" y="3153731"/>
                    <a:pt x="1367073" y="3265840"/>
                  </a:cubicBezTo>
                  <a:cubicBezTo>
                    <a:pt x="1413302" y="3295516"/>
                    <a:pt x="1462834" y="3325192"/>
                    <a:pt x="1509064" y="3354868"/>
                  </a:cubicBezTo>
                  <a:cubicBezTo>
                    <a:pt x="1509064" y="3354868"/>
                    <a:pt x="1509064" y="3354868"/>
                    <a:pt x="1542085" y="3305408"/>
                  </a:cubicBezTo>
                  <a:cubicBezTo>
                    <a:pt x="1542085" y="3305408"/>
                    <a:pt x="1542085" y="3305408"/>
                    <a:pt x="1594919" y="3222975"/>
                  </a:cubicBezTo>
                  <a:cubicBezTo>
                    <a:pt x="1594919" y="3222975"/>
                    <a:pt x="1594919" y="3222975"/>
                    <a:pt x="1707191" y="3051513"/>
                  </a:cubicBezTo>
                  <a:cubicBezTo>
                    <a:pt x="1743514" y="2995458"/>
                    <a:pt x="1783139" y="2939404"/>
                    <a:pt x="1819462" y="2883349"/>
                  </a:cubicBezTo>
                  <a:cubicBezTo>
                    <a:pt x="1859088" y="2827294"/>
                    <a:pt x="1898713" y="2771239"/>
                    <a:pt x="1938338" y="2718482"/>
                  </a:cubicBezTo>
                  <a:cubicBezTo>
                    <a:pt x="1908619" y="2777834"/>
                    <a:pt x="1878900" y="2840483"/>
                    <a:pt x="1845879" y="2899835"/>
                  </a:cubicBezTo>
                  <a:cubicBezTo>
                    <a:pt x="1816160" y="2959188"/>
                    <a:pt x="1783139" y="3018540"/>
                    <a:pt x="1753420" y="3077892"/>
                  </a:cubicBezTo>
                  <a:cubicBezTo>
                    <a:pt x="1753420" y="3077892"/>
                    <a:pt x="1753420" y="3077892"/>
                    <a:pt x="1657659" y="3259245"/>
                  </a:cubicBezTo>
                  <a:cubicBezTo>
                    <a:pt x="1657659" y="3259245"/>
                    <a:pt x="1657659" y="3259245"/>
                    <a:pt x="1608127" y="3344976"/>
                  </a:cubicBezTo>
                  <a:cubicBezTo>
                    <a:pt x="1608127" y="3344976"/>
                    <a:pt x="1608127" y="3344976"/>
                    <a:pt x="1558596" y="3434004"/>
                  </a:cubicBezTo>
                  <a:cubicBezTo>
                    <a:pt x="1558596" y="3434004"/>
                    <a:pt x="1558596" y="3434004"/>
                    <a:pt x="1538783" y="3470275"/>
                  </a:cubicBezTo>
                  <a:cubicBezTo>
                    <a:pt x="1538783" y="3470275"/>
                    <a:pt x="1538783" y="3470275"/>
                    <a:pt x="1502459" y="3450491"/>
                  </a:cubicBezTo>
                  <a:cubicBezTo>
                    <a:pt x="1439719" y="3414220"/>
                    <a:pt x="1376979" y="3377950"/>
                    <a:pt x="1317541" y="3344976"/>
                  </a:cubicBezTo>
                  <a:cubicBezTo>
                    <a:pt x="1317541" y="3344976"/>
                    <a:pt x="1317541" y="3344976"/>
                    <a:pt x="1135925" y="3236164"/>
                  </a:cubicBezTo>
                  <a:cubicBezTo>
                    <a:pt x="1073185" y="3199893"/>
                    <a:pt x="1013747" y="3163623"/>
                    <a:pt x="951007" y="3127352"/>
                  </a:cubicBezTo>
                  <a:cubicBezTo>
                    <a:pt x="951007" y="3127352"/>
                    <a:pt x="951007" y="3127352"/>
                    <a:pt x="769391" y="3021837"/>
                  </a:cubicBezTo>
                  <a:cubicBezTo>
                    <a:pt x="769391" y="3021837"/>
                    <a:pt x="769391" y="3021837"/>
                    <a:pt x="587775" y="2909727"/>
                  </a:cubicBezTo>
                  <a:cubicBezTo>
                    <a:pt x="587775" y="2909727"/>
                    <a:pt x="587775" y="2909727"/>
                    <a:pt x="406159" y="2800915"/>
                  </a:cubicBezTo>
                  <a:cubicBezTo>
                    <a:pt x="406159" y="2800915"/>
                    <a:pt x="406159" y="2800915"/>
                    <a:pt x="224543" y="2688806"/>
                  </a:cubicBezTo>
                  <a:cubicBezTo>
                    <a:pt x="165105" y="2652535"/>
                    <a:pt x="105667" y="2616264"/>
                    <a:pt x="42927" y="2576696"/>
                  </a:cubicBezTo>
                  <a:cubicBezTo>
                    <a:pt x="42927" y="2576696"/>
                    <a:pt x="42927" y="2576696"/>
                    <a:pt x="0" y="2550318"/>
                  </a:cubicBezTo>
                  <a:cubicBezTo>
                    <a:pt x="0" y="2550318"/>
                    <a:pt x="0" y="2550318"/>
                    <a:pt x="29719" y="2507452"/>
                  </a:cubicBezTo>
                  <a:cubicBezTo>
                    <a:pt x="82552" y="2438208"/>
                    <a:pt x="132084" y="2365666"/>
                    <a:pt x="184918" y="2296422"/>
                  </a:cubicBezTo>
                  <a:cubicBezTo>
                    <a:pt x="241054" y="2227178"/>
                    <a:pt x="290585" y="2154637"/>
                    <a:pt x="346721" y="2085393"/>
                  </a:cubicBezTo>
                  <a:cubicBezTo>
                    <a:pt x="346721" y="2085393"/>
                    <a:pt x="346721" y="2085393"/>
                    <a:pt x="425972" y="1983175"/>
                  </a:cubicBezTo>
                  <a:cubicBezTo>
                    <a:pt x="425972" y="1983175"/>
                    <a:pt x="425972" y="1983175"/>
                    <a:pt x="508525" y="1877660"/>
                  </a:cubicBezTo>
                  <a:cubicBezTo>
                    <a:pt x="534941" y="1844687"/>
                    <a:pt x="564660" y="1811713"/>
                    <a:pt x="591077" y="1775443"/>
                  </a:cubicBezTo>
                  <a:cubicBezTo>
                    <a:pt x="620796" y="1742469"/>
                    <a:pt x="647213" y="1706199"/>
                    <a:pt x="676932" y="1673225"/>
                  </a:cubicBezTo>
                  <a:close/>
                  <a:moveTo>
                    <a:pt x="1696270" y="0"/>
                  </a:moveTo>
                  <a:cubicBezTo>
                    <a:pt x="1696270" y="0"/>
                    <a:pt x="1696270" y="0"/>
                    <a:pt x="1735906" y="23087"/>
                  </a:cubicBezTo>
                  <a:cubicBezTo>
                    <a:pt x="1792057" y="56067"/>
                    <a:pt x="1851512" y="89048"/>
                    <a:pt x="1907663" y="122029"/>
                  </a:cubicBezTo>
                  <a:cubicBezTo>
                    <a:pt x="1907663" y="122029"/>
                    <a:pt x="1907663" y="122029"/>
                    <a:pt x="2079420" y="217674"/>
                  </a:cubicBezTo>
                  <a:cubicBezTo>
                    <a:pt x="2138875" y="250654"/>
                    <a:pt x="2195026" y="283635"/>
                    <a:pt x="2251178" y="316616"/>
                  </a:cubicBezTo>
                  <a:cubicBezTo>
                    <a:pt x="2251178" y="316616"/>
                    <a:pt x="2251178" y="316616"/>
                    <a:pt x="2422935" y="418857"/>
                  </a:cubicBezTo>
                  <a:cubicBezTo>
                    <a:pt x="2422935" y="418857"/>
                    <a:pt x="2422935" y="418857"/>
                    <a:pt x="2594692" y="517799"/>
                  </a:cubicBezTo>
                  <a:cubicBezTo>
                    <a:pt x="2594692" y="517799"/>
                    <a:pt x="2594692" y="517799"/>
                    <a:pt x="2766449" y="620040"/>
                  </a:cubicBezTo>
                  <a:cubicBezTo>
                    <a:pt x="2766449" y="620040"/>
                    <a:pt x="2766449" y="620040"/>
                    <a:pt x="2934904" y="722280"/>
                  </a:cubicBezTo>
                  <a:cubicBezTo>
                    <a:pt x="2994358" y="755261"/>
                    <a:pt x="3050509" y="791540"/>
                    <a:pt x="3106661" y="824521"/>
                  </a:cubicBezTo>
                  <a:lnTo>
                    <a:pt x="3149600" y="850905"/>
                  </a:lnTo>
                  <a:cubicBezTo>
                    <a:pt x="3149600" y="850905"/>
                    <a:pt x="3149600" y="850905"/>
                    <a:pt x="3123176" y="893780"/>
                  </a:cubicBezTo>
                  <a:cubicBezTo>
                    <a:pt x="3057116" y="992723"/>
                    <a:pt x="2994358" y="1094964"/>
                    <a:pt x="2924995" y="1193906"/>
                  </a:cubicBezTo>
                  <a:cubicBezTo>
                    <a:pt x="2858934" y="1296147"/>
                    <a:pt x="2796177" y="1395089"/>
                    <a:pt x="2726813" y="1494031"/>
                  </a:cubicBezTo>
                  <a:cubicBezTo>
                    <a:pt x="2726813" y="1494031"/>
                    <a:pt x="2726813" y="1494031"/>
                    <a:pt x="2627722" y="1642445"/>
                  </a:cubicBezTo>
                  <a:cubicBezTo>
                    <a:pt x="2627722" y="1642445"/>
                    <a:pt x="2627722" y="1642445"/>
                    <a:pt x="2525329" y="1790859"/>
                  </a:cubicBezTo>
                  <a:cubicBezTo>
                    <a:pt x="2492298" y="1840330"/>
                    <a:pt x="2455965" y="1889801"/>
                    <a:pt x="2422935" y="1939273"/>
                  </a:cubicBezTo>
                  <a:cubicBezTo>
                    <a:pt x="2389905" y="1988744"/>
                    <a:pt x="2353571" y="2038215"/>
                    <a:pt x="2317238" y="2084388"/>
                  </a:cubicBezTo>
                  <a:cubicBezTo>
                    <a:pt x="2346965" y="2031619"/>
                    <a:pt x="2376693" y="1978850"/>
                    <a:pt x="2403117" y="1929378"/>
                  </a:cubicBezTo>
                  <a:cubicBezTo>
                    <a:pt x="2432844" y="1876609"/>
                    <a:pt x="2462571" y="1823840"/>
                    <a:pt x="2492298" y="1771070"/>
                  </a:cubicBezTo>
                  <a:cubicBezTo>
                    <a:pt x="2492298" y="1771070"/>
                    <a:pt x="2492298" y="1771070"/>
                    <a:pt x="2581480" y="1616061"/>
                  </a:cubicBezTo>
                  <a:cubicBezTo>
                    <a:pt x="2581480" y="1616061"/>
                    <a:pt x="2581480" y="1616061"/>
                    <a:pt x="2670662" y="1461051"/>
                  </a:cubicBezTo>
                  <a:cubicBezTo>
                    <a:pt x="2733419" y="1355512"/>
                    <a:pt x="2792874" y="1253271"/>
                    <a:pt x="2855631" y="1151031"/>
                  </a:cubicBezTo>
                  <a:cubicBezTo>
                    <a:pt x="2908479" y="1061983"/>
                    <a:pt x="2961328" y="972934"/>
                    <a:pt x="3014176" y="883886"/>
                  </a:cubicBezTo>
                  <a:cubicBezTo>
                    <a:pt x="2971237" y="860800"/>
                    <a:pt x="2928298" y="834415"/>
                    <a:pt x="2885358" y="811328"/>
                  </a:cubicBezTo>
                  <a:cubicBezTo>
                    <a:pt x="2885358" y="811328"/>
                    <a:pt x="2885358" y="811328"/>
                    <a:pt x="2713601" y="709088"/>
                  </a:cubicBezTo>
                  <a:cubicBezTo>
                    <a:pt x="2713601" y="709088"/>
                    <a:pt x="2713601" y="709088"/>
                    <a:pt x="2541844" y="610145"/>
                  </a:cubicBezTo>
                  <a:cubicBezTo>
                    <a:pt x="2541844" y="610145"/>
                    <a:pt x="2541844" y="610145"/>
                    <a:pt x="2370087" y="507905"/>
                  </a:cubicBezTo>
                  <a:cubicBezTo>
                    <a:pt x="2370087" y="507905"/>
                    <a:pt x="2370087" y="507905"/>
                    <a:pt x="2198329" y="405664"/>
                  </a:cubicBezTo>
                  <a:cubicBezTo>
                    <a:pt x="2142178" y="372683"/>
                    <a:pt x="2086026" y="339703"/>
                    <a:pt x="2029875" y="303424"/>
                  </a:cubicBezTo>
                  <a:cubicBezTo>
                    <a:pt x="2029875" y="303424"/>
                    <a:pt x="2029875" y="303424"/>
                    <a:pt x="1861421" y="201183"/>
                  </a:cubicBezTo>
                  <a:cubicBezTo>
                    <a:pt x="1815178" y="171500"/>
                    <a:pt x="1768936" y="145116"/>
                    <a:pt x="1725997" y="115433"/>
                  </a:cubicBezTo>
                  <a:cubicBezTo>
                    <a:pt x="1725997" y="115433"/>
                    <a:pt x="1725997" y="115433"/>
                    <a:pt x="1719391" y="122029"/>
                  </a:cubicBezTo>
                  <a:cubicBezTo>
                    <a:pt x="1712785" y="135221"/>
                    <a:pt x="1702876" y="148414"/>
                    <a:pt x="1692967" y="161606"/>
                  </a:cubicBezTo>
                  <a:cubicBezTo>
                    <a:pt x="1692967" y="161606"/>
                    <a:pt x="1692967" y="161606"/>
                    <a:pt x="1633512" y="240760"/>
                  </a:cubicBezTo>
                  <a:cubicBezTo>
                    <a:pt x="1613694" y="267145"/>
                    <a:pt x="1593876" y="293529"/>
                    <a:pt x="1574058" y="319914"/>
                  </a:cubicBezTo>
                  <a:cubicBezTo>
                    <a:pt x="1554240" y="346299"/>
                    <a:pt x="1531118" y="372683"/>
                    <a:pt x="1511300" y="399068"/>
                  </a:cubicBezTo>
                  <a:cubicBezTo>
                    <a:pt x="1521209" y="366087"/>
                    <a:pt x="1534421" y="336404"/>
                    <a:pt x="1547634" y="306722"/>
                  </a:cubicBezTo>
                  <a:cubicBezTo>
                    <a:pt x="1560846" y="273741"/>
                    <a:pt x="1574058" y="244058"/>
                    <a:pt x="1587270" y="214375"/>
                  </a:cubicBezTo>
                  <a:cubicBezTo>
                    <a:pt x="1587270" y="214375"/>
                    <a:pt x="1587270" y="214375"/>
                    <a:pt x="1630209" y="125327"/>
                  </a:cubicBezTo>
                  <a:cubicBezTo>
                    <a:pt x="1640118" y="112135"/>
                    <a:pt x="1646724" y="95644"/>
                    <a:pt x="1653330" y="82452"/>
                  </a:cubicBezTo>
                  <a:cubicBezTo>
                    <a:pt x="1653330" y="82452"/>
                    <a:pt x="1653330" y="82452"/>
                    <a:pt x="1676451" y="36279"/>
                  </a:cubicBezTo>
                  <a:cubicBezTo>
                    <a:pt x="1676451" y="36279"/>
                    <a:pt x="1676451" y="36279"/>
                    <a:pt x="1696270" y="0"/>
                  </a:cubicBezTo>
                  <a:close/>
                </a:path>
              </a:pathLst>
            </a:custGeom>
            <a:solidFill>
              <a:srgbClr val="1891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3" name="ValueBack1">
              <a:extLst>
                <a:ext uri="{FF2B5EF4-FFF2-40B4-BE49-F238E27FC236}">
                  <a16:creationId xmlns:a16="http://schemas.microsoft.com/office/drawing/2014/main" id="{56517C09-0081-463C-BD5B-7FBCD8D956B6}"/>
                </a:ext>
              </a:extLst>
            </p:cNvPr>
            <p:cNvSpPr/>
            <p:nvPr/>
          </p:nvSpPr>
          <p:spPr bwMode="auto">
            <a:xfrm>
              <a:off x="2790374" y="1663130"/>
              <a:ext cx="2601913" cy="3390900"/>
            </a:xfrm>
            <a:custGeom>
              <a:avLst/>
              <a:gdLst>
                <a:gd name="connsiteX0" fmla="*/ 425817 w 2601913"/>
                <a:gd name="connsiteY0" fmla="*/ 1876425 h 3390900"/>
                <a:gd name="connsiteX1" fmla="*/ 389507 w 2601913"/>
                <a:gd name="connsiteY1" fmla="*/ 2005106 h 3390900"/>
                <a:gd name="connsiteX2" fmla="*/ 353197 w 2601913"/>
                <a:gd name="connsiteY2" fmla="*/ 2130487 h 3390900"/>
                <a:gd name="connsiteX3" fmla="*/ 316887 w 2601913"/>
                <a:gd name="connsiteY3" fmla="*/ 2259168 h 3390900"/>
                <a:gd name="connsiteX4" fmla="*/ 277276 w 2601913"/>
                <a:gd name="connsiteY4" fmla="*/ 2384550 h 3390900"/>
                <a:gd name="connsiteX5" fmla="*/ 194753 w 2601913"/>
                <a:gd name="connsiteY5" fmla="*/ 2635312 h 3390900"/>
                <a:gd name="connsiteX6" fmla="*/ 125434 w 2601913"/>
                <a:gd name="connsiteY6" fmla="*/ 2836583 h 3390900"/>
                <a:gd name="connsiteX7" fmla="*/ 280577 w 2601913"/>
                <a:gd name="connsiteY7" fmla="*/ 2879476 h 3390900"/>
                <a:gd name="connsiteX8" fmla="*/ 485233 w 2601913"/>
                <a:gd name="connsiteY8" fmla="*/ 2935568 h 3390900"/>
                <a:gd name="connsiteX9" fmla="*/ 689889 w 2601913"/>
                <a:gd name="connsiteY9" fmla="*/ 2994959 h 3390900"/>
                <a:gd name="connsiteX10" fmla="*/ 894545 w 2601913"/>
                <a:gd name="connsiteY10" fmla="*/ 3054350 h 3390900"/>
                <a:gd name="connsiteX11" fmla="*/ 1095901 w 2601913"/>
                <a:gd name="connsiteY11" fmla="*/ 3113741 h 3390900"/>
                <a:gd name="connsiteX12" fmla="*/ 1300557 w 2601913"/>
                <a:gd name="connsiteY12" fmla="*/ 3173133 h 3390900"/>
                <a:gd name="connsiteX13" fmla="*/ 1505213 w 2601913"/>
                <a:gd name="connsiteY13" fmla="*/ 3235823 h 3390900"/>
                <a:gd name="connsiteX14" fmla="*/ 1666957 w 2601913"/>
                <a:gd name="connsiteY14" fmla="*/ 3285316 h 3390900"/>
                <a:gd name="connsiteX15" fmla="*/ 1683462 w 2601913"/>
                <a:gd name="connsiteY15" fmla="*/ 3232524 h 3390900"/>
                <a:gd name="connsiteX16" fmla="*/ 1716471 w 2601913"/>
                <a:gd name="connsiteY16" fmla="*/ 3136838 h 3390900"/>
                <a:gd name="connsiteX17" fmla="*/ 1779188 w 2601913"/>
                <a:gd name="connsiteY17" fmla="*/ 2942167 h 3390900"/>
                <a:gd name="connsiteX18" fmla="*/ 1845206 w 2601913"/>
                <a:gd name="connsiteY18" fmla="*/ 2750795 h 3390900"/>
                <a:gd name="connsiteX19" fmla="*/ 1914525 w 2601913"/>
                <a:gd name="connsiteY19" fmla="*/ 2559424 h 3390900"/>
                <a:gd name="connsiteX20" fmla="*/ 1874914 w 2601913"/>
                <a:gd name="connsiteY20" fmla="*/ 2760694 h 3390900"/>
                <a:gd name="connsiteX21" fmla="*/ 1828702 w 2601913"/>
                <a:gd name="connsiteY21" fmla="*/ 2958664 h 3390900"/>
                <a:gd name="connsiteX22" fmla="*/ 1782489 w 2601913"/>
                <a:gd name="connsiteY22" fmla="*/ 3153335 h 3390900"/>
                <a:gd name="connsiteX23" fmla="*/ 1759383 w 2601913"/>
                <a:gd name="connsiteY23" fmla="*/ 3252321 h 3390900"/>
                <a:gd name="connsiteX24" fmla="*/ 1736276 w 2601913"/>
                <a:gd name="connsiteY24" fmla="*/ 3351306 h 3390900"/>
                <a:gd name="connsiteX25" fmla="*/ 1726374 w 2601913"/>
                <a:gd name="connsiteY25" fmla="*/ 3390900 h 3390900"/>
                <a:gd name="connsiteX26" fmla="*/ 1683462 w 2601913"/>
                <a:gd name="connsiteY26" fmla="*/ 3381002 h 3390900"/>
                <a:gd name="connsiteX27" fmla="*/ 1478806 w 2601913"/>
                <a:gd name="connsiteY27" fmla="*/ 3324910 h 3390900"/>
                <a:gd name="connsiteX28" fmla="*/ 1274150 w 2601913"/>
                <a:gd name="connsiteY28" fmla="*/ 3268818 h 3390900"/>
                <a:gd name="connsiteX29" fmla="*/ 1069493 w 2601913"/>
                <a:gd name="connsiteY29" fmla="*/ 3212727 h 3390900"/>
                <a:gd name="connsiteX30" fmla="*/ 864837 w 2601913"/>
                <a:gd name="connsiteY30" fmla="*/ 3153335 h 3390900"/>
                <a:gd name="connsiteX31" fmla="*/ 660181 w 2601913"/>
                <a:gd name="connsiteY31" fmla="*/ 3097244 h 3390900"/>
                <a:gd name="connsiteX32" fmla="*/ 455525 w 2601913"/>
                <a:gd name="connsiteY32" fmla="*/ 3034553 h 3390900"/>
                <a:gd name="connsiteX33" fmla="*/ 254169 w 2601913"/>
                <a:gd name="connsiteY33" fmla="*/ 2975162 h 3390900"/>
                <a:gd name="connsiteX34" fmla="*/ 49513 w 2601913"/>
                <a:gd name="connsiteY34" fmla="*/ 2915771 h 3390900"/>
                <a:gd name="connsiteX35" fmla="*/ 0 w 2601913"/>
                <a:gd name="connsiteY35" fmla="*/ 2899273 h 3390900"/>
                <a:gd name="connsiteX36" fmla="*/ 16504 w 2601913"/>
                <a:gd name="connsiteY36" fmla="*/ 2853080 h 3390900"/>
                <a:gd name="connsiteX37" fmla="*/ 115531 w 2601913"/>
                <a:gd name="connsiteY37" fmla="*/ 2605617 h 3390900"/>
                <a:gd name="connsiteX38" fmla="*/ 214559 w 2601913"/>
                <a:gd name="connsiteY38" fmla="*/ 2361453 h 3390900"/>
                <a:gd name="connsiteX39" fmla="*/ 264072 w 2601913"/>
                <a:gd name="connsiteY39" fmla="*/ 2239371 h 3390900"/>
                <a:gd name="connsiteX40" fmla="*/ 316887 w 2601913"/>
                <a:gd name="connsiteY40" fmla="*/ 2117289 h 3390900"/>
                <a:gd name="connsiteX41" fmla="*/ 369701 w 2601913"/>
                <a:gd name="connsiteY41" fmla="*/ 1998507 h 3390900"/>
                <a:gd name="connsiteX42" fmla="*/ 425817 w 2601913"/>
                <a:gd name="connsiteY42" fmla="*/ 1876425 h 3390900"/>
                <a:gd name="connsiteX43" fmla="*/ 977632 w 2601913"/>
                <a:gd name="connsiteY43" fmla="*/ 0 h 3390900"/>
                <a:gd name="connsiteX44" fmla="*/ 1020550 w 2601913"/>
                <a:gd name="connsiteY44" fmla="*/ 9899 h 3390900"/>
                <a:gd name="connsiteX45" fmla="*/ 1215332 w 2601913"/>
                <a:gd name="connsiteY45" fmla="*/ 59391 h 3390900"/>
                <a:gd name="connsiteX46" fmla="*/ 1406812 w 2601913"/>
                <a:gd name="connsiteY46" fmla="*/ 108884 h 3390900"/>
                <a:gd name="connsiteX47" fmla="*/ 1598292 w 2601913"/>
                <a:gd name="connsiteY47" fmla="*/ 161676 h 3390900"/>
                <a:gd name="connsiteX48" fmla="*/ 1789773 w 2601913"/>
                <a:gd name="connsiteY48" fmla="*/ 214468 h 3390900"/>
                <a:gd name="connsiteX49" fmla="*/ 1981253 w 2601913"/>
                <a:gd name="connsiteY49" fmla="*/ 267260 h 3390900"/>
                <a:gd name="connsiteX50" fmla="*/ 2172733 w 2601913"/>
                <a:gd name="connsiteY50" fmla="*/ 320053 h 3390900"/>
                <a:gd name="connsiteX51" fmla="*/ 2364214 w 2601913"/>
                <a:gd name="connsiteY51" fmla="*/ 376144 h 3390900"/>
                <a:gd name="connsiteX52" fmla="*/ 2555694 w 2601913"/>
                <a:gd name="connsiteY52" fmla="*/ 432236 h 3390900"/>
                <a:gd name="connsiteX53" fmla="*/ 2601913 w 2601913"/>
                <a:gd name="connsiteY53" fmla="*/ 445434 h 3390900"/>
                <a:gd name="connsiteX54" fmla="*/ 2588708 w 2601913"/>
                <a:gd name="connsiteY54" fmla="*/ 491627 h 3390900"/>
                <a:gd name="connsiteX55" fmla="*/ 2476461 w 2601913"/>
                <a:gd name="connsiteY55" fmla="*/ 834776 h 3390900"/>
                <a:gd name="connsiteX56" fmla="*/ 2360912 w 2601913"/>
                <a:gd name="connsiteY56" fmla="*/ 1174626 h 3390900"/>
                <a:gd name="connsiteX57" fmla="*/ 2304789 w 2601913"/>
                <a:gd name="connsiteY57" fmla="*/ 1346200 h 3390900"/>
                <a:gd name="connsiteX58" fmla="*/ 2245364 w 2601913"/>
                <a:gd name="connsiteY58" fmla="*/ 1514475 h 3390900"/>
                <a:gd name="connsiteX59" fmla="*/ 2182637 w 2601913"/>
                <a:gd name="connsiteY59" fmla="*/ 1682750 h 3390900"/>
                <a:gd name="connsiteX60" fmla="*/ 2119911 w 2601913"/>
                <a:gd name="connsiteY60" fmla="*/ 1851025 h 3390900"/>
                <a:gd name="connsiteX61" fmla="*/ 2162829 w 2601913"/>
                <a:gd name="connsiteY61" fmla="*/ 1676151 h 3390900"/>
                <a:gd name="connsiteX62" fmla="*/ 2205747 w 2601913"/>
                <a:gd name="connsiteY62" fmla="*/ 1504577 h 3390900"/>
                <a:gd name="connsiteX63" fmla="*/ 2251966 w 2601913"/>
                <a:gd name="connsiteY63" fmla="*/ 1329703 h 3390900"/>
                <a:gd name="connsiteX64" fmla="*/ 2298186 w 2601913"/>
                <a:gd name="connsiteY64" fmla="*/ 1154829 h 3390900"/>
                <a:gd name="connsiteX65" fmla="*/ 2397227 w 2601913"/>
                <a:gd name="connsiteY65" fmla="*/ 808380 h 3390900"/>
                <a:gd name="connsiteX66" fmla="*/ 2479762 w 2601913"/>
                <a:gd name="connsiteY66" fmla="*/ 511424 h 3390900"/>
                <a:gd name="connsiteX67" fmla="*/ 2337802 w 2601913"/>
                <a:gd name="connsiteY67" fmla="*/ 475130 h 3390900"/>
                <a:gd name="connsiteX68" fmla="*/ 2143021 w 2601913"/>
                <a:gd name="connsiteY68" fmla="*/ 422337 h 3390900"/>
                <a:gd name="connsiteX69" fmla="*/ 1951540 w 2601913"/>
                <a:gd name="connsiteY69" fmla="*/ 369545 h 3390900"/>
                <a:gd name="connsiteX70" fmla="*/ 1763362 w 2601913"/>
                <a:gd name="connsiteY70" fmla="*/ 316753 h 3390900"/>
                <a:gd name="connsiteX71" fmla="*/ 1571881 w 2601913"/>
                <a:gd name="connsiteY71" fmla="*/ 260661 h 3390900"/>
                <a:gd name="connsiteX72" fmla="*/ 1380401 w 2601913"/>
                <a:gd name="connsiteY72" fmla="*/ 204570 h 3390900"/>
                <a:gd name="connsiteX73" fmla="*/ 1188921 w 2601913"/>
                <a:gd name="connsiteY73" fmla="*/ 148478 h 3390900"/>
                <a:gd name="connsiteX74" fmla="*/ 1037057 w 2601913"/>
                <a:gd name="connsiteY74" fmla="*/ 102285 h 3390900"/>
                <a:gd name="connsiteX75" fmla="*/ 1033756 w 2601913"/>
                <a:gd name="connsiteY75" fmla="*/ 108884 h 3390900"/>
                <a:gd name="connsiteX76" fmla="*/ 1017249 w 2601913"/>
                <a:gd name="connsiteY76" fmla="*/ 155077 h 3390900"/>
                <a:gd name="connsiteX77" fmla="*/ 980933 w 2601913"/>
                <a:gd name="connsiteY77" fmla="*/ 247463 h 3390900"/>
                <a:gd name="connsiteX78" fmla="*/ 944618 w 2601913"/>
                <a:gd name="connsiteY78" fmla="*/ 339850 h 3390900"/>
                <a:gd name="connsiteX79" fmla="*/ 901700 w 2601913"/>
                <a:gd name="connsiteY79" fmla="*/ 428936 h 3390900"/>
                <a:gd name="connsiteX80" fmla="*/ 914906 w 2601913"/>
                <a:gd name="connsiteY80" fmla="*/ 329951 h 3390900"/>
                <a:gd name="connsiteX81" fmla="*/ 931413 w 2601913"/>
                <a:gd name="connsiteY81" fmla="*/ 234265 h 3390900"/>
                <a:gd name="connsiteX82" fmla="*/ 947920 w 2601913"/>
                <a:gd name="connsiteY82" fmla="*/ 135280 h 3390900"/>
                <a:gd name="connsiteX83" fmla="*/ 957824 w 2601913"/>
                <a:gd name="connsiteY83" fmla="*/ 89087 h 3390900"/>
                <a:gd name="connsiteX84" fmla="*/ 971029 w 2601913"/>
                <a:gd name="connsiteY84" fmla="*/ 39594 h 3390900"/>
                <a:gd name="connsiteX85" fmla="*/ 977632 w 2601913"/>
                <a:gd name="connsiteY85" fmla="*/ 0 h 339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601913" h="3390900">
                  <a:moveTo>
                    <a:pt x="425817" y="1876425"/>
                  </a:moveTo>
                  <a:cubicBezTo>
                    <a:pt x="415914" y="1919319"/>
                    <a:pt x="402710" y="1962212"/>
                    <a:pt x="389507" y="2005106"/>
                  </a:cubicBezTo>
                  <a:cubicBezTo>
                    <a:pt x="379604" y="2048000"/>
                    <a:pt x="366400" y="2090893"/>
                    <a:pt x="353197" y="2130487"/>
                  </a:cubicBezTo>
                  <a:cubicBezTo>
                    <a:pt x="353197" y="2130487"/>
                    <a:pt x="353197" y="2130487"/>
                    <a:pt x="316887" y="2259168"/>
                  </a:cubicBezTo>
                  <a:cubicBezTo>
                    <a:pt x="316887" y="2259168"/>
                    <a:pt x="316887" y="2259168"/>
                    <a:pt x="277276" y="2384550"/>
                  </a:cubicBezTo>
                  <a:cubicBezTo>
                    <a:pt x="250869" y="2467037"/>
                    <a:pt x="221160" y="2552825"/>
                    <a:pt x="194753" y="2635312"/>
                  </a:cubicBezTo>
                  <a:cubicBezTo>
                    <a:pt x="171647" y="2701303"/>
                    <a:pt x="148540" y="2767293"/>
                    <a:pt x="125434" y="2836583"/>
                  </a:cubicBezTo>
                  <a:cubicBezTo>
                    <a:pt x="178249" y="2849781"/>
                    <a:pt x="231063" y="2862979"/>
                    <a:pt x="280577" y="2879476"/>
                  </a:cubicBezTo>
                  <a:cubicBezTo>
                    <a:pt x="280577" y="2879476"/>
                    <a:pt x="280577" y="2879476"/>
                    <a:pt x="485233" y="2935568"/>
                  </a:cubicBezTo>
                  <a:cubicBezTo>
                    <a:pt x="485233" y="2935568"/>
                    <a:pt x="485233" y="2935568"/>
                    <a:pt x="689889" y="2994959"/>
                  </a:cubicBezTo>
                  <a:cubicBezTo>
                    <a:pt x="689889" y="2994959"/>
                    <a:pt x="689889" y="2994959"/>
                    <a:pt x="894545" y="3054350"/>
                  </a:cubicBezTo>
                  <a:cubicBezTo>
                    <a:pt x="894545" y="3054350"/>
                    <a:pt x="894545" y="3054350"/>
                    <a:pt x="1095901" y="3113741"/>
                  </a:cubicBezTo>
                  <a:cubicBezTo>
                    <a:pt x="1165220" y="3133538"/>
                    <a:pt x="1234539" y="3153335"/>
                    <a:pt x="1300557" y="3173133"/>
                  </a:cubicBezTo>
                  <a:cubicBezTo>
                    <a:pt x="1300557" y="3173133"/>
                    <a:pt x="1300557" y="3173133"/>
                    <a:pt x="1505213" y="3235823"/>
                  </a:cubicBezTo>
                  <a:cubicBezTo>
                    <a:pt x="1558027" y="3252321"/>
                    <a:pt x="1614143" y="3268818"/>
                    <a:pt x="1666957" y="3285316"/>
                  </a:cubicBezTo>
                  <a:cubicBezTo>
                    <a:pt x="1666957" y="3285316"/>
                    <a:pt x="1666957" y="3285316"/>
                    <a:pt x="1683462" y="3232524"/>
                  </a:cubicBezTo>
                  <a:cubicBezTo>
                    <a:pt x="1683462" y="3232524"/>
                    <a:pt x="1683462" y="3232524"/>
                    <a:pt x="1716471" y="3136838"/>
                  </a:cubicBezTo>
                  <a:cubicBezTo>
                    <a:pt x="1716471" y="3136838"/>
                    <a:pt x="1716471" y="3136838"/>
                    <a:pt x="1779188" y="2942167"/>
                  </a:cubicBezTo>
                  <a:cubicBezTo>
                    <a:pt x="1798994" y="2879476"/>
                    <a:pt x="1822100" y="2813486"/>
                    <a:pt x="1845206" y="2750795"/>
                  </a:cubicBezTo>
                  <a:cubicBezTo>
                    <a:pt x="1868313" y="2688105"/>
                    <a:pt x="1891419" y="2622114"/>
                    <a:pt x="1914525" y="2559424"/>
                  </a:cubicBezTo>
                  <a:cubicBezTo>
                    <a:pt x="1901322" y="2625414"/>
                    <a:pt x="1888118" y="2694704"/>
                    <a:pt x="1874914" y="2760694"/>
                  </a:cubicBezTo>
                  <a:cubicBezTo>
                    <a:pt x="1858410" y="2826684"/>
                    <a:pt x="1845206" y="2892674"/>
                    <a:pt x="1828702" y="2958664"/>
                  </a:cubicBezTo>
                  <a:cubicBezTo>
                    <a:pt x="1828702" y="2958664"/>
                    <a:pt x="1828702" y="2958664"/>
                    <a:pt x="1782489" y="3153335"/>
                  </a:cubicBezTo>
                  <a:cubicBezTo>
                    <a:pt x="1782489" y="3153335"/>
                    <a:pt x="1782489" y="3153335"/>
                    <a:pt x="1759383" y="3252321"/>
                  </a:cubicBezTo>
                  <a:cubicBezTo>
                    <a:pt x="1759383" y="3252321"/>
                    <a:pt x="1759383" y="3252321"/>
                    <a:pt x="1736276" y="3351306"/>
                  </a:cubicBezTo>
                  <a:cubicBezTo>
                    <a:pt x="1736276" y="3351306"/>
                    <a:pt x="1736276" y="3351306"/>
                    <a:pt x="1726374" y="3390900"/>
                  </a:cubicBezTo>
                  <a:cubicBezTo>
                    <a:pt x="1726374" y="3390900"/>
                    <a:pt x="1726374" y="3390900"/>
                    <a:pt x="1683462" y="3381002"/>
                  </a:cubicBezTo>
                  <a:cubicBezTo>
                    <a:pt x="1614143" y="3361205"/>
                    <a:pt x="1544824" y="3344707"/>
                    <a:pt x="1478806" y="3324910"/>
                  </a:cubicBezTo>
                  <a:cubicBezTo>
                    <a:pt x="1478806" y="3324910"/>
                    <a:pt x="1478806" y="3324910"/>
                    <a:pt x="1274150" y="3268818"/>
                  </a:cubicBezTo>
                  <a:cubicBezTo>
                    <a:pt x="1204831" y="3249021"/>
                    <a:pt x="1135512" y="3232524"/>
                    <a:pt x="1069493" y="3212727"/>
                  </a:cubicBezTo>
                  <a:cubicBezTo>
                    <a:pt x="1069493" y="3212727"/>
                    <a:pt x="1069493" y="3212727"/>
                    <a:pt x="864837" y="3153335"/>
                  </a:cubicBezTo>
                  <a:cubicBezTo>
                    <a:pt x="864837" y="3153335"/>
                    <a:pt x="864837" y="3153335"/>
                    <a:pt x="660181" y="3097244"/>
                  </a:cubicBezTo>
                  <a:cubicBezTo>
                    <a:pt x="660181" y="3097244"/>
                    <a:pt x="660181" y="3097244"/>
                    <a:pt x="455525" y="3034553"/>
                  </a:cubicBezTo>
                  <a:cubicBezTo>
                    <a:pt x="455525" y="3034553"/>
                    <a:pt x="455525" y="3034553"/>
                    <a:pt x="254169" y="2975162"/>
                  </a:cubicBezTo>
                  <a:cubicBezTo>
                    <a:pt x="184850" y="2955365"/>
                    <a:pt x="118832" y="2935568"/>
                    <a:pt x="49513" y="2915771"/>
                  </a:cubicBezTo>
                  <a:cubicBezTo>
                    <a:pt x="49513" y="2915771"/>
                    <a:pt x="49513" y="2915771"/>
                    <a:pt x="0" y="2899273"/>
                  </a:cubicBezTo>
                  <a:cubicBezTo>
                    <a:pt x="0" y="2899273"/>
                    <a:pt x="0" y="2899273"/>
                    <a:pt x="16504" y="2853080"/>
                  </a:cubicBezTo>
                  <a:cubicBezTo>
                    <a:pt x="49513" y="2770592"/>
                    <a:pt x="82522" y="2688105"/>
                    <a:pt x="115531" y="2605617"/>
                  </a:cubicBezTo>
                  <a:cubicBezTo>
                    <a:pt x="148540" y="2523129"/>
                    <a:pt x="178249" y="2443941"/>
                    <a:pt x="214559" y="2361453"/>
                  </a:cubicBezTo>
                  <a:cubicBezTo>
                    <a:pt x="214559" y="2361453"/>
                    <a:pt x="214559" y="2361453"/>
                    <a:pt x="264072" y="2239371"/>
                  </a:cubicBezTo>
                  <a:cubicBezTo>
                    <a:pt x="264072" y="2239371"/>
                    <a:pt x="264072" y="2239371"/>
                    <a:pt x="316887" y="2117289"/>
                  </a:cubicBezTo>
                  <a:cubicBezTo>
                    <a:pt x="333391" y="2077695"/>
                    <a:pt x="353197" y="2038101"/>
                    <a:pt x="369701" y="1998507"/>
                  </a:cubicBezTo>
                  <a:cubicBezTo>
                    <a:pt x="389507" y="1958913"/>
                    <a:pt x="406011" y="1916019"/>
                    <a:pt x="425817" y="1876425"/>
                  </a:cubicBezTo>
                  <a:close/>
                  <a:moveTo>
                    <a:pt x="977632" y="0"/>
                  </a:moveTo>
                  <a:cubicBezTo>
                    <a:pt x="977632" y="0"/>
                    <a:pt x="977632" y="0"/>
                    <a:pt x="1020550" y="9899"/>
                  </a:cubicBezTo>
                  <a:cubicBezTo>
                    <a:pt x="1086578" y="26396"/>
                    <a:pt x="1149304" y="42894"/>
                    <a:pt x="1215332" y="59391"/>
                  </a:cubicBezTo>
                  <a:cubicBezTo>
                    <a:pt x="1215332" y="59391"/>
                    <a:pt x="1215332" y="59391"/>
                    <a:pt x="1406812" y="108884"/>
                  </a:cubicBezTo>
                  <a:cubicBezTo>
                    <a:pt x="1469538" y="125382"/>
                    <a:pt x="1535566" y="145179"/>
                    <a:pt x="1598292" y="161676"/>
                  </a:cubicBezTo>
                  <a:cubicBezTo>
                    <a:pt x="1598292" y="161676"/>
                    <a:pt x="1598292" y="161676"/>
                    <a:pt x="1789773" y="214468"/>
                  </a:cubicBezTo>
                  <a:cubicBezTo>
                    <a:pt x="1789773" y="214468"/>
                    <a:pt x="1789773" y="214468"/>
                    <a:pt x="1981253" y="267260"/>
                  </a:cubicBezTo>
                  <a:cubicBezTo>
                    <a:pt x="1981253" y="267260"/>
                    <a:pt x="1981253" y="267260"/>
                    <a:pt x="2172733" y="320053"/>
                  </a:cubicBezTo>
                  <a:cubicBezTo>
                    <a:pt x="2172733" y="320053"/>
                    <a:pt x="2172733" y="320053"/>
                    <a:pt x="2364214" y="376144"/>
                  </a:cubicBezTo>
                  <a:cubicBezTo>
                    <a:pt x="2426940" y="392642"/>
                    <a:pt x="2489666" y="412439"/>
                    <a:pt x="2555694" y="432236"/>
                  </a:cubicBezTo>
                  <a:lnTo>
                    <a:pt x="2601913" y="445434"/>
                  </a:lnTo>
                  <a:cubicBezTo>
                    <a:pt x="2601913" y="445434"/>
                    <a:pt x="2601913" y="445434"/>
                    <a:pt x="2588708" y="491627"/>
                  </a:cubicBezTo>
                  <a:cubicBezTo>
                    <a:pt x="2552392" y="607110"/>
                    <a:pt x="2516077" y="719293"/>
                    <a:pt x="2476461" y="834776"/>
                  </a:cubicBezTo>
                  <a:cubicBezTo>
                    <a:pt x="2440145" y="946959"/>
                    <a:pt x="2400529" y="1062442"/>
                    <a:pt x="2360912" y="1174626"/>
                  </a:cubicBezTo>
                  <a:cubicBezTo>
                    <a:pt x="2360912" y="1174626"/>
                    <a:pt x="2360912" y="1174626"/>
                    <a:pt x="2304789" y="1346200"/>
                  </a:cubicBezTo>
                  <a:cubicBezTo>
                    <a:pt x="2304789" y="1346200"/>
                    <a:pt x="2304789" y="1346200"/>
                    <a:pt x="2245364" y="1514475"/>
                  </a:cubicBezTo>
                  <a:cubicBezTo>
                    <a:pt x="2225555" y="1570567"/>
                    <a:pt x="2202446" y="1626659"/>
                    <a:pt x="2182637" y="1682750"/>
                  </a:cubicBezTo>
                  <a:cubicBezTo>
                    <a:pt x="2162829" y="1738842"/>
                    <a:pt x="2143021" y="1794934"/>
                    <a:pt x="2119911" y="1851025"/>
                  </a:cubicBezTo>
                  <a:cubicBezTo>
                    <a:pt x="2133117" y="1794934"/>
                    <a:pt x="2149624" y="1735542"/>
                    <a:pt x="2162829" y="1676151"/>
                  </a:cubicBezTo>
                  <a:cubicBezTo>
                    <a:pt x="2176035" y="1620060"/>
                    <a:pt x="2192542" y="1560668"/>
                    <a:pt x="2205747" y="1504577"/>
                  </a:cubicBezTo>
                  <a:cubicBezTo>
                    <a:pt x="2205747" y="1504577"/>
                    <a:pt x="2205747" y="1504577"/>
                    <a:pt x="2251966" y="1329703"/>
                  </a:cubicBezTo>
                  <a:cubicBezTo>
                    <a:pt x="2251966" y="1329703"/>
                    <a:pt x="2251966" y="1329703"/>
                    <a:pt x="2298186" y="1154829"/>
                  </a:cubicBezTo>
                  <a:cubicBezTo>
                    <a:pt x="2331200" y="1039346"/>
                    <a:pt x="2364214" y="923863"/>
                    <a:pt x="2397227" y="808380"/>
                  </a:cubicBezTo>
                  <a:cubicBezTo>
                    <a:pt x="2423638" y="709395"/>
                    <a:pt x="2453351" y="610409"/>
                    <a:pt x="2479762" y="511424"/>
                  </a:cubicBezTo>
                  <a:cubicBezTo>
                    <a:pt x="2433543" y="498226"/>
                    <a:pt x="2384022" y="488328"/>
                    <a:pt x="2337802" y="475130"/>
                  </a:cubicBezTo>
                  <a:cubicBezTo>
                    <a:pt x="2337802" y="475130"/>
                    <a:pt x="2337802" y="475130"/>
                    <a:pt x="2143021" y="422337"/>
                  </a:cubicBezTo>
                  <a:cubicBezTo>
                    <a:pt x="2143021" y="422337"/>
                    <a:pt x="2143021" y="422337"/>
                    <a:pt x="1951540" y="369545"/>
                  </a:cubicBezTo>
                  <a:cubicBezTo>
                    <a:pt x="1951540" y="369545"/>
                    <a:pt x="1951540" y="369545"/>
                    <a:pt x="1763362" y="316753"/>
                  </a:cubicBezTo>
                  <a:cubicBezTo>
                    <a:pt x="1763362" y="316753"/>
                    <a:pt x="1763362" y="316753"/>
                    <a:pt x="1571881" y="260661"/>
                  </a:cubicBezTo>
                  <a:cubicBezTo>
                    <a:pt x="1505854" y="244164"/>
                    <a:pt x="1443127" y="224367"/>
                    <a:pt x="1380401" y="204570"/>
                  </a:cubicBezTo>
                  <a:cubicBezTo>
                    <a:pt x="1380401" y="204570"/>
                    <a:pt x="1380401" y="204570"/>
                    <a:pt x="1188921" y="148478"/>
                  </a:cubicBezTo>
                  <a:cubicBezTo>
                    <a:pt x="1139400" y="135280"/>
                    <a:pt x="1086578" y="118783"/>
                    <a:pt x="1037057" y="102285"/>
                  </a:cubicBezTo>
                  <a:cubicBezTo>
                    <a:pt x="1037057" y="102285"/>
                    <a:pt x="1037057" y="102285"/>
                    <a:pt x="1033756" y="108884"/>
                  </a:cubicBezTo>
                  <a:cubicBezTo>
                    <a:pt x="1030454" y="125382"/>
                    <a:pt x="1023851" y="138580"/>
                    <a:pt x="1017249" y="155077"/>
                  </a:cubicBezTo>
                  <a:cubicBezTo>
                    <a:pt x="1017249" y="155077"/>
                    <a:pt x="1017249" y="155077"/>
                    <a:pt x="980933" y="247463"/>
                  </a:cubicBezTo>
                  <a:cubicBezTo>
                    <a:pt x="971029" y="277159"/>
                    <a:pt x="957824" y="310154"/>
                    <a:pt x="944618" y="339850"/>
                  </a:cubicBezTo>
                  <a:cubicBezTo>
                    <a:pt x="931413" y="369545"/>
                    <a:pt x="918207" y="399241"/>
                    <a:pt x="901700" y="428936"/>
                  </a:cubicBezTo>
                  <a:cubicBezTo>
                    <a:pt x="905002" y="395941"/>
                    <a:pt x="911604" y="362946"/>
                    <a:pt x="914906" y="329951"/>
                  </a:cubicBezTo>
                  <a:cubicBezTo>
                    <a:pt x="918207" y="296956"/>
                    <a:pt x="924810" y="267260"/>
                    <a:pt x="931413" y="234265"/>
                  </a:cubicBezTo>
                  <a:cubicBezTo>
                    <a:pt x="931413" y="234265"/>
                    <a:pt x="931413" y="234265"/>
                    <a:pt x="947920" y="135280"/>
                  </a:cubicBezTo>
                  <a:cubicBezTo>
                    <a:pt x="951221" y="118783"/>
                    <a:pt x="954522" y="102285"/>
                    <a:pt x="957824" y="89087"/>
                  </a:cubicBezTo>
                  <a:cubicBezTo>
                    <a:pt x="957824" y="89087"/>
                    <a:pt x="957824" y="89087"/>
                    <a:pt x="971029" y="39594"/>
                  </a:cubicBezTo>
                  <a:cubicBezTo>
                    <a:pt x="971029" y="39594"/>
                    <a:pt x="971029" y="39594"/>
                    <a:pt x="977632" y="0"/>
                  </a:cubicBezTo>
                  <a:close/>
                </a:path>
              </a:pathLst>
            </a:custGeom>
            <a:solidFill>
              <a:srgbClr val="287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7" name="ExtraShape">
              <a:extLst>
                <a:ext uri="{FF2B5EF4-FFF2-40B4-BE49-F238E27FC236}">
                  <a16:creationId xmlns:a16="http://schemas.microsoft.com/office/drawing/2014/main" id="{A7445ED0-B5F6-4F46-926C-42F53DA0C784}"/>
                </a:ext>
              </a:extLst>
            </p:cNvPr>
            <p:cNvSpPr/>
            <p:nvPr/>
          </p:nvSpPr>
          <p:spPr bwMode="auto">
            <a:xfrm>
              <a:off x="2668137" y="2075881"/>
              <a:ext cx="2714626" cy="2516189"/>
            </a:xfrm>
            <a:custGeom>
              <a:avLst/>
              <a:gdLst>
                <a:gd name="connsiteX0" fmla="*/ 2121694 w 2714626"/>
                <a:gd name="connsiteY0" fmla="*/ 2430462 h 2516189"/>
                <a:gd name="connsiteX1" fmla="*/ 2143126 w 2714626"/>
                <a:gd name="connsiteY1" fmla="*/ 2451894 h 2516189"/>
                <a:gd name="connsiteX2" fmla="*/ 2121694 w 2714626"/>
                <a:gd name="connsiteY2" fmla="*/ 2473326 h 2516189"/>
                <a:gd name="connsiteX3" fmla="*/ 2100262 w 2714626"/>
                <a:gd name="connsiteY3" fmla="*/ 2451894 h 2516189"/>
                <a:gd name="connsiteX4" fmla="*/ 2121694 w 2714626"/>
                <a:gd name="connsiteY4" fmla="*/ 2430462 h 2516189"/>
                <a:gd name="connsiteX5" fmla="*/ 1880394 w 2714626"/>
                <a:gd name="connsiteY5" fmla="*/ 2397125 h 2516189"/>
                <a:gd name="connsiteX6" fmla="*/ 1941513 w 2714626"/>
                <a:gd name="connsiteY6" fmla="*/ 2456657 h 2516189"/>
                <a:gd name="connsiteX7" fmla="*/ 1880394 w 2714626"/>
                <a:gd name="connsiteY7" fmla="*/ 2516189 h 2516189"/>
                <a:gd name="connsiteX8" fmla="*/ 1819275 w 2714626"/>
                <a:gd name="connsiteY8" fmla="*/ 2456657 h 2516189"/>
                <a:gd name="connsiteX9" fmla="*/ 1880394 w 2714626"/>
                <a:gd name="connsiteY9" fmla="*/ 2397125 h 2516189"/>
                <a:gd name="connsiteX10" fmla="*/ 2351881 w 2714626"/>
                <a:gd name="connsiteY10" fmla="*/ 2298700 h 2516189"/>
                <a:gd name="connsiteX11" fmla="*/ 2371725 w 2714626"/>
                <a:gd name="connsiteY11" fmla="*/ 2318544 h 2516189"/>
                <a:gd name="connsiteX12" fmla="*/ 2351881 w 2714626"/>
                <a:gd name="connsiteY12" fmla="*/ 2338388 h 2516189"/>
                <a:gd name="connsiteX13" fmla="*/ 2332037 w 2714626"/>
                <a:gd name="connsiteY13" fmla="*/ 2318544 h 2516189"/>
                <a:gd name="connsiteX14" fmla="*/ 2351881 w 2714626"/>
                <a:gd name="connsiteY14" fmla="*/ 2298700 h 2516189"/>
                <a:gd name="connsiteX15" fmla="*/ 1940719 w 2714626"/>
                <a:gd name="connsiteY15" fmla="*/ 2298700 h 2516189"/>
                <a:gd name="connsiteX16" fmla="*/ 1962151 w 2714626"/>
                <a:gd name="connsiteY16" fmla="*/ 2318544 h 2516189"/>
                <a:gd name="connsiteX17" fmla="*/ 1940719 w 2714626"/>
                <a:gd name="connsiteY17" fmla="*/ 2338388 h 2516189"/>
                <a:gd name="connsiteX18" fmla="*/ 1919287 w 2714626"/>
                <a:gd name="connsiteY18" fmla="*/ 2318544 h 2516189"/>
                <a:gd name="connsiteX19" fmla="*/ 1940719 w 2714626"/>
                <a:gd name="connsiteY19" fmla="*/ 2298700 h 2516189"/>
                <a:gd name="connsiteX20" fmla="*/ 2065337 w 2714626"/>
                <a:gd name="connsiteY20" fmla="*/ 2249487 h 2516189"/>
                <a:gd name="connsiteX21" fmla="*/ 2100262 w 2714626"/>
                <a:gd name="connsiteY21" fmla="*/ 2284412 h 2516189"/>
                <a:gd name="connsiteX22" fmla="*/ 2065337 w 2714626"/>
                <a:gd name="connsiteY22" fmla="*/ 2319337 h 2516189"/>
                <a:gd name="connsiteX23" fmla="*/ 2030412 w 2714626"/>
                <a:gd name="connsiteY23" fmla="*/ 2284412 h 2516189"/>
                <a:gd name="connsiteX24" fmla="*/ 2065337 w 2714626"/>
                <a:gd name="connsiteY24" fmla="*/ 2249487 h 2516189"/>
                <a:gd name="connsiteX25" fmla="*/ 2643982 w 2714626"/>
                <a:gd name="connsiteY25" fmla="*/ 2228850 h 2516189"/>
                <a:gd name="connsiteX26" fmla="*/ 2665414 w 2714626"/>
                <a:gd name="connsiteY26" fmla="*/ 2248694 h 2516189"/>
                <a:gd name="connsiteX27" fmla="*/ 2643982 w 2714626"/>
                <a:gd name="connsiteY27" fmla="*/ 2268538 h 2516189"/>
                <a:gd name="connsiteX28" fmla="*/ 2622550 w 2714626"/>
                <a:gd name="connsiteY28" fmla="*/ 2248694 h 2516189"/>
                <a:gd name="connsiteX29" fmla="*/ 2643982 w 2714626"/>
                <a:gd name="connsiteY29" fmla="*/ 2228850 h 2516189"/>
                <a:gd name="connsiteX30" fmla="*/ 2444750 w 2714626"/>
                <a:gd name="connsiteY30" fmla="*/ 2216150 h 2516189"/>
                <a:gd name="connsiteX31" fmla="*/ 2479675 w 2714626"/>
                <a:gd name="connsiteY31" fmla="*/ 2251075 h 2516189"/>
                <a:gd name="connsiteX32" fmla="*/ 2444750 w 2714626"/>
                <a:gd name="connsiteY32" fmla="*/ 2286000 h 2516189"/>
                <a:gd name="connsiteX33" fmla="*/ 2409825 w 2714626"/>
                <a:gd name="connsiteY33" fmla="*/ 2251075 h 2516189"/>
                <a:gd name="connsiteX34" fmla="*/ 2444750 w 2714626"/>
                <a:gd name="connsiteY34" fmla="*/ 2216150 h 2516189"/>
                <a:gd name="connsiteX35" fmla="*/ 2240756 w 2714626"/>
                <a:gd name="connsiteY35" fmla="*/ 2185987 h 2516189"/>
                <a:gd name="connsiteX36" fmla="*/ 2305050 w 2714626"/>
                <a:gd name="connsiteY36" fmla="*/ 2250281 h 2516189"/>
                <a:gd name="connsiteX37" fmla="*/ 2240756 w 2714626"/>
                <a:gd name="connsiteY37" fmla="*/ 2314575 h 2516189"/>
                <a:gd name="connsiteX38" fmla="*/ 2176462 w 2714626"/>
                <a:gd name="connsiteY38" fmla="*/ 2250281 h 2516189"/>
                <a:gd name="connsiteX39" fmla="*/ 2240756 w 2714626"/>
                <a:gd name="connsiteY39" fmla="*/ 2185987 h 2516189"/>
                <a:gd name="connsiteX40" fmla="*/ 1962944 w 2714626"/>
                <a:gd name="connsiteY40" fmla="*/ 2157412 h 2516189"/>
                <a:gd name="connsiteX41" fmla="*/ 1997076 w 2714626"/>
                <a:gd name="connsiteY41" fmla="*/ 2191544 h 2516189"/>
                <a:gd name="connsiteX42" fmla="*/ 1962944 w 2714626"/>
                <a:gd name="connsiteY42" fmla="*/ 2225676 h 2516189"/>
                <a:gd name="connsiteX43" fmla="*/ 1928812 w 2714626"/>
                <a:gd name="connsiteY43" fmla="*/ 2191544 h 2516189"/>
                <a:gd name="connsiteX44" fmla="*/ 1962944 w 2714626"/>
                <a:gd name="connsiteY44" fmla="*/ 2157412 h 2516189"/>
                <a:gd name="connsiteX45" fmla="*/ 2609850 w 2714626"/>
                <a:gd name="connsiteY45" fmla="*/ 2081212 h 2516189"/>
                <a:gd name="connsiteX46" fmla="*/ 2644775 w 2714626"/>
                <a:gd name="connsiteY46" fmla="*/ 2116137 h 2516189"/>
                <a:gd name="connsiteX47" fmla="*/ 2609850 w 2714626"/>
                <a:gd name="connsiteY47" fmla="*/ 2151062 h 2516189"/>
                <a:gd name="connsiteX48" fmla="*/ 2574925 w 2714626"/>
                <a:gd name="connsiteY48" fmla="*/ 2116137 h 2516189"/>
                <a:gd name="connsiteX49" fmla="*/ 2609850 w 2714626"/>
                <a:gd name="connsiteY49" fmla="*/ 2081212 h 2516189"/>
                <a:gd name="connsiteX50" fmla="*/ 2443957 w 2714626"/>
                <a:gd name="connsiteY50" fmla="*/ 2038350 h 2516189"/>
                <a:gd name="connsiteX51" fmla="*/ 2500314 w 2714626"/>
                <a:gd name="connsiteY51" fmla="*/ 2092325 h 2516189"/>
                <a:gd name="connsiteX52" fmla="*/ 2443957 w 2714626"/>
                <a:gd name="connsiteY52" fmla="*/ 2146300 h 2516189"/>
                <a:gd name="connsiteX53" fmla="*/ 2387600 w 2714626"/>
                <a:gd name="connsiteY53" fmla="*/ 2092325 h 2516189"/>
                <a:gd name="connsiteX54" fmla="*/ 2443957 w 2714626"/>
                <a:gd name="connsiteY54" fmla="*/ 2038350 h 2516189"/>
                <a:gd name="connsiteX55" fmla="*/ 2091531 w 2714626"/>
                <a:gd name="connsiteY55" fmla="*/ 2038350 h 2516189"/>
                <a:gd name="connsiteX56" fmla="*/ 2152650 w 2714626"/>
                <a:gd name="connsiteY56" fmla="*/ 2097882 h 2516189"/>
                <a:gd name="connsiteX57" fmla="*/ 2091531 w 2714626"/>
                <a:gd name="connsiteY57" fmla="*/ 2157414 h 2516189"/>
                <a:gd name="connsiteX58" fmla="*/ 2030412 w 2714626"/>
                <a:gd name="connsiteY58" fmla="*/ 2097882 h 2516189"/>
                <a:gd name="connsiteX59" fmla="*/ 2091531 w 2714626"/>
                <a:gd name="connsiteY59" fmla="*/ 2038350 h 2516189"/>
                <a:gd name="connsiteX60" fmla="*/ 2248694 w 2714626"/>
                <a:gd name="connsiteY60" fmla="*/ 1978025 h 2516189"/>
                <a:gd name="connsiteX61" fmla="*/ 2308226 w 2714626"/>
                <a:gd name="connsiteY61" fmla="*/ 2037557 h 2516189"/>
                <a:gd name="connsiteX62" fmla="*/ 2248694 w 2714626"/>
                <a:gd name="connsiteY62" fmla="*/ 2097089 h 2516189"/>
                <a:gd name="connsiteX63" fmla="*/ 2189162 w 2714626"/>
                <a:gd name="connsiteY63" fmla="*/ 2037557 h 2516189"/>
                <a:gd name="connsiteX64" fmla="*/ 2248694 w 2714626"/>
                <a:gd name="connsiteY64" fmla="*/ 1978025 h 2516189"/>
                <a:gd name="connsiteX65" fmla="*/ 2514600 w 2714626"/>
                <a:gd name="connsiteY65" fmla="*/ 1906587 h 2516189"/>
                <a:gd name="connsiteX66" fmla="*/ 2549525 w 2714626"/>
                <a:gd name="connsiteY66" fmla="*/ 1940719 h 2516189"/>
                <a:gd name="connsiteX67" fmla="*/ 2514600 w 2714626"/>
                <a:gd name="connsiteY67" fmla="*/ 1974851 h 2516189"/>
                <a:gd name="connsiteX68" fmla="*/ 2479675 w 2714626"/>
                <a:gd name="connsiteY68" fmla="*/ 1940719 h 2516189"/>
                <a:gd name="connsiteX69" fmla="*/ 2514600 w 2714626"/>
                <a:gd name="connsiteY69" fmla="*/ 1906587 h 2516189"/>
                <a:gd name="connsiteX70" fmla="*/ 2693194 w 2714626"/>
                <a:gd name="connsiteY70" fmla="*/ 1817687 h 2516189"/>
                <a:gd name="connsiteX71" fmla="*/ 2714626 w 2714626"/>
                <a:gd name="connsiteY71" fmla="*/ 1839119 h 2516189"/>
                <a:gd name="connsiteX72" fmla="*/ 2693194 w 2714626"/>
                <a:gd name="connsiteY72" fmla="*/ 1860551 h 2516189"/>
                <a:gd name="connsiteX73" fmla="*/ 2671762 w 2714626"/>
                <a:gd name="connsiteY73" fmla="*/ 1839119 h 2516189"/>
                <a:gd name="connsiteX74" fmla="*/ 2693194 w 2714626"/>
                <a:gd name="connsiteY74" fmla="*/ 1817687 h 2516189"/>
                <a:gd name="connsiteX75" fmla="*/ 2270125 w 2714626"/>
                <a:gd name="connsiteY75" fmla="*/ 1784350 h 2516189"/>
                <a:gd name="connsiteX76" fmla="*/ 2351088 w 2714626"/>
                <a:gd name="connsiteY76" fmla="*/ 1865313 h 2516189"/>
                <a:gd name="connsiteX77" fmla="*/ 2270125 w 2714626"/>
                <a:gd name="connsiteY77" fmla="*/ 1946276 h 2516189"/>
                <a:gd name="connsiteX78" fmla="*/ 2189162 w 2714626"/>
                <a:gd name="connsiteY78" fmla="*/ 1865313 h 2516189"/>
                <a:gd name="connsiteX79" fmla="*/ 2270125 w 2714626"/>
                <a:gd name="connsiteY79" fmla="*/ 1784350 h 2516189"/>
                <a:gd name="connsiteX80" fmla="*/ 2444750 w 2714626"/>
                <a:gd name="connsiteY80" fmla="*/ 1747837 h 2516189"/>
                <a:gd name="connsiteX81" fmla="*/ 2479675 w 2714626"/>
                <a:gd name="connsiteY81" fmla="*/ 1782762 h 2516189"/>
                <a:gd name="connsiteX82" fmla="*/ 2444750 w 2714626"/>
                <a:gd name="connsiteY82" fmla="*/ 1817687 h 2516189"/>
                <a:gd name="connsiteX83" fmla="*/ 2409825 w 2714626"/>
                <a:gd name="connsiteY83" fmla="*/ 1782762 h 2516189"/>
                <a:gd name="connsiteX84" fmla="*/ 2444750 w 2714626"/>
                <a:gd name="connsiteY84" fmla="*/ 1747837 h 2516189"/>
                <a:gd name="connsiteX85" fmla="*/ 2547937 w 2714626"/>
                <a:gd name="connsiteY85" fmla="*/ 1573212 h 2516189"/>
                <a:gd name="connsiteX86" fmla="*/ 2582862 w 2714626"/>
                <a:gd name="connsiteY86" fmla="*/ 1608137 h 2516189"/>
                <a:gd name="connsiteX87" fmla="*/ 2547937 w 2714626"/>
                <a:gd name="connsiteY87" fmla="*/ 1643062 h 2516189"/>
                <a:gd name="connsiteX88" fmla="*/ 2513012 w 2714626"/>
                <a:gd name="connsiteY88" fmla="*/ 1608137 h 2516189"/>
                <a:gd name="connsiteX89" fmla="*/ 2547937 w 2714626"/>
                <a:gd name="connsiteY89" fmla="*/ 1573212 h 2516189"/>
                <a:gd name="connsiteX90" fmla="*/ 184872 w 2714626"/>
                <a:gd name="connsiteY90" fmla="*/ 1065212 h 2516189"/>
                <a:gd name="connsiteX91" fmla="*/ 220591 w 2714626"/>
                <a:gd name="connsiteY91" fmla="*/ 1098405 h 2516189"/>
                <a:gd name="connsiteX92" fmla="*/ 191366 w 2714626"/>
                <a:gd name="connsiteY92" fmla="*/ 1134918 h 2516189"/>
                <a:gd name="connsiteX93" fmla="*/ 152400 w 2714626"/>
                <a:gd name="connsiteY93" fmla="*/ 1105044 h 2516189"/>
                <a:gd name="connsiteX94" fmla="*/ 184872 w 2714626"/>
                <a:gd name="connsiteY94" fmla="*/ 1065212 h 2516189"/>
                <a:gd name="connsiteX95" fmla="*/ 270597 w 2714626"/>
                <a:gd name="connsiteY95" fmla="*/ 881062 h 2516189"/>
                <a:gd name="connsiteX96" fmla="*/ 306316 w 2714626"/>
                <a:gd name="connsiteY96" fmla="*/ 913534 h 2516189"/>
                <a:gd name="connsiteX97" fmla="*/ 277091 w 2714626"/>
                <a:gd name="connsiteY97" fmla="*/ 949253 h 2516189"/>
                <a:gd name="connsiteX98" fmla="*/ 238125 w 2714626"/>
                <a:gd name="connsiteY98" fmla="*/ 920028 h 2516189"/>
                <a:gd name="connsiteX99" fmla="*/ 270597 w 2714626"/>
                <a:gd name="connsiteY99" fmla="*/ 881062 h 2516189"/>
                <a:gd name="connsiteX100" fmla="*/ 16486 w 2714626"/>
                <a:gd name="connsiteY100" fmla="*/ 863600 h 2516189"/>
                <a:gd name="connsiteX101" fmla="*/ 39566 w 2714626"/>
                <a:gd name="connsiteY101" fmla="*/ 883383 h 2516189"/>
                <a:gd name="connsiteX102" fmla="*/ 23080 w 2714626"/>
                <a:gd name="connsiteY102" fmla="*/ 906463 h 2516189"/>
                <a:gd name="connsiteX103" fmla="*/ 0 w 2714626"/>
                <a:gd name="connsiteY103" fmla="*/ 886680 h 2516189"/>
                <a:gd name="connsiteX104" fmla="*/ 16486 w 2714626"/>
                <a:gd name="connsiteY104" fmla="*/ 863600 h 2516189"/>
                <a:gd name="connsiteX105" fmla="*/ 475151 w 2714626"/>
                <a:gd name="connsiteY105" fmla="*/ 738309 h 2516189"/>
                <a:gd name="connsiteX106" fmla="*/ 564998 w 2714626"/>
                <a:gd name="connsiteY106" fmla="*/ 810846 h 2516189"/>
                <a:gd name="connsiteX107" fmla="*/ 491789 w 2714626"/>
                <a:gd name="connsiteY107" fmla="*/ 899868 h 2516189"/>
                <a:gd name="connsiteX108" fmla="*/ 401943 w 2714626"/>
                <a:gd name="connsiteY108" fmla="*/ 827331 h 2516189"/>
                <a:gd name="connsiteX109" fmla="*/ 475151 w 2714626"/>
                <a:gd name="connsiteY109" fmla="*/ 738309 h 2516189"/>
                <a:gd name="connsiteX110" fmla="*/ 184872 w 2714626"/>
                <a:gd name="connsiteY110" fmla="*/ 731981 h 2516189"/>
                <a:gd name="connsiteX111" fmla="*/ 223838 w 2714626"/>
                <a:gd name="connsiteY111" fmla="*/ 761855 h 2516189"/>
                <a:gd name="connsiteX112" fmla="*/ 191366 w 2714626"/>
                <a:gd name="connsiteY112" fmla="*/ 801687 h 2516189"/>
                <a:gd name="connsiteX113" fmla="*/ 155647 w 2714626"/>
                <a:gd name="connsiteY113" fmla="*/ 768494 h 2516189"/>
                <a:gd name="connsiteX114" fmla="*/ 184872 w 2714626"/>
                <a:gd name="connsiteY114" fmla="*/ 731981 h 2516189"/>
                <a:gd name="connsiteX115" fmla="*/ 438818 w 2714626"/>
                <a:gd name="connsiteY115" fmla="*/ 584284 h 2516189"/>
                <a:gd name="connsiteX116" fmla="*/ 504825 w 2714626"/>
                <a:gd name="connsiteY116" fmla="*/ 636421 h 2516189"/>
                <a:gd name="connsiteX117" fmla="*/ 448719 w 2714626"/>
                <a:gd name="connsiteY117" fmla="*/ 701592 h 2516189"/>
                <a:gd name="connsiteX118" fmla="*/ 382713 w 2714626"/>
                <a:gd name="connsiteY118" fmla="*/ 649455 h 2516189"/>
                <a:gd name="connsiteX119" fmla="*/ 438818 w 2714626"/>
                <a:gd name="connsiteY119" fmla="*/ 584284 h 2516189"/>
                <a:gd name="connsiteX120" fmla="*/ 72880 w 2714626"/>
                <a:gd name="connsiteY120" fmla="*/ 566881 h 2516189"/>
                <a:gd name="connsiteX121" fmla="*/ 112712 w 2714626"/>
                <a:gd name="connsiteY121" fmla="*/ 596755 h 2516189"/>
                <a:gd name="connsiteX122" fmla="*/ 79519 w 2714626"/>
                <a:gd name="connsiteY122" fmla="*/ 636587 h 2516189"/>
                <a:gd name="connsiteX123" fmla="*/ 43006 w 2714626"/>
                <a:gd name="connsiteY123" fmla="*/ 603394 h 2516189"/>
                <a:gd name="connsiteX124" fmla="*/ 72880 w 2714626"/>
                <a:gd name="connsiteY124" fmla="*/ 566881 h 2516189"/>
                <a:gd name="connsiteX125" fmla="*/ 237127 w 2714626"/>
                <a:gd name="connsiteY125" fmla="*/ 554173 h 2516189"/>
                <a:gd name="connsiteX126" fmla="*/ 296727 w 2714626"/>
                <a:gd name="connsiteY126" fmla="*/ 603839 h 2516189"/>
                <a:gd name="connsiteX127" fmla="*/ 247060 w 2714626"/>
                <a:gd name="connsiteY127" fmla="*/ 663439 h 2516189"/>
                <a:gd name="connsiteX128" fmla="*/ 187461 w 2714626"/>
                <a:gd name="connsiteY128" fmla="*/ 613773 h 2516189"/>
                <a:gd name="connsiteX129" fmla="*/ 237127 w 2714626"/>
                <a:gd name="connsiteY129" fmla="*/ 554173 h 2516189"/>
                <a:gd name="connsiteX130" fmla="*/ 587918 w 2714626"/>
                <a:gd name="connsiteY130" fmla="*/ 508125 h 2516189"/>
                <a:gd name="connsiteX131" fmla="*/ 653925 w 2714626"/>
                <a:gd name="connsiteY131" fmla="*/ 564231 h 2516189"/>
                <a:gd name="connsiteX132" fmla="*/ 597819 w 2714626"/>
                <a:gd name="connsiteY132" fmla="*/ 626938 h 2516189"/>
                <a:gd name="connsiteX133" fmla="*/ 535113 w 2714626"/>
                <a:gd name="connsiteY133" fmla="*/ 574132 h 2516189"/>
                <a:gd name="connsiteX134" fmla="*/ 587918 w 2714626"/>
                <a:gd name="connsiteY134" fmla="*/ 508125 h 2516189"/>
                <a:gd name="connsiteX135" fmla="*/ 26133 w 2714626"/>
                <a:gd name="connsiteY135" fmla="*/ 450850 h 2516189"/>
                <a:gd name="connsiteX136" fmla="*/ 49213 w 2714626"/>
                <a:gd name="connsiteY136" fmla="*/ 467336 h 2516189"/>
                <a:gd name="connsiteX137" fmla="*/ 29430 w 2714626"/>
                <a:gd name="connsiteY137" fmla="*/ 490416 h 2516189"/>
                <a:gd name="connsiteX138" fmla="*/ 9647 w 2714626"/>
                <a:gd name="connsiteY138" fmla="*/ 473930 h 2516189"/>
                <a:gd name="connsiteX139" fmla="*/ 26133 w 2714626"/>
                <a:gd name="connsiteY139" fmla="*/ 450850 h 2516189"/>
                <a:gd name="connsiteX140" fmla="*/ 683347 w 2714626"/>
                <a:gd name="connsiteY140" fmla="*/ 419172 h 2516189"/>
                <a:gd name="connsiteX141" fmla="*/ 722313 w 2714626"/>
                <a:gd name="connsiteY141" fmla="*/ 448397 h 2516189"/>
                <a:gd name="connsiteX142" fmla="*/ 689841 w 2714626"/>
                <a:gd name="connsiteY142" fmla="*/ 487363 h 2516189"/>
                <a:gd name="connsiteX143" fmla="*/ 654122 w 2714626"/>
                <a:gd name="connsiteY143" fmla="*/ 454891 h 2516189"/>
                <a:gd name="connsiteX144" fmla="*/ 683347 w 2714626"/>
                <a:gd name="connsiteY144" fmla="*/ 419172 h 2516189"/>
                <a:gd name="connsiteX145" fmla="*/ 224559 w 2714626"/>
                <a:gd name="connsiteY145" fmla="*/ 419172 h 2516189"/>
                <a:gd name="connsiteX146" fmla="*/ 260278 w 2714626"/>
                <a:gd name="connsiteY146" fmla="*/ 448397 h 2516189"/>
                <a:gd name="connsiteX147" fmla="*/ 231053 w 2714626"/>
                <a:gd name="connsiteY147" fmla="*/ 487363 h 2516189"/>
                <a:gd name="connsiteX148" fmla="*/ 195334 w 2714626"/>
                <a:gd name="connsiteY148" fmla="*/ 454891 h 2516189"/>
                <a:gd name="connsiteX149" fmla="*/ 224559 w 2714626"/>
                <a:gd name="connsiteY149" fmla="*/ 419172 h 2516189"/>
                <a:gd name="connsiteX150" fmla="*/ 422778 w 2714626"/>
                <a:gd name="connsiteY150" fmla="*/ 368455 h 2516189"/>
                <a:gd name="connsiteX151" fmla="*/ 495184 w 2714626"/>
                <a:gd name="connsiteY151" fmla="*/ 425063 h 2516189"/>
                <a:gd name="connsiteX152" fmla="*/ 435943 w 2714626"/>
                <a:gd name="connsiteY152" fmla="*/ 498320 h 2516189"/>
                <a:gd name="connsiteX153" fmla="*/ 366828 w 2714626"/>
                <a:gd name="connsiteY153" fmla="*/ 438382 h 2516189"/>
                <a:gd name="connsiteX154" fmla="*/ 422778 w 2714626"/>
                <a:gd name="connsiteY154" fmla="*/ 368455 h 2516189"/>
                <a:gd name="connsiteX155" fmla="*/ 310295 w 2714626"/>
                <a:gd name="connsiteY155" fmla="*/ 352425 h 2516189"/>
                <a:gd name="connsiteX156" fmla="*/ 333375 w 2714626"/>
                <a:gd name="connsiteY156" fmla="*/ 372208 h 2516189"/>
                <a:gd name="connsiteX157" fmla="*/ 313592 w 2714626"/>
                <a:gd name="connsiteY157" fmla="*/ 395288 h 2516189"/>
                <a:gd name="connsiteX158" fmla="*/ 293809 w 2714626"/>
                <a:gd name="connsiteY158" fmla="*/ 375505 h 2516189"/>
                <a:gd name="connsiteX159" fmla="*/ 310295 w 2714626"/>
                <a:gd name="connsiteY159" fmla="*/ 352425 h 2516189"/>
                <a:gd name="connsiteX160" fmla="*/ 597622 w 2714626"/>
                <a:gd name="connsiteY160" fmla="*/ 346075 h 2516189"/>
                <a:gd name="connsiteX161" fmla="*/ 633341 w 2714626"/>
                <a:gd name="connsiteY161" fmla="*/ 379268 h 2516189"/>
                <a:gd name="connsiteX162" fmla="*/ 604116 w 2714626"/>
                <a:gd name="connsiteY162" fmla="*/ 415781 h 2516189"/>
                <a:gd name="connsiteX163" fmla="*/ 565150 w 2714626"/>
                <a:gd name="connsiteY163" fmla="*/ 385907 h 2516189"/>
                <a:gd name="connsiteX164" fmla="*/ 597622 w 2714626"/>
                <a:gd name="connsiteY164" fmla="*/ 346075 h 2516189"/>
                <a:gd name="connsiteX165" fmla="*/ 719870 w 2714626"/>
                <a:gd name="connsiteY165" fmla="*/ 312737 h 2516189"/>
                <a:gd name="connsiteX166" fmla="*/ 742950 w 2714626"/>
                <a:gd name="connsiteY166" fmla="*/ 332520 h 2516189"/>
                <a:gd name="connsiteX167" fmla="*/ 723167 w 2714626"/>
                <a:gd name="connsiteY167" fmla="*/ 355600 h 2516189"/>
                <a:gd name="connsiteX168" fmla="*/ 703384 w 2714626"/>
                <a:gd name="connsiteY168" fmla="*/ 335817 h 2516189"/>
                <a:gd name="connsiteX169" fmla="*/ 719870 w 2714626"/>
                <a:gd name="connsiteY169" fmla="*/ 312737 h 2516189"/>
                <a:gd name="connsiteX170" fmla="*/ 527783 w 2714626"/>
                <a:gd name="connsiteY170" fmla="*/ 200147 h 2516189"/>
                <a:gd name="connsiteX171" fmla="*/ 547566 w 2714626"/>
                <a:gd name="connsiteY171" fmla="*/ 216633 h 2516189"/>
                <a:gd name="connsiteX172" fmla="*/ 531080 w 2714626"/>
                <a:gd name="connsiteY172" fmla="*/ 239713 h 2516189"/>
                <a:gd name="connsiteX173" fmla="*/ 508000 w 2714626"/>
                <a:gd name="connsiteY173" fmla="*/ 219930 h 2516189"/>
                <a:gd name="connsiteX174" fmla="*/ 527783 w 2714626"/>
                <a:gd name="connsiteY174" fmla="*/ 200147 h 2516189"/>
                <a:gd name="connsiteX175" fmla="*/ 762543 w 2714626"/>
                <a:gd name="connsiteY175" fmla="*/ 131887 h 2516189"/>
                <a:gd name="connsiteX176" fmla="*/ 828550 w 2714626"/>
                <a:gd name="connsiteY176" fmla="*/ 184693 h 2516189"/>
                <a:gd name="connsiteX177" fmla="*/ 775744 w 2714626"/>
                <a:gd name="connsiteY177" fmla="*/ 250700 h 2516189"/>
                <a:gd name="connsiteX178" fmla="*/ 709738 w 2714626"/>
                <a:gd name="connsiteY178" fmla="*/ 194594 h 2516189"/>
                <a:gd name="connsiteX179" fmla="*/ 762543 w 2714626"/>
                <a:gd name="connsiteY179" fmla="*/ 131887 h 2516189"/>
                <a:gd name="connsiteX180" fmla="*/ 1198778 w 2714626"/>
                <a:gd name="connsiteY180" fmla="*/ 0 h 2516189"/>
                <a:gd name="connsiteX181" fmla="*/ 1515847 w 2714626"/>
                <a:gd name="connsiteY181" fmla="*/ 0 h 2516189"/>
                <a:gd name="connsiteX182" fmla="*/ 1515847 w 2714626"/>
                <a:gd name="connsiteY182" fmla="*/ 220951 h 2516189"/>
                <a:gd name="connsiteX183" fmla="*/ 1763558 w 2714626"/>
                <a:gd name="connsiteY183" fmla="*/ 277013 h 2516189"/>
                <a:gd name="connsiteX184" fmla="*/ 2067416 w 2714626"/>
                <a:gd name="connsiteY184" fmla="*/ 432009 h 2516189"/>
                <a:gd name="connsiteX185" fmla="*/ 1898973 w 2714626"/>
                <a:gd name="connsiteY185" fmla="*/ 742000 h 2516189"/>
                <a:gd name="connsiteX186" fmla="*/ 1826311 w 2714626"/>
                <a:gd name="connsiteY186" fmla="*/ 689236 h 2516189"/>
                <a:gd name="connsiteX187" fmla="*/ 1700805 w 2714626"/>
                <a:gd name="connsiteY187" fmla="*/ 623280 h 2516189"/>
                <a:gd name="connsiteX188" fmla="*/ 1542270 w 2714626"/>
                <a:gd name="connsiteY188" fmla="*/ 570516 h 2516189"/>
                <a:gd name="connsiteX189" fmla="*/ 1367221 w 2714626"/>
                <a:gd name="connsiteY189" fmla="*/ 547431 h 2516189"/>
                <a:gd name="connsiteX190" fmla="*/ 1132722 w 2714626"/>
                <a:gd name="connsiteY190" fmla="*/ 606791 h 2516189"/>
                <a:gd name="connsiteX191" fmla="*/ 1053454 w 2714626"/>
                <a:gd name="connsiteY191" fmla="*/ 768383 h 2516189"/>
                <a:gd name="connsiteX192" fmla="*/ 1083180 w 2714626"/>
                <a:gd name="connsiteY192" fmla="*/ 870614 h 2516189"/>
                <a:gd name="connsiteX193" fmla="*/ 1165750 w 2714626"/>
                <a:gd name="connsiteY193" fmla="*/ 939867 h 2516189"/>
                <a:gd name="connsiteX194" fmla="*/ 1307771 w 2714626"/>
                <a:gd name="connsiteY194" fmla="*/ 995929 h 2516189"/>
                <a:gd name="connsiteX195" fmla="*/ 1502636 w 2714626"/>
                <a:gd name="connsiteY195" fmla="*/ 1048694 h 2516189"/>
                <a:gd name="connsiteX196" fmla="*/ 1766861 w 2714626"/>
                <a:gd name="connsiteY196" fmla="*/ 1134436 h 2516189"/>
                <a:gd name="connsiteX197" fmla="*/ 1965029 w 2714626"/>
                <a:gd name="connsiteY197" fmla="*/ 1243263 h 2516189"/>
                <a:gd name="connsiteX198" fmla="*/ 2093839 w 2714626"/>
                <a:gd name="connsiteY198" fmla="*/ 1404854 h 2516189"/>
                <a:gd name="connsiteX199" fmla="*/ 2136775 w 2714626"/>
                <a:gd name="connsiteY199" fmla="*/ 1632401 h 2516189"/>
                <a:gd name="connsiteX200" fmla="*/ 2077325 w 2714626"/>
                <a:gd name="connsiteY200" fmla="*/ 1902819 h 2516189"/>
                <a:gd name="connsiteX201" fmla="*/ 1915487 w 2714626"/>
                <a:gd name="connsiteY201" fmla="*/ 2084196 h 2516189"/>
                <a:gd name="connsiteX202" fmla="*/ 1684291 w 2714626"/>
                <a:gd name="connsiteY202" fmla="*/ 2186427 h 2516189"/>
                <a:gd name="connsiteX203" fmla="*/ 1515847 w 2714626"/>
                <a:gd name="connsiteY203" fmla="*/ 2212810 h 2516189"/>
                <a:gd name="connsiteX204" fmla="*/ 1515847 w 2714626"/>
                <a:gd name="connsiteY204" fmla="*/ 2430463 h 2516189"/>
                <a:gd name="connsiteX205" fmla="*/ 1198778 w 2714626"/>
                <a:gd name="connsiteY205" fmla="*/ 2430463 h 2516189"/>
                <a:gd name="connsiteX206" fmla="*/ 1198778 w 2714626"/>
                <a:gd name="connsiteY206" fmla="*/ 2202916 h 2516189"/>
                <a:gd name="connsiteX207" fmla="*/ 967581 w 2714626"/>
                <a:gd name="connsiteY207" fmla="*/ 2150152 h 2516189"/>
                <a:gd name="connsiteX208" fmla="*/ 577850 w 2714626"/>
                <a:gd name="connsiteY208" fmla="*/ 1962179 h 2516189"/>
                <a:gd name="connsiteX209" fmla="*/ 746293 w 2714626"/>
                <a:gd name="connsiteY209" fmla="*/ 1632401 h 2516189"/>
                <a:gd name="connsiteX210" fmla="*/ 838772 w 2714626"/>
                <a:gd name="connsiteY210" fmla="*/ 1698356 h 2516189"/>
                <a:gd name="connsiteX211" fmla="*/ 990701 w 2714626"/>
                <a:gd name="connsiteY211" fmla="*/ 1777503 h 2516189"/>
                <a:gd name="connsiteX212" fmla="*/ 1188870 w 2714626"/>
                <a:gd name="connsiteY212" fmla="*/ 1846756 h 2516189"/>
                <a:gd name="connsiteX213" fmla="*/ 1413460 w 2714626"/>
                <a:gd name="connsiteY213" fmla="*/ 1873139 h 2516189"/>
                <a:gd name="connsiteX214" fmla="*/ 1727227 w 2714626"/>
                <a:gd name="connsiteY214" fmla="*/ 1671974 h 2516189"/>
                <a:gd name="connsiteX215" fmla="*/ 1694199 w 2714626"/>
                <a:gd name="connsiteY215" fmla="*/ 1563147 h 2516189"/>
                <a:gd name="connsiteX216" fmla="*/ 1588509 w 2714626"/>
                <a:gd name="connsiteY216" fmla="*/ 1484001 h 2516189"/>
                <a:gd name="connsiteX217" fmla="*/ 1429974 w 2714626"/>
                <a:gd name="connsiteY217" fmla="*/ 1424641 h 2516189"/>
                <a:gd name="connsiteX218" fmla="*/ 1218595 w 2714626"/>
                <a:gd name="connsiteY218" fmla="*/ 1361983 h 2516189"/>
                <a:gd name="connsiteX219" fmla="*/ 970884 w 2714626"/>
                <a:gd name="connsiteY219" fmla="*/ 1279538 h 2516189"/>
                <a:gd name="connsiteX220" fmla="*/ 799138 w 2714626"/>
                <a:gd name="connsiteY220" fmla="*/ 1170712 h 2516189"/>
                <a:gd name="connsiteX221" fmla="*/ 693448 w 2714626"/>
                <a:gd name="connsiteY221" fmla="*/ 1025609 h 2516189"/>
                <a:gd name="connsiteX222" fmla="*/ 657118 w 2714626"/>
                <a:gd name="connsiteY222" fmla="*/ 831040 h 2516189"/>
                <a:gd name="connsiteX223" fmla="*/ 713265 w 2714626"/>
                <a:gd name="connsiteY223" fmla="*/ 563920 h 2516189"/>
                <a:gd name="connsiteX224" fmla="*/ 868497 w 2714626"/>
                <a:gd name="connsiteY224" fmla="*/ 369351 h 2516189"/>
                <a:gd name="connsiteX225" fmla="*/ 1096391 w 2714626"/>
                <a:gd name="connsiteY225" fmla="*/ 250631 h 2516189"/>
                <a:gd name="connsiteX226" fmla="*/ 1198778 w 2714626"/>
                <a:gd name="connsiteY226" fmla="*/ 227547 h 2516189"/>
                <a:gd name="connsiteX227" fmla="*/ 1198778 w 2714626"/>
                <a:gd name="connsiteY227" fmla="*/ 0 h 251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</a:cxnLst>
              <a:rect l="l" t="t" r="r" b="b"/>
              <a:pathLst>
                <a:path w="2714626" h="2516189">
                  <a:moveTo>
                    <a:pt x="2121694" y="2430462"/>
                  </a:moveTo>
                  <a:cubicBezTo>
                    <a:pt x="2133531" y="2430462"/>
                    <a:pt x="2143126" y="2440057"/>
                    <a:pt x="2143126" y="2451894"/>
                  </a:cubicBezTo>
                  <a:cubicBezTo>
                    <a:pt x="2143126" y="2463731"/>
                    <a:pt x="2133531" y="2473326"/>
                    <a:pt x="2121694" y="2473326"/>
                  </a:cubicBezTo>
                  <a:cubicBezTo>
                    <a:pt x="2109857" y="2473326"/>
                    <a:pt x="2100262" y="2463731"/>
                    <a:pt x="2100262" y="2451894"/>
                  </a:cubicBezTo>
                  <a:cubicBezTo>
                    <a:pt x="2100262" y="2440057"/>
                    <a:pt x="2109857" y="2430462"/>
                    <a:pt x="2121694" y="2430462"/>
                  </a:cubicBezTo>
                  <a:close/>
                  <a:moveTo>
                    <a:pt x="1880394" y="2397125"/>
                  </a:moveTo>
                  <a:cubicBezTo>
                    <a:pt x="1914149" y="2397125"/>
                    <a:pt x="1941513" y="2423778"/>
                    <a:pt x="1941513" y="2456657"/>
                  </a:cubicBezTo>
                  <a:cubicBezTo>
                    <a:pt x="1941513" y="2489536"/>
                    <a:pt x="1914149" y="2516189"/>
                    <a:pt x="1880394" y="2516189"/>
                  </a:cubicBezTo>
                  <a:cubicBezTo>
                    <a:pt x="1846639" y="2516189"/>
                    <a:pt x="1819275" y="2489536"/>
                    <a:pt x="1819275" y="2456657"/>
                  </a:cubicBezTo>
                  <a:cubicBezTo>
                    <a:pt x="1819275" y="2423778"/>
                    <a:pt x="1846639" y="2397125"/>
                    <a:pt x="1880394" y="2397125"/>
                  </a:cubicBezTo>
                  <a:close/>
                  <a:moveTo>
                    <a:pt x="2351881" y="2298700"/>
                  </a:moveTo>
                  <a:cubicBezTo>
                    <a:pt x="2362841" y="2298700"/>
                    <a:pt x="2371725" y="2307584"/>
                    <a:pt x="2371725" y="2318544"/>
                  </a:cubicBezTo>
                  <a:cubicBezTo>
                    <a:pt x="2371725" y="2329504"/>
                    <a:pt x="2362841" y="2338388"/>
                    <a:pt x="2351881" y="2338388"/>
                  </a:cubicBezTo>
                  <a:cubicBezTo>
                    <a:pt x="2340921" y="2338388"/>
                    <a:pt x="2332037" y="2329504"/>
                    <a:pt x="2332037" y="2318544"/>
                  </a:cubicBezTo>
                  <a:cubicBezTo>
                    <a:pt x="2332037" y="2307584"/>
                    <a:pt x="2340921" y="2298700"/>
                    <a:pt x="2351881" y="2298700"/>
                  </a:cubicBezTo>
                  <a:close/>
                  <a:moveTo>
                    <a:pt x="1940719" y="2298700"/>
                  </a:moveTo>
                  <a:cubicBezTo>
                    <a:pt x="1952556" y="2298700"/>
                    <a:pt x="1962151" y="2307584"/>
                    <a:pt x="1962151" y="2318544"/>
                  </a:cubicBezTo>
                  <a:cubicBezTo>
                    <a:pt x="1962151" y="2329504"/>
                    <a:pt x="1952556" y="2338388"/>
                    <a:pt x="1940719" y="2338388"/>
                  </a:cubicBezTo>
                  <a:cubicBezTo>
                    <a:pt x="1928882" y="2338388"/>
                    <a:pt x="1919287" y="2329504"/>
                    <a:pt x="1919287" y="2318544"/>
                  </a:cubicBezTo>
                  <a:cubicBezTo>
                    <a:pt x="1919287" y="2307584"/>
                    <a:pt x="1928882" y="2298700"/>
                    <a:pt x="1940719" y="2298700"/>
                  </a:cubicBezTo>
                  <a:close/>
                  <a:moveTo>
                    <a:pt x="2065337" y="2249487"/>
                  </a:moveTo>
                  <a:cubicBezTo>
                    <a:pt x="2084626" y="2249487"/>
                    <a:pt x="2100262" y="2265123"/>
                    <a:pt x="2100262" y="2284412"/>
                  </a:cubicBezTo>
                  <a:cubicBezTo>
                    <a:pt x="2100262" y="2303701"/>
                    <a:pt x="2084626" y="2319337"/>
                    <a:pt x="2065337" y="2319337"/>
                  </a:cubicBezTo>
                  <a:cubicBezTo>
                    <a:pt x="2046048" y="2319337"/>
                    <a:pt x="2030412" y="2303701"/>
                    <a:pt x="2030412" y="2284412"/>
                  </a:cubicBezTo>
                  <a:cubicBezTo>
                    <a:pt x="2030412" y="2265123"/>
                    <a:pt x="2046048" y="2249487"/>
                    <a:pt x="2065337" y="2249487"/>
                  </a:cubicBezTo>
                  <a:close/>
                  <a:moveTo>
                    <a:pt x="2643982" y="2228850"/>
                  </a:moveTo>
                  <a:cubicBezTo>
                    <a:pt x="2655819" y="2228850"/>
                    <a:pt x="2665414" y="2237734"/>
                    <a:pt x="2665414" y="2248694"/>
                  </a:cubicBezTo>
                  <a:cubicBezTo>
                    <a:pt x="2665414" y="2259654"/>
                    <a:pt x="2655819" y="2268538"/>
                    <a:pt x="2643982" y="2268538"/>
                  </a:cubicBezTo>
                  <a:cubicBezTo>
                    <a:pt x="2632145" y="2268538"/>
                    <a:pt x="2622550" y="2259654"/>
                    <a:pt x="2622550" y="2248694"/>
                  </a:cubicBezTo>
                  <a:cubicBezTo>
                    <a:pt x="2622550" y="2237734"/>
                    <a:pt x="2632145" y="2228850"/>
                    <a:pt x="2643982" y="2228850"/>
                  </a:cubicBezTo>
                  <a:close/>
                  <a:moveTo>
                    <a:pt x="2444750" y="2216150"/>
                  </a:moveTo>
                  <a:cubicBezTo>
                    <a:pt x="2464039" y="2216150"/>
                    <a:pt x="2479675" y="2231786"/>
                    <a:pt x="2479675" y="2251075"/>
                  </a:cubicBezTo>
                  <a:cubicBezTo>
                    <a:pt x="2479675" y="2270364"/>
                    <a:pt x="2464039" y="2286000"/>
                    <a:pt x="2444750" y="2286000"/>
                  </a:cubicBezTo>
                  <a:cubicBezTo>
                    <a:pt x="2425461" y="2286000"/>
                    <a:pt x="2409825" y="2270364"/>
                    <a:pt x="2409825" y="2251075"/>
                  </a:cubicBezTo>
                  <a:cubicBezTo>
                    <a:pt x="2409825" y="2231786"/>
                    <a:pt x="2425461" y="2216150"/>
                    <a:pt x="2444750" y="2216150"/>
                  </a:cubicBezTo>
                  <a:close/>
                  <a:moveTo>
                    <a:pt x="2240756" y="2185987"/>
                  </a:moveTo>
                  <a:cubicBezTo>
                    <a:pt x="2276265" y="2185987"/>
                    <a:pt x="2305050" y="2214772"/>
                    <a:pt x="2305050" y="2250281"/>
                  </a:cubicBezTo>
                  <a:cubicBezTo>
                    <a:pt x="2305050" y="2285790"/>
                    <a:pt x="2276265" y="2314575"/>
                    <a:pt x="2240756" y="2314575"/>
                  </a:cubicBezTo>
                  <a:cubicBezTo>
                    <a:pt x="2205247" y="2314575"/>
                    <a:pt x="2176462" y="2285790"/>
                    <a:pt x="2176462" y="2250281"/>
                  </a:cubicBezTo>
                  <a:cubicBezTo>
                    <a:pt x="2176462" y="2214772"/>
                    <a:pt x="2205247" y="2185987"/>
                    <a:pt x="2240756" y="2185987"/>
                  </a:cubicBezTo>
                  <a:close/>
                  <a:moveTo>
                    <a:pt x="1962944" y="2157412"/>
                  </a:moveTo>
                  <a:cubicBezTo>
                    <a:pt x="1981795" y="2157412"/>
                    <a:pt x="1997076" y="2172693"/>
                    <a:pt x="1997076" y="2191544"/>
                  </a:cubicBezTo>
                  <a:cubicBezTo>
                    <a:pt x="1997076" y="2210395"/>
                    <a:pt x="1981795" y="2225676"/>
                    <a:pt x="1962944" y="2225676"/>
                  </a:cubicBezTo>
                  <a:cubicBezTo>
                    <a:pt x="1944093" y="2225676"/>
                    <a:pt x="1928812" y="2210395"/>
                    <a:pt x="1928812" y="2191544"/>
                  </a:cubicBezTo>
                  <a:cubicBezTo>
                    <a:pt x="1928812" y="2172693"/>
                    <a:pt x="1944093" y="2157412"/>
                    <a:pt x="1962944" y="2157412"/>
                  </a:cubicBezTo>
                  <a:close/>
                  <a:moveTo>
                    <a:pt x="2609850" y="2081212"/>
                  </a:moveTo>
                  <a:cubicBezTo>
                    <a:pt x="2629139" y="2081212"/>
                    <a:pt x="2644775" y="2096848"/>
                    <a:pt x="2644775" y="2116137"/>
                  </a:cubicBezTo>
                  <a:cubicBezTo>
                    <a:pt x="2644775" y="2135426"/>
                    <a:pt x="2629139" y="2151062"/>
                    <a:pt x="2609850" y="2151062"/>
                  </a:cubicBezTo>
                  <a:cubicBezTo>
                    <a:pt x="2590561" y="2151062"/>
                    <a:pt x="2574925" y="2135426"/>
                    <a:pt x="2574925" y="2116137"/>
                  </a:cubicBezTo>
                  <a:cubicBezTo>
                    <a:pt x="2574925" y="2096848"/>
                    <a:pt x="2590561" y="2081212"/>
                    <a:pt x="2609850" y="2081212"/>
                  </a:cubicBezTo>
                  <a:close/>
                  <a:moveTo>
                    <a:pt x="2443957" y="2038350"/>
                  </a:moveTo>
                  <a:cubicBezTo>
                    <a:pt x="2475082" y="2038350"/>
                    <a:pt x="2500314" y="2062515"/>
                    <a:pt x="2500314" y="2092325"/>
                  </a:cubicBezTo>
                  <a:cubicBezTo>
                    <a:pt x="2500314" y="2122135"/>
                    <a:pt x="2475082" y="2146300"/>
                    <a:pt x="2443957" y="2146300"/>
                  </a:cubicBezTo>
                  <a:cubicBezTo>
                    <a:pt x="2412832" y="2146300"/>
                    <a:pt x="2387600" y="2122135"/>
                    <a:pt x="2387600" y="2092325"/>
                  </a:cubicBezTo>
                  <a:cubicBezTo>
                    <a:pt x="2387600" y="2062515"/>
                    <a:pt x="2412832" y="2038350"/>
                    <a:pt x="2443957" y="2038350"/>
                  </a:cubicBezTo>
                  <a:close/>
                  <a:moveTo>
                    <a:pt x="2091531" y="2038350"/>
                  </a:moveTo>
                  <a:cubicBezTo>
                    <a:pt x="2125286" y="2038350"/>
                    <a:pt x="2152650" y="2065003"/>
                    <a:pt x="2152650" y="2097882"/>
                  </a:cubicBezTo>
                  <a:cubicBezTo>
                    <a:pt x="2152650" y="2130761"/>
                    <a:pt x="2125286" y="2157414"/>
                    <a:pt x="2091531" y="2157414"/>
                  </a:cubicBezTo>
                  <a:cubicBezTo>
                    <a:pt x="2057776" y="2157414"/>
                    <a:pt x="2030412" y="2130761"/>
                    <a:pt x="2030412" y="2097882"/>
                  </a:cubicBezTo>
                  <a:cubicBezTo>
                    <a:pt x="2030412" y="2065003"/>
                    <a:pt x="2057776" y="2038350"/>
                    <a:pt x="2091531" y="2038350"/>
                  </a:cubicBezTo>
                  <a:close/>
                  <a:moveTo>
                    <a:pt x="2248694" y="1978025"/>
                  </a:moveTo>
                  <a:cubicBezTo>
                    <a:pt x="2281573" y="1978025"/>
                    <a:pt x="2308226" y="2004678"/>
                    <a:pt x="2308226" y="2037557"/>
                  </a:cubicBezTo>
                  <a:cubicBezTo>
                    <a:pt x="2308226" y="2070436"/>
                    <a:pt x="2281573" y="2097089"/>
                    <a:pt x="2248694" y="2097089"/>
                  </a:cubicBezTo>
                  <a:cubicBezTo>
                    <a:pt x="2215815" y="2097089"/>
                    <a:pt x="2189162" y="2070436"/>
                    <a:pt x="2189162" y="2037557"/>
                  </a:cubicBezTo>
                  <a:cubicBezTo>
                    <a:pt x="2189162" y="2004678"/>
                    <a:pt x="2215815" y="1978025"/>
                    <a:pt x="2248694" y="1978025"/>
                  </a:cubicBezTo>
                  <a:close/>
                  <a:moveTo>
                    <a:pt x="2514600" y="1906587"/>
                  </a:moveTo>
                  <a:cubicBezTo>
                    <a:pt x="2533889" y="1906587"/>
                    <a:pt x="2549525" y="1921868"/>
                    <a:pt x="2549525" y="1940719"/>
                  </a:cubicBezTo>
                  <a:cubicBezTo>
                    <a:pt x="2549525" y="1959570"/>
                    <a:pt x="2533889" y="1974851"/>
                    <a:pt x="2514600" y="1974851"/>
                  </a:cubicBezTo>
                  <a:cubicBezTo>
                    <a:pt x="2495311" y="1974851"/>
                    <a:pt x="2479675" y="1959570"/>
                    <a:pt x="2479675" y="1940719"/>
                  </a:cubicBezTo>
                  <a:cubicBezTo>
                    <a:pt x="2479675" y="1921868"/>
                    <a:pt x="2495311" y="1906587"/>
                    <a:pt x="2514600" y="1906587"/>
                  </a:cubicBezTo>
                  <a:close/>
                  <a:moveTo>
                    <a:pt x="2693194" y="1817687"/>
                  </a:moveTo>
                  <a:cubicBezTo>
                    <a:pt x="2705031" y="1817687"/>
                    <a:pt x="2714626" y="1827282"/>
                    <a:pt x="2714626" y="1839119"/>
                  </a:cubicBezTo>
                  <a:cubicBezTo>
                    <a:pt x="2714626" y="1850956"/>
                    <a:pt x="2705031" y="1860551"/>
                    <a:pt x="2693194" y="1860551"/>
                  </a:cubicBezTo>
                  <a:cubicBezTo>
                    <a:pt x="2681357" y="1860551"/>
                    <a:pt x="2671762" y="1850956"/>
                    <a:pt x="2671762" y="1839119"/>
                  </a:cubicBezTo>
                  <a:cubicBezTo>
                    <a:pt x="2671762" y="1827282"/>
                    <a:pt x="2681357" y="1817687"/>
                    <a:pt x="2693194" y="1817687"/>
                  </a:cubicBezTo>
                  <a:close/>
                  <a:moveTo>
                    <a:pt x="2270125" y="1784350"/>
                  </a:moveTo>
                  <a:cubicBezTo>
                    <a:pt x="2314840" y="1784350"/>
                    <a:pt x="2351088" y="1820598"/>
                    <a:pt x="2351088" y="1865313"/>
                  </a:cubicBezTo>
                  <a:cubicBezTo>
                    <a:pt x="2351088" y="1910028"/>
                    <a:pt x="2314840" y="1946276"/>
                    <a:pt x="2270125" y="1946276"/>
                  </a:cubicBezTo>
                  <a:cubicBezTo>
                    <a:pt x="2225410" y="1946276"/>
                    <a:pt x="2189162" y="1910028"/>
                    <a:pt x="2189162" y="1865313"/>
                  </a:cubicBezTo>
                  <a:cubicBezTo>
                    <a:pt x="2189162" y="1820598"/>
                    <a:pt x="2225410" y="1784350"/>
                    <a:pt x="2270125" y="1784350"/>
                  </a:cubicBezTo>
                  <a:close/>
                  <a:moveTo>
                    <a:pt x="2444750" y="1747837"/>
                  </a:moveTo>
                  <a:cubicBezTo>
                    <a:pt x="2464039" y="1747837"/>
                    <a:pt x="2479675" y="1763473"/>
                    <a:pt x="2479675" y="1782762"/>
                  </a:cubicBezTo>
                  <a:cubicBezTo>
                    <a:pt x="2479675" y="1802051"/>
                    <a:pt x="2464039" y="1817687"/>
                    <a:pt x="2444750" y="1817687"/>
                  </a:cubicBezTo>
                  <a:cubicBezTo>
                    <a:pt x="2425461" y="1817687"/>
                    <a:pt x="2409825" y="1802051"/>
                    <a:pt x="2409825" y="1782762"/>
                  </a:cubicBezTo>
                  <a:cubicBezTo>
                    <a:pt x="2409825" y="1763473"/>
                    <a:pt x="2425461" y="1747837"/>
                    <a:pt x="2444750" y="1747837"/>
                  </a:cubicBezTo>
                  <a:close/>
                  <a:moveTo>
                    <a:pt x="2547937" y="1573212"/>
                  </a:moveTo>
                  <a:cubicBezTo>
                    <a:pt x="2567226" y="1573212"/>
                    <a:pt x="2582862" y="1588848"/>
                    <a:pt x="2582862" y="1608137"/>
                  </a:cubicBezTo>
                  <a:cubicBezTo>
                    <a:pt x="2582862" y="1627426"/>
                    <a:pt x="2567226" y="1643062"/>
                    <a:pt x="2547937" y="1643062"/>
                  </a:cubicBezTo>
                  <a:cubicBezTo>
                    <a:pt x="2528648" y="1643062"/>
                    <a:pt x="2513012" y="1627426"/>
                    <a:pt x="2513012" y="1608137"/>
                  </a:cubicBezTo>
                  <a:cubicBezTo>
                    <a:pt x="2513012" y="1588848"/>
                    <a:pt x="2528648" y="1573212"/>
                    <a:pt x="2547937" y="1573212"/>
                  </a:cubicBezTo>
                  <a:close/>
                  <a:moveTo>
                    <a:pt x="184872" y="1065212"/>
                  </a:moveTo>
                  <a:cubicBezTo>
                    <a:pt x="201107" y="1065212"/>
                    <a:pt x="217343" y="1078489"/>
                    <a:pt x="220591" y="1098405"/>
                  </a:cubicBezTo>
                  <a:cubicBezTo>
                    <a:pt x="223838" y="1118321"/>
                    <a:pt x="207602" y="1134918"/>
                    <a:pt x="191366" y="1134918"/>
                  </a:cubicBezTo>
                  <a:cubicBezTo>
                    <a:pt x="171883" y="1138237"/>
                    <a:pt x="155647" y="1124960"/>
                    <a:pt x="152400" y="1105044"/>
                  </a:cubicBezTo>
                  <a:cubicBezTo>
                    <a:pt x="152400" y="1085128"/>
                    <a:pt x="165388" y="1068531"/>
                    <a:pt x="184872" y="1065212"/>
                  </a:cubicBezTo>
                  <a:close/>
                  <a:moveTo>
                    <a:pt x="270597" y="881062"/>
                  </a:moveTo>
                  <a:cubicBezTo>
                    <a:pt x="290080" y="881062"/>
                    <a:pt x="306316" y="894051"/>
                    <a:pt x="306316" y="913534"/>
                  </a:cubicBezTo>
                  <a:cubicBezTo>
                    <a:pt x="309563" y="933017"/>
                    <a:pt x="296574" y="949253"/>
                    <a:pt x="277091" y="949253"/>
                  </a:cubicBezTo>
                  <a:cubicBezTo>
                    <a:pt x="257608" y="952500"/>
                    <a:pt x="241372" y="939511"/>
                    <a:pt x="238125" y="920028"/>
                  </a:cubicBezTo>
                  <a:cubicBezTo>
                    <a:pt x="238125" y="900545"/>
                    <a:pt x="251113" y="884309"/>
                    <a:pt x="270597" y="881062"/>
                  </a:cubicBezTo>
                  <a:close/>
                  <a:moveTo>
                    <a:pt x="16486" y="863600"/>
                  </a:moveTo>
                  <a:cubicBezTo>
                    <a:pt x="29674" y="863600"/>
                    <a:pt x="39566" y="870194"/>
                    <a:pt x="39566" y="883383"/>
                  </a:cubicBezTo>
                  <a:cubicBezTo>
                    <a:pt x="42863" y="893275"/>
                    <a:pt x="32971" y="903166"/>
                    <a:pt x="23080" y="906463"/>
                  </a:cubicBezTo>
                  <a:cubicBezTo>
                    <a:pt x="9891" y="906463"/>
                    <a:pt x="0" y="899869"/>
                    <a:pt x="0" y="886680"/>
                  </a:cubicBezTo>
                  <a:cubicBezTo>
                    <a:pt x="0" y="876789"/>
                    <a:pt x="6594" y="866897"/>
                    <a:pt x="16486" y="863600"/>
                  </a:cubicBezTo>
                  <a:close/>
                  <a:moveTo>
                    <a:pt x="475151" y="738309"/>
                  </a:moveTo>
                  <a:cubicBezTo>
                    <a:pt x="518410" y="735012"/>
                    <a:pt x="561670" y="767983"/>
                    <a:pt x="564998" y="810846"/>
                  </a:cubicBezTo>
                  <a:cubicBezTo>
                    <a:pt x="568325" y="857005"/>
                    <a:pt x="535049" y="896571"/>
                    <a:pt x="491789" y="899868"/>
                  </a:cubicBezTo>
                  <a:cubicBezTo>
                    <a:pt x="445202" y="906462"/>
                    <a:pt x="405270" y="873491"/>
                    <a:pt x="401943" y="827331"/>
                  </a:cubicBezTo>
                  <a:cubicBezTo>
                    <a:pt x="395287" y="781172"/>
                    <a:pt x="428564" y="741606"/>
                    <a:pt x="475151" y="738309"/>
                  </a:cubicBezTo>
                  <a:close/>
                  <a:moveTo>
                    <a:pt x="184872" y="731981"/>
                  </a:moveTo>
                  <a:cubicBezTo>
                    <a:pt x="204355" y="728662"/>
                    <a:pt x="220591" y="741939"/>
                    <a:pt x="223838" y="761855"/>
                  </a:cubicBezTo>
                  <a:cubicBezTo>
                    <a:pt x="223838" y="781771"/>
                    <a:pt x="210849" y="798368"/>
                    <a:pt x="191366" y="801687"/>
                  </a:cubicBezTo>
                  <a:cubicBezTo>
                    <a:pt x="171883" y="801687"/>
                    <a:pt x="155647" y="788410"/>
                    <a:pt x="155647" y="768494"/>
                  </a:cubicBezTo>
                  <a:cubicBezTo>
                    <a:pt x="152400" y="751897"/>
                    <a:pt x="165388" y="731981"/>
                    <a:pt x="184872" y="731981"/>
                  </a:cubicBezTo>
                  <a:close/>
                  <a:moveTo>
                    <a:pt x="438818" y="584284"/>
                  </a:moveTo>
                  <a:cubicBezTo>
                    <a:pt x="471822" y="581025"/>
                    <a:pt x="501525" y="603835"/>
                    <a:pt x="504825" y="636421"/>
                  </a:cubicBezTo>
                  <a:cubicBezTo>
                    <a:pt x="504825" y="669006"/>
                    <a:pt x="481723" y="698333"/>
                    <a:pt x="448719" y="701592"/>
                  </a:cubicBezTo>
                  <a:cubicBezTo>
                    <a:pt x="415716" y="704850"/>
                    <a:pt x="386013" y="682040"/>
                    <a:pt x="382713" y="649455"/>
                  </a:cubicBezTo>
                  <a:cubicBezTo>
                    <a:pt x="379412" y="616869"/>
                    <a:pt x="405815" y="587542"/>
                    <a:pt x="438818" y="584284"/>
                  </a:cubicBezTo>
                  <a:close/>
                  <a:moveTo>
                    <a:pt x="72880" y="566881"/>
                  </a:moveTo>
                  <a:cubicBezTo>
                    <a:pt x="92796" y="563562"/>
                    <a:pt x="109392" y="576839"/>
                    <a:pt x="112712" y="596755"/>
                  </a:cubicBezTo>
                  <a:cubicBezTo>
                    <a:pt x="112712" y="616671"/>
                    <a:pt x="99434" y="633268"/>
                    <a:pt x="79519" y="636587"/>
                  </a:cubicBezTo>
                  <a:cubicBezTo>
                    <a:pt x="62922" y="636587"/>
                    <a:pt x="43006" y="623310"/>
                    <a:pt x="43006" y="603394"/>
                  </a:cubicBezTo>
                  <a:cubicBezTo>
                    <a:pt x="39687" y="583478"/>
                    <a:pt x="52964" y="566881"/>
                    <a:pt x="72880" y="566881"/>
                  </a:cubicBezTo>
                  <a:close/>
                  <a:moveTo>
                    <a:pt x="237127" y="554173"/>
                  </a:moveTo>
                  <a:cubicBezTo>
                    <a:pt x="266927" y="550862"/>
                    <a:pt x="293416" y="574040"/>
                    <a:pt x="296727" y="603839"/>
                  </a:cubicBezTo>
                  <a:cubicBezTo>
                    <a:pt x="300038" y="633639"/>
                    <a:pt x="276860" y="660128"/>
                    <a:pt x="247060" y="663439"/>
                  </a:cubicBezTo>
                  <a:cubicBezTo>
                    <a:pt x="217261" y="666750"/>
                    <a:pt x="190772" y="643573"/>
                    <a:pt x="187461" y="613773"/>
                  </a:cubicBezTo>
                  <a:cubicBezTo>
                    <a:pt x="184150" y="583973"/>
                    <a:pt x="207327" y="557484"/>
                    <a:pt x="237127" y="554173"/>
                  </a:cubicBezTo>
                  <a:close/>
                  <a:moveTo>
                    <a:pt x="587918" y="508125"/>
                  </a:moveTo>
                  <a:cubicBezTo>
                    <a:pt x="620921" y="504825"/>
                    <a:pt x="650625" y="531228"/>
                    <a:pt x="653925" y="564231"/>
                  </a:cubicBezTo>
                  <a:cubicBezTo>
                    <a:pt x="657225" y="597235"/>
                    <a:pt x="630823" y="623637"/>
                    <a:pt x="597819" y="626938"/>
                  </a:cubicBezTo>
                  <a:cubicBezTo>
                    <a:pt x="564816" y="630238"/>
                    <a:pt x="538413" y="607136"/>
                    <a:pt x="535113" y="574132"/>
                  </a:cubicBezTo>
                  <a:cubicBezTo>
                    <a:pt x="531812" y="541129"/>
                    <a:pt x="554915" y="511426"/>
                    <a:pt x="587918" y="508125"/>
                  </a:cubicBezTo>
                  <a:close/>
                  <a:moveTo>
                    <a:pt x="26133" y="450850"/>
                  </a:moveTo>
                  <a:cubicBezTo>
                    <a:pt x="39321" y="450850"/>
                    <a:pt x="49213" y="457444"/>
                    <a:pt x="49213" y="467336"/>
                  </a:cubicBezTo>
                  <a:cubicBezTo>
                    <a:pt x="49213" y="480525"/>
                    <a:pt x="42618" y="490416"/>
                    <a:pt x="29430" y="490416"/>
                  </a:cubicBezTo>
                  <a:cubicBezTo>
                    <a:pt x="19538" y="493713"/>
                    <a:pt x="9647" y="483822"/>
                    <a:pt x="9647" y="473930"/>
                  </a:cubicBezTo>
                  <a:cubicBezTo>
                    <a:pt x="6350" y="460742"/>
                    <a:pt x="16241" y="450850"/>
                    <a:pt x="26133" y="450850"/>
                  </a:cubicBezTo>
                  <a:close/>
                  <a:moveTo>
                    <a:pt x="683347" y="419172"/>
                  </a:moveTo>
                  <a:cubicBezTo>
                    <a:pt x="702830" y="415925"/>
                    <a:pt x="719066" y="428914"/>
                    <a:pt x="722313" y="448397"/>
                  </a:cubicBezTo>
                  <a:cubicBezTo>
                    <a:pt x="722313" y="467880"/>
                    <a:pt x="709325" y="484116"/>
                    <a:pt x="689841" y="487363"/>
                  </a:cubicBezTo>
                  <a:cubicBezTo>
                    <a:pt x="673606" y="487363"/>
                    <a:pt x="654122" y="474374"/>
                    <a:pt x="654122" y="454891"/>
                  </a:cubicBezTo>
                  <a:cubicBezTo>
                    <a:pt x="650875" y="435408"/>
                    <a:pt x="667111" y="419172"/>
                    <a:pt x="683347" y="419172"/>
                  </a:cubicBezTo>
                  <a:close/>
                  <a:moveTo>
                    <a:pt x="224559" y="419172"/>
                  </a:moveTo>
                  <a:cubicBezTo>
                    <a:pt x="244042" y="415925"/>
                    <a:pt x="260278" y="428914"/>
                    <a:pt x="260278" y="448397"/>
                  </a:cubicBezTo>
                  <a:cubicBezTo>
                    <a:pt x="263525" y="467880"/>
                    <a:pt x="250536" y="484116"/>
                    <a:pt x="231053" y="487363"/>
                  </a:cubicBezTo>
                  <a:cubicBezTo>
                    <a:pt x="211570" y="487363"/>
                    <a:pt x="195334" y="474374"/>
                    <a:pt x="195334" y="454891"/>
                  </a:cubicBezTo>
                  <a:cubicBezTo>
                    <a:pt x="192087" y="435408"/>
                    <a:pt x="205075" y="419172"/>
                    <a:pt x="224559" y="419172"/>
                  </a:cubicBezTo>
                  <a:close/>
                  <a:moveTo>
                    <a:pt x="422778" y="368455"/>
                  </a:moveTo>
                  <a:cubicBezTo>
                    <a:pt x="458981" y="365125"/>
                    <a:pt x="491893" y="391764"/>
                    <a:pt x="495184" y="425063"/>
                  </a:cubicBezTo>
                  <a:cubicBezTo>
                    <a:pt x="498475" y="461692"/>
                    <a:pt x="472146" y="494990"/>
                    <a:pt x="435943" y="498320"/>
                  </a:cubicBezTo>
                  <a:cubicBezTo>
                    <a:pt x="399740" y="501650"/>
                    <a:pt x="370120" y="475011"/>
                    <a:pt x="366828" y="438382"/>
                  </a:cubicBezTo>
                  <a:cubicBezTo>
                    <a:pt x="363537" y="401754"/>
                    <a:pt x="386575" y="371785"/>
                    <a:pt x="422778" y="368455"/>
                  </a:cubicBezTo>
                  <a:close/>
                  <a:moveTo>
                    <a:pt x="310295" y="352425"/>
                  </a:moveTo>
                  <a:cubicBezTo>
                    <a:pt x="323483" y="352425"/>
                    <a:pt x="333375" y="359019"/>
                    <a:pt x="333375" y="372208"/>
                  </a:cubicBezTo>
                  <a:cubicBezTo>
                    <a:pt x="333375" y="382100"/>
                    <a:pt x="326780" y="391991"/>
                    <a:pt x="313592" y="395288"/>
                  </a:cubicBezTo>
                  <a:cubicBezTo>
                    <a:pt x="303700" y="395288"/>
                    <a:pt x="293809" y="388694"/>
                    <a:pt x="293809" y="375505"/>
                  </a:cubicBezTo>
                  <a:cubicBezTo>
                    <a:pt x="290512" y="365614"/>
                    <a:pt x="300403" y="355722"/>
                    <a:pt x="310295" y="352425"/>
                  </a:cubicBezTo>
                  <a:close/>
                  <a:moveTo>
                    <a:pt x="597622" y="346075"/>
                  </a:moveTo>
                  <a:cubicBezTo>
                    <a:pt x="617105" y="346075"/>
                    <a:pt x="633341" y="359352"/>
                    <a:pt x="633341" y="379268"/>
                  </a:cubicBezTo>
                  <a:cubicBezTo>
                    <a:pt x="636588" y="395865"/>
                    <a:pt x="623600" y="412461"/>
                    <a:pt x="604116" y="415781"/>
                  </a:cubicBezTo>
                  <a:cubicBezTo>
                    <a:pt x="584633" y="419100"/>
                    <a:pt x="568397" y="402504"/>
                    <a:pt x="565150" y="385907"/>
                  </a:cubicBezTo>
                  <a:cubicBezTo>
                    <a:pt x="565150" y="365991"/>
                    <a:pt x="578139" y="349394"/>
                    <a:pt x="597622" y="346075"/>
                  </a:cubicBezTo>
                  <a:close/>
                  <a:moveTo>
                    <a:pt x="719870" y="312737"/>
                  </a:moveTo>
                  <a:cubicBezTo>
                    <a:pt x="733059" y="312737"/>
                    <a:pt x="742950" y="319331"/>
                    <a:pt x="742950" y="332520"/>
                  </a:cubicBezTo>
                  <a:cubicBezTo>
                    <a:pt x="742950" y="342411"/>
                    <a:pt x="736356" y="352303"/>
                    <a:pt x="723167" y="355600"/>
                  </a:cubicBezTo>
                  <a:cubicBezTo>
                    <a:pt x="713276" y="355600"/>
                    <a:pt x="703384" y="345708"/>
                    <a:pt x="703384" y="335817"/>
                  </a:cubicBezTo>
                  <a:cubicBezTo>
                    <a:pt x="700087" y="325925"/>
                    <a:pt x="709979" y="312737"/>
                    <a:pt x="719870" y="312737"/>
                  </a:cubicBezTo>
                  <a:close/>
                  <a:moveTo>
                    <a:pt x="527783" y="200147"/>
                  </a:moveTo>
                  <a:cubicBezTo>
                    <a:pt x="537675" y="196850"/>
                    <a:pt x="547566" y="206741"/>
                    <a:pt x="547566" y="216633"/>
                  </a:cubicBezTo>
                  <a:cubicBezTo>
                    <a:pt x="550863" y="229821"/>
                    <a:pt x="540972" y="239713"/>
                    <a:pt x="531080" y="239713"/>
                  </a:cubicBezTo>
                  <a:cubicBezTo>
                    <a:pt x="517892" y="239713"/>
                    <a:pt x="508000" y="233119"/>
                    <a:pt x="508000" y="219930"/>
                  </a:cubicBezTo>
                  <a:cubicBezTo>
                    <a:pt x="508000" y="210038"/>
                    <a:pt x="514595" y="200147"/>
                    <a:pt x="527783" y="200147"/>
                  </a:cubicBezTo>
                  <a:close/>
                  <a:moveTo>
                    <a:pt x="762543" y="131887"/>
                  </a:moveTo>
                  <a:cubicBezTo>
                    <a:pt x="795546" y="128587"/>
                    <a:pt x="825250" y="151689"/>
                    <a:pt x="828550" y="184693"/>
                  </a:cubicBezTo>
                  <a:cubicBezTo>
                    <a:pt x="831850" y="217696"/>
                    <a:pt x="805448" y="247399"/>
                    <a:pt x="775744" y="250700"/>
                  </a:cubicBezTo>
                  <a:cubicBezTo>
                    <a:pt x="742741" y="254000"/>
                    <a:pt x="713038" y="227597"/>
                    <a:pt x="709738" y="194594"/>
                  </a:cubicBezTo>
                  <a:cubicBezTo>
                    <a:pt x="706437" y="164891"/>
                    <a:pt x="729540" y="135188"/>
                    <a:pt x="762543" y="131887"/>
                  </a:cubicBezTo>
                  <a:close/>
                  <a:moveTo>
                    <a:pt x="1198778" y="0"/>
                  </a:moveTo>
                  <a:cubicBezTo>
                    <a:pt x="1198778" y="0"/>
                    <a:pt x="1198778" y="0"/>
                    <a:pt x="1515847" y="0"/>
                  </a:cubicBezTo>
                  <a:cubicBezTo>
                    <a:pt x="1515847" y="0"/>
                    <a:pt x="1515847" y="0"/>
                    <a:pt x="1515847" y="220951"/>
                  </a:cubicBezTo>
                  <a:cubicBezTo>
                    <a:pt x="1605023" y="230844"/>
                    <a:pt x="1684291" y="247333"/>
                    <a:pt x="1763558" y="277013"/>
                  </a:cubicBezTo>
                  <a:cubicBezTo>
                    <a:pt x="1879156" y="319884"/>
                    <a:pt x="1981543" y="372649"/>
                    <a:pt x="2067416" y="432009"/>
                  </a:cubicBezTo>
                  <a:cubicBezTo>
                    <a:pt x="2067416" y="432009"/>
                    <a:pt x="2067416" y="432009"/>
                    <a:pt x="1898973" y="742000"/>
                  </a:cubicBezTo>
                  <a:cubicBezTo>
                    <a:pt x="1885762" y="728809"/>
                    <a:pt x="1862642" y="712320"/>
                    <a:pt x="1826311" y="689236"/>
                  </a:cubicBezTo>
                  <a:cubicBezTo>
                    <a:pt x="1793283" y="666151"/>
                    <a:pt x="1750347" y="646365"/>
                    <a:pt x="1700805" y="623280"/>
                  </a:cubicBezTo>
                  <a:cubicBezTo>
                    <a:pt x="1654565" y="603494"/>
                    <a:pt x="1598418" y="583707"/>
                    <a:pt x="1542270" y="570516"/>
                  </a:cubicBezTo>
                  <a:cubicBezTo>
                    <a:pt x="1486122" y="554027"/>
                    <a:pt x="1426672" y="547431"/>
                    <a:pt x="1367221" y="547431"/>
                  </a:cubicBezTo>
                  <a:cubicBezTo>
                    <a:pt x="1261531" y="547431"/>
                    <a:pt x="1182264" y="567218"/>
                    <a:pt x="1132722" y="606791"/>
                  </a:cubicBezTo>
                  <a:cubicBezTo>
                    <a:pt x="1079877" y="643067"/>
                    <a:pt x="1053454" y="699129"/>
                    <a:pt x="1053454" y="768383"/>
                  </a:cubicBezTo>
                  <a:cubicBezTo>
                    <a:pt x="1053454" y="811254"/>
                    <a:pt x="1063363" y="844232"/>
                    <a:pt x="1083180" y="870614"/>
                  </a:cubicBezTo>
                  <a:cubicBezTo>
                    <a:pt x="1102997" y="896996"/>
                    <a:pt x="1129419" y="920080"/>
                    <a:pt x="1165750" y="939867"/>
                  </a:cubicBezTo>
                  <a:cubicBezTo>
                    <a:pt x="1205384" y="962952"/>
                    <a:pt x="1251623" y="979440"/>
                    <a:pt x="1307771" y="995929"/>
                  </a:cubicBezTo>
                  <a:cubicBezTo>
                    <a:pt x="1363918" y="1012418"/>
                    <a:pt x="1429974" y="1032205"/>
                    <a:pt x="1502636" y="1048694"/>
                  </a:cubicBezTo>
                  <a:cubicBezTo>
                    <a:pt x="1598418" y="1075076"/>
                    <a:pt x="1687593" y="1104756"/>
                    <a:pt x="1766861" y="1134436"/>
                  </a:cubicBezTo>
                  <a:cubicBezTo>
                    <a:pt x="1846128" y="1164116"/>
                    <a:pt x="1912184" y="1200392"/>
                    <a:pt x="1965029" y="1243263"/>
                  </a:cubicBezTo>
                  <a:cubicBezTo>
                    <a:pt x="2021177" y="1289432"/>
                    <a:pt x="2064113" y="1342196"/>
                    <a:pt x="2093839" y="1404854"/>
                  </a:cubicBezTo>
                  <a:cubicBezTo>
                    <a:pt x="2123564" y="1464214"/>
                    <a:pt x="2136775" y="1543361"/>
                    <a:pt x="2136775" y="1632401"/>
                  </a:cubicBezTo>
                  <a:cubicBezTo>
                    <a:pt x="2136775" y="1737930"/>
                    <a:pt x="2116958" y="1826970"/>
                    <a:pt x="2077325" y="1902819"/>
                  </a:cubicBezTo>
                  <a:cubicBezTo>
                    <a:pt x="2037691" y="1978667"/>
                    <a:pt x="1984846" y="2038028"/>
                    <a:pt x="1915487" y="2084196"/>
                  </a:cubicBezTo>
                  <a:cubicBezTo>
                    <a:pt x="1849431" y="2130365"/>
                    <a:pt x="1770164" y="2163343"/>
                    <a:pt x="1684291" y="2186427"/>
                  </a:cubicBezTo>
                  <a:cubicBezTo>
                    <a:pt x="1628143" y="2199619"/>
                    <a:pt x="1575298" y="2209512"/>
                    <a:pt x="1515847" y="2212810"/>
                  </a:cubicBezTo>
                  <a:cubicBezTo>
                    <a:pt x="1515847" y="2212810"/>
                    <a:pt x="1515847" y="2212810"/>
                    <a:pt x="1515847" y="2430463"/>
                  </a:cubicBezTo>
                  <a:cubicBezTo>
                    <a:pt x="1515847" y="2430463"/>
                    <a:pt x="1515847" y="2430463"/>
                    <a:pt x="1198778" y="2430463"/>
                  </a:cubicBezTo>
                  <a:cubicBezTo>
                    <a:pt x="1198778" y="2430463"/>
                    <a:pt x="1198778" y="2430463"/>
                    <a:pt x="1198778" y="2202916"/>
                  </a:cubicBezTo>
                  <a:cubicBezTo>
                    <a:pt x="1119511" y="2193023"/>
                    <a:pt x="1043546" y="2173236"/>
                    <a:pt x="967581" y="2150152"/>
                  </a:cubicBezTo>
                  <a:cubicBezTo>
                    <a:pt x="822258" y="2107281"/>
                    <a:pt x="693448" y="2044623"/>
                    <a:pt x="577850" y="1962179"/>
                  </a:cubicBezTo>
                  <a:cubicBezTo>
                    <a:pt x="577850" y="1962179"/>
                    <a:pt x="577850" y="1962179"/>
                    <a:pt x="746293" y="1632401"/>
                  </a:cubicBezTo>
                  <a:cubicBezTo>
                    <a:pt x="762807" y="1648890"/>
                    <a:pt x="795836" y="1671974"/>
                    <a:pt x="838772" y="1698356"/>
                  </a:cubicBezTo>
                  <a:cubicBezTo>
                    <a:pt x="881708" y="1724739"/>
                    <a:pt x="934553" y="1751121"/>
                    <a:pt x="990701" y="1777503"/>
                  </a:cubicBezTo>
                  <a:cubicBezTo>
                    <a:pt x="1050152" y="1803885"/>
                    <a:pt x="1116208" y="1826970"/>
                    <a:pt x="1188870" y="1846756"/>
                  </a:cubicBezTo>
                  <a:cubicBezTo>
                    <a:pt x="1261531" y="1863245"/>
                    <a:pt x="1337496" y="1873139"/>
                    <a:pt x="1413460" y="1873139"/>
                  </a:cubicBezTo>
                  <a:cubicBezTo>
                    <a:pt x="1621537" y="1873139"/>
                    <a:pt x="1727227" y="1807183"/>
                    <a:pt x="1727227" y="1671974"/>
                  </a:cubicBezTo>
                  <a:cubicBezTo>
                    <a:pt x="1727227" y="1629103"/>
                    <a:pt x="1717319" y="1592827"/>
                    <a:pt x="1694199" y="1563147"/>
                  </a:cubicBezTo>
                  <a:cubicBezTo>
                    <a:pt x="1667777" y="1533467"/>
                    <a:pt x="1634748" y="1507085"/>
                    <a:pt x="1588509" y="1484001"/>
                  </a:cubicBezTo>
                  <a:cubicBezTo>
                    <a:pt x="1545573" y="1464214"/>
                    <a:pt x="1492728" y="1444427"/>
                    <a:pt x="1429974" y="1424641"/>
                  </a:cubicBezTo>
                  <a:cubicBezTo>
                    <a:pt x="1363918" y="1404854"/>
                    <a:pt x="1294559" y="1385067"/>
                    <a:pt x="1218595" y="1361983"/>
                  </a:cubicBezTo>
                  <a:cubicBezTo>
                    <a:pt x="1122813" y="1338898"/>
                    <a:pt x="1040243" y="1309218"/>
                    <a:pt x="970884" y="1279538"/>
                  </a:cubicBezTo>
                  <a:cubicBezTo>
                    <a:pt x="901525" y="1246561"/>
                    <a:pt x="845378" y="1213583"/>
                    <a:pt x="799138" y="1170712"/>
                  </a:cubicBezTo>
                  <a:cubicBezTo>
                    <a:pt x="752899" y="1127841"/>
                    <a:pt x="716568" y="1081672"/>
                    <a:pt x="693448" y="1025609"/>
                  </a:cubicBezTo>
                  <a:cubicBezTo>
                    <a:pt x="670329" y="972845"/>
                    <a:pt x="657118" y="906889"/>
                    <a:pt x="657118" y="831040"/>
                  </a:cubicBezTo>
                  <a:cubicBezTo>
                    <a:pt x="657118" y="732107"/>
                    <a:pt x="676934" y="643067"/>
                    <a:pt x="713265" y="563920"/>
                  </a:cubicBezTo>
                  <a:cubicBezTo>
                    <a:pt x="752899" y="484774"/>
                    <a:pt x="802441" y="422116"/>
                    <a:pt x="868497" y="369351"/>
                  </a:cubicBezTo>
                  <a:cubicBezTo>
                    <a:pt x="934553" y="316587"/>
                    <a:pt x="1010518" y="280311"/>
                    <a:pt x="1096391" y="250631"/>
                  </a:cubicBezTo>
                  <a:cubicBezTo>
                    <a:pt x="1129419" y="240738"/>
                    <a:pt x="1162447" y="234142"/>
                    <a:pt x="1198778" y="227547"/>
                  </a:cubicBezTo>
                  <a:cubicBezTo>
                    <a:pt x="1198778" y="227547"/>
                    <a:pt x="1198778" y="227547"/>
                    <a:pt x="1198778" y="0"/>
                  </a:cubicBezTo>
                  <a:close/>
                </a:path>
              </a:pathLst>
            </a:custGeom>
            <a:solidFill>
              <a:srgbClr val="1E5B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8" name="RelativeShape1">
              <a:extLst>
                <a:ext uri="{FF2B5EF4-FFF2-40B4-BE49-F238E27FC236}">
                  <a16:creationId xmlns:a16="http://schemas.microsoft.com/office/drawing/2014/main" id="{B4EBC817-F93C-4F9C-B553-F27A439413B9}"/>
                </a:ext>
              </a:extLst>
            </p:cNvPr>
            <p:cNvSpPr/>
            <p:nvPr/>
          </p:nvSpPr>
          <p:spPr bwMode="auto">
            <a:xfrm>
              <a:off x="6005258" y="2434043"/>
              <a:ext cx="3882142" cy="248084"/>
            </a:xfrm>
            <a:prstGeom prst="rect">
              <a:avLst/>
            </a:prstGeom>
            <a:solidFill>
              <a:srgbClr val="EDEDED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9" name="ValueShape1">
              <a:extLst>
                <a:ext uri="{FF2B5EF4-FFF2-40B4-BE49-F238E27FC236}">
                  <a16:creationId xmlns:a16="http://schemas.microsoft.com/office/drawing/2014/main" id="{3C5EF57E-FF8B-4897-9D08-F8FE92DC1848}"/>
                </a:ext>
              </a:extLst>
            </p:cNvPr>
            <p:cNvSpPr/>
            <p:nvPr/>
          </p:nvSpPr>
          <p:spPr bwMode="auto">
            <a:xfrm>
              <a:off x="6005258" y="2434043"/>
              <a:ext cx="1591678" cy="248084"/>
            </a:xfrm>
            <a:prstGeom prst="rect">
              <a:avLst/>
            </a:prstGeom>
            <a:solidFill>
              <a:srgbClr val="287AB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2" name="SorbShape1">
              <a:extLst>
                <a:ext uri="{FF2B5EF4-FFF2-40B4-BE49-F238E27FC236}">
                  <a16:creationId xmlns:a16="http://schemas.microsoft.com/office/drawing/2014/main" id="{1336CEFE-192B-4B57-884B-719EF3C40013}"/>
                </a:ext>
              </a:extLst>
            </p:cNvPr>
            <p:cNvSpPr/>
            <p:nvPr/>
          </p:nvSpPr>
          <p:spPr bwMode="auto">
            <a:xfrm>
              <a:off x="7266584" y="2227734"/>
              <a:ext cx="660703" cy="660703"/>
            </a:xfrm>
            <a:prstGeom prst="ellipse">
              <a:avLst/>
            </a:prstGeom>
            <a:solidFill>
              <a:srgbClr val="287AB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3" name="ValueText1">
              <a:extLst>
                <a:ext uri="{FF2B5EF4-FFF2-40B4-BE49-F238E27FC236}">
                  <a16:creationId xmlns:a16="http://schemas.microsoft.com/office/drawing/2014/main" id="{1A5E4AC5-50D0-4D3E-BBDC-C23C8A4A118B}"/>
                </a:ext>
              </a:extLst>
            </p:cNvPr>
            <p:cNvSpPr txBox="1"/>
            <p:nvPr/>
          </p:nvSpPr>
          <p:spPr>
            <a:xfrm>
              <a:off x="7431546" y="2434043"/>
              <a:ext cx="330780" cy="24808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dirty="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41%</a:t>
              </a:r>
              <a:endParaRPr lang="en-US" sz="16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4" name="RelativeShape2">
              <a:extLst>
                <a:ext uri="{FF2B5EF4-FFF2-40B4-BE49-F238E27FC236}">
                  <a16:creationId xmlns:a16="http://schemas.microsoft.com/office/drawing/2014/main" id="{5F5CB0E3-920D-48A7-A173-AE8A1EBFCF87}"/>
                </a:ext>
              </a:extLst>
            </p:cNvPr>
            <p:cNvSpPr/>
            <p:nvPr/>
          </p:nvSpPr>
          <p:spPr bwMode="auto">
            <a:xfrm>
              <a:off x="6005259" y="3196779"/>
              <a:ext cx="3882142" cy="248084"/>
            </a:xfrm>
            <a:prstGeom prst="rect">
              <a:avLst/>
            </a:prstGeom>
            <a:solidFill>
              <a:srgbClr val="EDEDED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5" name="ValueShape2">
              <a:extLst>
                <a:ext uri="{FF2B5EF4-FFF2-40B4-BE49-F238E27FC236}">
                  <a16:creationId xmlns:a16="http://schemas.microsoft.com/office/drawing/2014/main" id="{F43BEE1A-AD0A-42C7-B8AD-A1367B230D35}"/>
                </a:ext>
              </a:extLst>
            </p:cNvPr>
            <p:cNvSpPr/>
            <p:nvPr/>
          </p:nvSpPr>
          <p:spPr bwMode="auto">
            <a:xfrm>
              <a:off x="6005259" y="3196779"/>
              <a:ext cx="2445750" cy="248084"/>
            </a:xfrm>
            <a:prstGeom prst="rect">
              <a:avLst/>
            </a:prstGeom>
            <a:solidFill>
              <a:srgbClr val="1891AC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6" name="SorbShape2">
              <a:extLst>
                <a:ext uri="{FF2B5EF4-FFF2-40B4-BE49-F238E27FC236}">
                  <a16:creationId xmlns:a16="http://schemas.microsoft.com/office/drawing/2014/main" id="{7524E11C-5687-4308-933A-298EEA7B2C3A}"/>
                </a:ext>
              </a:extLst>
            </p:cNvPr>
            <p:cNvSpPr/>
            <p:nvPr/>
          </p:nvSpPr>
          <p:spPr bwMode="auto">
            <a:xfrm>
              <a:off x="8120657" y="2990469"/>
              <a:ext cx="660704" cy="660703"/>
            </a:xfrm>
            <a:prstGeom prst="ellipse">
              <a:avLst/>
            </a:prstGeom>
            <a:solidFill>
              <a:srgbClr val="1891AC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7" name="ValueText2">
              <a:extLst>
                <a:ext uri="{FF2B5EF4-FFF2-40B4-BE49-F238E27FC236}">
                  <a16:creationId xmlns:a16="http://schemas.microsoft.com/office/drawing/2014/main" id="{AAC59CDB-0622-404A-809D-173AC047B100}"/>
                </a:ext>
              </a:extLst>
            </p:cNvPr>
            <p:cNvSpPr txBox="1"/>
            <p:nvPr/>
          </p:nvSpPr>
          <p:spPr>
            <a:xfrm>
              <a:off x="8285619" y="3196779"/>
              <a:ext cx="330780" cy="24808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63%</a:t>
              </a:r>
              <a:endParaRPr lang="en-US" sz="16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8" name="RelativeShape3">
              <a:extLst>
                <a:ext uri="{FF2B5EF4-FFF2-40B4-BE49-F238E27FC236}">
                  <a16:creationId xmlns:a16="http://schemas.microsoft.com/office/drawing/2014/main" id="{5D0965D7-F6CB-4149-9F3E-05D44EEF9E84}"/>
                </a:ext>
              </a:extLst>
            </p:cNvPr>
            <p:cNvSpPr/>
            <p:nvPr/>
          </p:nvSpPr>
          <p:spPr bwMode="auto">
            <a:xfrm>
              <a:off x="6005259" y="4035472"/>
              <a:ext cx="3882142" cy="248084"/>
            </a:xfrm>
            <a:prstGeom prst="rect">
              <a:avLst/>
            </a:prstGeom>
            <a:solidFill>
              <a:srgbClr val="EDEDED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9" name="ValueShape3">
              <a:extLst>
                <a:ext uri="{FF2B5EF4-FFF2-40B4-BE49-F238E27FC236}">
                  <a16:creationId xmlns:a16="http://schemas.microsoft.com/office/drawing/2014/main" id="{7E3729B2-4D9C-4422-AB0B-FA518A7AB740}"/>
                </a:ext>
              </a:extLst>
            </p:cNvPr>
            <p:cNvSpPr/>
            <p:nvPr/>
          </p:nvSpPr>
          <p:spPr bwMode="auto">
            <a:xfrm>
              <a:off x="6005259" y="4035472"/>
              <a:ext cx="3299821" cy="248084"/>
            </a:xfrm>
            <a:prstGeom prst="rect">
              <a:avLst/>
            </a:prstGeom>
            <a:solidFill>
              <a:srgbClr val="A6A6A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0" name="SorbShape3">
              <a:extLst>
                <a:ext uri="{FF2B5EF4-FFF2-40B4-BE49-F238E27FC236}">
                  <a16:creationId xmlns:a16="http://schemas.microsoft.com/office/drawing/2014/main" id="{5DDE5287-2AD7-441F-BF0A-0A4D1B7A8A86}"/>
                </a:ext>
              </a:extLst>
            </p:cNvPr>
            <p:cNvSpPr/>
            <p:nvPr/>
          </p:nvSpPr>
          <p:spPr bwMode="auto">
            <a:xfrm>
              <a:off x="8974728" y="3829162"/>
              <a:ext cx="660704" cy="660703"/>
            </a:xfrm>
            <a:prstGeom prst="ellipse">
              <a:avLst/>
            </a:prstGeom>
            <a:solidFill>
              <a:srgbClr val="A6A6A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1" name="ValueText3">
              <a:extLst>
                <a:ext uri="{FF2B5EF4-FFF2-40B4-BE49-F238E27FC236}">
                  <a16:creationId xmlns:a16="http://schemas.microsoft.com/office/drawing/2014/main" id="{FCDE2B82-40E0-4B5E-A877-7B231715DF63}"/>
                </a:ext>
              </a:extLst>
            </p:cNvPr>
            <p:cNvSpPr txBox="1"/>
            <p:nvPr/>
          </p:nvSpPr>
          <p:spPr>
            <a:xfrm>
              <a:off x="9139690" y="4035472"/>
              <a:ext cx="330780" cy="24808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dirty="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85%</a:t>
              </a:r>
              <a:endParaRPr lang="en-US" sz="16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2" name="CustomText1">
              <a:extLst>
                <a:ext uri="{FF2B5EF4-FFF2-40B4-BE49-F238E27FC236}">
                  <a16:creationId xmlns:a16="http://schemas.microsoft.com/office/drawing/2014/main" id="{36AF13BF-C937-42DF-A1DA-408F25BFD666}"/>
                </a:ext>
              </a:extLst>
            </p:cNvPr>
            <p:cNvSpPr/>
            <p:nvPr/>
          </p:nvSpPr>
          <p:spPr>
            <a:xfrm>
              <a:off x="5897992" y="4593681"/>
              <a:ext cx="2718408" cy="46034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kern="1200" noProof="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Text here</a:t>
              </a:r>
            </a:p>
          </p:txBody>
        </p:sp>
      </p:grp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ED69DD2B-46D1-4BD4-9CB7-BE8FB90106E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6468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图表占位符 4">
            <a:extLst>
              <a:ext uri="{FF2B5EF4-FFF2-40B4-BE49-F238E27FC236}">
                <a16:creationId xmlns:a16="http://schemas.microsoft.com/office/drawing/2014/main" id="{2D4E5F53-2F3E-484E-AFC3-457B1EEB6BB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73100" y="1932580"/>
            <a:ext cx="3162300" cy="3251200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3" name="图表占位符 4">
            <a:extLst>
              <a:ext uri="{FF2B5EF4-FFF2-40B4-BE49-F238E27FC236}">
                <a16:creationId xmlns:a16="http://schemas.microsoft.com/office/drawing/2014/main" id="{A22C0005-8151-44B7-91AD-EF2F03F00C90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667821" y="1932580"/>
            <a:ext cx="3162300" cy="3251200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4" name="图表占位符 4">
            <a:extLst>
              <a:ext uri="{FF2B5EF4-FFF2-40B4-BE49-F238E27FC236}">
                <a16:creationId xmlns:a16="http://schemas.microsoft.com/office/drawing/2014/main" id="{96CD1BCE-BFB7-4B71-B890-2B4A7F1A4E84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56602" y="1915563"/>
            <a:ext cx="3162300" cy="3251200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E64119-C134-4D46-B9FB-12211EE966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2447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68551F58-19D1-46FA-97E9-B06A72A17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0" r="9271" b="8333"/>
          <a:stretch/>
        </p:blipFill>
        <p:spPr>
          <a:xfrm>
            <a:off x="8015216" y="-59396"/>
            <a:ext cx="4219244" cy="6320496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7C9F69-E53D-4B0F-AECC-730CC6F6E1A4}"/>
              </a:ext>
            </a:extLst>
          </p:cNvPr>
          <p:cNvGrpSpPr/>
          <p:nvPr userDrawn="1"/>
        </p:nvGrpSpPr>
        <p:grpSpPr>
          <a:xfrm>
            <a:off x="8341448" y="5744245"/>
            <a:ext cx="16460892" cy="2522588"/>
            <a:chOff x="7579448" y="5744245"/>
            <a:chExt cx="16460892" cy="252258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DFE7EA3-87CF-4EBC-968B-C49771303FE5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D67870C-4953-4A7E-9F73-1C0ED1B7E804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BA20AF5-18EC-4D10-8260-84A973B77F2E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2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C55B335E-D2B1-44CE-8502-BD1EE3F9ADF3}"/>
              </a:ext>
            </a:extLst>
          </p:cNvPr>
          <p:cNvSpPr/>
          <p:nvPr userDrawn="1"/>
        </p:nvSpPr>
        <p:spPr>
          <a:xfrm>
            <a:off x="8002672" y="-60629"/>
            <a:ext cx="4228222" cy="6361861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8" name="2558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91DDF33-8ECC-416B-BADB-DA306A53CD60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838567" y="1890045"/>
            <a:ext cx="1569576" cy="4013998"/>
            <a:chOff x="673100" y="1520127"/>
            <a:chExt cx="1569576" cy="401399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DF7BE32C-3329-4511-B72D-BF3772F57F41}"/>
                </a:ext>
              </a:extLst>
            </p:cNvPr>
            <p:cNvCxnSpPr>
              <a:cxnSpLocks/>
              <a:endCxn id="84" idx="0"/>
            </p:cNvCxnSpPr>
            <p:nvPr/>
          </p:nvCxnSpPr>
          <p:spPr>
            <a:xfrm>
              <a:off x="2175176" y="1756251"/>
              <a:ext cx="0" cy="3541750"/>
            </a:xfrm>
            <a:prstGeom prst="line">
              <a:avLst/>
            </a:prstGeom>
            <a:ln w="15875" cap="rnd">
              <a:solidFill>
                <a:srgbClr val="A6A6A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îṧļíďê">
              <a:extLst>
                <a:ext uri="{FF2B5EF4-FFF2-40B4-BE49-F238E27FC236}">
                  <a16:creationId xmlns:a16="http://schemas.microsoft.com/office/drawing/2014/main" id="{6977046D-E1BB-497F-8AC8-34CEDEDD8552}"/>
                </a:ext>
              </a:extLst>
            </p:cNvPr>
            <p:cNvGrpSpPr/>
            <p:nvPr/>
          </p:nvGrpSpPr>
          <p:grpSpPr>
            <a:xfrm>
              <a:off x="673100" y="1520127"/>
              <a:ext cx="1569576" cy="337248"/>
              <a:chOff x="673100" y="1520127"/>
              <a:chExt cx="1569576" cy="337248"/>
            </a:xfrm>
          </p:grpSpPr>
          <p:sp>
            <p:nvSpPr>
              <p:cNvPr id="121" name="išliďe">
                <a:extLst>
                  <a:ext uri="{FF2B5EF4-FFF2-40B4-BE49-F238E27FC236}">
                    <a16:creationId xmlns:a16="http://schemas.microsoft.com/office/drawing/2014/main" id="{FFAD6353-A5DF-4343-880C-EEE533362E1D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rgbClr val="1891AC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2" name="îṥļîḋê">
                <a:extLst>
                  <a:ext uri="{FF2B5EF4-FFF2-40B4-BE49-F238E27FC236}">
                    <a16:creationId xmlns:a16="http://schemas.microsoft.com/office/drawing/2014/main" id="{AD8F5E45-C07B-47FF-8BB7-9725233D6155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0" algn="ctr" defTabSz="457200" rtl="0" eaLnBrk="1" latinLnBrk="0" hangingPunct="1">
                  <a:lnSpc>
                    <a:spcPct val="120000"/>
                  </a:lnSpc>
                </a:pPr>
                <a:r>
                  <a:rPr lang="en-US" altLang="zh-CN" sz="2000" kern="1200" dirty="0">
                    <a:solidFill>
                      <a:schemeClr val="dk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1999</a:t>
                </a:r>
                <a:endParaRPr lang="zh-CN" altLang="en-US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28313974-FBD0-4855-8D38-0FFD67047AE3}"/>
                  </a:ext>
                </a:extLst>
              </p:cNvPr>
              <p:cNvCxnSpPr>
                <a:cxnSpLocks/>
                <a:stCxn id="121" idx="2"/>
                <a:endCxn id="122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15875" cap="rnd">
                <a:solidFill>
                  <a:srgbClr val="A6A6A6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íṧľiḑè">
              <a:extLst>
                <a:ext uri="{FF2B5EF4-FFF2-40B4-BE49-F238E27FC236}">
                  <a16:creationId xmlns:a16="http://schemas.microsoft.com/office/drawing/2014/main" id="{ECBBC706-57DE-443E-B598-49BAD3620DB4}"/>
                </a:ext>
              </a:extLst>
            </p:cNvPr>
            <p:cNvGrpSpPr/>
            <p:nvPr/>
          </p:nvGrpSpPr>
          <p:grpSpPr>
            <a:xfrm>
              <a:off x="673100" y="3358502"/>
              <a:ext cx="1569576" cy="337248"/>
              <a:chOff x="673100" y="1520127"/>
              <a:chExt cx="1569576" cy="337248"/>
            </a:xfrm>
          </p:grpSpPr>
          <p:sp>
            <p:nvSpPr>
              <p:cNvPr id="107" name="ïšļíďè">
                <a:extLst>
                  <a:ext uri="{FF2B5EF4-FFF2-40B4-BE49-F238E27FC236}">
                    <a16:creationId xmlns:a16="http://schemas.microsoft.com/office/drawing/2014/main" id="{53E56441-F1F2-45AE-81A5-E42085A498D4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rgbClr val="1891AC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8" name="iṥḷïďe">
                <a:extLst>
                  <a:ext uri="{FF2B5EF4-FFF2-40B4-BE49-F238E27FC236}">
                    <a16:creationId xmlns:a16="http://schemas.microsoft.com/office/drawing/2014/main" id="{C8CB8D15-9ED9-4DB7-8BFF-5B25FFA546C1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0" algn="ctr" defTabSz="457200" rtl="0" eaLnBrk="1" latinLnBrk="0" hangingPunct="1">
                  <a:lnSpc>
                    <a:spcPct val="140000"/>
                  </a:lnSpc>
                </a:pPr>
                <a:r>
                  <a:rPr lang="en-US" altLang="zh-CN" sz="2000" kern="1200" dirty="0">
                    <a:solidFill>
                      <a:schemeClr val="dk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2009</a:t>
                </a:r>
                <a:endParaRPr lang="zh-CN" altLang="en-US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EB61DFD0-829D-409E-B693-D4FA814E2EFC}"/>
                  </a:ext>
                </a:extLst>
              </p:cNvPr>
              <p:cNvCxnSpPr>
                <a:cxnSpLocks/>
                <a:stCxn id="107" idx="2"/>
                <a:endCxn id="108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15875" cap="rnd">
                <a:solidFill>
                  <a:srgbClr val="A6A6A6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íṧļiḋè">
              <a:extLst>
                <a:ext uri="{FF2B5EF4-FFF2-40B4-BE49-F238E27FC236}">
                  <a16:creationId xmlns:a16="http://schemas.microsoft.com/office/drawing/2014/main" id="{380723FD-9BF3-43DE-9719-EF198248FE4F}"/>
                </a:ext>
              </a:extLst>
            </p:cNvPr>
            <p:cNvGrpSpPr/>
            <p:nvPr/>
          </p:nvGrpSpPr>
          <p:grpSpPr>
            <a:xfrm>
              <a:off x="673100" y="5196877"/>
              <a:ext cx="1569576" cy="337248"/>
              <a:chOff x="673100" y="1520127"/>
              <a:chExt cx="1569576" cy="337248"/>
            </a:xfrm>
          </p:grpSpPr>
          <p:sp>
            <p:nvSpPr>
              <p:cNvPr id="84" name="iṥļiḋè">
                <a:extLst>
                  <a:ext uri="{FF2B5EF4-FFF2-40B4-BE49-F238E27FC236}">
                    <a16:creationId xmlns:a16="http://schemas.microsoft.com/office/drawing/2014/main" id="{71133900-331A-4116-8ED6-0CB3B4CA9F4B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rgbClr val="1891AC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5" name="îṡḷïḋe">
                <a:extLst>
                  <a:ext uri="{FF2B5EF4-FFF2-40B4-BE49-F238E27FC236}">
                    <a16:creationId xmlns:a16="http://schemas.microsoft.com/office/drawing/2014/main" id="{7572E332-914B-4DD6-90A8-D69C0B801DF0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0" algn="ctr" defTabSz="457200" rtl="0" eaLnBrk="1" latinLnBrk="0" hangingPunct="1">
                  <a:lnSpc>
                    <a:spcPct val="140000"/>
                  </a:lnSpc>
                </a:pPr>
                <a:r>
                  <a:rPr lang="en-US" altLang="zh-CN" sz="2000" kern="1200" dirty="0">
                    <a:solidFill>
                      <a:schemeClr val="dk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2019</a:t>
                </a:r>
                <a:endParaRPr lang="zh-CN" altLang="en-US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1BEB0225-C23D-4342-A961-7912F5BFFA94}"/>
                  </a:ext>
                </a:extLst>
              </p:cNvPr>
              <p:cNvCxnSpPr>
                <a:cxnSpLocks/>
                <a:stCxn id="84" idx="2"/>
                <a:endCxn id="85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15875" cap="rnd">
                <a:solidFill>
                  <a:srgbClr val="A6A6A6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84DBA1C-EF6E-4C4A-8C67-9BA2055CCB7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8899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D4121BC6-5CB4-46CC-91F3-29E3C28E07C1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D0E3E5-562C-4468-9469-F3155DBD8AA7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482FD759-5266-4408-BE65-54BB2209AB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3F07-43A8-4C8C-9D3F-35639854A06B}"/>
              </a:ext>
            </a:extLst>
          </p:cNvPr>
          <p:cNvSpPr/>
          <p:nvPr userDrawn="1"/>
        </p:nvSpPr>
        <p:spPr>
          <a:xfrm>
            <a:off x="-5057942" y="-3378200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5D8D3E-1657-450D-AAFF-DF1AF5485361}"/>
              </a:ext>
            </a:extLst>
          </p:cNvPr>
          <p:cNvSpPr/>
          <p:nvPr userDrawn="1"/>
        </p:nvSpPr>
        <p:spPr>
          <a:xfrm>
            <a:off x="16633658" y="-3529289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9BCD0C6-EF57-4658-9305-FB994C7C931B}"/>
              </a:ext>
            </a:extLst>
          </p:cNvPr>
          <p:cNvSpPr/>
          <p:nvPr userDrawn="1"/>
        </p:nvSpPr>
        <p:spPr>
          <a:xfrm>
            <a:off x="-4880142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579E72-543A-4977-9D4C-48709938C5AD}"/>
              </a:ext>
            </a:extLst>
          </p:cNvPr>
          <p:cNvSpPr/>
          <p:nvPr userDrawn="1"/>
        </p:nvSpPr>
        <p:spPr>
          <a:xfrm>
            <a:off x="17929058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5543CEB-CD02-4B4B-989F-1FE1B35525D4}"/>
              </a:ext>
            </a:extLst>
          </p:cNvPr>
          <p:cNvSpPr/>
          <p:nvPr userDrawn="1"/>
        </p:nvSpPr>
        <p:spPr>
          <a:xfrm>
            <a:off x="18106858" y="22318566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AF3610-ED79-493D-87FB-729FC05AE2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7" t="-1" r="20108" b="-899"/>
          <a:stretch/>
        </p:blipFill>
        <p:spPr>
          <a:xfrm>
            <a:off x="8044704" y="-64853"/>
            <a:ext cx="4493584" cy="727845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FB3D8724-BC53-4337-A283-07D24082DC4C}"/>
              </a:ext>
            </a:extLst>
          </p:cNvPr>
          <p:cNvSpPr/>
          <p:nvPr userDrawn="1"/>
        </p:nvSpPr>
        <p:spPr>
          <a:xfrm>
            <a:off x="8058547" y="-64853"/>
            <a:ext cx="4479741" cy="6881705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DC69525-3684-497C-90BA-C4D72CEF6596}"/>
              </a:ext>
            </a:extLst>
          </p:cNvPr>
          <p:cNvGrpSpPr/>
          <p:nvPr userDrawn="1"/>
        </p:nvGrpSpPr>
        <p:grpSpPr>
          <a:xfrm>
            <a:off x="8341448" y="6541144"/>
            <a:ext cx="16658520" cy="1725689"/>
            <a:chOff x="7579448" y="6541144"/>
            <a:chExt cx="16658520" cy="1725689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C118A79-407F-4CBC-BA4F-675F25D61215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2C60508-8DB9-411A-8245-FAE3D478EAC9}"/>
                </a:ext>
              </a:extLst>
            </p:cNvPr>
            <p:cNvSpPr/>
            <p:nvPr userDrawn="1"/>
          </p:nvSpPr>
          <p:spPr>
            <a:xfrm rot="1265632">
              <a:off x="10179653" y="6541144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4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8B62469-D994-4466-ACD7-B112747025BF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2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  <p:sp>
        <p:nvSpPr>
          <p:cNvPr id="38" name="Rectangle 12">
            <a:extLst>
              <a:ext uri="{FF2B5EF4-FFF2-40B4-BE49-F238E27FC236}">
                <a16:creationId xmlns:a16="http://schemas.microsoft.com/office/drawing/2014/main" id="{34BC835F-B47C-4FA5-91C9-7437C9A16F82}"/>
              </a:ext>
            </a:extLst>
          </p:cNvPr>
          <p:cNvSpPr/>
          <p:nvPr userDrawn="1"/>
        </p:nvSpPr>
        <p:spPr>
          <a:xfrm>
            <a:off x="6227770" y="1106427"/>
            <a:ext cx="2253606" cy="4031334"/>
          </a:xfrm>
          <a:custGeom>
            <a:avLst/>
            <a:gdLst>
              <a:gd name="connsiteX0" fmla="*/ 170099 w 340196"/>
              <a:gd name="connsiteY0" fmla="*/ 479210 h 608556"/>
              <a:gd name="connsiteX1" fmla="*/ 234914 w 340196"/>
              <a:gd name="connsiteY1" fmla="*/ 543883 h 608556"/>
              <a:gd name="connsiteX2" fmla="*/ 170099 w 340196"/>
              <a:gd name="connsiteY2" fmla="*/ 608556 h 608556"/>
              <a:gd name="connsiteX3" fmla="*/ 105284 w 340196"/>
              <a:gd name="connsiteY3" fmla="*/ 543883 h 608556"/>
              <a:gd name="connsiteX4" fmla="*/ 170099 w 340196"/>
              <a:gd name="connsiteY4" fmla="*/ 479210 h 608556"/>
              <a:gd name="connsiteX5" fmla="*/ 170098 w 340196"/>
              <a:gd name="connsiteY5" fmla="*/ 0 h 608556"/>
              <a:gd name="connsiteX6" fmla="*/ 340196 w 340196"/>
              <a:gd name="connsiteY6" fmla="*/ 169836 h 608556"/>
              <a:gd name="connsiteX7" fmla="*/ 216427 w 340196"/>
              <a:gd name="connsiteY7" fmla="*/ 333325 h 608556"/>
              <a:gd name="connsiteX8" fmla="*/ 216427 w 340196"/>
              <a:gd name="connsiteY8" fmla="*/ 397951 h 608556"/>
              <a:gd name="connsiteX9" fmla="*/ 170098 w 340196"/>
              <a:gd name="connsiteY9" fmla="*/ 444209 h 608556"/>
              <a:gd name="connsiteX10" fmla="*/ 123769 w 340196"/>
              <a:gd name="connsiteY10" fmla="*/ 397951 h 608556"/>
              <a:gd name="connsiteX11" fmla="*/ 123769 w 340196"/>
              <a:gd name="connsiteY11" fmla="*/ 293511 h 608556"/>
              <a:gd name="connsiteX12" fmla="*/ 170098 w 340196"/>
              <a:gd name="connsiteY12" fmla="*/ 247253 h 608556"/>
              <a:gd name="connsiteX13" fmla="*/ 247538 w 340196"/>
              <a:gd name="connsiteY13" fmla="*/ 169836 h 608556"/>
              <a:gd name="connsiteX14" fmla="*/ 170098 w 340196"/>
              <a:gd name="connsiteY14" fmla="*/ 92515 h 608556"/>
              <a:gd name="connsiteX15" fmla="*/ 92658 w 340196"/>
              <a:gd name="connsiteY15" fmla="*/ 169836 h 608556"/>
              <a:gd name="connsiteX16" fmla="*/ 46329 w 340196"/>
              <a:gd name="connsiteY16" fmla="*/ 216190 h 608556"/>
              <a:gd name="connsiteX17" fmla="*/ 0 w 340196"/>
              <a:gd name="connsiteY17" fmla="*/ 169836 h 608556"/>
              <a:gd name="connsiteX18" fmla="*/ 170098 w 340196"/>
              <a:gd name="connsiteY18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0196" h="608556">
                <a:moveTo>
                  <a:pt x="170099" y="479210"/>
                </a:moveTo>
                <a:cubicBezTo>
                  <a:pt x="205895" y="479210"/>
                  <a:pt x="234914" y="508165"/>
                  <a:pt x="234914" y="543883"/>
                </a:cubicBezTo>
                <a:cubicBezTo>
                  <a:pt x="234914" y="579601"/>
                  <a:pt x="205895" y="608556"/>
                  <a:pt x="170099" y="608556"/>
                </a:cubicBezTo>
                <a:cubicBezTo>
                  <a:pt x="134303" y="608556"/>
                  <a:pt x="105284" y="579601"/>
                  <a:pt x="105284" y="543883"/>
                </a:cubicBezTo>
                <a:cubicBezTo>
                  <a:pt x="105284" y="508165"/>
                  <a:pt x="134303" y="479210"/>
                  <a:pt x="170099" y="479210"/>
                </a:cubicBezTo>
                <a:close/>
                <a:moveTo>
                  <a:pt x="170098" y="0"/>
                </a:moveTo>
                <a:cubicBezTo>
                  <a:pt x="263912" y="0"/>
                  <a:pt x="340196" y="76167"/>
                  <a:pt x="340196" y="169836"/>
                </a:cubicBezTo>
                <a:cubicBezTo>
                  <a:pt x="340196" y="247541"/>
                  <a:pt x="287799" y="313129"/>
                  <a:pt x="216427" y="333325"/>
                </a:cubicBezTo>
                <a:lnTo>
                  <a:pt x="216427" y="397951"/>
                </a:lnTo>
                <a:cubicBezTo>
                  <a:pt x="216427" y="423436"/>
                  <a:pt x="195719" y="444209"/>
                  <a:pt x="170098" y="444209"/>
                </a:cubicBezTo>
                <a:cubicBezTo>
                  <a:pt x="144574" y="444209"/>
                  <a:pt x="123769" y="423436"/>
                  <a:pt x="123769" y="397951"/>
                </a:cubicBezTo>
                <a:lnTo>
                  <a:pt x="123769" y="293511"/>
                </a:lnTo>
                <a:cubicBezTo>
                  <a:pt x="123769" y="267929"/>
                  <a:pt x="144574" y="247253"/>
                  <a:pt x="170098" y="247253"/>
                </a:cubicBezTo>
                <a:cubicBezTo>
                  <a:pt x="212863" y="247253"/>
                  <a:pt x="247538" y="212536"/>
                  <a:pt x="247538" y="169836"/>
                </a:cubicBezTo>
                <a:cubicBezTo>
                  <a:pt x="247538" y="127233"/>
                  <a:pt x="212863" y="92515"/>
                  <a:pt x="170098" y="92515"/>
                </a:cubicBezTo>
                <a:cubicBezTo>
                  <a:pt x="127429" y="92515"/>
                  <a:pt x="92658" y="127233"/>
                  <a:pt x="92658" y="169836"/>
                </a:cubicBezTo>
                <a:cubicBezTo>
                  <a:pt x="92658" y="195417"/>
                  <a:pt x="71950" y="216190"/>
                  <a:pt x="46329" y="216190"/>
                </a:cubicBezTo>
                <a:cubicBezTo>
                  <a:pt x="20708" y="216190"/>
                  <a:pt x="0" y="195417"/>
                  <a:pt x="0" y="169836"/>
                </a:cubicBezTo>
                <a:cubicBezTo>
                  <a:pt x="0" y="76167"/>
                  <a:pt x="76284" y="0"/>
                  <a:pt x="170098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ffectLst>
            <a:outerShdw blurRad="50800" dist="38100" algn="l" rotWithShape="0">
              <a:srgbClr val="EDEDE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CA49B76B-E609-4624-A534-09C7F2DDBBEC}"/>
              </a:ext>
            </a:extLst>
          </p:cNvPr>
          <p:cNvSpPr/>
          <p:nvPr userDrawn="1"/>
        </p:nvSpPr>
        <p:spPr>
          <a:xfrm>
            <a:off x="6414756" y="1522852"/>
            <a:ext cx="1713582" cy="3065322"/>
          </a:xfrm>
          <a:custGeom>
            <a:avLst/>
            <a:gdLst>
              <a:gd name="connsiteX0" fmla="*/ 170099 w 340196"/>
              <a:gd name="connsiteY0" fmla="*/ 479210 h 608556"/>
              <a:gd name="connsiteX1" fmla="*/ 234914 w 340196"/>
              <a:gd name="connsiteY1" fmla="*/ 543883 h 608556"/>
              <a:gd name="connsiteX2" fmla="*/ 170099 w 340196"/>
              <a:gd name="connsiteY2" fmla="*/ 608556 h 608556"/>
              <a:gd name="connsiteX3" fmla="*/ 105284 w 340196"/>
              <a:gd name="connsiteY3" fmla="*/ 543883 h 608556"/>
              <a:gd name="connsiteX4" fmla="*/ 170099 w 340196"/>
              <a:gd name="connsiteY4" fmla="*/ 479210 h 608556"/>
              <a:gd name="connsiteX5" fmla="*/ 170098 w 340196"/>
              <a:gd name="connsiteY5" fmla="*/ 0 h 608556"/>
              <a:gd name="connsiteX6" fmla="*/ 340196 w 340196"/>
              <a:gd name="connsiteY6" fmla="*/ 169836 h 608556"/>
              <a:gd name="connsiteX7" fmla="*/ 216427 w 340196"/>
              <a:gd name="connsiteY7" fmla="*/ 333325 h 608556"/>
              <a:gd name="connsiteX8" fmla="*/ 216427 w 340196"/>
              <a:gd name="connsiteY8" fmla="*/ 397951 h 608556"/>
              <a:gd name="connsiteX9" fmla="*/ 170098 w 340196"/>
              <a:gd name="connsiteY9" fmla="*/ 444209 h 608556"/>
              <a:gd name="connsiteX10" fmla="*/ 123769 w 340196"/>
              <a:gd name="connsiteY10" fmla="*/ 397951 h 608556"/>
              <a:gd name="connsiteX11" fmla="*/ 123769 w 340196"/>
              <a:gd name="connsiteY11" fmla="*/ 293511 h 608556"/>
              <a:gd name="connsiteX12" fmla="*/ 170098 w 340196"/>
              <a:gd name="connsiteY12" fmla="*/ 247253 h 608556"/>
              <a:gd name="connsiteX13" fmla="*/ 247538 w 340196"/>
              <a:gd name="connsiteY13" fmla="*/ 169836 h 608556"/>
              <a:gd name="connsiteX14" fmla="*/ 170098 w 340196"/>
              <a:gd name="connsiteY14" fmla="*/ 92515 h 608556"/>
              <a:gd name="connsiteX15" fmla="*/ 92658 w 340196"/>
              <a:gd name="connsiteY15" fmla="*/ 169836 h 608556"/>
              <a:gd name="connsiteX16" fmla="*/ 46329 w 340196"/>
              <a:gd name="connsiteY16" fmla="*/ 216190 h 608556"/>
              <a:gd name="connsiteX17" fmla="*/ 0 w 340196"/>
              <a:gd name="connsiteY17" fmla="*/ 169836 h 608556"/>
              <a:gd name="connsiteX18" fmla="*/ 170098 w 340196"/>
              <a:gd name="connsiteY18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0196" h="608556">
                <a:moveTo>
                  <a:pt x="170099" y="479210"/>
                </a:moveTo>
                <a:cubicBezTo>
                  <a:pt x="205895" y="479210"/>
                  <a:pt x="234914" y="508165"/>
                  <a:pt x="234914" y="543883"/>
                </a:cubicBezTo>
                <a:cubicBezTo>
                  <a:pt x="234914" y="579601"/>
                  <a:pt x="205895" y="608556"/>
                  <a:pt x="170099" y="608556"/>
                </a:cubicBezTo>
                <a:cubicBezTo>
                  <a:pt x="134303" y="608556"/>
                  <a:pt x="105284" y="579601"/>
                  <a:pt x="105284" y="543883"/>
                </a:cubicBezTo>
                <a:cubicBezTo>
                  <a:pt x="105284" y="508165"/>
                  <a:pt x="134303" y="479210"/>
                  <a:pt x="170099" y="479210"/>
                </a:cubicBezTo>
                <a:close/>
                <a:moveTo>
                  <a:pt x="170098" y="0"/>
                </a:moveTo>
                <a:cubicBezTo>
                  <a:pt x="263912" y="0"/>
                  <a:pt x="340196" y="76167"/>
                  <a:pt x="340196" y="169836"/>
                </a:cubicBezTo>
                <a:cubicBezTo>
                  <a:pt x="340196" y="247541"/>
                  <a:pt x="287799" y="313129"/>
                  <a:pt x="216427" y="333325"/>
                </a:cubicBezTo>
                <a:lnTo>
                  <a:pt x="216427" y="397951"/>
                </a:lnTo>
                <a:cubicBezTo>
                  <a:pt x="216427" y="423436"/>
                  <a:pt x="195719" y="444209"/>
                  <a:pt x="170098" y="444209"/>
                </a:cubicBezTo>
                <a:cubicBezTo>
                  <a:pt x="144574" y="444209"/>
                  <a:pt x="123769" y="423436"/>
                  <a:pt x="123769" y="397951"/>
                </a:cubicBezTo>
                <a:lnTo>
                  <a:pt x="123769" y="293511"/>
                </a:lnTo>
                <a:cubicBezTo>
                  <a:pt x="123769" y="267929"/>
                  <a:pt x="144574" y="247253"/>
                  <a:pt x="170098" y="247253"/>
                </a:cubicBezTo>
                <a:cubicBezTo>
                  <a:pt x="212863" y="247253"/>
                  <a:pt x="247538" y="212536"/>
                  <a:pt x="247538" y="169836"/>
                </a:cubicBezTo>
                <a:cubicBezTo>
                  <a:pt x="247538" y="127233"/>
                  <a:pt x="212863" y="92515"/>
                  <a:pt x="170098" y="92515"/>
                </a:cubicBezTo>
                <a:cubicBezTo>
                  <a:pt x="127429" y="92515"/>
                  <a:pt x="92658" y="127233"/>
                  <a:pt x="92658" y="169836"/>
                </a:cubicBezTo>
                <a:cubicBezTo>
                  <a:pt x="92658" y="195417"/>
                  <a:pt x="71950" y="216190"/>
                  <a:pt x="46329" y="216190"/>
                </a:cubicBezTo>
                <a:cubicBezTo>
                  <a:pt x="20708" y="216190"/>
                  <a:pt x="0" y="195417"/>
                  <a:pt x="0" y="169836"/>
                </a:cubicBezTo>
                <a:cubicBezTo>
                  <a:pt x="0" y="76167"/>
                  <a:pt x="76284" y="0"/>
                  <a:pt x="170098" y="0"/>
                </a:cubicBezTo>
                <a:close/>
              </a:path>
            </a:pathLst>
          </a:custGeom>
          <a:solidFill>
            <a:srgbClr val="1E5B84">
              <a:alpha val="83000"/>
            </a:srgbClr>
          </a:solidFill>
          <a:ln>
            <a:noFill/>
          </a:ln>
          <a:effectLst>
            <a:outerShdw blurRad="304800" dist="165100" dir="21540000" sx="106000" sy="106000" algn="bl" rotWithShape="0">
              <a:srgbClr val="689FC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ïsļiďe">
            <a:extLst>
              <a:ext uri="{FF2B5EF4-FFF2-40B4-BE49-F238E27FC236}">
                <a16:creationId xmlns:a16="http://schemas.microsoft.com/office/drawing/2014/main" id="{CD27747A-E1DE-4597-A20E-EF05F898018C}"/>
              </a:ext>
            </a:extLst>
          </p:cNvPr>
          <p:cNvSpPr/>
          <p:nvPr userDrawn="1"/>
        </p:nvSpPr>
        <p:spPr>
          <a:xfrm>
            <a:off x="730320" y="2260843"/>
            <a:ext cx="599078" cy="599078"/>
          </a:xfrm>
          <a:prstGeom prst="ellipse">
            <a:avLst/>
          </a:prstGeom>
          <a:solidFill>
            <a:srgbClr val="1891AC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</a:p>
        </p:txBody>
      </p:sp>
      <p:sp>
        <p:nvSpPr>
          <p:cNvPr id="43" name="iŝlîdè">
            <a:extLst>
              <a:ext uri="{FF2B5EF4-FFF2-40B4-BE49-F238E27FC236}">
                <a16:creationId xmlns:a16="http://schemas.microsoft.com/office/drawing/2014/main" id="{B8B020A5-FDF7-4B39-9E6F-576DE6ED09BA}"/>
              </a:ext>
            </a:extLst>
          </p:cNvPr>
          <p:cNvSpPr/>
          <p:nvPr userDrawn="1"/>
        </p:nvSpPr>
        <p:spPr>
          <a:xfrm>
            <a:off x="730320" y="3629923"/>
            <a:ext cx="599078" cy="599078"/>
          </a:xfrm>
          <a:prstGeom prst="ellipse">
            <a:avLst/>
          </a:prstGeom>
          <a:solidFill>
            <a:srgbClr val="287AB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</a:p>
        </p:txBody>
      </p:sp>
      <p:sp>
        <p:nvSpPr>
          <p:cNvPr id="46" name="ïSļîdè">
            <a:extLst>
              <a:ext uri="{FF2B5EF4-FFF2-40B4-BE49-F238E27FC236}">
                <a16:creationId xmlns:a16="http://schemas.microsoft.com/office/drawing/2014/main" id="{929E2A54-EB6A-48A2-99F9-E9E734B74023}"/>
              </a:ext>
            </a:extLst>
          </p:cNvPr>
          <p:cNvSpPr/>
          <p:nvPr userDrawn="1"/>
        </p:nvSpPr>
        <p:spPr>
          <a:xfrm>
            <a:off x="742285" y="5011900"/>
            <a:ext cx="599078" cy="599078"/>
          </a:xfrm>
          <a:prstGeom prst="ellipse">
            <a:avLst/>
          </a:prstGeom>
          <a:solidFill>
            <a:srgbClr val="1E5B84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</a:p>
        </p:txBody>
      </p: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36689529-A45D-485E-820C-5AF3C4483C85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8439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id="{79B45690-C855-4E3F-9E39-492C167F7321}"/>
              </a:ext>
            </a:extLst>
          </p:cNvPr>
          <p:cNvSpPr/>
          <p:nvPr userDrawn="1"/>
        </p:nvSpPr>
        <p:spPr>
          <a:xfrm>
            <a:off x="0" y="-14157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3" name="矩形 72" hidden="1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71227" y="6247999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684836" y="6379579"/>
            <a:ext cx="5111797" cy="383344"/>
            <a:chOff x="812800" y="6545649"/>
            <a:chExt cx="5111797" cy="38334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20756" y="1380464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0436" y="532999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7" name="图片占位符 106">
            <a:extLst>
              <a:ext uri="{FF2B5EF4-FFF2-40B4-BE49-F238E27FC236}">
                <a16:creationId xmlns:a16="http://schemas.microsoft.com/office/drawing/2014/main" id="{28F81BB6-8CC8-423E-9272-015E20A395A0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8056951" y="-2403876"/>
            <a:ext cx="3977619" cy="4641440"/>
          </a:xfrm>
          <a:custGeom>
            <a:avLst/>
            <a:gdLst>
              <a:gd name="connsiteX0" fmla="*/ 2873095 w 3977619"/>
              <a:gd name="connsiteY0" fmla="*/ 0 h 4641440"/>
              <a:gd name="connsiteX1" fmla="*/ 2874377 w 3977619"/>
              <a:gd name="connsiteY1" fmla="*/ 0 h 4641440"/>
              <a:gd name="connsiteX2" fmla="*/ 3977619 w 3977619"/>
              <a:gd name="connsiteY2" fmla="*/ 868171 h 4641440"/>
              <a:gd name="connsiteX3" fmla="*/ 1446049 w 3977619"/>
              <a:gd name="connsiteY3" fmla="*/ 4085204 h 4641440"/>
              <a:gd name="connsiteX4" fmla="*/ 1424090 w 3977619"/>
              <a:gd name="connsiteY4" fmla="*/ 4120519 h 4641440"/>
              <a:gd name="connsiteX5" fmla="*/ 1365805 w 3977619"/>
              <a:gd name="connsiteY5" fmla="*/ 4200450 h 4641440"/>
              <a:gd name="connsiteX6" fmla="*/ 215858 w 3977619"/>
              <a:gd name="connsiteY6" fmla="*/ 4525882 h 4641440"/>
              <a:gd name="connsiteX7" fmla="*/ 261771 w 3977619"/>
              <a:gd name="connsiteY7" fmla="*/ 3331655 h 4641440"/>
              <a:gd name="connsiteX8" fmla="*/ 255320 w 3977619"/>
              <a:gd name="connsiteY8" fmla="*/ 3326579 h 464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7619" h="4641440">
                <a:moveTo>
                  <a:pt x="2873095" y="0"/>
                </a:moveTo>
                <a:lnTo>
                  <a:pt x="2874377" y="0"/>
                </a:lnTo>
                <a:lnTo>
                  <a:pt x="3977619" y="868171"/>
                </a:lnTo>
                <a:lnTo>
                  <a:pt x="1446049" y="4085204"/>
                </a:lnTo>
                <a:lnTo>
                  <a:pt x="1424090" y="4120519"/>
                </a:lnTo>
                <a:cubicBezTo>
                  <a:pt x="1405874" y="4147546"/>
                  <a:pt x="1386444" y="4174223"/>
                  <a:pt x="1365805" y="4200450"/>
                </a:cubicBezTo>
                <a:cubicBezTo>
                  <a:pt x="1035578" y="4620092"/>
                  <a:pt x="520728" y="4765793"/>
                  <a:pt x="215858" y="4525882"/>
                </a:cubicBezTo>
                <a:cubicBezTo>
                  <a:pt x="-89013" y="4285971"/>
                  <a:pt x="-68457" y="3751297"/>
                  <a:pt x="261771" y="3331655"/>
                </a:cubicBezTo>
                <a:lnTo>
                  <a:pt x="255320" y="3326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8" name="图片占位符 107">
            <a:extLst>
              <a:ext uri="{FF2B5EF4-FFF2-40B4-BE49-F238E27FC236}">
                <a16:creationId xmlns:a16="http://schemas.microsoft.com/office/drawing/2014/main" id="{07114EE9-BFB8-4B01-A784-52A31F61433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498002" y="-34216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9" name="图片占位符 108">
            <a:extLst>
              <a:ext uri="{FF2B5EF4-FFF2-40B4-BE49-F238E27FC236}">
                <a16:creationId xmlns:a16="http://schemas.microsoft.com/office/drawing/2014/main" id="{1EC1CD51-CE87-41B2-B12D-194874B75BD9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9277477" y="-1219357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76CBCC5-3207-4D33-BF3E-EC6D6A4835B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48236" y="6317849"/>
            <a:ext cx="2743200" cy="365125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DA7719-E7B8-4807-9817-9E10580C25E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48636" y="6317849"/>
            <a:ext cx="4114800" cy="365125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52D3BC-1019-407E-82C9-EB708DF74B2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20636" y="6351302"/>
            <a:ext cx="2743200" cy="365125"/>
          </a:xfr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1873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D4121BC6-5CB4-46CC-91F3-29E3C28E07C1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4" name="组合 53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D0E3E5-562C-4468-9469-F3155DBD8AA7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482FD759-5266-4408-BE65-54BB2209AB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3F07-43A8-4C8C-9D3F-35639854A06B}"/>
              </a:ext>
            </a:extLst>
          </p:cNvPr>
          <p:cNvSpPr/>
          <p:nvPr userDrawn="1"/>
        </p:nvSpPr>
        <p:spPr>
          <a:xfrm>
            <a:off x="-5057942" y="-3378200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5D8D3E-1657-450D-AAFF-DF1AF5485361}"/>
              </a:ext>
            </a:extLst>
          </p:cNvPr>
          <p:cNvSpPr/>
          <p:nvPr userDrawn="1"/>
        </p:nvSpPr>
        <p:spPr>
          <a:xfrm>
            <a:off x="16633658" y="-3529289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9BCD0C6-EF57-4658-9305-FB994C7C931B}"/>
              </a:ext>
            </a:extLst>
          </p:cNvPr>
          <p:cNvSpPr/>
          <p:nvPr userDrawn="1"/>
        </p:nvSpPr>
        <p:spPr>
          <a:xfrm>
            <a:off x="-4880142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579E72-543A-4977-9D4C-48709938C5AD}"/>
              </a:ext>
            </a:extLst>
          </p:cNvPr>
          <p:cNvSpPr/>
          <p:nvPr userDrawn="1"/>
        </p:nvSpPr>
        <p:spPr>
          <a:xfrm>
            <a:off x="17929058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5543CEB-CD02-4B4B-989F-1FE1B35525D4}"/>
              </a:ext>
            </a:extLst>
          </p:cNvPr>
          <p:cNvSpPr/>
          <p:nvPr userDrawn="1"/>
        </p:nvSpPr>
        <p:spPr>
          <a:xfrm>
            <a:off x="18106858" y="22318566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3" name="îṥ1íďè">
            <a:extLst>
              <a:ext uri="{FF2B5EF4-FFF2-40B4-BE49-F238E27FC236}">
                <a16:creationId xmlns:a16="http://schemas.microsoft.com/office/drawing/2014/main" id="{56A71817-6DC4-455E-914C-1C05DABEFB86}"/>
              </a:ext>
            </a:extLst>
          </p:cNvPr>
          <p:cNvGrpSpPr/>
          <p:nvPr/>
        </p:nvGrpSpPr>
        <p:grpSpPr>
          <a:xfrm>
            <a:off x="4573017" y="2547923"/>
            <a:ext cx="1700451" cy="1620799"/>
            <a:chOff x="4916241" y="2398826"/>
            <a:chExt cx="1459436" cy="1391074"/>
          </a:xfrm>
        </p:grpSpPr>
        <p:sp>
          <p:nvSpPr>
            <p:cNvPr id="126" name="íSḷïḍê">
              <a:extLst>
                <a:ext uri="{FF2B5EF4-FFF2-40B4-BE49-F238E27FC236}">
                  <a16:creationId xmlns:a16="http://schemas.microsoft.com/office/drawing/2014/main" id="{14FF4D74-19B1-4616-ADE5-2E017C4018E4}"/>
                </a:ext>
              </a:extLst>
            </p:cNvPr>
            <p:cNvSpPr/>
            <p:nvPr/>
          </p:nvSpPr>
          <p:spPr>
            <a:xfrm>
              <a:off x="4916241" y="2519327"/>
              <a:ext cx="1270595" cy="1270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3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rgbClr val="EDEDED"/>
            </a:solidFill>
            <a:ln w="57150">
              <a:solidFill>
                <a:srgbClr val="3481B6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7" name="î$ḻíḍê">
              <a:extLst>
                <a:ext uri="{FF2B5EF4-FFF2-40B4-BE49-F238E27FC236}">
                  <a16:creationId xmlns:a16="http://schemas.microsoft.com/office/drawing/2014/main" id="{9E2035D4-38A8-4C77-9851-9E6C77088EB0}"/>
                </a:ext>
              </a:extLst>
            </p:cNvPr>
            <p:cNvSpPr/>
            <p:nvPr/>
          </p:nvSpPr>
          <p:spPr>
            <a:xfrm rot="3695988">
              <a:off x="5730356" y="2729352"/>
              <a:ext cx="975848" cy="314795"/>
            </a:xfrm>
            <a:custGeom>
              <a:avLst/>
              <a:gdLst>
                <a:gd name="connsiteX0" fmla="*/ 0 w 975848"/>
                <a:gd name="connsiteY0" fmla="*/ 149385 h 314795"/>
                <a:gd name="connsiteX1" fmla="*/ 864937 w 975848"/>
                <a:gd name="connsiteY1" fmla="*/ 158450 h 314795"/>
                <a:gd name="connsiteX2" fmla="*/ 924973 w 975848"/>
                <a:gd name="connsiteY2" fmla="*/ 219597 h 314795"/>
                <a:gd name="connsiteX3" fmla="*/ 975848 w 975848"/>
                <a:gd name="connsiteY3" fmla="*/ 178794 h 314795"/>
                <a:gd name="connsiteX4" fmla="*/ 974187 w 975848"/>
                <a:gd name="connsiteY4" fmla="*/ 314795 h 314795"/>
                <a:gd name="connsiteX5" fmla="*/ 843952 w 975848"/>
                <a:gd name="connsiteY5" fmla="*/ 284579 h 314795"/>
                <a:gd name="connsiteX6" fmla="*/ 888821 w 975848"/>
                <a:gd name="connsiteY6" fmla="*/ 248593 h 314795"/>
                <a:gd name="connsiteX7" fmla="*/ 834288 w 975848"/>
                <a:gd name="connsiteY7" fmla="*/ 192905 h 314795"/>
                <a:gd name="connsiteX8" fmla="*/ 29041 w 975848"/>
                <a:gd name="connsiteY8" fmla="*/ 185585 h 31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848" h="314795">
                  <a:moveTo>
                    <a:pt x="0" y="149385"/>
                  </a:moveTo>
                  <a:cubicBezTo>
                    <a:pt x="257462" y="-57104"/>
                    <a:pt x="619926" y="-45243"/>
                    <a:pt x="864937" y="158450"/>
                  </a:cubicBezTo>
                  <a:lnTo>
                    <a:pt x="924973" y="219597"/>
                  </a:lnTo>
                  <a:lnTo>
                    <a:pt x="975848" y="178794"/>
                  </a:lnTo>
                  <a:cubicBezTo>
                    <a:pt x="975848" y="178794"/>
                    <a:pt x="974187" y="314795"/>
                    <a:pt x="974187" y="314795"/>
                  </a:cubicBezTo>
                  <a:lnTo>
                    <a:pt x="843952" y="284579"/>
                  </a:lnTo>
                  <a:lnTo>
                    <a:pt x="888821" y="248593"/>
                  </a:lnTo>
                  <a:lnTo>
                    <a:pt x="834288" y="192905"/>
                  </a:lnTo>
                  <a:cubicBezTo>
                    <a:pt x="604181" y="862"/>
                    <a:pt x="269004" y="-6881"/>
                    <a:pt x="29041" y="185585"/>
                  </a:cubicBezTo>
                  <a:close/>
                </a:path>
              </a:pathLst>
            </a:custGeom>
            <a:solidFill>
              <a:srgbClr val="287AB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70000" lnSpcReduction="20000"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9" name="îsḷïdé">
              <a:extLst>
                <a:ext uri="{FF2B5EF4-FFF2-40B4-BE49-F238E27FC236}">
                  <a16:creationId xmlns:a16="http://schemas.microsoft.com/office/drawing/2014/main" id="{6CEF0AC6-4833-4E03-AF2B-324058A3DE03}"/>
                </a:ext>
              </a:extLst>
            </p:cNvPr>
            <p:cNvSpPr/>
            <p:nvPr/>
          </p:nvSpPr>
          <p:spPr>
            <a:xfrm>
              <a:off x="5226568" y="2830096"/>
              <a:ext cx="649940" cy="649034"/>
            </a:xfrm>
            <a:custGeom>
              <a:avLst/>
              <a:gdLst>
                <a:gd name="T0" fmla="*/ 0 w 6126"/>
                <a:gd name="T1" fmla="*/ 3063 h 6126"/>
                <a:gd name="T2" fmla="*/ 6126 w 6126"/>
                <a:gd name="T3" fmla="*/ 3063 h 6126"/>
                <a:gd name="T4" fmla="*/ 3063 w 6126"/>
                <a:gd name="T5" fmla="*/ 5753 h 6126"/>
                <a:gd name="T6" fmla="*/ 3063 w 6126"/>
                <a:gd name="T7" fmla="*/ 374 h 6126"/>
                <a:gd name="T8" fmla="*/ 3063 w 6126"/>
                <a:gd name="T9" fmla="*/ 5753 h 6126"/>
                <a:gd name="T10" fmla="*/ 2421 w 6126"/>
                <a:gd name="T11" fmla="*/ 5020 h 6126"/>
                <a:gd name="T12" fmla="*/ 2100 w 6126"/>
                <a:gd name="T13" fmla="*/ 5468 h 6126"/>
                <a:gd name="T14" fmla="*/ 1670 w 6126"/>
                <a:gd name="T15" fmla="*/ 4576 h 6126"/>
                <a:gd name="T16" fmla="*/ 1444 w 6126"/>
                <a:gd name="T17" fmla="*/ 5079 h 6126"/>
                <a:gd name="T18" fmla="*/ 1670 w 6126"/>
                <a:gd name="T19" fmla="*/ 4576 h 6126"/>
                <a:gd name="T20" fmla="*/ 1306 w 6126"/>
                <a:gd name="T21" fmla="*/ 4128 h 6126"/>
                <a:gd name="T22" fmla="*/ 772 w 6126"/>
                <a:gd name="T23" fmla="*/ 4265 h 6126"/>
                <a:gd name="T24" fmla="*/ 1042 w 6126"/>
                <a:gd name="T25" fmla="*/ 3454 h 6126"/>
                <a:gd name="T26" fmla="*/ 493 w 6126"/>
                <a:gd name="T27" fmla="*/ 3399 h 6126"/>
                <a:gd name="T28" fmla="*/ 1042 w 6126"/>
                <a:gd name="T29" fmla="*/ 3454 h 6126"/>
                <a:gd name="T30" fmla="*/ 502 w 6126"/>
                <a:gd name="T31" fmla="*/ 2637 h 6126"/>
                <a:gd name="T32" fmla="*/ 1050 w 6126"/>
                <a:gd name="T33" fmla="*/ 2582 h 6126"/>
                <a:gd name="T34" fmla="*/ 1256 w 6126"/>
                <a:gd name="T35" fmla="*/ 2042 h 6126"/>
                <a:gd name="T36" fmla="*/ 871 w 6126"/>
                <a:gd name="T37" fmla="*/ 1648 h 6126"/>
                <a:gd name="T38" fmla="*/ 1256 w 6126"/>
                <a:gd name="T39" fmla="*/ 2042 h 6126"/>
                <a:gd name="T40" fmla="*/ 1823 w 6126"/>
                <a:gd name="T41" fmla="*/ 1380 h 6126"/>
                <a:gd name="T42" fmla="*/ 1367 w 6126"/>
                <a:gd name="T43" fmla="*/ 1070 h 6126"/>
                <a:gd name="T44" fmla="*/ 2286 w 6126"/>
                <a:gd name="T45" fmla="*/ 549 h 6126"/>
                <a:gd name="T46" fmla="*/ 2327 w 6126"/>
                <a:gd name="T47" fmla="*/ 1099 h 6126"/>
                <a:gd name="T48" fmla="*/ 2286 w 6126"/>
                <a:gd name="T49" fmla="*/ 549 h 6126"/>
                <a:gd name="T50" fmla="*/ 3038 w 6126"/>
                <a:gd name="T51" fmla="*/ 956 h 6126"/>
                <a:gd name="T52" fmla="*/ 3187 w 6126"/>
                <a:gd name="T53" fmla="*/ 425 h 6126"/>
                <a:gd name="T54" fmla="*/ 3936 w 6126"/>
                <a:gd name="T55" fmla="*/ 566 h 6126"/>
                <a:gd name="T56" fmla="*/ 3895 w 6126"/>
                <a:gd name="T57" fmla="*/ 1116 h 6126"/>
                <a:gd name="T58" fmla="*/ 3936 w 6126"/>
                <a:gd name="T59" fmla="*/ 566 h 6126"/>
                <a:gd name="T60" fmla="*/ 4390 w 6126"/>
                <a:gd name="T61" fmla="*/ 1411 h 6126"/>
                <a:gd name="T62" fmla="*/ 4846 w 6126"/>
                <a:gd name="T63" fmla="*/ 1101 h 6126"/>
                <a:gd name="T64" fmla="*/ 4944 w 6126"/>
                <a:gd name="T65" fmla="*/ 2085 h 6126"/>
                <a:gd name="T66" fmla="*/ 5329 w 6126"/>
                <a:gd name="T67" fmla="*/ 1690 h 6126"/>
                <a:gd name="T68" fmla="*/ 4944 w 6126"/>
                <a:gd name="T69" fmla="*/ 2085 h 6126"/>
                <a:gd name="T70" fmla="*/ 5656 w 6126"/>
                <a:gd name="T71" fmla="*/ 2539 h 6126"/>
                <a:gd name="T72" fmla="*/ 5160 w 6126"/>
                <a:gd name="T73" fmla="*/ 2778 h 6126"/>
                <a:gd name="T74" fmla="*/ 5151 w 6126"/>
                <a:gd name="T75" fmla="*/ 3355 h 6126"/>
                <a:gd name="T76" fmla="*/ 5648 w 6126"/>
                <a:gd name="T77" fmla="*/ 3594 h 6126"/>
                <a:gd name="T78" fmla="*/ 5151 w 6126"/>
                <a:gd name="T79" fmla="*/ 3355 h 6126"/>
                <a:gd name="T80" fmla="*/ 5379 w 6126"/>
                <a:gd name="T81" fmla="*/ 4307 h 6126"/>
                <a:gd name="T82" fmla="*/ 4845 w 6126"/>
                <a:gd name="T83" fmla="*/ 4171 h 6126"/>
                <a:gd name="T84" fmla="*/ 4467 w 6126"/>
                <a:gd name="T85" fmla="*/ 4608 h 6126"/>
                <a:gd name="T86" fmla="*/ 4694 w 6126"/>
                <a:gd name="T87" fmla="*/ 5111 h 6126"/>
                <a:gd name="T88" fmla="*/ 4467 w 6126"/>
                <a:gd name="T89" fmla="*/ 4608 h 6126"/>
                <a:gd name="T90" fmla="*/ 4030 w 6126"/>
                <a:gd name="T91" fmla="*/ 5484 h 6126"/>
                <a:gd name="T92" fmla="*/ 3708 w 6126"/>
                <a:gd name="T93" fmla="*/ 5036 h 6126"/>
                <a:gd name="T94" fmla="*/ 2988 w 6126"/>
                <a:gd name="T95" fmla="*/ 5129 h 6126"/>
                <a:gd name="T96" fmla="*/ 3138 w 6126"/>
                <a:gd name="T97" fmla="*/ 5659 h 6126"/>
                <a:gd name="T98" fmla="*/ 2988 w 6126"/>
                <a:gd name="T99" fmla="*/ 5129 h 6126"/>
                <a:gd name="T100" fmla="*/ 3231 w 6126"/>
                <a:gd name="T101" fmla="*/ 3355 h 6126"/>
                <a:gd name="T102" fmla="*/ 3038 w 6126"/>
                <a:gd name="T103" fmla="*/ 4166 h 6126"/>
                <a:gd name="T104" fmla="*/ 2845 w 6126"/>
                <a:gd name="T105" fmla="*/ 3319 h 6126"/>
                <a:gd name="T106" fmla="*/ 2867 w 6126"/>
                <a:gd name="T107" fmla="*/ 2789 h 6126"/>
                <a:gd name="T108" fmla="*/ 3060 w 6126"/>
                <a:gd name="T109" fmla="*/ 1514 h 6126"/>
                <a:gd name="T110" fmla="*/ 3253 w 6126"/>
                <a:gd name="T111" fmla="*/ 2784 h 6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26" h="6126">
                  <a:moveTo>
                    <a:pt x="3063" y="0"/>
                  </a:moveTo>
                  <a:cubicBezTo>
                    <a:pt x="1374" y="0"/>
                    <a:pt x="0" y="1374"/>
                    <a:pt x="0" y="3063"/>
                  </a:cubicBezTo>
                  <a:cubicBezTo>
                    <a:pt x="0" y="4752"/>
                    <a:pt x="1374" y="6126"/>
                    <a:pt x="3063" y="6126"/>
                  </a:cubicBezTo>
                  <a:cubicBezTo>
                    <a:pt x="4752" y="6126"/>
                    <a:pt x="6126" y="4752"/>
                    <a:pt x="6126" y="3063"/>
                  </a:cubicBezTo>
                  <a:cubicBezTo>
                    <a:pt x="6126" y="1374"/>
                    <a:pt x="4752" y="0"/>
                    <a:pt x="3063" y="0"/>
                  </a:cubicBezTo>
                  <a:close/>
                  <a:moveTo>
                    <a:pt x="3063" y="5753"/>
                  </a:moveTo>
                  <a:cubicBezTo>
                    <a:pt x="1580" y="5753"/>
                    <a:pt x="374" y="4546"/>
                    <a:pt x="374" y="3063"/>
                  </a:cubicBezTo>
                  <a:cubicBezTo>
                    <a:pt x="374" y="1580"/>
                    <a:pt x="1580" y="374"/>
                    <a:pt x="3063" y="374"/>
                  </a:cubicBezTo>
                  <a:cubicBezTo>
                    <a:pt x="4546" y="374"/>
                    <a:pt x="5753" y="1580"/>
                    <a:pt x="5753" y="3063"/>
                  </a:cubicBezTo>
                  <a:cubicBezTo>
                    <a:pt x="5753" y="4546"/>
                    <a:pt x="4546" y="5753"/>
                    <a:pt x="3063" y="5753"/>
                  </a:cubicBezTo>
                  <a:close/>
                  <a:moveTo>
                    <a:pt x="2280" y="4969"/>
                  </a:moveTo>
                  <a:lnTo>
                    <a:pt x="2421" y="5020"/>
                  </a:lnTo>
                  <a:lnTo>
                    <a:pt x="2240" y="5519"/>
                  </a:lnTo>
                  <a:lnTo>
                    <a:pt x="2100" y="5468"/>
                  </a:lnTo>
                  <a:lnTo>
                    <a:pt x="2280" y="4969"/>
                  </a:lnTo>
                  <a:close/>
                  <a:moveTo>
                    <a:pt x="1670" y="4576"/>
                  </a:moveTo>
                  <a:lnTo>
                    <a:pt x="1785" y="4672"/>
                  </a:lnTo>
                  <a:lnTo>
                    <a:pt x="1444" y="5079"/>
                  </a:lnTo>
                  <a:lnTo>
                    <a:pt x="1330" y="4983"/>
                  </a:lnTo>
                  <a:lnTo>
                    <a:pt x="1670" y="4576"/>
                  </a:lnTo>
                  <a:close/>
                  <a:moveTo>
                    <a:pt x="1231" y="3999"/>
                  </a:moveTo>
                  <a:lnTo>
                    <a:pt x="1306" y="4128"/>
                  </a:lnTo>
                  <a:lnTo>
                    <a:pt x="847" y="4394"/>
                  </a:lnTo>
                  <a:lnTo>
                    <a:pt x="772" y="4265"/>
                  </a:lnTo>
                  <a:lnTo>
                    <a:pt x="1231" y="3999"/>
                  </a:lnTo>
                  <a:close/>
                  <a:moveTo>
                    <a:pt x="1042" y="3454"/>
                  </a:moveTo>
                  <a:lnTo>
                    <a:pt x="519" y="3546"/>
                  </a:lnTo>
                  <a:lnTo>
                    <a:pt x="493" y="3399"/>
                  </a:lnTo>
                  <a:lnTo>
                    <a:pt x="1016" y="3307"/>
                  </a:lnTo>
                  <a:lnTo>
                    <a:pt x="1042" y="3454"/>
                  </a:lnTo>
                  <a:close/>
                  <a:moveTo>
                    <a:pt x="1024" y="2729"/>
                  </a:moveTo>
                  <a:lnTo>
                    <a:pt x="502" y="2637"/>
                  </a:lnTo>
                  <a:lnTo>
                    <a:pt x="528" y="2490"/>
                  </a:lnTo>
                  <a:lnTo>
                    <a:pt x="1050" y="2582"/>
                  </a:lnTo>
                  <a:lnTo>
                    <a:pt x="1024" y="2729"/>
                  </a:lnTo>
                  <a:close/>
                  <a:moveTo>
                    <a:pt x="1256" y="2042"/>
                  </a:moveTo>
                  <a:lnTo>
                    <a:pt x="796" y="1777"/>
                  </a:lnTo>
                  <a:lnTo>
                    <a:pt x="871" y="1648"/>
                  </a:lnTo>
                  <a:lnTo>
                    <a:pt x="1330" y="1913"/>
                  </a:lnTo>
                  <a:lnTo>
                    <a:pt x="1256" y="2042"/>
                  </a:lnTo>
                  <a:close/>
                  <a:moveTo>
                    <a:pt x="1482" y="974"/>
                  </a:moveTo>
                  <a:lnTo>
                    <a:pt x="1823" y="1380"/>
                  </a:lnTo>
                  <a:lnTo>
                    <a:pt x="1708" y="1476"/>
                  </a:lnTo>
                  <a:lnTo>
                    <a:pt x="1367" y="1070"/>
                  </a:lnTo>
                  <a:lnTo>
                    <a:pt x="1482" y="974"/>
                  </a:lnTo>
                  <a:close/>
                  <a:moveTo>
                    <a:pt x="2286" y="549"/>
                  </a:moveTo>
                  <a:lnTo>
                    <a:pt x="2467" y="1048"/>
                  </a:lnTo>
                  <a:lnTo>
                    <a:pt x="2327" y="1099"/>
                  </a:lnTo>
                  <a:lnTo>
                    <a:pt x="2146" y="600"/>
                  </a:lnTo>
                  <a:lnTo>
                    <a:pt x="2286" y="549"/>
                  </a:lnTo>
                  <a:close/>
                  <a:moveTo>
                    <a:pt x="3187" y="956"/>
                  </a:moveTo>
                  <a:lnTo>
                    <a:pt x="3038" y="956"/>
                  </a:lnTo>
                  <a:lnTo>
                    <a:pt x="3038" y="425"/>
                  </a:lnTo>
                  <a:lnTo>
                    <a:pt x="3187" y="425"/>
                  </a:lnTo>
                  <a:lnTo>
                    <a:pt x="3187" y="956"/>
                  </a:lnTo>
                  <a:close/>
                  <a:moveTo>
                    <a:pt x="3936" y="566"/>
                  </a:moveTo>
                  <a:lnTo>
                    <a:pt x="4076" y="617"/>
                  </a:lnTo>
                  <a:lnTo>
                    <a:pt x="3895" y="1116"/>
                  </a:lnTo>
                  <a:lnTo>
                    <a:pt x="3754" y="1065"/>
                  </a:lnTo>
                  <a:lnTo>
                    <a:pt x="3936" y="566"/>
                  </a:lnTo>
                  <a:close/>
                  <a:moveTo>
                    <a:pt x="4505" y="1507"/>
                  </a:moveTo>
                  <a:lnTo>
                    <a:pt x="4390" y="1411"/>
                  </a:lnTo>
                  <a:lnTo>
                    <a:pt x="4731" y="1005"/>
                  </a:lnTo>
                  <a:lnTo>
                    <a:pt x="4846" y="1101"/>
                  </a:lnTo>
                  <a:lnTo>
                    <a:pt x="4505" y="1507"/>
                  </a:lnTo>
                  <a:close/>
                  <a:moveTo>
                    <a:pt x="4944" y="2085"/>
                  </a:moveTo>
                  <a:lnTo>
                    <a:pt x="4869" y="1956"/>
                  </a:lnTo>
                  <a:lnTo>
                    <a:pt x="5329" y="1690"/>
                  </a:lnTo>
                  <a:lnTo>
                    <a:pt x="5404" y="1820"/>
                  </a:lnTo>
                  <a:lnTo>
                    <a:pt x="4944" y="2085"/>
                  </a:lnTo>
                  <a:close/>
                  <a:moveTo>
                    <a:pt x="5134" y="2631"/>
                  </a:moveTo>
                  <a:lnTo>
                    <a:pt x="5656" y="2539"/>
                  </a:lnTo>
                  <a:lnTo>
                    <a:pt x="5682" y="2686"/>
                  </a:lnTo>
                  <a:lnTo>
                    <a:pt x="5160" y="2778"/>
                  </a:lnTo>
                  <a:lnTo>
                    <a:pt x="5134" y="2631"/>
                  </a:lnTo>
                  <a:close/>
                  <a:moveTo>
                    <a:pt x="5151" y="3355"/>
                  </a:moveTo>
                  <a:lnTo>
                    <a:pt x="5674" y="3447"/>
                  </a:lnTo>
                  <a:lnTo>
                    <a:pt x="5648" y="3594"/>
                  </a:lnTo>
                  <a:lnTo>
                    <a:pt x="5125" y="3502"/>
                  </a:lnTo>
                  <a:lnTo>
                    <a:pt x="5151" y="3355"/>
                  </a:lnTo>
                  <a:close/>
                  <a:moveTo>
                    <a:pt x="4920" y="4042"/>
                  </a:moveTo>
                  <a:lnTo>
                    <a:pt x="5379" y="4307"/>
                  </a:lnTo>
                  <a:lnTo>
                    <a:pt x="5305" y="4437"/>
                  </a:lnTo>
                  <a:lnTo>
                    <a:pt x="4845" y="4171"/>
                  </a:lnTo>
                  <a:lnTo>
                    <a:pt x="4920" y="4042"/>
                  </a:lnTo>
                  <a:close/>
                  <a:moveTo>
                    <a:pt x="4467" y="4608"/>
                  </a:moveTo>
                  <a:lnTo>
                    <a:pt x="4808" y="5015"/>
                  </a:lnTo>
                  <a:lnTo>
                    <a:pt x="4694" y="5111"/>
                  </a:lnTo>
                  <a:lnTo>
                    <a:pt x="4353" y="4704"/>
                  </a:lnTo>
                  <a:lnTo>
                    <a:pt x="4467" y="4608"/>
                  </a:lnTo>
                  <a:close/>
                  <a:moveTo>
                    <a:pt x="3849" y="4985"/>
                  </a:moveTo>
                  <a:lnTo>
                    <a:pt x="4030" y="5484"/>
                  </a:lnTo>
                  <a:lnTo>
                    <a:pt x="3890" y="5535"/>
                  </a:lnTo>
                  <a:lnTo>
                    <a:pt x="3708" y="5036"/>
                  </a:lnTo>
                  <a:lnTo>
                    <a:pt x="3849" y="4985"/>
                  </a:lnTo>
                  <a:close/>
                  <a:moveTo>
                    <a:pt x="2988" y="5129"/>
                  </a:moveTo>
                  <a:lnTo>
                    <a:pt x="3138" y="5129"/>
                  </a:lnTo>
                  <a:lnTo>
                    <a:pt x="3138" y="5659"/>
                  </a:lnTo>
                  <a:lnTo>
                    <a:pt x="2988" y="5659"/>
                  </a:lnTo>
                  <a:lnTo>
                    <a:pt x="2988" y="5129"/>
                  </a:lnTo>
                  <a:close/>
                  <a:moveTo>
                    <a:pt x="3401" y="3063"/>
                  </a:moveTo>
                  <a:cubicBezTo>
                    <a:pt x="3401" y="3189"/>
                    <a:pt x="3332" y="3297"/>
                    <a:pt x="3231" y="3355"/>
                  </a:cubicBezTo>
                  <a:lnTo>
                    <a:pt x="3231" y="3797"/>
                  </a:lnTo>
                  <a:lnTo>
                    <a:pt x="3038" y="4166"/>
                  </a:lnTo>
                  <a:lnTo>
                    <a:pt x="2845" y="3797"/>
                  </a:lnTo>
                  <a:lnTo>
                    <a:pt x="2845" y="3319"/>
                  </a:lnTo>
                  <a:cubicBezTo>
                    <a:pt x="2772" y="3257"/>
                    <a:pt x="2725" y="3166"/>
                    <a:pt x="2725" y="3063"/>
                  </a:cubicBezTo>
                  <a:cubicBezTo>
                    <a:pt x="2725" y="2950"/>
                    <a:pt x="2782" y="2850"/>
                    <a:pt x="2867" y="2789"/>
                  </a:cubicBezTo>
                  <a:lnTo>
                    <a:pt x="2867" y="1883"/>
                  </a:lnTo>
                  <a:lnTo>
                    <a:pt x="3060" y="1514"/>
                  </a:lnTo>
                  <a:lnTo>
                    <a:pt x="3253" y="1883"/>
                  </a:lnTo>
                  <a:lnTo>
                    <a:pt x="3253" y="2784"/>
                  </a:lnTo>
                  <a:cubicBezTo>
                    <a:pt x="3342" y="2844"/>
                    <a:pt x="3401" y="2947"/>
                    <a:pt x="3401" y="3063"/>
                  </a:cubicBezTo>
                  <a:close/>
                </a:path>
              </a:pathLst>
            </a:custGeom>
            <a:solidFill>
              <a:srgbClr val="287AB2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2" name="iṣlíḋé">
            <a:extLst>
              <a:ext uri="{FF2B5EF4-FFF2-40B4-BE49-F238E27FC236}">
                <a16:creationId xmlns:a16="http://schemas.microsoft.com/office/drawing/2014/main" id="{1F031D68-8860-44EB-BD1E-3969FCAB4AB9}"/>
              </a:ext>
            </a:extLst>
          </p:cNvPr>
          <p:cNvGrpSpPr/>
          <p:nvPr/>
        </p:nvGrpSpPr>
        <p:grpSpPr>
          <a:xfrm>
            <a:off x="2669623" y="3649707"/>
            <a:ext cx="1897307" cy="1693620"/>
            <a:chOff x="3435239" y="3367602"/>
            <a:chExt cx="1546677" cy="1380633"/>
          </a:xfrm>
        </p:grpSpPr>
        <p:sp>
          <p:nvSpPr>
            <p:cNvPr id="130" name="iŝļîďé">
              <a:extLst>
                <a:ext uri="{FF2B5EF4-FFF2-40B4-BE49-F238E27FC236}">
                  <a16:creationId xmlns:a16="http://schemas.microsoft.com/office/drawing/2014/main" id="{9F897CBC-72B8-4105-A838-A9E5EE19BCFD}"/>
                </a:ext>
              </a:extLst>
            </p:cNvPr>
            <p:cNvSpPr/>
            <p:nvPr/>
          </p:nvSpPr>
          <p:spPr>
            <a:xfrm>
              <a:off x="3711320" y="3477657"/>
              <a:ext cx="1270596" cy="1270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0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7"/>
                  </a:cubicBezTo>
                  <a:cubicBezTo>
                    <a:pt x="17591" y="17348"/>
                    <a:pt x="20465" y="11947"/>
                    <a:pt x="18906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rgbClr val="EDEDED"/>
            </a:solidFill>
            <a:ln w="57150">
              <a:solidFill>
                <a:srgbClr val="1E5B84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1" name="ïşḻiḓê">
              <a:extLst>
                <a:ext uri="{FF2B5EF4-FFF2-40B4-BE49-F238E27FC236}">
                  <a16:creationId xmlns:a16="http://schemas.microsoft.com/office/drawing/2014/main" id="{9468EB64-4C28-47CE-98F4-CECABBF8DC8C}"/>
                </a:ext>
              </a:extLst>
            </p:cNvPr>
            <p:cNvSpPr/>
            <p:nvPr/>
          </p:nvSpPr>
          <p:spPr>
            <a:xfrm rot="3695988">
              <a:off x="3784454" y="3018387"/>
              <a:ext cx="291108" cy="989538"/>
            </a:xfrm>
            <a:custGeom>
              <a:avLst/>
              <a:gdLst>
                <a:gd name="connsiteX0" fmla="*/ 64360 w 291108"/>
                <a:gd name="connsiteY0" fmla="*/ 29893 h 989538"/>
                <a:gd name="connsiteX1" fmla="*/ 197060 w 291108"/>
                <a:gd name="connsiteY1" fmla="*/ 0 h 989538"/>
                <a:gd name="connsiteX2" fmla="*/ 197820 w 291108"/>
                <a:gd name="connsiteY2" fmla="*/ 133682 h 989538"/>
                <a:gd name="connsiteX3" fmla="*/ 154483 w 291108"/>
                <a:gd name="connsiteY3" fmla="*/ 99979 h 989538"/>
                <a:gd name="connsiteX4" fmla="*/ 111704 w 291108"/>
                <a:gd name="connsiteY4" fmla="*/ 167894 h 989538"/>
                <a:gd name="connsiteX5" fmla="*/ 291108 w 291108"/>
                <a:gd name="connsiteY5" fmla="*/ 952925 h 989538"/>
                <a:gd name="connsiteX6" fmla="*/ 262632 w 291108"/>
                <a:gd name="connsiteY6" fmla="*/ 989538 h 989538"/>
                <a:gd name="connsiteX7" fmla="*/ 71078 w 291108"/>
                <a:gd name="connsiteY7" fmla="*/ 146053 h 989538"/>
                <a:gd name="connsiteX8" fmla="*/ 117888 w 291108"/>
                <a:gd name="connsiteY8" fmla="*/ 71521 h 98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108" h="989538">
                  <a:moveTo>
                    <a:pt x="64360" y="29893"/>
                  </a:moveTo>
                  <a:cubicBezTo>
                    <a:pt x="64360" y="29893"/>
                    <a:pt x="197060" y="0"/>
                    <a:pt x="197060" y="0"/>
                  </a:cubicBezTo>
                  <a:lnTo>
                    <a:pt x="197820" y="133682"/>
                  </a:lnTo>
                  <a:lnTo>
                    <a:pt x="154483" y="99979"/>
                  </a:lnTo>
                  <a:lnTo>
                    <a:pt x="111704" y="167894"/>
                  </a:lnTo>
                  <a:cubicBezTo>
                    <a:pt x="-21801" y="436213"/>
                    <a:pt x="48317" y="764053"/>
                    <a:pt x="291108" y="952925"/>
                  </a:cubicBezTo>
                  <a:lnTo>
                    <a:pt x="262632" y="989538"/>
                  </a:lnTo>
                  <a:cubicBezTo>
                    <a:pt x="2127" y="786925"/>
                    <a:pt x="-70312" y="431583"/>
                    <a:pt x="71078" y="146053"/>
                  </a:cubicBezTo>
                  <a:lnTo>
                    <a:pt x="117888" y="71521"/>
                  </a:lnTo>
                  <a:close/>
                </a:path>
              </a:pathLst>
            </a:custGeom>
            <a:solidFill>
              <a:srgbClr val="1E5B8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3" name="i$ļídé">
              <a:extLst>
                <a:ext uri="{FF2B5EF4-FFF2-40B4-BE49-F238E27FC236}">
                  <a16:creationId xmlns:a16="http://schemas.microsoft.com/office/drawing/2014/main" id="{F34CE8D0-8B43-48B8-A4A5-F283504C17F3}"/>
                </a:ext>
              </a:extLst>
            </p:cNvPr>
            <p:cNvSpPr/>
            <p:nvPr/>
          </p:nvSpPr>
          <p:spPr>
            <a:xfrm>
              <a:off x="4021648" y="3788354"/>
              <a:ext cx="649940" cy="649184"/>
            </a:xfrm>
            <a:custGeom>
              <a:avLst/>
              <a:gdLst>
                <a:gd name="connsiteX0" fmla="*/ 285664 w 607709"/>
                <a:gd name="connsiteY0" fmla="*/ 459028 h 607004"/>
                <a:gd name="connsiteX1" fmla="*/ 303937 w 607709"/>
                <a:gd name="connsiteY1" fmla="*/ 460157 h 607004"/>
                <a:gd name="connsiteX2" fmla="*/ 322116 w 607709"/>
                <a:gd name="connsiteY2" fmla="*/ 459028 h 607004"/>
                <a:gd name="connsiteX3" fmla="*/ 322116 w 607709"/>
                <a:gd name="connsiteY3" fmla="*/ 467683 h 607004"/>
                <a:gd name="connsiteX4" fmla="*/ 322116 w 607709"/>
                <a:gd name="connsiteY4" fmla="*/ 504559 h 607004"/>
                <a:gd name="connsiteX5" fmla="*/ 356778 w 607709"/>
                <a:gd name="connsiteY5" fmla="*/ 554230 h 607004"/>
                <a:gd name="connsiteX6" fmla="*/ 303937 w 607709"/>
                <a:gd name="connsiteY6" fmla="*/ 607004 h 607004"/>
                <a:gd name="connsiteX7" fmla="*/ 251001 w 607709"/>
                <a:gd name="connsiteY7" fmla="*/ 554230 h 607004"/>
                <a:gd name="connsiteX8" fmla="*/ 285664 w 607709"/>
                <a:gd name="connsiteY8" fmla="*/ 504559 h 607004"/>
                <a:gd name="connsiteX9" fmla="*/ 285664 w 607709"/>
                <a:gd name="connsiteY9" fmla="*/ 467683 h 607004"/>
                <a:gd name="connsiteX10" fmla="*/ 426971 w 607709"/>
                <a:gd name="connsiteY10" fmla="*/ 400600 h 607004"/>
                <a:gd name="connsiteX11" fmla="*/ 459183 w 607709"/>
                <a:gd name="connsiteY11" fmla="*/ 432678 h 607004"/>
                <a:gd name="connsiteX12" fmla="*/ 481411 w 607709"/>
                <a:gd name="connsiteY12" fmla="*/ 427786 h 607004"/>
                <a:gd name="connsiteX13" fmla="*/ 534250 w 607709"/>
                <a:gd name="connsiteY13" fmla="*/ 480843 h 607004"/>
                <a:gd name="connsiteX14" fmla="*/ 481411 w 607709"/>
                <a:gd name="connsiteY14" fmla="*/ 533616 h 607004"/>
                <a:gd name="connsiteX15" fmla="*/ 428478 w 607709"/>
                <a:gd name="connsiteY15" fmla="*/ 480843 h 607004"/>
                <a:gd name="connsiteX16" fmla="*/ 433376 w 607709"/>
                <a:gd name="connsiteY16" fmla="*/ 458641 h 607004"/>
                <a:gd name="connsiteX17" fmla="*/ 401164 w 607709"/>
                <a:gd name="connsiteY17" fmla="*/ 426375 h 607004"/>
                <a:gd name="connsiteX18" fmla="*/ 426971 w 607709"/>
                <a:gd name="connsiteY18" fmla="*/ 400600 h 607004"/>
                <a:gd name="connsiteX19" fmla="*/ 180789 w 607709"/>
                <a:gd name="connsiteY19" fmla="*/ 400600 h 607004"/>
                <a:gd name="connsiteX20" fmla="*/ 206686 w 607709"/>
                <a:gd name="connsiteY20" fmla="*/ 426182 h 607004"/>
                <a:gd name="connsiteX21" fmla="*/ 174385 w 607709"/>
                <a:gd name="connsiteY21" fmla="*/ 458349 h 607004"/>
                <a:gd name="connsiteX22" fmla="*/ 179282 w 607709"/>
                <a:gd name="connsiteY22" fmla="*/ 480546 h 607004"/>
                <a:gd name="connsiteX23" fmla="*/ 126453 w 607709"/>
                <a:gd name="connsiteY23" fmla="*/ 533404 h 607004"/>
                <a:gd name="connsiteX24" fmla="*/ 73529 w 607709"/>
                <a:gd name="connsiteY24" fmla="*/ 480546 h 607004"/>
                <a:gd name="connsiteX25" fmla="*/ 126453 w 607709"/>
                <a:gd name="connsiteY25" fmla="*/ 427781 h 607004"/>
                <a:gd name="connsiteX26" fmla="*/ 148677 w 607709"/>
                <a:gd name="connsiteY26" fmla="*/ 432672 h 607004"/>
                <a:gd name="connsiteX27" fmla="*/ 361571 w 607709"/>
                <a:gd name="connsiteY27" fmla="*/ 349156 h 607004"/>
                <a:gd name="connsiteX28" fmla="*/ 341320 w 607709"/>
                <a:gd name="connsiteY28" fmla="*/ 390073 h 607004"/>
                <a:gd name="connsiteX29" fmla="*/ 386438 w 607709"/>
                <a:gd name="connsiteY29" fmla="*/ 349156 h 607004"/>
                <a:gd name="connsiteX30" fmla="*/ 313439 w 607709"/>
                <a:gd name="connsiteY30" fmla="*/ 349156 h 607004"/>
                <a:gd name="connsiteX31" fmla="*/ 313439 w 607709"/>
                <a:gd name="connsiteY31" fmla="*/ 393835 h 607004"/>
                <a:gd name="connsiteX32" fmla="*/ 341603 w 607709"/>
                <a:gd name="connsiteY32" fmla="*/ 349156 h 607004"/>
                <a:gd name="connsiteX33" fmla="*/ 266249 w 607709"/>
                <a:gd name="connsiteY33" fmla="*/ 349156 h 607004"/>
                <a:gd name="connsiteX34" fmla="*/ 294318 w 607709"/>
                <a:gd name="connsiteY34" fmla="*/ 393647 h 607004"/>
                <a:gd name="connsiteX35" fmla="*/ 294318 w 607709"/>
                <a:gd name="connsiteY35" fmla="*/ 349156 h 607004"/>
                <a:gd name="connsiteX36" fmla="*/ 221413 w 607709"/>
                <a:gd name="connsiteY36" fmla="*/ 349156 h 607004"/>
                <a:gd name="connsiteX37" fmla="*/ 266437 w 607709"/>
                <a:gd name="connsiteY37" fmla="*/ 390073 h 607004"/>
                <a:gd name="connsiteX38" fmla="*/ 246280 w 607709"/>
                <a:gd name="connsiteY38" fmla="*/ 349156 h 607004"/>
                <a:gd name="connsiteX39" fmla="*/ 365904 w 607709"/>
                <a:gd name="connsiteY39" fmla="*/ 276823 h 607004"/>
                <a:gd name="connsiteX40" fmla="*/ 368165 w 607709"/>
                <a:gd name="connsiteY40" fmla="*/ 303537 h 607004"/>
                <a:gd name="connsiteX41" fmla="*/ 365904 w 607709"/>
                <a:gd name="connsiteY41" fmla="*/ 330250 h 607004"/>
                <a:gd name="connsiteX42" fmla="*/ 394350 w 607709"/>
                <a:gd name="connsiteY42" fmla="*/ 330250 h 607004"/>
                <a:gd name="connsiteX43" fmla="*/ 398212 w 607709"/>
                <a:gd name="connsiteY43" fmla="*/ 303537 h 607004"/>
                <a:gd name="connsiteX44" fmla="*/ 394350 w 607709"/>
                <a:gd name="connsiteY44" fmla="*/ 276823 h 607004"/>
                <a:gd name="connsiteX45" fmla="*/ 313439 w 607709"/>
                <a:gd name="connsiteY45" fmla="*/ 276823 h 607004"/>
                <a:gd name="connsiteX46" fmla="*/ 313439 w 607709"/>
                <a:gd name="connsiteY46" fmla="*/ 330250 h 607004"/>
                <a:gd name="connsiteX47" fmla="*/ 346689 w 607709"/>
                <a:gd name="connsiteY47" fmla="*/ 330250 h 607004"/>
                <a:gd name="connsiteX48" fmla="*/ 349232 w 607709"/>
                <a:gd name="connsiteY48" fmla="*/ 303537 h 607004"/>
                <a:gd name="connsiteX49" fmla="*/ 346689 w 607709"/>
                <a:gd name="connsiteY49" fmla="*/ 276823 h 607004"/>
                <a:gd name="connsiteX50" fmla="*/ 261068 w 607709"/>
                <a:gd name="connsiteY50" fmla="*/ 276823 h 607004"/>
                <a:gd name="connsiteX51" fmla="*/ 258525 w 607709"/>
                <a:gd name="connsiteY51" fmla="*/ 303537 h 607004"/>
                <a:gd name="connsiteX52" fmla="*/ 261068 w 607709"/>
                <a:gd name="connsiteY52" fmla="*/ 330250 h 607004"/>
                <a:gd name="connsiteX53" fmla="*/ 294318 w 607709"/>
                <a:gd name="connsiteY53" fmla="*/ 330250 h 607004"/>
                <a:gd name="connsiteX54" fmla="*/ 294318 w 607709"/>
                <a:gd name="connsiteY54" fmla="*/ 276823 h 607004"/>
                <a:gd name="connsiteX55" fmla="*/ 213312 w 607709"/>
                <a:gd name="connsiteY55" fmla="*/ 276823 h 607004"/>
                <a:gd name="connsiteX56" fmla="*/ 209450 w 607709"/>
                <a:gd name="connsiteY56" fmla="*/ 303537 h 607004"/>
                <a:gd name="connsiteX57" fmla="*/ 213312 w 607709"/>
                <a:gd name="connsiteY57" fmla="*/ 330250 h 607004"/>
                <a:gd name="connsiteX58" fmla="*/ 241758 w 607709"/>
                <a:gd name="connsiteY58" fmla="*/ 330250 h 607004"/>
                <a:gd name="connsiteX59" fmla="*/ 239498 w 607709"/>
                <a:gd name="connsiteY59" fmla="*/ 303537 h 607004"/>
                <a:gd name="connsiteX60" fmla="*/ 241758 w 607709"/>
                <a:gd name="connsiteY60" fmla="*/ 276823 h 607004"/>
                <a:gd name="connsiteX61" fmla="*/ 52952 w 607709"/>
                <a:gd name="connsiteY61" fmla="*/ 253683 h 607004"/>
                <a:gd name="connsiteX62" fmla="*/ 102701 w 607709"/>
                <a:gd name="connsiteY62" fmla="*/ 288291 h 607004"/>
                <a:gd name="connsiteX63" fmla="*/ 147927 w 607709"/>
                <a:gd name="connsiteY63" fmla="*/ 288291 h 607004"/>
                <a:gd name="connsiteX64" fmla="*/ 147173 w 607709"/>
                <a:gd name="connsiteY64" fmla="*/ 303527 h 607004"/>
                <a:gd name="connsiteX65" fmla="*/ 148681 w 607709"/>
                <a:gd name="connsiteY65" fmla="*/ 324781 h 607004"/>
                <a:gd name="connsiteX66" fmla="*/ 102701 w 607709"/>
                <a:gd name="connsiteY66" fmla="*/ 324781 h 607004"/>
                <a:gd name="connsiteX67" fmla="*/ 52952 w 607709"/>
                <a:gd name="connsiteY67" fmla="*/ 359296 h 607004"/>
                <a:gd name="connsiteX68" fmla="*/ 0 w 607709"/>
                <a:gd name="connsiteY68" fmla="*/ 306536 h 607004"/>
                <a:gd name="connsiteX69" fmla="*/ 52952 w 607709"/>
                <a:gd name="connsiteY69" fmla="*/ 253683 h 607004"/>
                <a:gd name="connsiteX70" fmla="*/ 554868 w 607709"/>
                <a:gd name="connsiteY70" fmla="*/ 250648 h 607004"/>
                <a:gd name="connsiteX71" fmla="*/ 607709 w 607709"/>
                <a:gd name="connsiteY71" fmla="*/ 303631 h 607004"/>
                <a:gd name="connsiteX72" fmla="*/ 554868 w 607709"/>
                <a:gd name="connsiteY72" fmla="*/ 356426 h 607004"/>
                <a:gd name="connsiteX73" fmla="*/ 506359 w 607709"/>
                <a:gd name="connsiteY73" fmla="*/ 324805 h 607004"/>
                <a:gd name="connsiteX74" fmla="*/ 459169 w 607709"/>
                <a:gd name="connsiteY74" fmla="*/ 324805 h 607004"/>
                <a:gd name="connsiteX75" fmla="*/ 460676 w 607709"/>
                <a:gd name="connsiteY75" fmla="*/ 303537 h 607004"/>
                <a:gd name="connsiteX76" fmla="*/ 459923 w 607709"/>
                <a:gd name="connsiteY76" fmla="*/ 288291 h 607004"/>
                <a:gd name="connsiteX77" fmla="*/ 504098 w 607709"/>
                <a:gd name="connsiteY77" fmla="*/ 288291 h 607004"/>
                <a:gd name="connsiteX78" fmla="*/ 554868 w 607709"/>
                <a:gd name="connsiteY78" fmla="*/ 250648 h 607004"/>
                <a:gd name="connsiteX79" fmla="*/ 341320 w 607709"/>
                <a:gd name="connsiteY79" fmla="*/ 217001 h 607004"/>
                <a:gd name="connsiteX80" fmla="*/ 361571 w 607709"/>
                <a:gd name="connsiteY80" fmla="*/ 257823 h 607004"/>
                <a:gd name="connsiteX81" fmla="*/ 386438 w 607709"/>
                <a:gd name="connsiteY81" fmla="*/ 257823 h 607004"/>
                <a:gd name="connsiteX82" fmla="*/ 341320 w 607709"/>
                <a:gd name="connsiteY82" fmla="*/ 217001 h 607004"/>
                <a:gd name="connsiteX83" fmla="*/ 266437 w 607709"/>
                <a:gd name="connsiteY83" fmla="*/ 217001 h 607004"/>
                <a:gd name="connsiteX84" fmla="*/ 221413 w 607709"/>
                <a:gd name="connsiteY84" fmla="*/ 257823 h 607004"/>
                <a:gd name="connsiteX85" fmla="*/ 246280 w 607709"/>
                <a:gd name="connsiteY85" fmla="*/ 257823 h 607004"/>
                <a:gd name="connsiteX86" fmla="*/ 266437 w 607709"/>
                <a:gd name="connsiteY86" fmla="*/ 217001 h 607004"/>
                <a:gd name="connsiteX87" fmla="*/ 313439 w 607709"/>
                <a:gd name="connsiteY87" fmla="*/ 213332 h 607004"/>
                <a:gd name="connsiteX88" fmla="*/ 313439 w 607709"/>
                <a:gd name="connsiteY88" fmla="*/ 257823 h 607004"/>
                <a:gd name="connsiteX89" fmla="*/ 341603 w 607709"/>
                <a:gd name="connsiteY89" fmla="*/ 257823 h 607004"/>
                <a:gd name="connsiteX90" fmla="*/ 313439 w 607709"/>
                <a:gd name="connsiteY90" fmla="*/ 213332 h 607004"/>
                <a:gd name="connsiteX91" fmla="*/ 294318 w 607709"/>
                <a:gd name="connsiteY91" fmla="*/ 213238 h 607004"/>
                <a:gd name="connsiteX92" fmla="*/ 266249 w 607709"/>
                <a:gd name="connsiteY92" fmla="*/ 257823 h 607004"/>
                <a:gd name="connsiteX93" fmla="*/ 294318 w 607709"/>
                <a:gd name="connsiteY93" fmla="*/ 257823 h 607004"/>
                <a:gd name="connsiteX94" fmla="*/ 303926 w 607709"/>
                <a:gd name="connsiteY94" fmla="*/ 177119 h 607004"/>
                <a:gd name="connsiteX95" fmla="*/ 430520 w 607709"/>
                <a:gd name="connsiteY95" fmla="*/ 303537 h 607004"/>
                <a:gd name="connsiteX96" fmla="*/ 303926 w 607709"/>
                <a:gd name="connsiteY96" fmla="*/ 429955 h 607004"/>
                <a:gd name="connsiteX97" fmla="*/ 177331 w 607709"/>
                <a:gd name="connsiteY97" fmla="*/ 303537 h 607004"/>
                <a:gd name="connsiteX98" fmla="*/ 303926 w 607709"/>
                <a:gd name="connsiteY98" fmla="*/ 177119 h 607004"/>
                <a:gd name="connsiteX99" fmla="*/ 481407 w 607709"/>
                <a:gd name="connsiteY99" fmla="*/ 73505 h 607004"/>
                <a:gd name="connsiteX100" fmla="*/ 518779 w 607709"/>
                <a:gd name="connsiteY100" fmla="*/ 88885 h 607004"/>
                <a:gd name="connsiteX101" fmla="*/ 518779 w 607709"/>
                <a:gd name="connsiteY101" fmla="*/ 163578 h 607004"/>
                <a:gd name="connsiteX102" fmla="*/ 459266 w 607709"/>
                <a:gd name="connsiteY102" fmla="*/ 174208 h 607004"/>
                <a:gd name="connsiteX103" fmla="*/ 426966 w 607709"/>
                <a:gd name="connsiteY103" fmla="*/ 206475 h 607004"/>
                <a:gd name="connsiteX104" fmla="*/ 401164 w 607709"/>
                <a:gd name="connsiteY104" fmla="*/ 180605 h 607004"/>
                <a:gd name="connsiteX105" fmla="*/ 406438 w 607709"/>
                <a:gd name="connsiteY105" fmla="*/ 175337 h 607004"/>
                <a:gd name="connsiteX106" fmla="*/ 433369 w 607709"/>
                <a:gd name="connsiteY106" fmla="*/ 148339 h 607004"/>
                <a:gd name="connsiteX107" fmla="*/ 444105 w 607709"/>
                <a:gd name="connsiteY107" fmla="*/ 88885 h 607004"/>
                <a:gd name="connsiteX108" fmla="*/ 481407 w 607709"/>
                <a:gd name="connsiteY108" fmla="*/ 73505 h 607004"/>
                <a:gd name="connsiteX109" fmla="*/ 126565 w 607709"/>
                <a:gd name="connsiteY109" fmla="*/ 73459 h 607004"/>
                <a:gd name="connsiteX110" fmla="*/ 179414 w 607709"/>
                <a:gd name="connsiteY110" fmla="*/ 126317 h 607004"/>
                <a:gd name="connsiteX111" fmla="*/ 174515 w 607709"/>
                <a:gd name="connsiteY111" fmla="*/ 148514 h 607004"/>
                <a:gd name="connsiteX112" fmla="*/ 206827 w 607709"/>
                <a:gd name="connsiteY112" fmla="*/ 180680 h 607004"/>
                <a:gd name="connsiteX113" fmla="*/ 180921 w 607709"/>
                <a:gd name="connsiteY113" fmla="*/ 206545 h 607004"/>
                <a:gd name="connsiteX114" fmla="*/ 148703 w 607709"/>
                <a:gd name="connsiteY114" fmla="*/ 174284 h 607004"/>
                <a:gd name="connsiteX115" fmla="*/ 126471 w 607709"/>
                <a:gd name="connsiteY115" fmla="*/ 179175 h 607004"/>
                <a:gd name="connsiteX116" fmla="*/ 73717 w 607709"/>
                <a:gd name="connsiteY116" fmla="*/ 126317 h 607004"/>
                <a:gd name="connsiteX117" fmla="*/ 126565 w 607709"/>
                <a:gd name="connsiteY117" fmla="*/ 73459 h 607004"/>
                <a:gd name="connsiteX118" fmla="*/ 303937 w 607709"/>
                <a:gd name="connsiteY118" fmla="*/ 0 h 607004"/>
                <a:gd name="connsiteX119" fmla="*/ 356778 w 607709"/>
                <a:gd name="connsiteY119" fmla="*/ 52774 h 607004"/>
                <a:gd name="connsiteX120" fmla="*/ 322116 w 607709"/>
                <a:gd name="connsiteY120" fmla="*/ 102445 h 607004"/>
                <a:gd name="connsiteX121" fmla="*/ 322116 w 607709"/>
                <a:gd name="connsiteY121" fmla="*/ 147976 h 607004"/>
                <a:gd name="connsiteX122" fmla="*/ 303937 w 607709"/>
                <a:gd name="connsiteY122" fmla="*/ 146847 h 607004"/>
                <a:gd name="connsiteX123" fmla="*/ 285664 w 607709"/>
                <a:gd name="connsiteY123" fmla="*/ 147976 h 607004"/>
                <a:gd name="connsiteX124" fmla="*/ 285664 w 607709"/>
                <a:gd name="connsiteY124" fmla="*/ 102633 h 607004"/>
                <a:gd name="connsiteX125" fmla="*/ 251001 w 607709"/>
                <a:gd name="connsiteY125" fmla="*/ 52774 h 607004"/>
                <a:gd name="connsiteX126" fmla="*/ 303937 w 607709"/>
                <a:gd name="connsiteY126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07709" h="607004">
                  <a:moveTo>
                    <a:pt x="285664" y="459028"/>
                  </a:moveTo>
                  <a:cubicBezTo>
                    <a:pt x="291598" y="459781"/>
                    <a:pt x="297720" y="460157"/>
                    <a:pt x="303937" y="460157"/>
                  </a:cubicBezTo>
                  <a:cubicBezTo>
                    <a:pt x="310059" y="460157"/>
                    <a:pt x="316087" y="459781"/>
                    <a:pt x="322116" y="459028"/>
                  </a:cubicBezTo>
                  <a:lnTo>
                    <a:pt x="322116" y="467683"/>
                  </a:lnTo>
                  <a:lnTo>
                    <a:pt x="322116" y="504559"/>
                  </a:lnTo>
                  <a:cubicBezTo>
                    <a:pt x="342367" y="511991"/>
                    <a:pt x="356778" y="531276"/>
                    <a:pt x="356778" y="554230"/>
                  </a:cubicBezTo>
                  <a:cubicBezTo>
                    <a:pt x="356778" y="583298"/>
                    <a:pt x="333136" y="607004"/>
                    <a:pt x="303937" y="607004"/>
                  </a:cubicBezTo>
                  <a:cubicBezTo>
                    <a:pt x="274737" y="607004"/>
                    <a:pt x="251001" y="583486"/>
                    <a:pt x="251001" y="554230"/>
                  </a:cubicBezTo>
                  <a:cubicBezTo>
                    <a:pt x="251001" y="531370"/>
                    <a:pt x="265507" y="511991"/>
                    <a:pt x="285664" y="504559"/>
                  </a:cubicBezTo>
                  <a:lnTo>
                    <a:pt x="285664" y="467683"/>
                  </a:lnTo>
                  <a:close/>
                  <a:moveTo>
                    <a:pt x="426971" y="400600"/>
                  </a:moveTo>
                  <a:lnTo>
                    <a:pt x="459183" y="432678"/>
                  </a:lnTo>
                  <a:cubicBezTo>
                    <a:pt x="465965" y="429574"/>
                    <a:pt x="473500" y="427786"/>
                    <a:pt x="481411" y="427786"/>
                  </a:cubicBezTo>
                  <a:cubicBezTo>
                    <a:pt x="510609" y="427786"/>
                    <a:pt x="534250" y="451492"/>
                    <a:pt x="534250" y="480843"/>
                  </a:cubicBezTo>
                  <a:cubicBezTo>
                    <a:pt x="534250" y="509910"/>
                    <a:pt x="510609" y="533616"/>
                    <a:pt x="481411" y="533616"/>
                  </a:cubicBezTo>
                  <a:cubicBezTo>
                    <a:pt x="452213" y="533616"/>
                    <a:pt x="428478" y="510099"/>
                    <a:pt x="428478" y="480843"/>
                  </a:cubicBezTo>
                  <a:cubicBezTo>
                    <a:pt x="428478" y="472941"/>
                    <a:pt x="430268" y="465415"/>
                    <a:pt x="433376" y="458641"/>
                  </a:cubicBezTo>
                  <a:lnTo>
                    <a:pt x="401164" y="426375"/>
                  </a:lnTo>
                  <a:cubicBezTo>
                    <a:pt x="410771" y="418755"/>
                    <a:pt x="419436" y="410101"/>
                    <a:pt x="426971" y="400600"/>
                  </a:cubicBezTo>
                  <a:close/>
                  <a:moveTo>
                    <a:pt x="180789" y="400600"/>
                  </a:moveTo>
                  <a:cubicBezTo>
                    <a:pt x="188417" y="410099"/>
                    <a:pt x="197080" y="418752"/>
                    <a:pt x="206686" y="426182"/>
                  </a:cubicBezTo>
                  <a:lnTo>
                    <a:pt x="174385" y="458349"/>
                  </a:lnTo>
                  <a:cubicBezTo>
                    <a:pt x="177493" y="465121"/>
                    <a:pt x="179282" y="472645"/>
                    <a:pt x="179282" y="480546"/>
                  </a:cubicBezTo>
                  <a:cubicBezTo>
                    <a:pt x="179282" y="509703"/>
                    <a:pt x="155645" y="533404"/>
                    <a:pt x="126453" y="533404"/>
                  </a:cubicBezTo>
                  <a:cubicBezTo>
                    <a:pt x="97260" y="533404"/>
                    <a:pt x="73529" y="509797"/>
                    <a:pt x="73529" y="480546"/>
                  </a:cubicBezTo>
                  <a:cubicBezTo>
                    <a:pt x="73529" y="451483"/>
                    <a:pt x="97166" y="427781"/>
                    <a:pt x="126453" y="427781"/>
                  </a:cubicBezTo>
                  <a:cubicBezTo>
                    <a:pt x="134363" y="427781"/>
                    <a:pt x="141897" y="429568"/>
                    <a:pt x="148677" y="432672"/>
                  </a:cubicBezTo>
                  <a:close/>
                  <a:moveTo>
                    <a:pt x="361571" y="349156"/>
                  </a:moveTo>
                  <a:cubicBezTo>
                    <a:pt x="356485" y="365711"/>
                    <a:pt x="348950" y="379350"/>
                    <a:pt x="341320" y="390073"/>
                  </a:cubicBezTo>
                  <a:cubicBezTo>
                    <a:pt x="360441" y="381796"/>
                    <a:pt x="376360" y="367310"/>
                    <a:pt x="386438" y="349156"/>
                  </a:cubicBezTo>
                  <a:close/>
                  <a:moveTo>
                    <a:pt x="313439" y="349156"/>
                  </a:moveTo>
                  <a:lnTo>
                    <a:pt x="313439" y="393835"/>
                  </a:lnTo>
                  <a:cubicBezTo>
                    <a:pt x="322576" y="384523"/>
                    <a:pt x="334161" y="369944"/>
                    <a:pt x="341603" y="349156"/>
                  </a:cubicBezTo>
                  <a:close/>
                  <a:moveTo>
                    <a:pt x="266249" y="349156"/>
                  </a:moveTo>
                  <a:cubicBezTo>
                    <a:pt x="273784" y="369850"/>
                    <a:pt x="285181" y="384429"/>
                    <a:pt x="294318" y="393647"/>
                  </a:cubicBezTo>
                  <a:lnTo>
                    <a:pt x="294318" y="349156"/>
                  </a:lnTo>
                  <a:close/>
                  <a:moveTo>
                    <a:pt x="221413" y="349156"/>
                  </a:moveTo>
                  <a:cubicBezTo>
                    <a:pt x="231397" y="367310"/>
                    <a:pt x="247410" y="381796"/>
                    <a:pt x="266437" y="390073"/>
                  </a:cubicBezTo>
                  <a:cubicBezTo>
                    <a:pt x="258807" y="379256"/>
                    <a:pt x="251366" y="365711"/>
                    <a:pt x="246280" y="349156"/>
                  </a:cubicBezTo>
                  <a:close/>
                  <a:moveTo>
                    <a:pt x="365904" y="276823"/>
                  </a:moveTo>
                  <a:cubicBezTo>
                    <a:pt x="367411" y="285101"/>
                    <a:pt x="368165" y="293943"/>
                    <a:pt x="368165" y="303537"/>
                  </a:cubicBezTo>
                  <a:cubicBezTo>
                    <a:pt x="368165" y="313037"/>
                    <a:pt x="367317" y="321973"/>
                    <a:pt x="365904" y="330250"/>
                  </a:cubicBezTo>
                  <a:lnTo>
                    <a:pt x="394350" y="330250"/>
                  </a:lnTo>
                  <a:cubicBezTo>
                    <a:pt x="396799" y="321785"/>
                    <a:pt x="398212" y="312755"/>
                    <a:pt x="398212" y="303537"/>
                  </a:cubicBezTo>
                  <a:cubicBezTo>
                    <a:pt x="398212" y="294225"/>
                    <a:pt x="396799" y="285289"/>
                    <a:pt x="394350" y="276823"/>
                  </a:cubicBezTo>
                  <a:close/>
                  <a:moveTo>
                    <a:pt x="313439" y="276823"/>
                  </a:moveTo>
                  <a:lnTo>
                    <a:pt x="313439" y="330250"/>
                  </a:lnTo>
                  <a:lnTo>
                    <a:pt x="346689" y="330250"/>
                  </a:lnTo>
                  <a:cubicBezTo>
                    <a:pt x="348384" y="322067"/>
                    <a:pt x="349232" y="313131"/>
                    <a:pt x="349232" y="303537"/>
                  </a:cubicBezTo>
                  <a:cubicBezTo>
                    <a:pt x="349232" y="293848"/>
                    <a:pt x="348384" y="284913"/>
                    <a:pt x="346689" y="276823"/>
                  </a:cubicBezTo>
                  <a:close/>
                  <a:moveTo>
                    <a:pt x="261068" y="276823"/>
                  </a:moveTo>
                  <a:cubicBezTo>
                    <a:pt x="259467" y="284913"/>
                    <a:pt x="258525" y="293848"/>
                    <a:pt x="258525" y="303537"/>
                  </a:cubicBezTo>
                  <a:cubicBezTo>
                    <a:pt x="258525" y="313131"/>
                    <a:pt x="259467" y="322067"/>
                    <a:pt x="261068" y="330250"/>
                  </a:cubicBezTo>
                  <a:lnTo>
                    <a:pt x="294318" y="330250"/>
                  </a:lnTo>
                  <a:lnTo>
                    <a:pt x="294318" y="276823"/>
                  </a:lnTo>
                  <a:close/>
                  <a:moveTo>
                    <a:pt x="213312" y="276823"/>
                  </a:moveTo>
                  <a:cubicBezTo>
                    <a:pt x="210863" y="285195"/>
                    <a:pt x="209450" y="294225"/>
                    <a:pt x="209450" y="303537"/>
                  </a:cubicBezTo>
                  <a:cubicBezTo>
                    <a:pt x="209450" y="312755"/>
                    <a:pt x="210863" y="321691"/>
                    <a:pt x="213312" y="330250"/>
                  </a:cubicBezTo>
                  <a:lnTo>
                    <a:pt x="241758" y="330250"/>
                  </a:lnTo>
                  <a:cubicBezTo>
                    <a:pt x="240251" y="321973"/>
                    <a:pt x="239498" y="313037"/>
                    <a:pt x="239498" y="303537"/>
                  </a:cubicBezTo>
                  <a:cubicBezTo>
                    <a:pt x="239498" y="293943"/>
                    <a:pt x="240346" y="285101"/>
                    <a:pt x="241758" y="276823"/>
                  </a:cubicBezTo>
                  <a:close/>
                  <a:moveTo>
                    <a:pt x="52952" y="253683"/>
                  </a:moveTo>
                  <a:cubicBezTo>
                    <a:pt x="75754" y="253683"/>
                    <a:pt x="95257" y="268166"/>
                    <a:pt x="102701" y="288291"/>
                  </a:cubicBezTo>
                  <a:lnTo>
                    <a:pt x="147927" y="288291"/>
                  </a:lnTo>
                  <a:cubicBezTo>
                    <a:pt x="147362" y="293370"/>
                    <a:pt x="147173" y="298354"/>
                    <a:pt x="147173" y="303527"/>
                  </a:cubicBezTo>
                  <a:cubicBezTo>
                    <a:pt x="147173" y="310768"/>
                    <a:pt x="147644" y="317822"/>
                    <a:pt x="148681" y="324781"/>
                  </a:cubicBezTo>
                  <a:lnTo>
                    <a:pt x="102701" y="324781"/>
                  </a:lnTo>
                  <a:cubicBezTo>
                    <a:pt x="95163" y="345001"/>
                    <a:pt x="75754" y="359390"/>
                    <a:pt x="52952" y="359296"/>
                  </a:cubicBezTo>
                  <a:cubicBezTo>
                    <a:pt x="23744" y="359296"/>
                    <a:pt x="0" y="335690"/>
                    <a:pt x="0" y="306536"/>
                  </a:cubicBezTo>
                  <a:cubicBezTo>
                    <a:pt x="0" y="277382"/>
                    <a:pt x="23649" y="253683"/>
                    <a:pt x="52952" y="253683"/>
                  </a:cubicBezTo>
                  <a:close/>
                  <a:moveTo>
                    <a:pt x="554868" y="250648"/>
                  </a:moveTo>
                  <a:cubicBezTo>
                    <a:pt x="584067" y="250648"/>
                    <a:pt x="607709" y="274551"/>
                    <a:pt x="607709" y="303631"/>
                  </a:cubicBezTo>
                  <a:cubicBezTo>
                    <a:pt x="607709" y="332710"/>
                    <a:pt x="584067" y="356426"/>
                    <a:pt x="554868" y="356426"/>
                  </a:cubicBezTo>
                  <a:cubicBezTo>
                    <a:pt x="533109" y="356426"/>
                    <a:pt x="514554" y="343439"/>
                    <a:pt x="506359" y="324805"/>
                  </a:cubicBezTo>
                  <a:lnTo>
                    <a:pt x="459169" y="324805"/>
                  </a:lnTo>
                  <a:cubicBezTo>
                    <a:pt x="460111" y="317841"/>
                    <a:pt x="460676" y="310783"/>
                    <a:pt x="460676" y="303537"/>
                  </a:cubicBezTo>
                  <a:cubicBezTo>
                    <a:pt x="460676" y="298361"/>
                    <a:pt x="460394" y="293373"/>
                    <a:pt x="459923" y="288291"/>
                  </a:cubicBezTo>
                  <a:lnTo>
                    <a:pt x="504098" y="288291"/>
                  </a:lnTo>
                  <a:cubicBezTo>
                    <a:pt x="510598" y="266646"/>
                    <a:pt x="530849" y="250648"/>
                    <a:pt x="554868" y="250648"/>
                  </a:cubicBezTo>
                  <a:close/>
                  <a:moveTo>
                    <a:pt x="341320" y="217001"/>
                  </a:moveTo>
                  <a:cubicBezTo>
                    <a:pt x="348950" y="227724"/>
                    <a:pt x="356391" y="241268"/>
                    <a:pt x="361571" y="257823"/>
                  </a:cubicBezTo>
                  <a:lnTo>
                    <a:pt x="386438" y="257823"/>
                  </a:lnTo>
                  <a:cubicBezTo>
                    <a:pt x="376360" y="239669"/>
                    <a:pt x="360441" y="225278"/>
                    <a:pt x="341320" y="217001"/>
                  </a:cubicBezTo>
                  <a:close/>
                  <a:moveTo>
                    <a:pt x="266437" y="217001"/>
                  </a:moveTo>
                  <a:cubicBezTo>
                    <a:pt x="247410" y="225278"/>
                    <a:pt x="231397" y="239669"/>
                    <a:pt x="221413" y="257823"/>
                  </a:cubicBezTo>
                  <a:lnTo>
                    <a:pt x="246280" y="257823"/>
                  </a:lnTo>
                  <a:cubicBezTo>
                    <a:pt x="251272" y="241268"/>
                    <a:pt x="258807" y="227630"/>
                    <a:pt x="266437" y="217001"/>
                  </a:cubicBezTo>
                  <a:close/>
                  <a:moveTo>
                    <a:pt x="313439" y="213332"/>
                  </a:moveTo>
                  <a:lnTo>
                    <a:pt x="313439" y="257823"/>
                  </a:lnTo>
                  <a:lnTo>
                    <a:pt x="341603" y="257823"/>
                  </a:lnTo>
                  <a:cubicBezTo>
                    <a:pt x="334067" y="237130"/>
                    <a:pt x="322576" y="222644"/>
                    <a:pt x="313439" y="213332"/>
                  </a:cubicBezTo>
                  <a:close/>
                  <a:moveTo>
                    <a:pt x="294318" y="213238"/>
                  </a:moveTo>
                  <a:cubicBezTo>
                    <a:pt x="285181" y="222456"/>
                    <a:pt x="273596" y="237036"/>
                    <a:pt x="266249" y="257823"/>
                  </a:cubicBezTo>
                  <a:lnTo>
                    <a:pt x="294318" y="257823"/>
                  </a:lnTo>
                  <a:close/>
                  <a:moveTo>
                    <a:pt x="303926" y="177119"/>
                  </a:moveTo>
                  <a:cubicBezTo>
                    <a:pt x="373722" y="177119"/>
                    <a:pt x="430520" y="233743"/>
                    <a:pt x="430520" y="303537"/>
                  </a:cubicBezTo>
                  <a:cubicBezTo>
                    <a:pt x="430520" y="373236"/>
                    <a:pt x="373722" y="429955"/>
                    <a:pt x="303926" y="429955"/>
                  </a:cubicBezTo>
                  <a:cubicBezTo>
                    <a:pt x="234035" y="429955"/>
                    <a:pt x="177331" y="373236"/>
                    <a:pt x="177331" y="303537"/>
                  </a:cubicBezTo>
                  <a:cubicBezTo>
                    <a:pt x="177331" y="233743"/>
                    <a:pt x="234035" y="177119"/>
                    <a:pt x="303926" y="177119"/>
                  </a:cubicBezTo>
                  <a:close/>
                  <a:moveTo>
                    <a:pt x="481407" y="73505"/>
                  </a:moveTo>
                  <a:cubicBezTo>
                    <a:pt x="494931" y="73505"/>
                    <a:pt x="508468" y="78632"/>
                    <a:pt x="518779" y="88885"/>
                  </a:cubicBezTo>
                  <a:cubicBezTo>
                    <a:pt x="539402" y="109487"/>
                    <a:pt x="539402" y="142976"/>
                    <a:pt x="518779" y="163578"/>
                  </a:cubicBezTo>
                  <a:cubicBezTo>
                    <a:pt x="502677" y="179758"/>
                    <a:pt x="478758" y="183239"/>
                    <a:pt x="459266" y="174208"/>
                  </a:cubicBezTo>
                  <a:lnTo>
                    <a:pt x="426966" y="206475"/>
                  </a:lnTo>
                  <a:cubicBezTo>
                    <a:pt x="419338" y="196879"/>
                    <a:pt x="410675" y="188225"/>
                    <a:pt x="401164" y="180605"/>
                  </a:cubicBezTo>
                  <a:lnTo>
                    <a:pt x="406438" y="175337"/>
                  </a:lnTo>
                  <a:lnTo>
                    <a:pt x="433369" y="148339"/>
                  </a:lnTo>
                  <a:cubicBezTo>
                    <a:pt x="424518" y="128772"/>
                    <a:pt x="428002" y="104972"/>
                    <a:pt x="444105" y="88885"/>
                  </a:cubicBezTo>
                  <a:cubicBezTo>
                    <a:pt x="454369" y="78632"/>
                    <a:pt x="467882" y="73505"/>
                    <a:pt x="481407" y="73505"/>
                  </a:cubicBezTo>
                  <a:close/>
                  <a:moveTo>
                    <a:pt x="126565" y="73459"/>
                  </a:moveTo>
                  <a:cubicBezTo>
                    <a:pt x="155674" y="73459"/>
                    <a:pt x="179414" y="97066"/>
                    <a:pt x="179414" y="126317"/>
                  </a:cubicBezTo>
                  <a:cubicBezTo>
                    <a:pt x="179414" y="134217"/>
                    <a:pt x="177718" y="141742"/>
                    <a:pt x="174515" y="148514"/>
                  </a:cubicBezTo>
                  <a:lnTo>
                    <a:pt x="206827" y="180680"/>
                  </a:lnTo>
                  <a:cubicBezTo>
                    <a:pt x="197124" y="188392"/>
                    <a:pt x="188457" y="197045"/>
                    <a:pt x="180921" y="206545"/>
                  </a:cubicBezTo>
                  <a:lnTo>
                    <a:pt x="148703" y="174284"/>
                  </a:lnTo>
                  <a:cubicBezTo>
                    <a:pt x="141921" y="177482"/>
                    <a:pt x="134384" y="179175"/>
                    <a:pt x="126471" y="179175"/>
                  </a:cubicBezTo>
                  <a:cubicBezTo>
                    <a:pt x="97174" y="179175"/>
                    <a:pt x="73529" y="155474"/>
                    <a:pt x="73717" y="126317"/>
                  </a:cubicBezTo>
                  <a:cubicBezTo>
                    <a:pt x="73717" y="97160"/>
                    <a:pt x="97268" y="73459"/>
                    <a:pt x="126565" y="73459"/>
                  </a:cubicBezTo>
                  <a:close/>
                  <a:moveTo>
                    <a:pt x="303937" y="0"/>
                  </a:moveTo>
                  <a:cubicBezTo>
                    <a:pt x="333042" y="0"/>
                    <a:pt x="356778" y="23612"/>
                    <a:pt x="356778" y="52774"/>
                  </a:cubicBezTo>
                  <a:cubicBezTo>
                    <a:pt x="356778" y="75634"/>
                    <a:pt x="342367" y="95107"/>
                    <a:pt x="322116" y="102445"/>
                  </a:cubicBezTo>
                  <a:lnTo>
                    <a:pt x="322116" y="147976"/>
                  </a:lnTo>
                  <a:cubicBezTo>
                    <a:pt x="316182" y="147223"/>
                    <a:pt x="310059" y="146847"/>
                    <a:pt x="303937" y="146847"/>
                  </a:cubicBezTo>
                  <a:cubicBezTo>
                    <a:pt x="297720" y="146847"/>
                    <a:pt x="291692" y="147223"/>
                    <a:pt x="285664" y="147976"/>
                  </a:cubicBezTo>
                  <a:lnTo>
                    <a:pt x="285664" y="102633"/>
                  </a:lnTo>
                  <a:cubicBezTo>
                    <a:pt x="265507" y="95107"/>
                    <a:pt x="251001" y="75728"/>
                    <a:pt x="251001" y="52774"/>
                  </a:cubicBezTo>
                  <a:cubicBezTo>
                    <a:pt x="251001" y="23706"/>
                    <a:pt x="274643" y="0"/>
                    <a:pt x="303937" y="0"/>
                  </a:cubicBezTo>
                  <a:close/>
                </a:path>
              </a:pathLst>
            </a:custGeom>
            <a:solidFill>
              <a:srgbClr val="1E5B84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4" name="í$ļîḍé">
            <a:extLst>
              <a:ext uri="{FF2B5EF4-FFF2-40B4-BE49-F238E27FC236}">
                <a16:creationId xmlns:a16="http://schemas.microsoft.com/office/drawing/2014/main" id="{7E080B59-C148-45EC-BFD7-6940E53FA041}"/>
              </a:ext>
            </a:extLst>
          </p:cNvPr>
          <p:cNvGrpSpPr/>
          <p:nvPr/>
        </p:nvGrpSpPr>
        <p:grpSpPr>
          <a:xfrm>
            <a:off x="7432062" y="2596125"/>
            <a:ext cx="1920956" cy="1617525"/>
            <a:chOff x="7317561" y="2508726"/>
            <a:chExt cx="1565956" cy="1318600"/>
          </a:xfrm>
        </p:grpSpPr>
        <p:sp>
          <p:nvSpPr>
            <p:cNvPr id="122" name="ïšlide">
              <a:extLst>
                <a:ext uri="{FF2B5EF4-FFF2-40B4-BE49-F238E27FC236}">
                  <a16:creationId xmlns:a16="http://schemas.microsoft.com/office/drawing/2014/main" id="{2727C3DB-4BC2-4710-BDF7-00B75A36669F}"/>
                </a:ext>
              </a:extLst>
            </p:cNvPr>
            <p:cNvSpPr/>
            <p:nvPr/>
          </p:nvSpPr>
          <p:spPr>
            <a:xfrm>
              <a:off x="7317561" y="2508726"/>
              <a:ext cx="1270602" cy="1270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rgbClr val="EDEDED"/>
            </a:solidFill>
            <a:ln w="57150">
              <a:solidFill>
                <a:srgbClr val="1891AC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3" name="îšļïdê">
              <a:extLst>
                <a:ext uri="{FF2B5EF4-FFF2-40B4-BE49-F238E27FC236}">
                  <a16:creationId xmlns:a16="http://schemas.microsoft.com/office/drawing/2014/main" id="{DFB4050D-5E4B-47BE-B3B9-BE4F506C51AD}"/>
                </a:ext>
              </a:extLst>
            </p:cNvPr>
            <p:cNvSpPr/>
            <p:nvPr/>
          </p:nvSpPr>
          <p:spPr>
            <a:xfrm rot="3695988">
              <a:off x="8212839" y="3156647"/>
              <a:ext cx="365788" cy="975569"/>
            </a:xfrm>
            <a:custGeom>
              <a:avLst/>
              <a:gdLst>
                <a:gd name="connsiteX0" fmla="*/ 0 w 365788"/>
                <a:gd name="connsiteY0" fmla="*/ 14919 h 975569"/>
                <a:gd name="connsiteX1" fmla="*/ 135179 w 365788"/>
                <a:gd name="connsiteY1" fmla="*/ 0 h 975569"/>
                <a:gd name="connsiteX2" fmla="*/ 94951 w 365788"/>
                <a:gd name="connsiteY2" fmla="*/ 61639 h 975569"/>
                <a:gd name="connsiteX3" fmla="*/ 161948 w 365788"/>
                <a:gd name="connsiteY3" fmla="*/ 115653 h 975569"/>
                <a:gd name="connsiteX4" fmla="*/ 255333 w 365788"/>
                <a:gd name="connsiteY4" fmla="*/ 975569 h 975569"/>
                <a:gd name="connsiteX5" fmla="*/ 216473 w 365788"/>
                <a:gd name="connsiteY5" fmla="*/ 950185 h 975569"/>
                <a:gd name="connsiteX6" fmla="*/ 130635 w 365788"/>
                <a:gd name="connsiteY6" fmla="*/ 149526 h 975569"/>
                <a:gd name="connsiteX7" fmla="*/ 69612 w 365788"/>
                <a:gd name="connsiteY7" fmla="*/ 100463 h 975569"/>
                <a:gd name="connsiteX8" fmla="*/ 42775 w 365788"/>
                <a:gd name="connsiteY8" fmla="*/ 141582 h 97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88" h="975569">
                  <a:moveTo>
                    <a:pt x="0" y="14919"/>
                  </a:moveTo>
                  <a:cubicBezTo>
                    <a:pt x="0" y="14919"/>
                    <a:pt x="135179" y="0"/>
                    <a:pt x="135179" y="0"/>
                  </a:cubicBezTo>
                  <a:lnTo>
                    <a:pt x="94951" y="61639"/>
                  </a:lnTo>
                  <a:lnTo>
                    <a:pt x="161948" y="115653"/>
                  </a:lnTo>
                  <a:cubicBezTo>
                    <a:pt x="388567" y="339625"/>
                    <a:pt x="435725" y="699219"/>
                    <a:pt x="255333" y="975569"/>
                  </a:cubicBezTo>
                  <a:lnTo>
                    <a:pt x="216473" y="950185"/>
                  </a:lnTo>
                  <a:cubicBezTo>
                    <a:pt x="384608" y="692632"/>
                    <a:pt x="344203" y="359790"/>
                    <a:pt x="130635" y="149526"/>
                  </a:cubicBezTo>
                  <a:lnTo>
                    <a:pt x="69612" y="100463"/>
                  </a:lnTo>
                  <a:lnTo>
                    <a:pt x="42775" y="141582"/>
                  </a:lnTo>
                  <a:close/>
                </a:path>
              </a:pathLst>
            </a:custGeom>
            <a:solidFill>
              <a:srgbClr val="1891A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 defTabSz="457200"/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5" name="iśḻïḓe">
              <a:extLst>
                <a:ext uri="{FF2B5EF4-FFF2-40B4-BE49-F238E27FC236}">
                  <a16:creationId xmlns:a16="http://schemas.microsoft.com/office/drawing/2014/main" id="{3E25EAE5-012A-472F-AEAE-4442366217A2}"/>
                </a:ext>
              </a:extLst>
            </p:cNvPr>
            <p:cNvSpPr/>
            <p:nvPr/>
          </p:nvSpPr>
          <p:spPr>
            <a:xfrm>
              <a:off x="7667952" y="2819042"/>
              <a:ext cx="569820" cy="649940"/>
            </a:xfrm>
            <a:custGeom>
              <a:avLst/>
              <a:gdLst>
                <a:gd name="connsiteX0" fmla="*/ 172121 w 530753"/>
                <a:gd name="connsiteY0" fmla="*/ 360518 h 605380"/>
                <a:gd name="connsiteX1" fmla="*/ 222160 w 530753"/>
                <a:gd name="connsiteY1" fmla="*/ 518446 h 605380"/>
                <a:gd name="connsiteX2" fmla="*/ 228937 w 530753"/>
                <a:gd name="connsiteY2" fmla="*/ 539855 h 605380"/>
                <a:gd name="connsiteX3" fmla="*/ 251404 w 530753"/>
                <a:gd name="connsiteY3" fmla="*/ 476461 h 605380"/>
                <a:gd name="connsiteX4" fmla="*/ 264866 w 530753"/>
                <a:gd name="connsiteY4" fmla="*/ 401297 h 605380"/>
                <a:gd name="connsiteX5" fmla="*/ 264958 w 530753"/>
                <a:gd name="connsiteY5" fmla="*/ 401297 h 605380"/>
                <a:gd name="connsiteX6" fmla="*/ 265237 w 530753"/>
                <a:gd name="connsiteY6" fmla="*/ 401297 h 605380"/>
                <a:gd name="connsiteX7" fmla="*/ 265330 w 530753"/>
                <a:gd name="connsiteY7" fmla="*/ 401297 h 605380"/>
                <a:gd name="connsiteX8" fmla="*/ 265516 w 530753"/>
                <a:gd name="connsiteY8" fmla="*/ 401297 h 605380"/>
                <a:gd name="connsiteX9" fmla="*/ 278977 w 530753"/>
                <a:gd name="connsiteY9" fmla="*/ 476461 h 605380"/>
                <a:gd name="connsiteX10" fmla="*/ 301351 w 530753"/>
                <a:gd name="connsiteY10" fmla="*/ 539855 h 605380"/>
                <a:gd name="connsiteX11" fmla="*/ 308221 w 530753"/>
                <a:gd name="connsiteY11" fmla="*/ 518446 h 605380"/>
                <a:gd name="connsiteX12" fmla="*/ 358168 w 530753"/>
                <a:gd name="connsiteY12" fmla="*/ 360518 h 605380"/>
                <a:gd name="connsiteX13" fmla="*/ 461960 w 530753"/>
                <a:gd name="connsiteY13" fmla="*/ 410565 h 605380"/>
                <a:gd name="connsiteX14" fmla="*/ 530753 w 530753"/>
                <a:gd name="connsiteY14" fmla="*/ 605380 h 605380"/>
                <a:gd name="connsiteX15" fmla="*/ 0 w 530753"/>
                <a:gd name="connsiteY15" fmla="*/ 605380 h 605380"/>
                <a:gd name="connsiteX16" fmla="*/ 68421 w 530753"/>
                <a:gd name="connsiteY16" fmla="*/ 410565 h 605380"/>
                <a:gd name="connsiteX17" fmla="*/ 172121 w 530753"/>
                <a:gd name="connsiteY17" fmla="*/ 360518 h 605380"/>
                <a:gd name="connsiteX18" fmla="*/ 261439 w 530753"/>
                <a:gd name="connsiteY18" fmla="*/ 75637 h 605380"/>
                <a:gd name="connsiteX19" fmla="*/ 256982 w 530753"/>
                <a:gd name="connsiteY19" fmla="*/ 80086 h 605380"/>
                <a:gd name="connsiteX20" fmla="*/ 256982 w 530753"/>
                <a:gd name="connsiteY20" fmla="*/ 99459 h 605380"/>
                <a:gd name="connsiteX21" fmla="*/ 226619 w 530753"/>
                <a:gd name="connsiteY21" fmla="*/ 113363 h 605380"/>
                <a:gd name="connsiteX22" fmla="*/ 213898 w 530753"/>
                <a:gd name="connsiteY22" fmla="*/ 144507 h 605380"/>
                <a:gd name="connsiteX23" fmla="*/ 225876 w 530753"/>
                <a:gd name="connsiteY23" fmla="*/ 176208 h 605380"/>
                <a:gd name="connsiteX24" fmla="*/ 264410 w 530753"/>
                <a:gd name="connsiteY24" fmla="*/ 197620 h 605380"/>
                <a:gd name="connsiteX25" fmla="*/ 279452 w 530753"/>
                <a:gd name="connsiteY25" fmla="*/ 207167 h 605380"/>
                <a:gd name="connsiteX26" fmla="*/ 283724 w 530753"/>
                <a:gd name="connsiteY26" fmla="*/ 220886 h 605380"/>
                <a:gd name="connsiteX27" fmla="*/ 279452 w 530753"/>
                <a:gd name="connsiteY27" fmla="*/ 233214 h 605380"/>
                <a:gd name="connsiteX28" fmla="*/ 267196 w 530753"/>
                <a:gd name="connsiteY28" fmla="*/ 237941 h 605380"/>
                <a:gd name="connsiteX29" fmla="*/ 251503 w 530753"/>
                <a:gd name="connsiteY29" fmla="*/ 231823 h 605380"/>
                <a:gd name="connsiteX30" fmla="*/ 245654 w 530753"/>
                <a:gd name="connsiteY30" fmla="*/ 216529 h 605380"/>
                <a:gd name="connsiteX31" fmla="*/ 240361 w 530753"/>
                <a:gd name="connsiteY31" fmla="*/ 211987 h 605380"/>
                <a:gd name="connsiteX32" fmla="*/ 213526 w 530753"/>
                <a:gd name="connsiteY32" fmla="*/ 212451 h 605380"/>
                <a:gd name="connsiteX33" fmla="*/ 208419 w 530753"/>
                <a:gd name="connsiteY33" fmla="*/ 217920 h 605380"/>
                <a:gd name="connsiteX34" fmla="*/ 222254 w 530753"/>
                <a:gd name="connsiteY34" fmla="*/ 250918 h 605380"/>
                <a:gd name="connsiteX35" fmla="*/ 256796 w 530753"/>
                <a:gd name="connsiteY35" fmla="*/ 265841 h 605380"/>
                <a:gd name="connsiteX36" fmla="*/ 256796 w 530753"/>
                <a:gd name="connsiteY36" fmla="*/ 284102 h 605380"/>
                <a:gd name="connsiteX37" fmla="*/ 261253 w 530753"/>
                <a:gd name="connsiteY37" fmla="*/ 288551 h 605380"/>
                <a:gd name="connsiteX38" fmla="*/ 277874 w 530753"/>
                <a:gd name="connsiteY38" fmla="*/ 288551 h 605380"/>
                <a:gd name="connsiteX39" fmla="*/ 282331 w 530753"/>
                <a:gd name="connsiteY39" fmla="*/ 284102 h 605380"/>
                <a:gd name="connsiteX40" fmla="*/ 282331 w 530753"/>
                <a:gd name="connsiteY40" fmla="*/ 265378 h 605380"/>
                <a:gd name="connsiteX41" fmla="*/ 309444 w 530753"/>
                <a:gd name="connsiteY41" fmla="*/ 252216 h 605380"/>
                <a:gd name="connsiteX42" fmla="*/ 321701 w 530753"/>
                <a:gd name="connsiteY42" fmla="*/ 220886 h 605380"/>
                <a:gd name="connsiteX43" fmla="*/ 309444 w 530753"/>
                <a:gd name="connsiteY43" fmla="*/ 189370 h 605380"/>
                <a:gd name="connsiteX44" fmla="*/ 271188 w 530753"/>
                <a:gd name="connsiteY44" fmla="*/ 167217 h 605380"/>
                <a:gd name="connsiteX45" fmla="*/ 255867 w 530753"/>
                <a:gd name="connsiteY45" fmla="*/ 157484 h 605380"/>
                <a:gd name="connsiteX46" fmla="*/ 251782 w 530753"/>
                <a:gd name="connsiteY46" fmla="*/ 144971 h 605380"/>
                <a:gd name="connsiteX47" fmla="*/ 255589 w 530753"/>
                <a:gd name="connsiteY47" fmla="*/ 132457 h 605380"/>
                <a:gd name="connsiteX48" fmla="*/ 267381 w 530753"/>
                <a:gd name="connsiteY48" fmla="*/ 127545 h 605380"/>
                <a:gd name="connsiteX49" fmla="*/ 279824 w 530753"/>
                <a:gd name="connsiteY49" fmla="*/ 133477 h 605380"/>
                <a:gd name="connsiteX50" fmla="*/ 284466 w 530753"/>
                <a:gd name="connsiteY50" fmla="*/ 147103 h 605380"/>
                <a:gd name="connsiteX51" fmla="*/ 289759 w 530753"/>
                <a:gd name="connsiteY51" fmla="*/ 151645 h 605380"/>
                <a:gd name="connsiteX52" fmla="*/ 316594 w 530753"/>
                <a:gd name="connsiteY52" fmla="*/ 151274 h 605380"/>
                <a:gd name="connsiteX53" fmla="*/ 321794 w 530753"/>
                <a:gd name="connsiteY53" fmla="*/ 145805 h 605380"/>
                <a:gd name="connsiteX54" fmla="*/ 310466 w 530753"/>
                <a:gd name="connsiteY54" fmla="*/ 116329 h 605380"/>
                <a:gd name="connsiteX55" fmla="*/ 282238 w 530753"/>
                <a:gd name="connsiteY55" fmla="*/ 100386 h 605380"/>
                <a:gd name="connsiteX56" fmla="*/ 282238 w 530753"/>
                <a:gd name="connsiteY56" fmla="*/ 80086 h 605380"/>
                <a:gd name="connsiteX57" fmla="*/ 277781 w 530753"/>
                <a:gd name="connsiteY57" fmla="*/ 75637 h 605380"/>
                <a:gd name="connsiteX58" fmla="*/ 248532 w 530753"/>
                <a:gd name="connsiteY58" fmla="*/ 0 h 605380"/>
                <a:gd name="connsiteX59" fmla="*/ 281309 w 530753"/>
                <a:gd name="connsiteY59" fmla="*/ 0 h 605380"/>
                <a:gd name="connsiteX60" fmla="*/ 293380 w 530753"/>
                <a:gd name="connsiteY60" fmla="*/ 11957 h 605380"/>
                <a:gd name="connsiteX61" fmla="*/ 293380 w 530753"/>
                <a:gd name="connsiteY61" fmla="*/ 39209 h 605380"/>
                <a:gd name="connsiteX62" fmla="*/ 346121 w 530753"/>
                <a:gd name="connsiteY62" fmla="*/ 60899 h 605380"/>
                <a:gd name="connsiteX63" fmla="*/ 365435 w 530753"/>
                <a:gd name="connsiteY63" fmla="*/ 41619 h 605380"/>
                <a:gd name="connsiteX64" fmla="*/ 382520 w 530753"/>
                <a:gd name="connsiteY64" fmla="*/ 41619 h 605380"/>
                <a:gd name="connsiteX65" fmla="*/ 405641 w 530753"/>
                <a:gd name="connsiteY65" fmla="*/ 64792 h 605380"/>
                <a:gd name="connsiteX66" fmla="*/ 405641 w 530753"/>
                <a:gd name="connsiteY66" fmla="*/ 81847 h 605380"/>
                <a:gd name="connsiteX67" fmla="*/ 386327 w 530753"/>
                <a:gd name="connsiteY67" fmla="*/ 101127 h 605380"/>
                <a:gd name="connsiteX68" fmla="*/ 408148 w 530753"/>
                <a:gd name="connsiteY68" fmla="*/ 153777 h 605380"/>
                <a:gd name="connsiteX69" fmla="*/ 435354 w 530753"/>
                <a:gd name="connsiteY69" fmla="*/ 153777 h 605380"/>
                <a:gd name="connsiteX70" fmla="*/ 447332 w 530753"/>
                <a:gd name="connsiteY70" fmla="*/ 165734 h 605380"/>
                <a:gd name="connsiteX71" fmla="*/ 447332 w 530753"/>
                <a:gd name="connsiteY71" fmla="*/ 198454 h 605380"/>
                <a:gd name="connsiteX72" fmla="*/ 435354 w 530753"/>
                <a:gd name="connsiteY72" fmla="*/ 210504 h 605380"/>
                <a:gd name="connsiteX73" fmla="*/ 408148 w 530753"/>
                <a:gd name="connsiteY73" fmla="*/ 210504 h 605380"/>
                <a:gd name="connsiteX74" fmla="*/ 386327 w 530753"/>
                <a:gd name="connsiteY74" fmla="*/ 263153 h 605380"/>
                <a:gd name="connsiteX75" fmla="*/ 405548 w 530753"/>
                <a:gd name="connsiteY75" fmla="*/ 282433 h 605380"/>
                <a:gd name="connsiteX76" fmla="*/ 405548 w 530753"/>
                <a:gd name="connsiteY76" fmla="*/ 299489 h 605380"/>
                <a:gd name="connsiteX77" fmla="*/ 382334 w 530753"/>
                <a:gd name="connsiteY77" fmla="*/ 322569 h 605380"/>
                <a:gd name="connsiteX78" fmla="*/ 365249 w 530753"/>
                <a:gd name="connsiteY78" fmla="*/ 322569 h 605380"/>
                <a:gd name="connsiteX79" fmla="*/ 345936 w 530753"/>
                <a:gd name="connsiteY79" fmla="*/ 303289 h 605380"/>
                <a:gd name="connsiteX80" fmla="*/ 293195 w 530753"/>
                <a:gd name="connsiteY80" fmla="*/ 325072 h 605380"/>
                <a:gd name="connsiteX81" fmla="*/ 293195 w 530753"/>
                <a:gd name="connsiteY81" fmla="*/ 352231 h 605380"/>
                <a:gd name="connsiteX82" fmla="*/ 281217 w 530753"/>
                <a:gd name="connsiteY82" fmla="*/ 364188 h 605380"/>
                <a:gd name="connsiteX83" fmla="*/ 248439 w 530753"/>
                <a:gd name="connsiteY83" fmla="*/ 364188 h 605380"/>
                <a:gd name="connsiteX84" fmla="*/ 236368 w 530753"/>
                <a:gd name="connsiteY84" fmla="*/ 352231 h 605380"/>
                <a:gd name="connsiteX85" fmla="*/ 236368 w 530753"/>
                <a:gd name="connsiteY85" fmla="*/ 325072 h 605380"/>
                <a:gd name="connsiteX86" fmla="*/ 183627 w 530753"/>
                <a:gd name="connsiteY86" fmla="*/ 303289 h 605380"/>
                <a:gd name="connsiteX87" fmla="*/ 164314 w 530753"/>
                <a:gd name="connsiteY87" fmla="*/ 322569 h 605380"/>
                <a:gd name="connsiteX88" fmla="*/ 147414 w 530753"/>
                <a:gd name="connsiteY88" fmla="*/ 322569 h 605380"/>
                <a:gd name="connsiteX89" fmla="*/ 124201 w 530753"/>
                <a:gd name="connsiteY89" fmla="*/ 299489 h 605380"/>
                <a:gd name="connsiteX90" fmla="*/ 124201 w 530753"/>
                <a:gd name="connsiteY90" fmla="*/ 282433 h 605380"/>
                <a:gd name="connsiteX91" fmla="*/ 143514 w 530753"/>
                <a:gd name="connsiteY91" fmla="*/ 263153 h 605380"/>
                <a:gd name="connsiteX92" fmla="*/ 121786 w 530753"/>
                <a:gd name="connsiteY92" fmla="*/ 210504 h 605380"/>
                <a:gd name="connsiteX93" fmla="*/ 94487 w 530753"/>
                <a:gd name="connsiteY93" fmla="*/ 210504 h 605380"/>
                <a:gd name="connsiteX94" fmla="*/ 82509 w 530753"/>
                <a:gd name="connsiteY94" fmla="*/ 198454 h 605380"/>
                <a:gd name="connsiteX95" fmla="*/ 82509 w 530753"/>
                <a:gd name="connsiteY95" fmla="*/ 165734 h 605380"/>
                <a:gd name="connsiteX96" fmla="*/ 94487 w 530753"/>
                <a:gd name="connsiteY96" fmla="*/ 153777 h 605380"/>
                <a:gd name="connsiteX97" fmla="*/ 121879 w 530753"/>
                <a:gd name="connsiteY97" fmla="*/ 153777 h 605380"/>
                <a:gd name="connsiteX98" fmla="*/ 143700 w 530753"/>
                <a:gd name="connsiteY98" fmla="*/ 101127 h 605380"/>
                <a:gd name="connsiteX99" fmla="*/ 124386 w 530753"/>
                <a:gd name="connsiteY99" fmla="*/ 81847 h 605380"/>
                <a:gd name="connsiteX100" fmla="*/ 124386 w 530753"/>
                <a:gd name="connsiteY100" fmla="*/ 64792 h 605380"/>
                <a:gd name="connsiteX101" fmla="*/ 147507 w 530753"/>
                <a:gd name="connsiteY101" fmla="*/ 41619 h 605380"/>
                <a:gd name="connsiteX102" fmla="*/ 164499 w 530753"/>
                <a:gd name="connsiteY102" fmla="*/ 41619 h 605380"/>
                <a:gd name="connsiteX103" fmla="*/ 183813 w 530753"/>
                <a:gd name="connsiteY103" fmla="*/ 60899 h 605380"/>
                <a:gd name="connsiteX104" fmla="*/ 236554 w 530753"/>
                <a:gd name="connsiteY104" fmla="*/ 39209 h 605380"/>
                <a:gd name="connsiteX105" fmla="*/ 236554 w 530753"/>
                <a:gd name="connsiteY105" fmla="*/ 11957 h 605380"/>
                <a:gd name="connsiteX106" fmla="*/ 248532 w 530753"/>
                <a:gd name="connsiteY106" fmla="*/ 0 h 60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530753" h="605380">
                  <a:moveTo>
                    <a:pt x="172121" y="360518"/>
                  </a:moveTo>
                  <a:lnTo>
                    <a:pt x="222160" y="518446"/>
                  </a:lnTo>
                  <a:lnTo>
                    <a:pt x="228937" y="539855"/>
                  </a:lnTo>
                  <a:lnTo>
                    <a:pt x="251404" y="476461"/>
                  </a:lnTo>
                  <a:cubicBezTo>
                    <a:pt x="199879" y="404819"/>
                    <a:pt x="255303" y="401483"/>
                    <a:pt x="264866" y="401297"/>
                  </a:cubicBezTo>
                  <a:lnTo>
                    <a:pt x="264958" y="401297"/>
                  </a:lnTo>
                  <a:lnTo>
                    <a:pt x="265237" y="401297"/>
                  </a:lnTo>
                  <a:lnTo>
                    <a:pt x="265330" y="401297"/>
                  </a:lnTo>
                  <a:lnTo>
                    <a:pt x="265516" y="401297"/>
                  </a:lnTo>
                  <a:cubicBezTo>
                    <a:pt x="274985" y="401297"/>
                    <a:pt x="330502" y="404819"/>
                    <a:pt x="278977" y="476461"/>
                  </a:cubicBezTo>
                  <a:lnTo>
                    <a:pt x="301351" y="539855"/>
                  </a:lnTo>
                  <a:lnTo>
                    <a:pt x="308221" y="518446"/>
                  </a:lnTo>
                  <a:lnTo>
                    <a:pt x="358168" y="360518"/>
                  </a:lnTo>
                  <a:cubicBezTo>
                    <a:pt x="358168" y="360518"/>
                    <a:pt x="397067" y="385912"/>
                    <a:pt x="461960" y="410565"/>
                  </a:cubicBezTo>
                  <a:cubicBezTo>
                    <a:pt x="533352" y="436516"/>
                    <a:pt x="528896" y="495276"/>
                    <a:pt x="530753" y="605380"/>
                  </a:cubicBezTo>
                  <a:lnTo>
                    <a:pt x="0" y="605380"/>
                  </a:lnTo>
                  <a:cubicBezTo>
                    <a:pt x="1299" y="495276"/>
                    <a:pt x="-3157" y="436516"/>
                    <a:pt x="68421" y="410565"/>
                  </a:cubicBezTo>
                  <a:cubicBezTo>
                    <a:pt x="133315" y="385912"/>
                    <a:pt x="172121" y="360518"/>
                    <a:pt x="172121" y="360518"/>
                  </a:cubicBezTo>
                  <a:close/>
                  <a:moveTo>
                    <a:pt x="261439" y="75637"/>
                  </a:moveTo>
                  <a:cubicBezTo>
                    <a:pt x="258932" y="75637"/>
                    <a:pt x="256982" y="77583"/>
                    <a:pt x="256982" y="80086"/>
                  </a:cubicBezTo>
                  <a:lnTo>
                    <a:pt x="256982" y="99459"/>
                  </a:lnTo>
                  <a:cubicBezTo>
                    <a:pt x="244446" y="101313"/>
                    <a:pt x="234418" y="105947"/>
                    <a:pt x="226619" y="113363"/>
                  </a:cubicBezTo>
                  <a:cubicBezTo>
                    <a:pt x="218076" y="121520"/>
                    <a:pt x="213898" y="131901"/>
                    <a:pt x="213898" y="144507"/>
                  </a:cubicBezTo>
                  <a:cubicBezTo>
                    <a:pt x="213898" y="158411"/>
                    <a:pt x="217797" y="169071"/>
                    <a:pt x="225876" y="176208"/>
                  </a:cubicBezTo>
                  <a:cubicBezTo>
                    <a:pt x="233954" y="183531"/>
                    <a:pt x="246675" y="190575"/>
                    <a:pt x="264410" y="197620"/>
                  </a:cubicBezTo>
                  <a:cubicBezTo>
                    <a:pt x="271560" y="200679"/>
                    <a:pt x="276667" y="203923"/>
                    <a:pt x="279452" y="207167"/>
                  </a:cubicBezTo>
                  <a:cubicBezTo>
                    <a:pt x="282238" y="210319"/>
                    <a:pt x="283724" y="214953"/>
                    <a:pt x="283724" y="220886"/>
                  </a:cubicBezTo>
                  <a:cubicBezTo>
                    <a:pt x="283724" y="225891"/>
                    <a:pt x="282238" y="230155"/>
                    <a:pt x="279452" y="233214"/>
                  </a:cubicBezTo>
                  <a:cubicBezTo>
                    <a:pt x="276667" y="236273"/>
                    <a:pt x="272581" y="237941"/>
                    <a:pt x="267196" y="237941"/>
                  </a:cubicBezTo>
                  <a:cubicBezTo>
                    <a:pt x="260789" y="237941"/>
                    <a:pt x="255589" y="235902"/>
                    <a:pt x="251503" y="231823"/>
                  </a:cubicBezTo>
                  <a:cubicBezTo>
                    <a:pt x="248253" y="228486"/>
                    <a:pt x="246304" y="223296"/>
                    <a:pt x="245654" y="216529"/>
                  </a:cubicBezTo>
                  <a:cubicBezTo>
                    <a:pt x="245468" y="213934"/>
                    <a:pt x="243054" y="211987"/>
                    <a:pt x="240361" y="211987"/>
                  </a:cubicBezTo>
                  <a:lnTo>
                    <a:pt x="213526" y="212451"/>
                  </a:lnTo>
                  <a:cubicBezTo>
                    <a:pt x="210648" y="212543"/>
                    <a:pt x="208141" y="214953"/>
                    <a:pt x="208419" y="217920"/>
                  </a:cubicBezTo>
                  <a:cubicBezTo>
                    <a:pt x="209162" y="232101"/>
                    <a:pt x="213712" y="243132"/>
                    <a:pt x="222254" y="250918"/>
                  </a:cubicBezTo>
                  <a:cubicBezTo>
                    <a:pt x="231447" y="259260"/>
                    <a:pt x="243054" y="264266"/>
                    <a:pt x="256796" y="265841"/>
                  </a:cubicBezTo>
                  <a:lnTo>
                    <a:pt x="256796" y="284102"/>
                  </a:lnTo>
                  <a:cubicBezTo>
                    <a:pt x="256796" y="286605"/>
                    <a:pt x="258839" y="288551"/>
                    <a:pt x="261253" y="288551"/>
                  </a:cubicBezTo>
                  <a:lnTo>
                    <a:pt x="277874" y="288551"/>
                  </a:lnTo>
                  <a:cubicBezTo>
                    <a:pt x="280381" y="288551"/>
                    <a:pt x="282331" y="286605"/>
                    <a:pt x="282331" y="284102"/>
                  </a:cubicBezTo>
                  <a:lnTo>
                    <a:pt x="282331" y="265378"/>
                  </a:lnTo>
                  <a:cubicBezTo>
                    <a:pt x="293473" y="263339"/>
                    <a:pt x="302480" y="258890"/>
                    <a:pt x="309444" y="252216"/>
                  </a:cubicBezTo>
                  <a:cubicBezTo>
                    <a:pt x="317615" y="244337"/>
                    <a:pt x="321701" y="233863"/>
                    <a:pt x="321701" y="220886"/>
                  </a:cubicBezTo>
                  <a:cubicBezTo>
                    <a:pt x="321701" y="207260"/>
                    <a:pt x="317615" y="196600"/>
                    <a:pt x="309444" y="189370"/>
                  </a:cubicBezTo>
                  <a:cubicBezTo>
                    <a:pt x="301273" y="181955"/>
                    <a:pt x="288552" y="174632"/>
                    <a:pt x="271188" y="167217"/>
                  </a:cubicBezTo>
                  <a:cubicBezTo>
                    <a:pt x="263667" y="163880"/>
                    <a:pt x="258560" y="160636"/>
                    <a:pt x="255867" y="157484"/>
                  </a:cubicBezTo>
                  <a:cubicBezTo>
                    <a:pt x="253082" y="154333"/>
                    <a:pt x="251782" y="150161"/>
                    <a:pt x="251782" y="144971"/>
                  </a:cubicBezTo>
                  <a:cubicBezTo>
                    <a:pt x="251782" y="139873"/>
                    <a:pt x="252989" y="135794"/>
                    <a:pt x="255589" y="132457"/>
                  </a:cubicBezTo>
                  <a:cubicBezTo>
                    <a:pt x="258096" y="129120"/>
                    <a:pt x="261996" y="127545"/>
                    <a:pt x="267381" y="127545"/>
                  </a:cubicBezTo>
                  <a:cubicBezTo>
                    <a:pt x="272581" y="127545"/>
                    <a:pt x="276760" y="129491"/>
                    <a:pt x="279824" y="133477"/>
                  </a:cubicBezTo>
                  <a:cubicBezTo>
                    <a:pt x="282424" y="136721"/>
                    <a:pt x="283909" y="141263"/>
                    <a:pt x="284466" y="147103"/>
                  </a:cubicBezTo>
                  <a:cubicBezTo>
                    <a:pt x="284652" y="149791"/>
                    <a:pt x="287066" y="151645"/>
                    <a:pt x="289759" y="151645"/>
                  </a:cubicBezTo>
                  <a:lnTo>
                    <a:pt x="316594" y="151274"/>
                  </a:lnTo>
                  <a:cubicBezTo>
                    <a:pt x="319565" y="151274"/>
                    <a:pt x="321979" y="148771"/>
                    <a:pt x="321794" y="145805"/>
                  </a:cubicBezTo>
                  <a:cubicBezTo>
                    <a:pt x="321051" y="134126"/>
                    <a:pt x="317244" y="124208"/>
                    <a:pt x="310466" y="116329"/>
                  </a:cubicBezTo>
                  <a:cubicBezTo>
                    <a:pt x="303409" y="107987"/>
                    <a:pt x="293938" y="102703"/>
                    <a:pt x="282238" y="100386"/>
                  </a:cubicBezTo>
                  <a:lnTo>
                    <a:pt x="282238" y="80086"/>
                  </a:lnTo>
                  <a:cubicBezTo>
                    <a:pt x="282238" y="77583"/>
                    <a:pt x="280195" y="75637"/>
                    <a:pt x="277781" y="75637"/>
                  </a:cubicBezTo>
                  <a:close/>
                  <a:moveTo>
                    <a:pt x="248532" y="0"/>
                  </a:moveTo>
                  <a:lnTo>
                    <a:pt x="281309" y="0"/>
                  </a:lnTo>
                  <a:cubicBezTo>
                    <a:pt x="287902" y="0"/>
                    <a:pt x="293380" y="5283"/>
                    <a:pt x="293380" y="11957"/>
                  </a:cubicBezTo>
                  <a:lnTo>
                    <a:pt x="293380" y="39209"/>
                  </a:lnTo>
                  <a:cubicBezTo>
                    <a:pt x="312508" y="42917"/>
                    <a:pt x="330336" y="50425"/>
                    <a:pt x="346121" y="60899"/>
                  </a:cubicBezTo>
                  <a:lnTo>
                    <a:pt x="365435" y="41619"/>
                  </a:lnTo>
                  <a:cubicBezTo>
                    <a:pt x="370078" y="36984"/>
                    <a:pt x="377785" y="36984"/>
                    <a:pt x="382520" y="41619"/>
                  </a:cubicBezTo>
                  <a:lnTo>
                    <a:pt x="405641" y="64792"/>
                  </a:lnTo>
                  <a:cubicBezTo>
                    <a:pt x="410376" y="69427"/>
                    <a:pt x="410376" y="77120"/>
                    <a:pt x="405641" y="81847"/>
                  </a:cubicBezTo>
                  <a:lnTo>
                    <a:pt x="386327" y="101127"/>
                  </a:lnTo>
                  <a:cubicBezTo>
                    <a:pt x="396820" y="116792"/>
                    <a:pt x="404248" y="134589"/>
                    <a:pt x="408148" y="153777"/>
                  </a:cubicBezTo>
                  <a:lnTo>
                    <a:pt x="435354" y="153777"/>
                  </a:lnTo>
                  <a:cubicBezTo>
                    <a:pt x="441947" y="153777"/>
                    <a:pt x="447332" y="159060"/>
                    <a:pt x="447332" y="165734"/>
                  </a:cubicBezTo>
                  <a:lnTo>
                    <a:pt x="447332" y="198454"/>
                  </a:lnTo>
                  <a:cubicBezTo>
                    <a:pt x="447332" y="205128"/>
                    <a:pt x="442040" y="210504"/>
                    <a:pt x="435354" y="210504"/>
                  </a:cubicBezTo>
                  <a:lnTo>
                    <a:pt x="408148" y="210504"/>
                  </a:lnTo>
                  <a:cubicBezTo>
                    <a:pt x="404434" y="229599"/>
                    <a:pt x="396820" y="247396"/>
                    <a:pt x="386327" y="263153"/>
                  </a:cubicBezTo>
                  <a:lnTo>
                    <a:pt x="405548" y="282433"/>
                  </a:lnTo>
                  <a:cubicBezTo>
                    <a:pt x="410191" y="287068"/>
                    <a:pt x="410191" y="294761"/>
                    <a:pt x="405548" y="299489"/>
                  </a:cubicBezTo>
                  <a:lnTo>
                    <a:pt x="382334" y="322569"/>
                  </a:lnTo>
                  <a:cubicBezTo>
                    <a:pt x="377692" y="327296"/>
                    <a:pt x="369985" y="327296"/>
                    <a:pt x="365249" y="322569"/>
                  </a:cubicBezTo>
                  <a:lnTo>
                    <a:pt x="345936" y="303289"/>
                  </a:lnTo>
                  <a:cubicBezTo>
                    <a:pt x="330243" y="313671"/>
                    <a:pt x="312416" y="321179"/>
                    <a:pt x="293195" y="325072"/>
                  </a:cubicBezTo>
                  <a:lnTo>
                    <a:pt x="293195" y="352231"/>
                  </a:lnTo>
                  <a:cubicBezTo>
                    <a:pt x="293195" y="358905"/>
                    <a:pt x="287902" y="364188"/>
                    <a:pt x="281217" y="364188"/>
                  </a:cubicBezTo>
                  <a:lnTo>
                    <a:pt x="248439" y="364188"/>
                  </a:lnTo>
                  <a:cubicBezTo>
                    <a:pt x="241847" y="364188"/>
                    <a:pt x="236368" y="358905"/>
                    <a:pt x="236368" y="352231"/>
                  </a:cubicBezTo>
                  <a:lnTo>
                    <a:pt x="236368" y="325072"/>
                  </a:lnTo>
                  <a:cubicBezTo>
                    <a:pt x="217240" y="321364"/>
                    <a:pt x="199412" y="313763"/>
                    <a:pt x="183627" y="303289"/>
                  </a:cubicBezTo>
                  <a:lnTo>
                    <a:pt x="164314" y="322569"/>
                  </a:lnTo>
                  <a:cubicBezTo>
                    <a:pt x="159764" y="327296"/>
                    <a:pt x="152057" y="327296"/>
                    <a:pt x="147414" y="322569"/>
                  </a:cubicBezTo>
                  <a:lnTo>
                    <a:pt x="124201" y="299489"/>
                  </a:lnTo>
                  <a:cubicBezTo>
                    <a:pt x="119558" y="294761"/>
                    <a:pt x="119558" y="287068"/>
                    <a:pt x="124201" y="282433"/>
                  </a:cubicBezTo>
                  <a:lnTo>
                    <a:pt x="143514" y="263153"/>
                  </a:lnTo>
                  <a:cubicBezTo>
                    <a:pt x="133022" y="247396"/>
                    <a:pt x="125593" y="229599"/>
                    <a:pt x="121786" y="210504"/>
                  </a:cubicBezTo>
                  <a:lnTo>
                    <a:pt x="94487" y="210504"/>
                  </a:lnTo>
                  <a:cubicBezTo>
                    <a:pt x="87988" y="210504"/>
                    <a:pt x="82509" y="205128"/>
                    <a:pt x="82509" y="198454"/>
                  </a:cubicBezTo>
                  <a:lnTo>
                    <a:pt x="82509" y="165734"/>
                  </a:lnTo>
                  <a:cubicBezTo>
                    <a:pt x="82509" y="159153"/>
                    <a:pt x="87802" y="153777"/>
                    <a:pt x="94487" y="153777"/>
                  </a:cubicBezTo>
                  <a:lnTo>
                    <a:pt x="121879" y="153777"/>
                  </a:lnTo>
                  <a:cubicBezTo>
                    <a:pt x="125593" y="134589"/>
                    <a:pt x="133115" y="116792"/>
                    <a:pt x="143700" y="101127"/>
                  </a:cubicBezTo>
                  <a:lnTo>
                    <a:pt x="124386" y="81847"/>
                  </a:lnTo>
                  <a:cubicBezTo>
                    <a:pt x="119651" y="77120"/>
                    <a:pt x="119651" y="69427"/>
                    <a:pt x="124386" y="64792"/>
                  </a:cubicBezTo>
                  <a:lnTo>
                    <a:pt x="147507" y="41619"/>
                  </a:lnTo>
                  <a:cubicBezTo>
                    <a:pt x="152057" y="36984"/>
                    <a:pt x="159764" y="36984"/>
                    <a:pt x="164499" y="41619"/>
                  </a:cubicBezTo>
                  <a:lnTo>
                    <a:pt x="183813" y="60899"/>
                  </a:lnTo>
                  <a:cubicBezTo>
                    <a:pt x="199505" y="50425"/>
                    <a:pt x="217333" y="43009"/>
                    <a:pt x="236554" y="39209"/>
                  </a:cubicBezTo>
                  <a:lnTo>
                    <a:pt x="236554" y="11957"/>
                  </a:lnTo>
                  <a:cubicBezTo>
                    <a:pt x="236554" y="5469"/>
                    <a:pt x="241847" y="0"/>
                    <a:pt x="248532" y="0"/>
                  </a:cubicBezTo>
                  <a:close/>
                </a:path>
              </a:pathLst>
            </a:custGeom>
            <a:solidFill>
              <a:srgbClr val="1891AC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5" name="ïṣļiḋè">
            <a:extLst>
              <a:ext uri="{FF2B5EF4-FFF2-40B4-BE49-F238E27FC236}">
                <a16:creationId xmlns:a16="http://schemas.microsoft.com/office/drawing/2014/main" id="{480E0106-09E2-4BEF-B529-2C888E74D024}"/>
              </a:ext>
            </a:extLst>
          </p:cNvPr>
          <p:cNvGrpSpPr/>
          <p:nvPr/>
        </p:nvGrpSpPr>
        <p:grpSpPr>
          <a:xfrm>
            <a:off x="5718116" y="3767531"/>
            <a:ext cx="1802231" cy="1735315"/>
            <a:chOff x="5920359" y="3463652"/>
            <a:chExt cx="1469172" cy="1414622"/>
          </a:xfrm>
        </p:grpSpPr>
        <p:sp>
          <p:nvSpPr>
            <p:cNvPr id="118" name="í$ļîḑê">
              <a:extLst>
                <a:ext uri="{FF2B5EF4-FFF2-40B4-BE49-F238E27FC236}">
                  <a16:creationId xmlns:a16="http://schemas.microsoft.com/office/drawing/2014/main" id="{DC8ADBD1-2F9E-490D-A28E-7ACDA5C7C718}"/>
                </a:ext>
              </a:extLst>
            </p:cNvPr>
            <p:cNvSpPr/>
            <p:nvPr/>
          </p:nvSpPr>
          <p:spPr>
            <a:xfrm>
              <a:off x="6118939" y="3463652"/>
              <a:ext cx="1270592" cy="1270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3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6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3" y="12487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57150">
              <a:solidFill>
                <a:srgbClr val="A6A6A6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9" name="ïṡḻiďé">
              <a:extLst>
                <a:ext uri="{FF2B5EF4-FFF2-40B4-BE49-F238E27FC236}">
                  <a16:creationId xmlns:a16="http://schemas.microsoft.com/office/drawing/2014/main" id="{B5EE4A20-434A-4A61-A9E4-0A5BD25F5F98}"/>
                </a:ext>
              </a:extLst>
            </p:cNvPr>
            <p:cNvSpPr/>
            <p:nvPr/>
          </p:nvSpPr>
          <p:spPr>
            <a:xfrm rot="3695988">
              <a:off x="5556611" y="4222868"/>
              <a:ext cx="1019154" cy="291657"/>
            </a:xfrm>
            <a:custGeom>
              <a:avLst/>
              <a:gdLst>
                <a:gd name="connsiteX0" fmla="*/ 0 w 1019154"/>
                <a:gd name="connsiteY0" fmla="*/ 28457 h 291657"/>
                <a:gd name="connsiteX1" fmla="*/ 36653 w 1019154"/>
                <a:gd name="connsiteY1" fmla="*/ 0 h 291657"/>
                <a:gd name="connsiteX2" fmla="*/ 821482 w 1019154"/>
                <a:gd name="connsiteY2" fmla="*/ 180252 h 291657"/>
                <a:gd name="connsiteX3" fmla="*/ 923342 w 1019154"/>
                <a:gd name="connsiteY3" fmla="*/ 116253 h 291657"/>
                <a:gd name="connsiteX4" fmla="*/ 885470 w 1019154"/>
                <a:gd name="connsiteY4" fmla="*/ 67450 h 291657"/>
                <a:gd name="connsiteX5" fmla="*/ 1019154 w 1019154"/>
                <a:gd name="connsiteY5" fmla="*/ 68365 h 291657"/>
                <a:gd name="connsiteX6" fmla="*/ 989125 w 1019154"/>
                <a:gd name="connsiteY6" fmla="*/ 201021 h 291657"/>
                <a:gd name="connsiteX7" fmla="*/ 951784 w 1019154"/>
                <a:gd name="connsiteY7" fmla="*/ 152904 h 291657"/>
                <a:gd name="connsiteX8" fmla="*/ 843287 w 1019154"/>
                <a:gd name="connsiteY8" fmla="*/ 220891 h 291657"/>
                <a:gd name="connsiteX9" fmla="*/ 0 w 1019154"/>
                <a:gd name="connsiteY9" fmla="*/ 28457 h 29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9154" h="291657">
                  <a:moveTo>
                    <a:pt x="0" y="28457"/>
                  </a:moveTo>
                  <a:lnTo>
                    <a:pt x="36653" y="0"/>
                  </a:lnTo>
                  <a:cubicBezTo>
                    <a:pt x="225228" y="242994"/>
                    <a:pt x="552992" y="313465"/>
                    <a:pt x="821482" y="180252"/>
                  </a:cubicBezTo>
                  <a:lnTo>
                    <a:pt x="923342" y="116253"/>
                  </a:lnTo>
                  <a:lnTo>
                    <a:pt x="885470" y="67450"/>
                  </a:lnTo>
                  <a:lnTo>
                    <a:pt x="1019154" y="68365"/>
                  </a:lnTo>
                  <a:cubicBezTo>
                    <a:pt x="1019154" y="68365"/>
                    <a:pt x="989125" y="201021"/>
                    <a:pt x="989125" y="201021"/>
                  </a:cubicBezTo>
                  <a:lnTo>
                    <a:pt x="951784" y="152904"/>
                  </a:lnTo>
                  <a:lnTo>
                    <a:pt x="843287" y="220891"/>
                  </a:lnTo>
                  <a:cubicBezTo>
                    <a:pt x="557611" y="361989"/>
                    <a:pt x="202314" y="289183"/>
                    <a:pt x="0" y="28457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70000" lnSpcReduction="20000"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1" name="íś1iḋé">
              <a:extLst>
                <a:ext uri="{FF2B5EF4-FFF2-40B4-BE49-F238E27FC236}">
                  <a16:creationId xmlns:a16="http://schemas.microsoft.com/office/drawing/2014/main" id="{4CD23B85-E0C6-4D29-B8EE-56E515466603}"/>
                </a:ext>
              </a:extLst>
            </p:cNvPr>
            <p:cNvSpPr/>
            <p:nvPr/>
          </p:nvSpPr>
          <p:spPr>
            <a:xfrm>
              <a:off x="6485628" y="3788354"/>
              <a:ext cx="649940" cy="589764"/>
            </a:xfrm>
            <a:custGeom>
              <a:avLst/>
              <a:gdLst>
                <a:gd name="connsiteX0" fmla="*/ 243058 w 607915"/>
                <a:gd name="connsiteY0" fmla="*/ 416124 h 551629"/>
                <a:gd name="connsiteX1" fmla="*/ 258029 w 607915"/>
                <a:gd name="connsiteY1" fmla="*/ 430839 h 551629"/>
                <a:gd name="connsiteX2" fmla="*/ 243430 w 607915"/>
                <a:gd name="connsiteY2" fmla="*/ 445740 h 551629"/>
                <a:gd name="connsiteX3" fmla="*/ 230412 w 607915"/>
                <a:gd name="connsiteY3" fmla="*/ 438428 h 551629"/>
                <a:gd name="connsiteX4" fmla="*/ 228366 w 607915"/>
                <a:gd name="connsiteY4" fmla="*/ 431210 h 551629"/>
                <a:gd name="connsiteX5" fmla="*/ 243058 w 607915"/>
                <a:gd name="connsiteY5" fmla="*/ 416124 h 551629"/>
                <a:gd name="connsiteX6" fmla="*/ 551744 w 607915"/>
                <a:gd name="connsiteY6" fmla="*/ 407129 h 551629"/>
                <a:gd name="connsiteX7" fmla="*/ 531968 w 607915"/>
                <a:gd name="connsiteY7" fmla="*/ 412505 h 551629"/>
                <a:gd name="connsiteX8" fmla="*/ 518598 w 607915"/>
                <a:gd name="connsiteY8" fmla="*/ 445040 h 551629"/>
                <a:gd name="connsiteX9" fmla="*/ 486381 w 607915"/>
                <a:gd name="connsiteY9" fmla="*/ 458481 h 551629"/>
                <a:gd name="connsiteX10" fmla="*/ 481089 w 607915"/>
                <a:gd name="connsiteY10" fmla="*/ 478688 h 551629"/>
                <a:gd name="connsiteX11" fmla="*/ 533082 w 607915"/>
                <a:gd name="connsiteY11" fmla="*/ 459593 h 551629"/>
                <a:gd name="connsiteX12" fmla="*/ 551744 w 607915"/>
                <a:gd name="connsiteY12" fmla="*/ 407129 h 551629"/>
                <a:gd name="connsiteX13" fmla="*/ 179372 w 607915"/>
                <a:gd name="connsiteY13" fmla="*/ 401381 h 551629"/>
                <a:gd name="connsiteX14" fmla="*/ 190690 w 607915"/>
                <a:gd name="connsiteY14" fmla="*/ 402770 h 551629"/>
                <a:gd name="connsiteX15" fmla="*/ 196344 w 607915"/>
                <a:gd name="connsiteY15" fmla="*/ 422865 h 551629"/>
                <a:gd name="connsiteX16" fmla="*/ 176232 w 607915"/>
                <a:gd name="connsiteY16" fmla="*/ 428607 h 551629"/>
                <a:gd name="connsiteX17" fmla="*/ 170671 w 607915"/>
                <a:gd name="connsiteY17" fmla="*/ 423143 h 551629"/>
                <a:gd name="connsiteX18" fmla="*/ 170486 w 607915"/>
                <a:gd name="connsiteY18" fmla="*/ 408326 h 551629"/>
                <a:gd name="connsiteX19" fmla="*/ 179372 w 607915"/>
                <a:gd name="connsiteY19" fmla="*/ 401381 h 551629"/>
                <a:gd name="connsiteX20" fmla="*/ 306331 w 607915"/>
                <a:gd name="connsiteY20" fmla="*/ 400103 h 551629"/>
                <a:gd name="connsiteX21" fmla="*/ 315310 w 607915"/>
                <a:gd name="connsiteY21" fmla="*/ 406833 h 551629"/>
                <a:gd name="connsiteX22" fmla="*/ 310106 w 607915"/>
                <a:gd name="connsiteY22" fmla="*/ 427126 h 551629"/>
                <a:gd name="connsiteX23" fmla="*/ 289847 w 607915"/>
                <a:gd name="connsiteY23" fmla="*/ 421937 h 551629"/>
                <a:gd name="connsiteX24" fmla="*/ 295051 w 607915"/>
                <a:gd name="connsiteY24" fmla="*/ 401644 h 551629"/>
                <a:gd name="connsiteX25" fmla="*/ 306331 w 607915"/>
                <a:gd name="connsiteY25" fmla="*/ 400103 h 551629"/>
                <a:gd name="connsiteX26" fmla="*/ 485847 w 607915"/>
                <a:gd name="connsiteY26" fmla="*/ 390456 h 551629"/>
                <a:gd name="connsiteX27" fmla="*/ 470319 w 607915"/>
                <a:gd name="connsiteY27" fmla="*/ 396933 h 551629"/>
                <a:gd name="connsiteX28" fmla="*/ 470412 w 607915"/>
                <a:gd name="connsiteY28" fmla="*/ 428077 h 551629"/>
                <a:gd name="connsiteX29" fmla="*/ 501608 w 607915"/>
                <a:gd name="connsiteY29" fmla="*/ 427985 h 551629"/>
                <a:gd name="connsiteX30" fmla="*/ 501515 w 607915"/>
                <a:gd name="connsiteY30" fmla="*/ 396840 h 551629"/>
                <a:gd name="connsiteX31" fmla="*/ 485847 w 607915"/>
                <a:gd name="connsiteY31" fmla="*/ 390456 h 551629"/>
                <a:gd name="connsiteX32" fmla="*/ 432810 w 607915"/>
                <a:gd name="connsiteY32" fmla="*/ 376726 h 551629"/>
                <a:gd name="connsiteX33" fmla="*/ 440609 w 607915"/>
                <a:gd name="connsiteY33" fmla="*/ 459871 h 551629"/>
                <a:gd name="connsiteX34" fmla="*/ 457785 w 607915"/>
                <a:gd name="connsiteY34" fmla="*/ 472199 h 551629"/>
                <a:gd name="connsiteX35" fmla="*/ 463077 w 607915"/>
                <a:gd name="connsiteY35" fmla="*/ 452548 h 551629"/>
                <a:gd name="connsiteX36" fmla="*/ 453607 w 607915"/>
                <a:gd name="connsiteY36" fmla="*/ 445318 h 551629"/>
                <a:gd name="connsiteX37" fmla="*/ 445994 w 607915"/>
                <a:gd name="connsiteY37" fmla="*/ 389888 h 551629"/>
                <a:gd name="connsiteX38" fmla="*/ 143052 w 607915"/>
                <a:gd name="connsiteY38" fmla="*/ 358214 h 551629"/>
                <a:gd name="connsiteX39" fmla="*/ 152140 w 607915"/>
                <a:gd name="connsiteY39" fmla="*/ 365023 h 551629"/>
                <a:gd name="connsiteX40" fmla="*/ 146940 w 607915"/>
                <a:gd name="connsiteY40" fmla="*/ 385345 h 551629"/>
                <a:gd name="connsiteX41" fmla="*/ 126604 w 607915"/>
                <a:gd name="connsiteY41" fmla="*/ 380149 h 551629"/>
                <a:gd name="connsiteX42" fmla="*/ 131804 w 607915"/>
                <a:gd name="connsiteY42" fmla="*/ 359826 h 551629"/>
                <a:gd name="connsiteX43" fmla="*/ 143052 w 607915"/>
                <a:gd name="connsiteY43" fmla="*/ 358214 h 551629"/>
                <a:gd name="connsiteX44" fmla="*/ 341949 w 607915"/>
                <a:gd name="connsiteY44" fmla="*/ 356317 h 551629"/>
                <a:gd name="connsiteX45" fmla="*/ 353191 w 607915"/>
                <a:gd name="connsiteY45" fmla="*/ 357637 h 551629"/>
                <a:gd name="connsiteX46" fmla="*/ 358772 w 607915"/>
                <a:gd name="connsiteY46" fmla="*/ 377838 h 551629"/>
                <a:gd name="connsiteX47" fmla="*/ 338589 w 607915"/>
                <a:gd name="connsiteY47" fmla="*/ 383398 h 551629"/>
                <a:gd name="connsiteX48" fmla="*/ 333102 w 607915"/>
                <a:gd name="connsiteY48" fmla="*/ 378023 h 551629"/>
                <a:gd name="connsiteX49" fmla="*/ 333008 w 607915"/>
                <a:gd name="connsiteY49" fmla="*/ 363197 h 551629"/>
                <a:gd name="connsiteX50" fmla="*/ 341949 w 607915"/>
                <a:gd name="connsiteY50" fmla="*/ 356317 h 551629"/>
                <a:gd name="connsiteX51" fmla="*/ 492439 w 607915"/>
                <a:gd name="connsiteY51" fmla="*/ 348419 h 551629"/>
                <a:gd name="connsiteX52" fmla="*/ 449893 w 607915"/>
                <a:gd name="connsiteY52" fmla="*/ 359485 h 551629"/>
                <a:gd name="connsiteX53" fmla="*/ 462984 w 607915"/>
                <a:gd name="connsiteY53" fmla="*/ 372647 h 551629"/>
                <a:gd name="connsiteX54" fmla="*/ 518413 w 607915"/>
                <a:gd name="connsiteY54" fmla="*/ 379877 h 551629"/>
                <a:gd name="connsiteX55" fmla="*/ 525655 w 607915"/>
                <a:gd name="connsiteY55" fmla="*/ 389146 h 551629"/>
                <a:gd name="connsiteX56" fmla="*/ 545059 w 607915"/>
                <a:gd name="connsiteY56" fmla="*/ 383863 h 551629"/>
                <a:gd name="connsiteX57" fmla="*/ 532896 w 607915"/>
                <a:gd name="connsiteY57" fmla="*/ 367178 h 551629"/>
                <a:gd name="connsiteX58" fmla="*/ 492439 w 607915"/>
                <a:gd name="connsiteY58" fmla="*/ 348419 h 551629"/>
                <a:gd name="connsiteX59" fmla="*/ 122546 w 607915"/>
                <a:gd name="connsiteY59" fmla="*/ 298280 h 551629"/>
                <a:gd name="connsiteX60" fmla="*/ 137574 w 607915"/>
                <a:gd name="connsiteY60" fmla="*/ 313019 h 551629"/>
                <a:gd name="connsiteX61" fmla="*/ 122917 w 607915"/>
                <a:gd name="connsiteY61" fmla="*/ 327944 h 551629"/>
                <a:gd name="connsiteX62" fmla="*/ 109929 w 607915"/>
                <a:gd name="connsiteY62" fmla="*/ 320713 h 551629"/>
                <a:gd name="connsiteX63" fmla="*/ 107981 w 607915"/>
                <a:gd name="connsiteY63" fmla="*/ 313390 h 551629"/>
                <a:gd name="connsiteX64" fmla="*/ 122546 w 607915"/>
                <a:gd name="connsiteY64" fmla="*/ 298280 h 551629"/>
                <a:gd name="connsiteX65" fmla="*/ 245832 w 607915"/>
                <a:gd name="connsiteY65" fmla="*/ 296467 h 551629"/>
                <a:gd name="connsiteX66" fmla="*/ 226516 w 607915"/>
                <a:gd name="connsiteY66" fmla="*/ 307870 h 551629"/>
                <a:gd name="connsiteX67" fmla="*/ 237938 w 607915"/>
                <a:gd name="connsiteY67" fmla="*/ 327152 h 551629"/>
                <a:gd name="connsiteX68" fmla="*/ 257254 w 607915"/>
                <a:gd name="connsiteY68" fmla="*/ 315750 h 551629"/>
                <a:gd name="connsiteX69" fmla="*/ 245832 w 607915"/>
                <a:gd name="connsiteY69" fmla="*/ 296467 h 551629"/>
                <a:gd name="connsiteX70" fmla="*/ 361161 w 607915"/>
                <a:gd name="connsiteY70" fmla="*/ 296093 h 551629"/>
                <a:gd name="connsiteX71" fmla="*/ 376108 w 607915"/>
                <a:gd name="connsiteY71" fmla="*/ 310819 h 551629"/>
                <a:gd name="connsiteX72" fmla="*/ 361347 w 607915"/>
                <a:gd name="connsiteY72" fmla="*/ 325730 h 551629"/>
                <a:gd name="connsiteX73" fmla="*/ 348536 w 607915"/>
                <a:gd name="connsiteY73" fmla="*/ 318506 h 551629"/>
                <a:gd name="connsiteX74" fmla="*/ 346400 w 607915"/>
                <a:gd name="connsiteY74" fmla="*/ 311097 h 551629"/>
                <a:gd name="connsiteX75" fmla="*/ 361161 w 607915"/>
                <a:gd name="connsiteY75" fmla="*/ 296093 h 551629"/>
                <a:gd name="connsiteX76" fmla="*/ 478582 w 607915"/>
                <a:gd name="connsiteY76" fmla="*/ 292282 h 551629"/>
                <a:gd name="connsiteX77" fmla="*/ 494459 w 607915"/>
                <a:gd name="connsiteY77" fmla="*/ 292282 h 551629"/>
                <a:gd name="connsiteX78" fmla="*/ 504672 w 607915"/>
                <a:gd name="connsiteY78" fmla="*/ 302571 h 551629"/>
                <a:gd name="connsiteX79" fmla="*/ 504672 w 607915"/>
                <a:gd name="connsiteY79" fmla="*/ 317587 h 551629"/>
                <a:gd name="connsiteX80" fmla="*/ 541438 w 607915"/>
                <a:gd name="connsiteY80" fmla="*/ 332789 h 551629"/>
                <a:gd name="connsiteX81" fmla="*/ 552208 w 607915"/>
                <a:gd name="connsiteY81" fmla="*/ 322037 h 551629"/>
                <a:gd name="connsiteX82" fmla="*/ 566692 w 607915"/>
                <a:gd name="connsiteY82" fmla="*/ 322037 h 551629"/>
                <a:gd name="connsiteX83" fmla="*/ 578019 w 607915"/>
                <a:gd name="connsiteY83" fmla="*/ 333160 h 551629"/>
                <a:gd name="connsiteX84" fmla="*/ 578019 w 607915"/>
                <a:gd name="connsiteY84" fmla="*/ 347620 h 551629"/>
                <a:gd name="connsiteX85" fmla="*/ 567063 w 607915"/>
                <a:gd name="connsiteY85" fmla="*/ 358558 h 551629"/>
                <a:gd name="connsiteX86" fmla="*/ 582197 w 607915"/>
                <a:gd name="connsiteY86" fmla="*/ 395079 h 551629"/>
                <a:gd name="connsiteX87" fmla="*/ 597795 w 607915"/>
                <a:gd name="connsiteY87" fmla="*/ 395079 h 551629"/>
                <a:gd name="connsiteX88" fmla="*/ 607915 w 607915"/>
                <a:gd name="connsiteY88" fmla="*/ 405368 h 551629"/>
                <a:gd name="connsiteX89" fmla="*/ 607915 w 607915"/>
                <a:gd name="connsiteY89" fmla="*/ 421218 h 551629"/>
                <a:gd name="connsiteX90" fmla="*/ 597702 w 607915"/>
                <a:gd name="connsiteY90" fmla="*/ 431414 h 551629"/>
                <a:gd name="connsiteX91" fmla="*/ 582104 w 607915"/>
                <a:gd name="connsiteY91" fmla="*/ 431414 h 551629"/>
                <a:gd name="connsiteX92" fmla="*/ 566971 w 607915"/>
                <a:gd name="connsiteY92" fmla="*/ 467935 h 551629"/>
                <a:gd name="connsiteX93" fmla="*/ 578112 w 607915"/>
                <a:gd name="connsiteY93" fmla="*/ 478873 h 551629"/>
                <a:gd name="connsiteX94" fmla="*/ 578112 w 607915"/>
                <a:gd name="connsiteY94" fmla="*/ 493333 h 551629"/>
                <a:gd name="connsiteX95" fmla="*/ 566971 w 607915"/>
                <a:gd name="connsiteY95" fmla="*/ 504642 h 551629"/>
                <a:gd name="connsiteX96" fmla="*/ 552487 w 607915"/>
                <a:gd name="connsiteY96" fmla="*/ 504642 h 551629"/>
                <a:gd name="connsiteX97" fmla="*/ 541345 w 607915"/>
                <a:gd name="connsiteY97" fmla="*/ 493611 h 551629"/>
                <a:gd name="connsiteX98" fmla="*/ 504950 w 607915"/>
                <a:gd name="connsiteY98" fmla="*/ 508813 h 551629"/>
                <a:gd name="connsiteX99" fmla="*/ 504950 w 607915"/>
                <a:gd name="connsiteY99" fmla="*/ 524385 h 551629"/>
                <a:gd name="connsiteX100" fmla="*/ 494644 w 607915"/>
                <a:gd name="connsiteY100" fmla="*/ 534674 h 551629"/>
                <a:gd name="connsiteX101" fmla="*/ 478861 w 607915"/>
                <a:gd name="connsiteY101" fmla="*/ 534674 h 551629"/>
                <a:gd name="connsiteX102" fmla="*/ 468555 w 607915"/>
                <a:gd name="connsiteY102" fmla="*/ 524385 h 551629"/>
                <a:gd name="connsiteX103" fmla="*/ 468555 w 607915"/>
                <a:gd name="connsiteY103" fmla="*/ 508813 h 551629"/>
                <a:gd name="connsiteX104" fmla="*/ 431881 w 607915"/>
                <a:gd name="connsiteY104" fmla="*/ 493889 h 551629"/>
                <a:gd name="connsiteX105" fmla="*/ 421018 w 607915"/>
                <a:gd name="connsiteY105" fmla="*/ 504734 h 551629"/>
                <a:gd name="connsiteX106" fmla="*/ 406534 w 607915"/>
                <a:gd name="connsiteY106" fmla="*/ 504734 h 551629"/>
                <a:gd name="connsiteX107" fmla="*/ 395300 w 607915"/>
                <a:gd name="connsiteY107" fmla="*/ 493611 h 551629"/>
                <a:gd name="connsiteX108" fmla="*/ 395300 w 607915"/>
                <a:gd name="connsiteY108" fmla="*/ 479151 h 551629"/>
                <a:gd name="connsiteX109" fmla="*/ 406070 w 607915"/>
                <a:gd name="connsiteY109" fmla="*/ 468399 h 551629"/>
                <a:gd name="connsiteX110" fmla="*/ 390658 w 607915"/>
                <a:gd name="connsiteY110" fmla="*/ 431785 h 551629"/>
                <a:gd name="connsiteX111" fmla="*/ 375617 w 607915"/>
                <a:gd name="connsiteY111" fmla="*/ 431785 h 551629"/>
                <a:gd name="connsiteX112" fmla="*/ 365311 w 607915"/>
                <a:gd name="connsiteY112" fmla="*/ 421589 h 551629"/>
                <a:gd name="connsiteX113" fmla="*/ 365311 w 607915"/>
                <a:gd name="connsiteY113" fmla="*/ 405738 h 551629"/>
                <a:gd name="connsiteX114" fmla="*/ 375617 w 607915"/>
                <a:gd name="connsiteY114" fmla="*/ 395449 h 551629"/>
                <a:gd name="connsiteX115" fmla="*/ 390658 w 607915"/>
                <a:gd name="connsiteY115" fmla="*/ 395449 h 551629"/>
                <a:gd name="connsiteX116" fmla="*/ 405792 w 607915"/>
                <a:gd name="connsiteY116" fmla="*/ 358650 h 551629"/>
                <a:gd name="connsiteX117" fmla="*/ 395114 w 607915"/>
                <a:gd name="connsiteY117" fmla="*/ 347991 h 551629"/>
                <a:gd name="connsiteX118" fmla="*/ 395114 w 607915"/>
                <a:gd name="connsiteY118" fmla="*/ 333531 h 551629"/>
                <a:gd name="connsiteX119" fmla="*/ 406256 w 607915"/>
                <a:gd name="connsiteY119" fmla="*/ 322315 h 551629"/>
                <a:gd name="connsiteX120" fmla="*/ 420740 w 607915"/>
                <a:gd name="connsiteY120" fmla="*/ 322315 h 551629"/>
                <a:gd name="connsiteX121" fmla="*/ 431417 w 607915"/>
                <a:gd name="connsiteY121" fmla="*/ 332974 h 551629"/>
                <a:gd name="connsiteX122" fmla="*/ 468276 w 607915"/>
                <a:gd name="connsiteY122" fmla="*/ 317587 h 551629"/>
                <a:gd name="connsiteX123" fmla="*/ 468276 w 607915"/>
                <a:gd name="connsiteY123" fmla="*/ 302571 h 551629"/>
                <a:gd name="connsiteX124" fmla="*/ 478582 w 607915"/>
                <a:gd name="connsiteY124" fmla="*/ 292282 h 551629"/>
                <a:gd name="connsiteX125" fmla="*/ 134055 w 607915"/>
                <a:gd name="connsiteY125" fmla="*/ 239316 h 551629"/>
                <a:gd name="connsiteX126" fmla="*/ 145381 w 607915"/>
                <a:gd name="connsiteY126" fmla="*/ 240658 h 551629"/>
                <a:gd name="connsiteX127" fmla="*/ 151038 w 607915"/>
                <a:gd name="connsiteY127" fmla="*/ 260754 h 551629"/>
                <a:gd name="connsiteX128" fmla="*/ 130913 w 607915"/>
                <a:gd name="connsiteY128" fmla="*/ 266403 h 551629"/>
                <a:gd name="connsiteX129" fmla="*/ 125349 w 607915"/>
                <a:gd name="connsiteY129" fmla="*/ 261124 h 551629"/>
                <a:gd name="connsiteX130" fmla="*/ 125163 w 607915"/>
                <a:gd name="connsiteY130" fmla="*/ 246307 h 551629"/>
                <a:gd name="connsiteX131" fmla="*/ 134055 w 607915"/>
                <a:gd name="connsiteY131" fmla="*/ 239316 h 551629"/>
                <a:gd name="connsiteX132" fmla="*/ 348433 w 607915"/>
                <a:gd name="connsiteY132" fmla="*/ 237404 h 551629"/>
                <a:gd name="connsiteX133" fmla="*/ 356802 w 607915"/>
                <a:gd name="connsiteY133" fmla="*/ 243997 h 551629"/>
                <a:gd name="connsiteX134" fmla="*/ 352438 w 607915"/>
                <a:gd name="connsiteY134" fmla="*/ 263280 h 551629"/>
                <a:gd name="connsiteX135" fmla="*/ 277405 w 607915"/>
                <a:gd name="connsiteY135" fmla="*/ 315935 h 551629"/>
                <a:gd name="connsiteX136" fmla="*/ 259947 w 607915"/>
                <a:gd name="connsiteY136" fmla="*/ 343005 h 551629"/>
                <a:gd name="connsiteX137" fmla="*/ 210451 w 607915"/>
                <a:gd name="connsiteY137" fmla="*/ 330211 h 551629"/>
                <a:gd name="connsiteX138" fmla="*/ 223173 w 607915"/>
                <a:gd name="connsiteY138" fmla="*/ 280800 h 551629"/>
                <a:gd name="connsiteX139" fmla="*/ 255397 w 607915"/>
                <a:gd name="connsiteY139" fmla="*/ 278576 h 551629"/>
                <a:gd name="connsiteX140" fmla="*/ 337765 w 607915"/>
                <a:gd name="connsiteY140" fmla="*/ 238250 h 551629"/>
                <a:gd name="connsiteX141" fmla="*/ 348433 w 607915"/>
                <a:gd name="connsiteY141" fmla="*/ 237404 h 551629"/>
                <a:gd name="connsiteX142" fmla="*/ 185407 w 607915"/>
                <a:gd name="connsiteY142" fmla="*/ 194979 h 551629"/>
                <a:gd name="connsiteX143" fmla="*/ 194484 w 607915"/>
                <a:gd name="connsiteY143" fmla="*/ 201787 h 551629"/>
                <a:gd name="connsiteX144" fmla="*/ 189290 w 607915"/>
                <a:gd name="connsiteY144" fmla="*/ 222070 h 551629"/>
                <a:gd name="connsiteX145" fmla="*/ 189198 w 607915"/>
                <a:gd name="connsiteY145" fmla="*/ 222070 h 551629"/>
                <a:gd name="connsiteX146" fmla="*/ 188919 w 607915"/>
                <a:gd name="connsiteY146" fmla="*/ 222162 h 551629"/>
                <a:gd name="connsiteX147" fmla="*/ 188827 w 607915"/>
                <a:gd name="connsiteY147" fmla="*/ 222255 h 551629"/>
                <a:gd name="connsiteX148" fmla="*/ 168515 w 607915"/>
                <a:gd name="connsiteY148" fmla="*/ 216976 h 551629"/>
                <a:gd name="connsiteX149" fmla="*/ 173709 w 607915"/>
                <a:gd name="connsiteY149" fmla="*/ 196693 h 551629"/>
                <a:gd name="connsiteX150" fmla="*/ 173987 w 607915"/>
                <a:gd name="connsiteY150" fmla="*/ 196600 h 551629"/>
                <a:gd name="connsiteX151" fmla="*/ 174173 w 607915"/>
                <a:gd name="connsiteY151" fmla="*/ 196507 h 551629"/>
                <a:gd name="connsiteX152" fmla="*/ 185407 w 607915"/>
                <a:gd name="connsiteY152" fmla="*/ 194979 h 551629"/>
                <a:gd name="connsiteX153" fmla="*/ 296864 w 607915"/>
                <a:gd name="connsiteY153" fmla="*/ 194030 h 551629"/>
                <a:gd name="connsiteX154" fmla="*/ 308161 w 607915"/>
                <a:gd name="connsiteY154" fmla="*/ 195456 h 551629"/>
                <a:gd name="connsiteX155" fmla="*/ 313734 w 607915"/>
                <a:gd name="connsiteY155" fmla="*/ 215593 h 551629"/>
                <a:gd name="connsiteX156" fmla="*/ 293578 w 607915"/>
                <a:gd name="connsiteY156" fmla="*/ 221161 h 551629"/>
                <a:gd name="connsiteX157" fmla="*/ 288099 w 607915"/>
                <a:gd name="connsiteY157" fmla="*/ 215872 h 551629"/>
                <a:gd name="connsiteX158" fmla="*/ 288006 w 607915"/>
                <a:gd name="connsiteY158" fmla="*/ 201024 h 551629"/>
                <a:gd name="connsiteX159" fmla="*/ 296864 w 607915"/>
                <a:gd name="connsiteY159" fmla="*/ 194030 h 551629"/>
                <a:gd name="connsiteX160" fmla="*/ 240930 w 607915"/>
                <a:gd name="connsiteY160" fmla="*/ 178059 h 551629"/>
                <a:gd name="connsiteX161" fmla="*/ 255890 w 607915"/>
                <a:gd name="connsiteY161" fmla="*/ 192809 h 551629"/>
                <a:gd name="connsiteX162" fmla="*/ 241209 w 607915"/>
                <a:gd name="connsiteY162" fmla="*/ 207745 h 551629"/>
                <a:gd name="connsiteX163" fmla="*/ 228200 w 607915"/>
                <a:gd name="connsiteY163" fmla="*/ 200324 h 551629"/>
                <a:gd name="connsiteX164" fmla="*/ 226156 w 607915"/>
                <a:gd name="connsiteY164" fmla="*/ 192902 h 551629"/>
                <a:gd name="connsiteX165" fmla="*/ 240930 w 607915"/>
                <a:gd name="connsiteY165" fmla="*/ 178059 h 551629"/>
                <a:gd name="connsiteX166" fmla="*/ 205545 w 607915"/>
                <a:gd name="connsiteY166" fmla="*/ 0 h 551629"/>
                <a:gd name="connsiteX167" fmla="*/ 277402 w 607915"/>
                <a:gd name="connsiteY167" fmla="*/ 0 h 551629"/>
                <a:gd name="connsiteX168" fmla="*/ 289100 w 607915"/>
                <a:gd name="connsiteY168" fmla="*/ 11587 h 551629"/>
                <a:gd name="connsiteX169" fmla="*/ 289100 w 607915"/>
                <a:gd name="connsiteY169" fmla="*/ 41527 h 551629"/>
                <a:gd name="connsiteX170" fmla="*/ 277402 w 607915"/>
                <a:gd name="connsiteY170" fmla="*/ 53114 h 551629"/>
                <a:gd name="connsiteX171" fmla="*/ 269047 w 607915"/>
                <a:gd name="connsiteY171" fmla="*/ 53114 h 551629"/>
                <a:gd name="connsiteX172" fmla="*/ 269047 w 607915"/>
                <a:gd name="connsiteY172" fmla="*/ 74156 h 551629"/>
                <a:gd name="connsiteX173" fmla="*/ 391223 w 607915"/>
                <a:gd name="connsiteY173" fmla="*/ 124767 h 551629"/>
                <a:gd name="connsiteX174" fmla="*/ 407563 w 607915"/>
                <a:gd name="connsiteY174" fmla="*/ 108453 h 551629"/>
                <a:gd name="connsiteX175" fmla="*/ 392894 w 607915"/>
                <a:gd name="connsiteY175" fmla="*/ 93900 h 551629"/>
                <a:gd name="connsiteX176" fmla="*/ 405706 w 607915"/>
                <a:gd name="connsiteY176" fmla="*/ 81201 h 551629"/>
                <a:gd name="connsiteX177" fmla="*/ 455468 w 607915"/>
                <a:gd name="connsiteY177" fmla="*/ 81201 h 551629"/>
                <a:gd name="connsiteX178" fmla="*/ 473014 w 607915"/>
                <a:gd name="connsiteY178" fmla="*/ 98720 h 551629"/>
                <a:gd name="connsiteX179" fmla="*/ 473014 w 607915"/>
                <a:gd name="connsiteY179" fmla="*/ 148404 h 551629"/>
                <a:gd name="connsiteX180" fmla="*/ 460295 w 607915"/>
                <a:gd name="connsiteY180" fmla="*/ 161104 h 551629"/>
                <a:gd name="connsiteX181" fmla="*/ 445441 w 607915"/>
                <a:gd name="connsiteY181" fmla="*/ 146272 h 551629"/>
                <a:gd name="connsiteX182" fmla="*/ 429101 w 607915"/>
                <a:gd name="connsiteY182" fmla="*/ 162587 h 551629"/>
                <a:gd name="connsiteX183" fmla="*/ 448505 w 607915"/>
                <a:gd name="connsiteY183" fmla="*/ 190673 h 551629"/>
                <a:gd name="connsiteX184" fmla="*/ 477470 w 607915"/>
                <a:gd name="connsiteY184" fmla="*/ 267702 h 551629"/>
                <a:gd name="connsiteX185" fmla="*/ 475892 w 607915"/>
                <a:gd name="connsiteY185" fmla="*/ 267702 h 551629"/>
                <a:gd name="connsiteX186" fmla="*/ 443213 w 607915"/>
                <a:gd name="connsiteY186" fmla="*/ 299960 h 551629"/>
                <a:gd name="connsiteX187" fmla="*/ 437271 w 607915"/>
                <a:gd name="connsiteY187" fmla="*/ 302370 h 551629"/>
                <a:gd name="connsiteX188" fmla="*/ 425109 w 607915"/>
                <a:gd name="connsiteY188" fmla="*/ 294955 h 551629"/>
                <a:gd name="connsiteX189" fmla="*/ 400600 w 607915"/>
                <a:gd name="connsiteY189" fmla="*/ 218852 h 551629"/>
                <a:gd name="connsiteX190" fmla="*/ 148356 w 607915"/>
                <a:gd name="connsiteY190" fmla="*/ 153317 h 551629"/>
                <a:gd name="connsiteX191" fmla="*/ 82719 w 607915"/>
                <a:gd name="connsiteY191" fmla="*/ 405261 h 551629"/>
                <a:gd name="connsiteX192" fmla="*/ 334963 w 607915"/>
                <a:gd name="connsiteY192" fmla="*/ 470704 h 551629"/>
                <a:gd name="connsiteX193" fmla="*/ 359101 w 607915"/>
                <a:gd name="connsiteY193" fmla="*/ 453833 h 551629"/>
                <a:gd name="connsiteX194" fmla="*/ 373027 w 607915"/>
                <a:gd name="connsiteY194" fmla="*/ 457170 h 551629"/>
                <a:gd name="connsiteX195" fmla="*/ 375440 w 607915"/>
                <a:gd name="connsiteY195" fmla="*/ 463103 h 551629"/>
                <a:gd name="connsiteX196" fmla="*/ 366156 w 607915"/>
                <a:gd name="connsiteY196" fmla="*/ 485906 h 551629"/>
                <a:gd name="connsiteX197" fmla="*/ 375719 w 607915"/>
                <a:gd name="connsiteY197" fmla="*/ 509079 h 551629"/>
                <a:gd name="connsiteX198" fmla="*/ 376740 w 607915"/>
                <a:gd name="connsiteY198" fmla="*/ 510006 h 551629"/>
                <a:gd name="connsiteX199" fmla="*/ 363093 w 607915"/>
                <a:gd name="connsiteY199" fmla="*/ 518719 h 551629"/>
                <a:gd name="connsiteX200" fmla="*/ 34536 w 607915"/>
                <a:gd name="connsiteY200" fmla="*/ 433440 h 551629"/>
                <a:gd name="connsiteX201" fmla="*/ 54032 w 607915"/>
                <a:gd name="connsiteY201" fmla="*/ 162587 h 551629"/>
                <a:gd name="connsiteX202" fmla="*/ 37692 w 607915"/>
                <a:gd name="connsiteY202" fmla="*/ 146180 h 551629"/>
                <a:gd name="connsiteX203" fmla="*/ 23024 w 607915"/>
                <a:gd name="connsiteY203" fmla="*/ 160733 h 551629"/>
                <a:gd name="connsiteX204" fmla="*/ 10305 w 607915"/>
                <a:gd name="connsiteY204" fmla="*/ 148126 h 551629"/>
                <a:gd name="connsiteX205" fmla="*/ 10305 w 607915"/>
                <a:gd name="connsiteY205" fmla="*/ 98442 h 551629"/>
                <a:gd name="connsiteX206" fmla="*/ 27851 w 607915"/>
                <a:gd name="connsiteY206" fmla="*/ 80923 h 551629"/>
                <a:gd name="connsiteX207" fmla="*/ 77613 w 607915"/>
                <a:gd name="connsiteY207" fmla="*/ 80923 h 551629"/>
                <a:gd name="connsiteX208" fmla="*/ 90425 w 607915"/>
                <a:gd name="connsiteY208" fmla="*/ 93529 h 551629"/>
                <a:gd name="connsiteX209" fmla="*/ 75571 w 607915"/>
                <a:gd name="connsiteY209" fmla="*/ 108360 h 551629"/>
                <a:gd name="connsiteX210" fmla="*/ 91910 w 607915"/>
                <a:gd name="connsiteY210" fmla="*/ 124675 h 551629"/>
                <a:gd name="connsiteX211" fmla="*/ 119948 w 607915"/>
                <a:gd name="connsiteY211" fmla="*/ 105301 h 551629"/>
                <a:gd name="connsiteX212" fmla="*/ 215386 w 607915"/>
                <a:gd name="connsiteY212" fmla="*/ 73785 h 551629"/>
                <a:gd name="connsiteX213" fmla="*/ 215386 w 607915"/>
                <a:gd name="connsiteY213" fmla="*/ 53022 h 551629"/>
                <a:gd name="connsiteX214" fmla="*/ 205545 w 607915"/>
                <a:gd name="connsiteY214" fmla="*/ 53022 h 551629"/>
                <a:gd name="connsiteX215" fmla="*/ 193847 w 607915"/>
                <a:gd name="connsiteY215" fmla="*/ 41342 h 551629"/>
                <a:gd name="connsiteX216" fmla="*/ 193847 w 607915"/>
                <a:gd name="connsiteY216" fmla="*/ 11587 h 551629"/>
                <a:gd name="connsiteX217" fmla="*/ 205545 w 607915"/>
                <a:gd name="connsiteY217" fmla="*/ 0 h 55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607915" h="551629">
                  <a:moveTo>
                    <a:pt x="243058" y="416124"/>
                  </a:moveTo>
                  <a:cubicBezTo>
                    <a:pt x="251334" y="416124"/>
                    <a:pt x="258029" y="422695"/>
                    <a:pt x="258029" y="430839"/>
                  </a:cubicBezTo>
                  <a:cubicBezTo>
                    <a:pt x="258122" y="438984"/>
                    <a:pt x="251613" y="445647"/>
                    <a:pt x="243430" y="445740"/>
                  </a:cubicBezTo>
                  <a:cubicBezTo>
                    <a:pt x="237851" y="445832"/>
                    <a:pt x="233016" y="442871"/>
                    <a:pt x="230412" y="438428"/>
                  </a:cubicBezTo>
                  <a:cubicBezTo>
                    <a:pt x="229110" y="436392"/>
                    <a:pt x="228366" y="433894"/>
                    <a:pt x="228366" y="431210"/>
                  </a:cubicBezTo>
                  <a:cubicBezTo>
                    <a:pt x="228273" y="422880"/>
                    <a:pt x="234875" y="416217"/>
                    <a:pt x="243058" y="416124"/>
                  </a:cubicBezTo>
                  <a:close/>
                  <a:moveTo>
                    <a:pt x="551744" y="407129"/>
                  </a:moveTo>
                  <a:lnTo>
                    <a:pt x="531968" y="412505"/>
                  </a:lnTo>
                  <a:cubicBezTo>
                    <a:pt x="531968" y="424277"/>
                    <a:pt x="527511" y="436049"/>
                    <a:pt x="518598" y="445040"/>
                  </a:cubicBezTo>
                  <a:cubicBezTo>
                    <a:pt x="509778" y="453939"/>
                    <a:pt x="497987" y="458388"/>
                    <a:pt x="486381" y="458481"/>
                  </a:cubicBezTo>
                  <a:lnTo>
                    <a:pt x="481089" y="478688"/>
                  </a:lnTo>
                  <a:cubicBezTo>
                    <a:pt x="499751" y="480263"/>
                    <a:pt x="518784" y="473868"/>
                    <a:pt x="533082" y="459593"/>
                  </a:cubicBezTo>
                  <a:cubicBezTo>
                    <a:pt x="547380" y="445318"/>
                    <a:pt x="553694" y="425853"/>
                    <a:pt x="551744" y="407129"/>
                  </a:cubicBezTo>
                  <a:close/>
                  <a:moveTo>
                    <a:pt x="179372" y="401381"/>
                  </a:moveTo>
                  <a:cubicBezTo>
                    <a:pt x="183021" y="400362"/>
                    <a:pt x="187076" y="400733"/>
                    <a:pt x="190690" y="402770"/>
                  </a:cubicBezTo>
                  <a:cubicBezTo>
                    <a:pt x="197827" y="406752"/>
                    <a:pt x="200329" y="415735"/>
                    <a:pt x="196344" y="422865"/>
                  </a:cubicBezTo>
                  <a:cubicBezTo>
                    <a:pt x="192359" y="430089"/>
                    <a:pt x="183369" y="432496"/>
                    <a:pt x="176232" y="428607"/>
                  </a:cubicBezTo>
                  <a:cubicBezTo>
                    <a:pt x="173823" y="427218"/>
                    <a:pt x="171969" y="425366"/>
                    <a:pt x="170671" y="423143"/>
                  </a:cubicBezTo>
                  <a:cubicBezTo>
                    <a:pt x="168076" y="418698"/>
                    <a:pt x="167798" y="413142"/>
                    <a:pt x="170486" y="408326"/>
                  </a:cubicBezTo>
                  <a:cubicBezTo>
                    <a:pt x="172479" y="404807"/>
                    <a:pt x="175722" y="402399"/>
                    <a:pt x="179372" y="401381"/>
                  </a:cubicBezTo>
                  <a:close/>
                  <a:moveTo>
                    <a:pt x="306331" y="400103"/>
                  </a:moveTo>
                  <a:cubicBezTo>
                    <a:pt x="309990" y="401041"/>
                    <a:pt x="313266" y="403358"/>
                    <a:pt x="315310" y="406833"/>
                  </a:cubicBezTo>
                  <a:cubicBezTo>
                    <a:pt x="319585" y="413875"/>
                    <a:pt x="317169" y="423049"/>
                    <a:pt x="310106" y="427126"/>
                  </a:cubicBezTo>
                  <a:cubicBezTo>
                    <a:pt x="303043" y="431296"/>
                    <a:pt x="294029" y="428980"/>
                    <a:pt x="289847" y="421937"/>
                  </a:cubicBezTo>
                  <a:cubicBezTo>
                    <a:pt x="285572" y="414895"/>
                    <a:pt x="287988" y="405813"/>
                    <a:pt x="295051" y="401644"/>
                  </a:cubicBezTo>
                  <a:cubicBezTo>
                    <a:pt x="298629" y="399605"/>
                    <a:pt x="302672" y="399165"/>
                    <a:pt x="306331" y="400103"/>
                  </a:cubicBezTo>
                  <a:close/>
                  <a:moveTo>
                    <a:pt x="485847" y="390456"/>
                  </a:moveTo>
                  <a:cubicBezTo>
                    <a:pt x="480207" y="390467"/>
                    <a:pt x="474590" y="392622"/>
                    <a:pt x="470319" y="396933"/>
                  </a:cubicBezTo>
                  <a:cubicBezTo>
                    <a:pt x="461777" y="405646"/>
                    <a:pt x="461777" y="419550"/>
                    <a:pt x="470412" y="428077"/>
                  </a:cubicBezTo>
                  <a:cubicBezTo>
                    <a:pt x="479046" y="436791"/>
                    <a:pt x="493066" y="436791"/>
                    <a:pt x="501608" y="427985"/>
                  </a:cubicBezTo>
                  <a:cubicBezTo>
                    <a:pt x="510149" y="419364"/>
                    <a:pt x="510149" y="405368"/>
                    <a:pt x="501515" y="396840"/>
                  </a:cubicBezTo>
                  <a:cubicBezTo>
                    <a:pt x="497151" y="392576"/>
                    <a:pt x="491487" y="390444"/>
                    <a:pt x="485847" y="390456"/>
                  </a:cubicBezTo>
                  <a:close/>
                  <a:moveTo>
                    <a:pt x="432810" y="376726"/>
                  </a:moveTo>
                  <a:cubicBezTo>
                    <a:pt x="415169" y="402123"/>
                    <a:pt x="417769" y="437254"/>
                    <a:pt x="440609" y="459871"/>
                  </a:cubicBezTo>
                  <a:cubicBezTo>
                    <a:pt x="445622" y="465062"/>
                    <a:pt x="451564" y="469140"/>
                    <a:pt x="457785" y="472199"/>
                  </a:cubicBezTo>
                  <a:lnTo>
                    <a:pt x="463077" y="452548"/>
                  </a:lnTo>
                  <a:cubicBezTo>
                    <a:pt x="459642" y="450602"/>
                    <a:pt x="456392" y="448099"/>
                    <a:pt x="453607" y="445318"/>
                  </a:cubicBezTo>
                  <a:cubicBezTo>
                    <a:pt x="438473" y="430302"/>
                    <a:pt x="435966" y="407500"/>
                    <a:pt x="445994" y="389888"/>
                  </a:cubicBezTo>
                  <a:close/>
                  <a:moveTo>
                    <a:pt x="143052" y="358214"/>
                  </a:moveTo>
                  <a:cubicBezTo>
                    <a:pt x="146731" y="359153"/>
                    <a:pt x="150051" y="361497"/>
                    <a:pt x="152140" y="365023"/>
                  </a:cubicBezTo>
                  <a:cubicBezTo>
                    <a:pt x="156226" y="372075"/>
                    <a:pt x="153998" y="381169"/>
                    <a:pt x="146940" y="385345"/>
                  </a:cubicBezTo>
                  <a:cubicBezTo>
                    <a:pt x="139883" y="389521"/>
                    <a:pt x="130690" y="387201"/>
                    <a:pt x="126604" y="380149"/>
                  </a:cubicBezTo>
                  <a:cubicBezTo>
                    <a:pt x="122425" y="373003"/>
                    <a:pt x="124747" y="363909"/>
                    <a:pt x="131804" y="359826"/>
                  </a:cubicBezTo>
                  <a:cubicBezTo>
                    <a:pt x="135333" y="357738"/>
                    <a:pt x="139372" y="357274"/>
                    <a:pt x="143052" y="358214"/>
                  </a:cubicBezTo>
                  <a:close/>
                  <a:moveTo>
                    <a:pt x="341949" y="356317"/>
                  </a:moveTo>
                  <a:cubicBezTo>
                    <a:pt x="345611" y="355321"/>
                    <a:pt x="349657" y="355691"/>
                    <a:pt x="353191" y="357637"/>
                  </a:cubicBezTo>
                  <a:cubicBezTo>
                    <a:pt x="360260" y="361622"/>
                    <a:pt x="362771" y="370610"/>
                    <a:pt x="358772" y="377838"/>
                  </a:cubicBezTo>
                  <a:cubicBezTo>
                    <a:pt x="354866" y="384881"/>
                    <a:pt x="345751" y="387475"/>
                    <a:pt x="338589" y="383398"/>
                  </a:cubicBezTo>
                  <a:cubicBezTo>
                    <a:pt x="336078" y="382101"/>
                    <a:pt x="334218" y="380247"/>
                    <a:pt x="333102" y="378023"/>
                  </a:cubicBezTo>
                  <a:cubicBezTo>
                    <a:pt x="330497" y="373576"/>
                    <a:pt x="330311" y="368016"/>
                    <a:pt x="333008" y="363197"/>
                  </a:cubicBezTo>
                  <a:cubicBezTo>
                    <a:pt x="335008" y="359676"/>
                    <a:pt x="338287" y="357313"/>
                    <a:pt x="341949" y="356317"/>
                  </a:cubicBezTo>
                  <a:close/>
                  <a:moveTo>
                    <a:pt x="492439" y="348419"/>
                  </a:moveTo>
                  <a:cubicBezTo>
                    <a:pt x="477700" y="347156"/>
                    <a:pt x="462613" y="350864"/>
                    <a:pt x="449893" y="359485"/>
                  </a:cubicBezTo>
                  <a:lnTo>
                    <a:pt x="462984" y="372647"/>
                  </a:lnTo>
                  <a:cubicBezTo>
                    <a:pt x="480532" y="362636"/>
                    <a:pt x="503465" y="364953"/>
                    <a:pt x="518413" y="379877"/>
                  </a:cubicBezTo>
                  <a:cubicBezTo>
                    <a:pt x="521291" y="382751"/>
                    <a:pt x="523612" y="385809"/>
                    <a:pt x="525655" y="389146"/>
                  </a:cubicBezTo>
                  <a:lnTo>
                    <a:pt x="545059" y="383863"/>
                  </a:lnTo>
                  <a:cubicBezTo>
                    <a:pt x="542088" y="377838"/>
                    <a:pt x="538003" y="372276"/>
                    <a:pt x="532896" y="367178"/>
                  </a:cubicBezTo>
                  <a:cubicBezTo>
                    <a:pt x="521569" y="355916"/>
                    <a:pt x="507178" y="349682"/>
                    <a:pt x="492439" y="348419"/>
                  </a:cubicBezTo>
                  <a:close/>
                  <a:moveTo>
                    <a:pt x="122546" y="298280"/>
                  </a:moveTo>
                  <a:cubicBezTo>
                    <a:pt x="130710" y="298280"/>
                    <a:pt x="137389" y="304862"/>
                    <a:pt x="137574" y="313019"/>
                  </a:cubicBezTo>
                  <a:cubicBezTo>
                    <a:pt x="137667" y="321177"/>
                    <a:pt x="131081" y="327851"/>
                    <a:pt x="122917" y="327944"/>
                  </a:cubicBezTo>
                  <a:cubicBezTo>
                    <a:pt x="117351" y="328129"/>
                    <a:pt x="112527" y="325163"/>
                    <a:pt x="109929" y="320713"/>
                  </a:cubicBezTo>
                  <a:cubicBezTo>
                    <a:pt x="108723" y="318581"/>
                    <a:pt x="107981" y="316078"/>
                    <a:pt x="107981" y="313390"/>
                  </a:cubicBezTo>
                  <a:cubicBezTo>
                    <a:pt x="107888" y="305233"/>
                    <a:pt x="114382" y="298558"/>
                    <a:pt x="122546" y="298280"/>
                  </a:cubicBezTo>
                  <a:close/>
                  <a:moveTo>
                    <a:pt x="245832" y="296467"/>
                  </a:moveTo>
                  <a:cubicBezTo>
                    <a:pt x="237474" y="294243"/>
                    <a:pt x="228745" y="299341"/>
                    <a:pt x="226516" y="307870"/>
                  </a:cubicBezTo>
                  <a:cubicBezTo>
                    <a:pt x="224288" y="316306"/>
                    <a:pt x="229395" y="324927"/>
                    <a:pt x="237938" y="327152"/>
                  </a:cubicBezTo>
                  <a:cubicBezTo>
                    <a:pt x="246389" y="329377"/>
                    <a:pt x="255025" y="324278"/>
                    <a:pt x="257254" y="315750"/>
                  </a:cubicBezTo>
                  <a:cubicBezTo>
                    <a:pt x="259483" y="307221"/>
                    <a:pt x="254282" y="298600"/>
                    <a:pt x="245832" y="296467"/>
                  </a:cubicBezTo>
                  <a:close/>
                  <a:moveTo>
                    <a:pt x="361161" y="296093"/>
                  </a:moveTo>
                  <a:cubicBezTo>
                    <a:pt x="369424" y="296093"/>
                    <a:pt x="376108" y="302669"/>
                    <a:pt x="376108" y="310819"/>
                  </a:cubicBezTo>
                  <a:cubicBezTo>
                    <a:pt x="376108" y="318969"/>
                    <a:pt x="369517" y="325638"/>
                    <a:pt x="361347" y="325730"/>
                  </a:cubicBezTo>
                  <a:cubicBezTo>
                    <a:pt x="355963" y="325730"/>
                    <a:pt x="351135" y="322767"/>
                    <a:pt x="348536" y="318506"/>
                  </a:cubicBezTo>
                  <a:cubicBezTo>
                    <a:pt x="347143" y="316283"/>
                    <a:pt x="346400" y="313783"/>
                    <a:pt x="346400" y="311097"/>
                  </a:cubicBezTo>
                  <a:cubicBezTo>
                    <a:pt x="346400" y="302947"/>
                    <a:pt x="352992" y="296093"/>
                    <a:pt x="361161" y="296093"/>
                  </a:cubicBezTo>
                  <a:close/>
                  <a:moveTo>
                    <a:pt x="478582" y="292282"/>
                  </a:moveTo>
                  <a:lnTo>
                    <a:pt x="494459" y="292282"/>
                  </a:lnTo>
                  <a:cubicBezTo>
                    <a:pt x="500122" y="292282"/>
                    <a:pt x="504672" y="296824"/>
                    <a:pt x="504672" y="302571"/>
                  </a:cubicBezTo>
                  <a:lnTo>
                    <a:pt x="504672" y="317587"/>
                  </a:lnTo>
                  <a:cubicBezTo>
                    <a:pt x="517670" y="320090"/>
                    <a:pt x="530204" y="325188"/>
                    <a:pt x="541438" y="332789"/>
                  </a:cubicBezTo>
                  <a:lnTo>
                    <a:pt x="552208" y="322037"/>
                  </a:lnTo>
                  <a:cubicBezTo>
                    <a:pt x="556201" y="318144"/>
                    <a:pt x="562793" y="318144"/>
                    <a:pt x="566692" y="322037"/>
                  </a:cubicBezTo>
                  <a:lnTo>
                    <a:pt x="578019" y="333160"/>
                  </a:lnTo>
                  <a:cubicBezTo>
                    <a:pt x="581919" y="337146"/>
                    <a:pt x="581919" y="343727"/>
                    <a:pt x="578019" y="347620"/>
                  </a:cubicBezTo>
                  <a:lnTo>
                    <a:pt x="567063" y="358558"/>
                  </a:lnTo>
                  <a:cubicBezTo>
                    <a:pt x="574770" y="369774"/>
                    <a:pt x="579690" y="382287"/>
                    <a:pt x="582197" y="395079"/>
                  </a:cubicBezTo>
                  <a:lnTo>
                    <a:pt x="597795" y="395079"/>
                  </a:lnTo>
                  <a:cubicBezTo>
                    <a:pt x="603366" y="395079"/>
                    <a:pt x="607915" y="399713"/>
                    <a:pt x="607915" y="405368"/>
                  </a:cubicBezTo>
                  <a:lnTo>
                    <a:pt x="607915" y="421218"/>
                  </a:lnTo>
                  <a:cubicBezTo>
                    <a:pt x="607915" y="426872"/>
                    <a:pt x="603366" y="431414"/>
                    <a:pt x="597702" y="431414"/>
                  </a:cubicBezTo>
                  <a:lnTo>
                    <a:pt x="582104" y="431414"/>
                  </a:lnTo>
                  <a:cubicBezTo>
                    <a:pt x="579598" y="444299"/>
                    <a:pt x="574677" y="456812"/>
                    <a:pt x="566971" y="467935"/>
                  </a:cubicBezTo>
                  <a:lnTo>
                    <a:pt x="578112" y="478873"/>
                  </a:lnTo>
                  <a:cubicBezTo>
                    <a:pt x="582104" y="482859"/>
                    <a:pt x="582104" y="489440"/>
                    <a:pt x="578112" y="493333"/>
                  </a:cubicBezTo>
                  <a:lnTo>
                    <a:pt x="566971" y="504642"/>
                  </a:lnTo>
                  <a:cubicBezTo>
                    <a:pt x="562978" y="508535"/>
                    <a:pt x="556479" y="508535"/>
                    <a:pt x="552487" y="504642"/>
                  </a:cubicBezTo>
                  <a:lnTo>
                    <a:pt x="541345" y="493611"/>
                  </a:lnTo>
                  <a:cubicBezTo>
                    <a:pt x="530204" y="501305"/>
                    <a:pt x="517856" y="506310"/>
                    <a:pt x="504950" y="508813"/>
                  </a:cubicBezTo>
                  <a:lnTo>
                    <a:pt x="504950" y="524385"/>
                  </a:lnTo>
                  <a:cubicBezTo>
                    <a:pt x="504950" y="530040"/>
                    <a:pt x="500401" y="534674"/>
                    <a:pt x="494644" y="534674"/>
                  </a:cubicBezTo>
                  <a:lnTo>
                    <a:pt x="478861" y="534674"/>
                  </a:lnTo>
                  <a:cubicBezTo>
                    <a:pt x="473104" y="534674"/>
                    <a:pt x="468555" y="530040"/>
                    <a:pt x="468555" y="524385"/>
                  </a:cubicBezTo>
                  <a:lnTo>
                    <a:pt x="468555" y="508813"/>
                  </a:lnTo>
                  <a:cubicBezTo>
                    <a:pt x="455649" y="506496"/>
                    <a:pt x="443208" y="501397"/>
                    <a:pt x="431881" y="493889"/>
                  </a:cubicBezTo>
                  <a:lnTo>
                    <a:pt x="421018" y="504734"/>
                  </a:lnTo>
                  <a:cubicBezTo>
                    <a:pt x="417026" y="508720"/>
                    <a:pt x="410527" y="508720"/>
                    <a:pt x="406534" y="504734"/>
                  </a:cubicBezTo>
                  <a:lnTo>
                    <a:pt x="395300" y="493611"/>
                  </a:lnTo>
                  <a:cubicBezTo>
                    <a:pt x="391308" y="489625"/>
                    <a:pt x="391308" y="483137"/>
                    <a:pt x="395300" y="479151"/>
                  </a:cubicBezTo>
                  <a:lnTo>
                    <a:pt x="406070" y="468399"/>
                  </a:lnTo>
                  <a:cubicBezTo>
                    <a:pt x="398364" y="457183"/>
                    <a:pt x="393165" y="444669"/>
                    <a:pt x="390658" y="431785"/>
                  </a:cubicBezTo>
                  <a:lnTo>
                    <a:pt x="375617" y="431785"/>
                  </a:lnTo>
                  <a:cubicBezTo>
                    <a:pt x="369861" y="431785"/>
                    <a:pt x="365311" y="427243"/>
                    <a:pt x="365311" y="421589"/>
                  </a:cubicBezTo>
                  <a:lnTo>
                    <a:pt x="365311" y="405738"/>
                  </a:lnTo>
                  <a:cubicBezTo>
                    <a:pt x="365311" y="400084"/>
                    <a:pt x="369861" y="395449"/>
                    <a:pt x="375617" y="395449"/>
                  </a:cubicBezTo>
                  <a:lnTo>
                    <a:pt x="390658" y="395449"/>
                  </a:lnTo>
                  <a:cubicBezTo>
                    <a:pt x="393072" y="382472"/>
                    <a:pt x="398086" y="370052"/>
                    <a:pt x="405792" y="358650"/>
                  </a:cubicBezTo>
                  <a:lnTo>
                    <a:pt x="395114" y="347991"/>
                  </a:lnTo>
                  <a:cubicBezTo>
                    <a:pt x="391215" y="344098"/>
                    <a:pt x="391215" y="337516"/>
                    <a:pt x="395114" y="333531"/>
                  </a:cubicBezTo>
                  <a:lnTo>
                    <a:pt x="406256" y="322315"/>
                  </a:lnTo>
                  <a:cubicBezTo>
                    <a:pt x="410248" y="318329"/>
                    <a:pt x="416840" y="318329"/>
                    <a:pt x="420740" y="322315"/>
                  </a:cubicBezTo>
                  <a:lnTo>
                    <a:pt x="431417" y="332974"/>
                  </a:lnTo>
                  <a:cubicBezTo>
                    <a:pt x="442837" y="325188"/>
                    <a:pt x="455278" y="320090"/>
                    <a:pt x="468276" y="317587"/>
                  </a:cubicBezTo>
                  <a:lnTo>
                    <a:pt x="468276" y="302571"/>
                  </a:lnTo>
                  <a:cubicBezTo>
                    <a:pt x="468276" y="296824"/>
                    <a:pt x="472919" y="292282"/>
                    <a:pt x="478582" y="292282"/>
                  </a:cubicBezTo>
                  <a:close/>
                  <a:moveTo>
                    <a:pt x="134055" y="239316"/>
                  </a:moveTo>
                  <a:cubicBezTo>
                    <a:pt x="137707" y="238297"/>
                    <a:pt x="141764" y="238667"/>
                    <a:pt x="145381" y="240658"/>
                  </a:cubicBezTo>
                  <a:cubicBezTo>
                    <a:pt x="152522" y="244548"/>
                    <a:pt x="155026" y="253623"/>
                    <a:pt x="151038" y="260754"/>
                  </a:cubicBezTo>
                  <a:cubicBezTo>
                    <a:pt x="147050" y="267884"/>
                    <a:pt x="138054" y="270477"/>
                    <a:pt x="130913" y="266403"/>
                  </a:cubicBezTo>
                  <a:cubicBezTo>
                    <a:pt x="128409" y="265199"/>
                    <a:pt x="126554" y="263347"/>
                    <a:pt x="125349" y="261124"/>
                  </a:cubicBezTo>
                  <a:cubicBezTo>
                    <a:pt x="122752" y="256679"/>
                    <a:pt x="122566" y="251030"/>
                    <a:pt x="125163" y="246307"/>
                  </a:cubicBezTo>
                  <a:cubicBezTo>
                    <a:pt x="127157" y="242742"/>
                    <a:pt x="130403" y="240334"/>
                    <a:pt x="134055" y="239316"/>
                  </a:cubicBezTo>
                  <a:close/>
                  <a:moveTo>
                    <a:pt x="348433" y="237404"/>
                  </a:moveTo>
                  <a:cubicBezTo>
                    <a:pt x="351857" y="238435"/>
                    <a:pt x="354899" y="240706"/>
                    <a:pt x="356802" y="243997"/>
                  </a:cubicBezTo>
                  <a:cubicBezTo>
                    <a:pt x="360795" y="250486"/>
                    <a:pt x="358938" y="259015"/>
                    <a:pt x="352438" y="263280"/>
                  </a:cubicBezTo>
                  <a:lnTo>
                    <a:pt x="277405" y="315935"/>
                  </a:lnTo>
                  <a:cubicBezTo>
                    <a:pt x="276198" y="326781"/>
                    <a:pt x="270162" y="336886"/>
                    <a:pt x="259947" y="343005"/>
                  </a:cubicBezTo>
                  <a:cubicBezTo>
                    <a:pt x="242767" y="353109"/>
                    <a:pt x="220573" y="347454"/>
                    <a:pt x="210451" y="330211"/>
                  </a:cubicBezTo>
                  <a:cubicBezTo>
                    <a:pt x="200329" y="313061"/>
                    <a:pt x="205994" y="290905"/>
                    <a:pt x="223173" y="280800"/>
                  </a:cubicBezTo>
                  <a:cubicBezTo>
                    <a:pt x="233388" y="274867"/>
                    <a:pt x="245275" y="274404"/>
                    <a:pt x="255397" y="278576"/>
                  </a:cubicBezTo>
                  <a:lnTo>
                    <a:pt x="337765" y="238250"/>
                  </a:lnTo>
                  <a:cubicBezTo>
                    <a:pt x="341201" y="236581"/>
                    <a:pt x="345009" y="236372"/>
                    <a:pt x="348433" y="237404"/>
                  </a:cubicBezTo>
                  <a:close/>
                  <a:moveTo>
                    <a:pt x="185407" y="194979"/>
                  </a:moveTo>
                  <a:cubicBezTo>
                    <a:pt x="189082" y="195929"/>
                    <a:pt x="192398" y="198267"/>
                    <a:pt x="194484" y="201787"/>
                  </a:cubicBezTo>
                  <a:cubicBezTo>
                    <a:pt x="198565" y="208825"/>
                    <a:pt x="196247" y="217809"/>
                    <a:pt x="189290" y="222070"/>
                  </a:cubicBezTo>
                  <a:lnTo>
                    <a:pt x="189198" y="222070"/>
                  </a:lnTo>
                  <a:cubicBezTo>
                    <a:pt x="189012" y="222070"/>
                    <a:pt x="189012" y="222162"/>
                    <a:pt x="188919" y="222162"/>
                  </a:cubicBezTo>
                  <a:lnTo>
                    <a:pt x="188827" y="222255"/>
                  </a:lnTo>
                  <a:cubicBezTo>
                    <a:pt x="181778" y="226515"/>
                    <a:pt x="172689" y="224107"/>
                    <a:pt x="168515" y="216976"/>
                  </a:cubicBezTo>
                  <a:cubicBezTo>
                    <a:pt x="164341" y="209937"/>
                    <a:pt x="166660" y="200953"/>
                    <a:pt x="173709" y="196693"/>
                  </a:cubicBezTo>
                  <a:cubicBezTo>
                    <a:pt x="173802" y="196693"/>
                    <a:pt x="173802" y="196600"/>
                    <a:pt x="173987" y="196600"/>
                  </a:cubicBezTo>
                  <a:cubicBezTo>
                    <a:pt x="174080" y="196600"/>
                    <a:pt x="174173" y="196507"/>
                    <a:pt x="174173" y="196507"/>
                  </a:cubicBezTo>
                  <a:cubicBezTo>
                    <a:pt x="177697" y="194470"/>
                    <a:pt x="181732" y="194030"/>
                    <a:pt x="185407" y="194979"/>
                  </a:cubicBezTo>
                  <a:close/>
                  <a:moveTo>
                    <a:pt x="296864" y="194030"/>
                  </a:moveTo>
                  <a:cubicBezTo>
                    <a:pt x="300521" y="193020"/>
                    <a:pt x="304585" y="193415"/>
                    <a:pt x="308161" y="195456"/>
                  </a:cubicBezTo>
                  <a:cubicBezTo>
                    <a:pt x="315220" y="199447"/>
                    <a:pt x="317820" y="208448"/>
                    <a:pt x="313734" y="215593"/>
                  </a:cubicBezTo>
                  <a:cubicBezTo>
                    <a:pt x="309740" y="222646"/>
                    <a:pt x="300730" y="225244"/>
                    <a:pt x="293578" y="221161"/>
                  </a:cubicBezTo>
                  <a:cubicBezTo>
                    <a:pt x="291164" y="219955"/>
                    <a:pt x="289306" y="218006"/>
                    <a:pt x="288099" y="215872"/>
                  </a:cubicBezTo>
                  <a:cubicBezTo>
                    <a:pt x="285498" y="211417"/>
                    <a:pt x="285219" y="205850"/>
                    <a:pt x="288006" y="201024"/>
                  </a:cubicBezTo>
                  <a:cubicBezTo>
                    <a:pt x="289956" y="197452"/>
                    <a:pt x="293207" y="195039"/>
                    <a:pt x="296864" y="194030"/>
                  </a:cubicBezTo>
                  <a:close/>
                  <a:moveTo>
                    <a:pt x="240930" y="178059"/>
                  </a:moveTo>
                  <a:cubicBezTo>
                    <a:pt x="249200" y="177966"/>
                    <a:pt x="255890" y="184646"/>
                    <a:pt x="255890" y="192809"/>
                  </a:cubicBezTo>
                  <a:cubicBezTo>
                    <a:pt x="256076" y="201066"/>
                    <a:pt x="249386" y="207652"/>
                    <a:pt x="241209" y="207745"/>
                  </a:cubicBezTo>
                  <a:cubicBezTo>
                    <a:pt x="235727" y="207745"/>
                    <a:pt x="230895" y="204777"/>
                    <a:pt x="228200" y="200324"/>
                  </a:cubicBezTo>
                  <a:cubicBezTo>
                    <a:pt x="226900" y="198097"/>
                    <a:pt x="226156" y="195592"/>
                    <a:pt x="226156" y="192902"/>
                  </a:cubicBezTo>
                  <a:cubicBezTo>
                    <a:pt x="226156" y="184738"/>
                    <a:pt x="232754" y="178059"/>
                    <a:pt x="240930" y="178059"/>
                  </a:cubicBezTo>
                  <a:close/>
                  <a:moveTo>
                    <a:pt x="205545" y="0"/>
                  </a:moveTo>
                  <a:lnTo>
                    <a:pt x="277402" y="0"/>
                  </a:lnTo>
                  <a:cubicBezTo>
                    <a:pt x="283901" y="0"/>
                    <a:pt x="289100" y="5191"/>
                    <a:pt x="289100" y="11587"/>
                  </a:cubicBezTo>
                  <a:lnTo>
                    <a:pt x="289100" y="41527"/>
                  </a:lnTo>
                  <a:cubicBezTo>
                    <a:pt x="289100" y="47923"/>
                    <a:pt x="283901" y="53114"/>
                    <a:pt x="277402" y="53114"/>
                  </a:cubicBezTo>
                  <a:lnTo>
                    <a:pt x="269047" y="53114"/>
                  </a:lnTo>
                  <a:lnTo>
                    <a:pt x="269047" y="74156"/>
                  </a:lnTo>
                  <a:cubicBezTo>
                    <a:pt x="313331" y="79347"/>
                    <a:pt x="355758" y="96588"/>
                    <a:pt x="391223" y="124767"/>
                  </a:cubicBezTo>
                  <a:lnTo>
                    <a:pt x="407563" y="108453"/>
                  </a:lnTo>
                  <a:lnTo>
                    <a:pt x="392894" y="93900"/>
                  </a:lnTo>
                  <a:lnTo>
                    <a:pt x="405706" y="81201"/>
                  </a:lnTo>
                  <a:cubicBezTo>
                    <a:pt x="419446" y="67482"/>
                    <a:pt x="441727" y="67482"/>
                    <a:pt x="455468" y="81201"/>
                  </a:cubicBezTo>
                  <a:lnTo>
                    <a:pt x="473014" y="98720"/>
                  </a:lnTo>
                  <a:cubicBezTo>
                    <a:pt x="486754" y="112439"/>
                    <a:pt x="486754" y="134686"/>
                    <a:pt x="473014" y="148404"/>
                  </a:cubicBezTo>
                  <a:lnTo>
                    <a:pt x="460295" y="161104"/>
                  </a:lnTo>
                  <a:lnTo>
                    <a:pt x="445441" y="146272"/>
                  </a:lnTo>
                  <a:lnTo>
                    <a:pt x="429101" y="162587"/>
                  </a:lnTo>
                  <a:cubicBezTo>
                    <a:pt x="436157" y="171393"/>
                    <a:pt x="442656" y="180662"/>
                    <a:pt x="448505" y="190673"/>
                  </a:cubicBezTo>
                  <a:cubicBezTo>
                    <a:pt x="462987" y="215144"/>
                    <a:pt x="472550" y="241192"/>
                    <a:pt x="477470" y="267702"/>
                  </a:cubicBezTo>
                  <a:lnTo>
                    <a:pt x="475892" y="267702"/>
                  </a:lnTo>
                  <a:cubicBezTo>
                    <a:pt x="458067" y="267702"/>
                    <a:pt x="443398" y="282163"/>
                    <a:pt x="443213" y="299960"/>
                  </a:cubicBezTo>
                  <a:cubicBezTo>
                    <a:pt x="441170" y="300702"/>
                    <a:pt x="439221" y="301536"/>
                    <a:pt x="437271" y="302370"/>
                  </a:cubicBezTo>
                  <a:cubicBezTo>
                    <a:pt x="433743" y="299033"/>
                    <a:pt x="429565" y="296623"/>
                    <a:pt x="425109" y="294955"/>
                  </a:cubicBezTo>
                  <a:cubicBezTo>
                    <a:pt x="422788" y="268907"/>
                    <a:pt x="414711" y="242953"/>
                    <a:pt x="400600" y="218852"/>
                  </a:cubicBezTo>
                  <a:cubicBezTo>
                    <a:pt x="349074" y="131349"/>
                    <a:pt x="235996" y="101964"/>
                    <a:pt x="148356" y="153317"/>
                  </a:cubicBezTo>
                  <a:cubicBezTo>
                    <a:pt x="60716" y="204763"/>
                    <a:pt x="31194" y="317757"/>
                    <a:pt x="82719" y="405261"/>
                  </a:cubicBezTo>
                  <a:cubicBezTo>
                    <a:pt x="134245" y="492765"/>
                    <a:pt x="247323" y="522149"/>
                    <a:pt x="334963" y="470704"/>
                  </a:cubicBezTo>
                  <a:cubicBezTo>
                    <a:pt x="343504" y="465698"/>
                    <a:pt x="351581" y="459951"/>
                    <a:pt x="359101" y="453833"/>
                  </a:cubicBezTo>
                  <a:cubicBezTo>
                    <a:pt x="363371" y="455872"/>
                    <a:pt x="368013" y="457170"/>
                    <a:pt x="373027" y="457170"/>
                  </a:cubicBezTo>
                  <a:cubicBezTo>
                    <a:pt x="373769" y="459117"/>
                    <a:pt x="374605" y="461063"/>
                    <a:pt x="375440" y="463103"/>
                  </a:cubicBezTo>
                  <a:cubicBezTo>
                    <a:pt x="369499" y="469220"/>
                    <a:pt x="366156" y="477285"/>
                    <a:pt x="366156" y="485906"/>
                  </a:cubicBezTo>
                  <a:cubicBezTo>
                    <a:pt x="366156" y="494711"/>
                    <a:pt x="369499" y="502869"/>
                    <a:pt x="375719" y="509079"/>
                  </a:cubicBezTo>
                  <a:lnTo>
                    <a:pt x="376740" y="510006"/>
                  </a:lnTo>
                  <a:cubicBezTo>
                    <a:pt x="372284" y="512972"/>
                    <a:pt x="367828" y="515939"/>
                    <a:pt x="363093" y="518719"/>
                  </a:cubicBezTo>
                  <a:cubicBezTo>
                    <a:pt x="248994" y="585552"/>
                    <a:pt x="101565" y="547362"/>
                    <a:pt x="34536" y="433440"/>
                  </a:cubicBezTo>
                  <a:cubicBezTo>
                    <a:pt x="-17083" y="345566"/>
                    <a:pt x="-6035" y="238040"/>
                    <a:pt x="54032" y="162587"/>
                  </a:cubicBezTo>
                  <a:lnTo>
                    <a:pt x="37692" y="146180"/>
                  </a:lnTo>
                  <a:lnTo>
                    <a:pt x="23024" y="160733"/>
                  </a:lnTo>
                  <a:lnTo>
                    <a:pt x="10305" y="148126"/>
                  </a:lnTo>
                  <a:cubicBezTo>
                    <a:pt x="-3435" y="134407"/>
                    <a:pt x="-3435" y="112161"/>
                    <a:pt x="10305" y="98442"/>
                  </a:cubicBezTo>
                  <a:lnTo>
                    <a:pt x="27851" y="80923"/>
                  </a:lnTo>
                  <a:cubicBezTo>
                    <a:pt x="41591" y="67204"/>
                    <a:pt x="63873" y="67204"/>
                    <a:pt x="77613" y="80923"/>
                  </a:cubicBezTo>
                  <a:lnTo>
                    <a:pt x="90425" y="93529"/>
                  </a:lnTo>
                  <a:lnTo>
                    <a:pt x="75571" y="108360"/>
                  </a:lnTo>
                  <a:lnTo>
                    <a:pt x="91910" y="124675"/>
                  </a:lnTo>
                  <a:cubicBezTo>
                    <a:pt x="100637" y="117630"/>
                    <a:pt x="109921" y="111048"/>
                    <a:pt x="119948" y="105301"/>
                  </a:cubicBezTo>
                  <a:cubicBezTo>
                    <a:pt x="150213" y="87597"/>
                    <a:pt x="182614" y="77308"/>
                    <a:pt x="215386" y="73785"/>
                  </a:cubicBezTo>
                  <a:lnTo>
                    <a:pt x="215386" y="53022"/>
                  </a:lnTo>
                  <a:lnTo>
                    <a:pt x="205545" y="53022"/>
                  </a:lnTo>
                  <a:cubicBezTo>
                    <a:pt x="199046" y="53022"/>
                    <a:pt x="193847" y="47831"/>
                    <a:pt x="193847" y="41342"/>
                  </a:cubicBezTo>
                  <a:lnTo>
                    <a:pt x="193847" y="11587"/>
                  </a:lnTo>
                  <a:cubicBezTo>
                    <a:pt x="193847" y="5191"/>
                    <a:pt x="199046" y="0"/>
                    <a:pt x="205545" y="0"/>
                  </a:cubicBezTo>
                  <a:close/>
                </a:path>
              </a:pathLst>
            </a:custGeom>
            <a:solidFill>
              <a:srgbClr val="A6A6A6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6473057A-4D40-4ABE-A67A-8F49A9958079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178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D4121BC6-5CB4-46CC-91F3-29E3C28E07C1}"/>
              </a:ext>
            </a:extLst>
          </p:cNvPr>
          <p:cNvSpPr/>
          <p:nvPr userDrawn="1"/>
        </p:nvSpPr>
        <p:spPr>
          <a:xfrm>
            <a:off x="0" y="-64853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D0E3E5-562C-4468-9469-F3155DBD8AA7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482FD759-5266-4408-BE65-54BB2209AB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3F07-43A8-4C8C-9D3F-35639854A06B}"/>
              </a:ext>
            </a:extLst>
          </p:cNvPr>
          <p:cNvSpPr/>
          <p:nvPr userDrawn="1"/>
        </p:nvSpPr>
        <p:spPr>
          <a:xfrm>
            <a:off x="-5057942" y="-3378200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5D8D3E-1657-450D-AAFF-DF1AF5485361}"/>
              </a:ext>
            </a:extLst>
          </p:cNvPr>
          <p:cNvSpPr/>
          <p:nvPr userDrawn="1"/>
        </p:nvSpPr>
        <p:spPr>
          <a:xfrm>
            <a:off x="16633658" y="-3529289"/>
            <a:ext cx="2213142" cy="1727200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9BCD0C6-EF57-4658-9305-FB994C7C931B}"/>
              </a:ext>
            </a:extLst>
          </p:cNvPr>
          <p:cNvSpPr/>
          <p:nvPr userDrawn="1"/>
        </p:nvSpPr>
        <p:spPr>
          <a:xfrm>
            <a:off x="-4880142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1579E72-543A-4977-9D4C-48709938C5AD}"/>
              </a:ext>
            </a:extLst>
          </p:cNvPr>
          <p:cNvSpPr/>
          <p:nvPr userDrawn="1"/>
        </p:nvSpPr>
        <p:spPr>
          <a:xfrm>
            <a:off x="17929058" y="9470183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5543CEB-CD02-4B4B-989F-1FE1B35525D4}"/>
              </a:ext>
            </a:extLst>
          </p:cNvPr>
          <p:cNvSpPr/>
          <p:nvPr userDrawn="1"/>
        </p:nvSpPr>
        <p:spPr>
          <a:xfrm>
            <a:off x="18106858" y="22318566"/>
            <a:ext cx="2213142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iSḻiḋè">
            <a:extLst>
              <a:ext uri="{FF2B5EF4-FFF2-40B4-BE49-F238E27FC236}">
                <a16:creationId xmlns:a16="http://schemas.microsoft.com/office/drawing/2014/main" id="{8874B72E-6889-4F70-A820-859ABF1B57A7}"/>
              </a:ext>
            </a:extLst>
          </p:cNvPr>
          <p:cNvSpPr/>
          <p:nvPr/>
        </p:nvSpPr>
        <p:spPr>
          <a:xfrm>
            <a:off x="7633799" y="1500218"/>
            <a:ext cx="3871913" cy="443327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47FDB52F-E6CF-4E07-A0C7-47B9009792C2}"/>
              </a:ext>
            </a:extLst>
          </p:cNvPr>
          <p:cNvSpPr/>
          <p:nvPr userDrawn="1"/>
        </p:nvSpPr>
        <p:spPr>
          <a:xfrm>
            <a:off x="7633799" y="1520863"/>
            <a:ext cx="3885101" cy="4402732"/>
          </a:xfrm>
          <a:prstGeom prst="rect">
            <a:avLst/>
          </a:prstGeom>
          <a:solidFill>
            <a:srgbClr val="2A77A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ïṥ1ïḍè">
            <a:extLst>
              <a:ext uri="{FF2B5EF4-FFF2-40B4-BE49-F238E27FC236}">
                <a16:creationId xmlns:a16="http://schemas.microsoft.com/office/drawing/2014/main" id="{08994FAC-5409-4426-B40D-4A44E9A7A79C}"/>
              </a:ext>
            </a:extLst>
          </p:cNvPr>
          <p:cNvSpPr/>
          <p:nvPr/>
        </p:nvSpPr>
        <p:spPr>
          <a:xfrm flipH="1">
            <a:off x="6194761" y="3018648"/>
            <a:ext cx="3666093" cy="1404823"/>
          </a:xfrm>
          <a:prstGeom prst="homePlate">
            <a:avLst/>
          </a:prstGeom>
          <a:gradFill flip="none" rotWithShape="1">
            <a:gsLst>
              <a:gs pos="0">
                <a:srgbClr val="1891AC"/>
              </a:gs>
              <a:gs pos="50000">
                <a:srgbClr val="1891AC">
                  <a:alpha val="95000"/>
                </a:srgbClr>
              </a:gs>
              <a:gs pos="100000">
                <a:srgbClr val="1891AC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9" name="íṥlíḑè">
            <a:extLst>
              <a:ext uri="{FF2B5EF4-FFF2-40B4-BE49-F238E27FC236}">
                <a16:creationId xmlns:a16="http://schemas.microsoft.com/office/drawing/2014/main" id="{7FA2DE88-915F-4163-87BF-65EA73795463}"/>
              </a:ext>
            </a:extLst>
          </p:cNvPr>
          <p:cNvSpPr/>
          <p:nvPr/>
        </p:nvSpPr>
        <p:spPr>
          <a:xfrm flipH="1">
            <a:off x="6804238" y="1493951"/>
            <a:ext cx="3666093" cy="1404823"/>
          </a:xfrm>
          <a:prstGeom prst="homePlate">
            <a:avLst/>
          </a:prstGeom>
          <a:gradFill flip="none" rotWithShape="1">
            <a:gsLst>
              <a:gs pos="0">
                <a:srgbClr val="A6A6A6"/>
              </a:gs>
              <a:gs pos="50000">
                <a:srgbClr val="A6A6A6">
                  <a:alpha val="95000"/>
                </a:srgbClr>
              </a:gs>
              <a:gs pos="100000">
                <a:srgbClr val="A6A6A6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0" name="íśļïḋé">
            <a:extLst>
              <a:ext uri="{FF2B5EF4-FFF2-40B4-BE49-F238E27FC236}">
                <a16:creationId xmlns:a16="http://schemas.microsoft.com/office/drawing/2014/main" id="{76816925-5995-483A-93CD-541580F529E6}"/>
              </a:ext>
            </a:extLst>
          </p:cNvPr>
          <p:cNvSpPr/>
          <p:nvPr/>
        </p:nvSpPr>
        <p:spPr>
          <a:xfrm flipH="1">
            <a:off x="5585284" y="4531470"/>
            <a:ext cx="3666093" cy="1404823"/>
          </a:xfrm>
          <a:prstGeom prst="homePlate">
            <a:avLst/>
          </a:prstGeom>
          <a:gradFill>
            <a:gsLst>
              <a:gs pos="0">
                <a:srgbClr val="287AB2"/>
              </a:gs>
              <a:gs pos="50000">
                <a:srgbClr val="287AB2">
                  <a:alpha val="95000"/>
                </a:srgbClr>
              </a:gs>
              <a:gs pos="100000">
                <a:srgbClr val="287AB2">
                  <a:alpha val="7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1" name="îSļíďè">
            <a:extLst>
              <a:ext uri="{FF2B5EF4-FFF2-40B4-BE49-F238E27FC236}">
                <a16:creationId xmlns:a16="http://schemas.microsoft.com/office/drawing/2014/main" id="{37EADB20-EBB5-45F6-B952-053DCA2C49B0}"/>
              </a:ext>
            </a:extLst>
          </p:cNvPr>
          <p:cNvSpPr/>
          <p:nvPr/>
        </p:nvSpPr>
        <p:spPr bwMode="auto">
          <a:xfrm>
            <a:off x="8338622" y="1954562"/>
            <a:ext cx="597324" cy="507351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2" name="íṩľiḑè">
            <a:extLst>
              <a:ext uri="{FF2B5EF4-FFF2-40B4-BE49-F238E27FC236}">
                <a16:creationId xmlns:a16="http://schemas.microsoft.com/office/drawing/2014/main" id="{E0D11F3E-0252-412E-A31F-9E2C26F8C187}"/>
              </a:ext>
            </a:extLst>
          </p:cNvPr>
          <p:cNvSpPr/>
          <p:nvPr/>
        </p:nvSpPr>
        <p:spPr bwMode="auto">
          <a:xfrm>
            <a:off x="7119665" y="4980125"/>
            <a:ext cx="597330" cy="507513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3" name="iṩlíde">
            <a:extLst>
              <a:ext uri="{FF2B5EF4-FFF2-40B4-BE49-F238E27FC236}">
                <a16:creationId xmlns:a16="http://schemas.microsoft.com/office/drawing/2014/main" id="{1B52DFC3-C594-457F-9AFE-0F5C6F3C0AEF}"/>
              </a:ext>
            </a:extLst>
          </p:cNvPr>
          <p:cNvSpPr/>
          <p:nvPr/>
        </p:nvSpPr>
        <p:spPr bwMode="auto">
          <a:xfrm>
            <a:off x="7693324" y="3481953"/>
            <a:ext cx="668966" cy="478213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3166E49-3F5B-4B56-9DAA-721A9BD7DB6E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4" name="ïṥ1ïḍè">
            <a:extLst>
              <a:ext uri="{FF2B5EF4-FFF2-40B4-BE49-F238E27FC236}">
                <a16:creationId xmlns:a16="http://schemas.microsoft.com/office/drawing/2014/main" id="{08994FAC-5409-4426-B40D-4A44E9A7A79C}"/>
              </a:ext>
            </a:extLst>
          </p:cNvPr>
          <p:cNvSpPr/>
          <p:nvPr userDrawn="1"/>
        </p:nvSpPr>
        <p:spPr>
          <a:xfrm flipH="1">
            <a:off x="14732403" y="365398"/>
            <a:ext cx="3666093" cy="1404823"/>
          </a:xfrm>
          <a:prstGeom prst="homePlate">
            <a:avLst/>
          </a:prstGeom>
          <a:solidFill>
            <a:srgbClr val="18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íṥlíḑè">
            <a:extLst>
              <a:ext uri="{FF2B5EF4-FFF2-40B4-BE49-F238E27FC236}">
                <a16:creationId xmlns:a16="http://schemas.microsoft.com/office/drawing/2014/main" id="{7FA2DE88-915F-4163-87BF-65EA73795463}"/>
              </a:ext>
            </a:extLst>
          </p:cNvPr>
          <p:cNvSpPr/>
          <p:nvPr userDrawn="1"/>
        </p:nvSpPr>
        <p:spPr>
          <a:xfrm flipH="1">
            <a:off x="15341880" y="-1159299"/>
            <a:ext cx="3666093" cy="1404823"/>
          </a:xfrm>
          <a:prstGeom prst="homePlat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íśļïḋé">
            <a:extLst>
              <a:ext uri="{FF2B5EF4-FFF2-40B4-BE49-F238E27FC236}">
                <a16:creationId xmlns:a16="http://schemas.microsoft.com/office/drawing/2014/main" id="{76816925-5995-483A-93CD-541580F529E6}"/>
              </a:ext>
            </a:extLst>
          </p:cNvPr>
          <p:cNvSpPr/>
          <p:nvPr userDrawn="1"/>
        </p:nvSpPr>
        <p:spPr>
          <a:xfrm flipH="1">
            <a:off x="14122926" y="1878220"/>
            <a:ext cx="3666093" cy="1404823"/>
          </a:xfrm>
          <a:prstGeom prst="homePlate">
            <a:avLst/>
          </a:prstGeom>
          <a:solidFill>
            <a:srgbClr val="287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实证分析</a:t>
                </a:r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研究结论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47020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46776E15-9436-4F2B-9746-E682676FC878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78443-6F30-46FB-BBAA-22EC67C6FE6E}"/>
              </a:ext>
            </a:extLst>
          </p:cNvPr>
          <p:cNvGrpSpPr/>
          <p:nvPr userDrawn="1"/>
        </p:nvGrpSpPr>
        <p:grpSpPr>
          <a:xfrm>
            <a:off x="9088313" y="-929260"/>
            <a:ext cx="8302764" cy="8293098"/>
            <a:chOff x="9088313" y="-929260"/>
            <a:chExt cx="8302764" cy="8293098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D30E98A5-4AC9-4408-93B5-26A184A2BB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5"/>
            <a:stretch>
              <a:fillRect/>
            </a:stretch>
          </p:blipFill>
          <p:spPr>
            <a:xfrm>
              <a:off x="9088313" y="-206840"/>
              <a:ext cx="4913837" cy="6858000"/>
            </a:xfrm>
            <a:custGeom>
              <a:avLst/>
              <a:gdLst>
                <a:gd name="connsiteX0" fmla="*/ 1829118 w 4913837"/>
                <a:gd name="connsiteY0" fmla="*/ 0 h 6858000"/>
                <a:gd name="connsiteX1" fmla="*/ 4913837 w 4913837"/>
                <a:gd name="connsiteY1" fmla="*/ 0 h 6858000"/>
                <a:gd name="connsiteX2" fmla="*/ 4913837 w 4913837"/>
                <a:gd name="connsiteY2" fmla="*/ 6858000 h 6858000"/>
                <a:gd name="connsiteX3" fmla="*/ 1800932 w 4913837"/>
                <a:gd name="connsiteY3" fmla="*/ 6858000 h 6858000"/>
                <a:gd name="connsiteX4" fmla="*/ 1665603 w 4913837"/>
                <a:gd name="connsiteY4" fmla="*/ 6761766 h 6858000"/>
                <a:gd name="connsiteX5" fmla="*/ 0 w 4913837"/>
                <a:gd name="connsiteY5" fmla="*/ 3438989 h 6858000"/>
                <a:gd name="connsiteX6" fmla="*/ 1828174 w 4913837"/>
                <a:gd name="connsiteY6" fmla="*/ 60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3837" h="6858000">
                  <a:moveTo>
                    <a:pt x="1829118" y="0"/>
                  </a:moveTo>
                  <a:lnTo>
                    <a:pt x="4913837" y="0"/>
                  </a:lnTo>
                  <a:lnTo>
                    <a:pt x="4913837" y="6858000"/>
                  </a:lnTo>
                  <a:lnTo>
                    <a:pt x="1800932" y="6858000"/>
                  </a:lnTo>
                  <a:lnTo>
                    <a:pt x="1665603" y="6761766"/>
                  </a:lnTo>
                  <a:cubicBezTo>
                    <a:pt x="654479" y="6005592"/>
                    <a:pt x="0" y="4798722"/>
                    <a:pt x="0" y="3438989"/>
                  </a:cubicBezTo>
                  <a:cubicBezTo>
                    <a:pt x="0" y="2007692"/>
                    <a:pt x="725185" y="745770"/>
                    <a:pt x="1828174" y="606"/>
                  </a:cubicBezTo>
                  <a:close/>
                </a:path>
              </a:pathLst>
            </a:custGeom>
          </p:spPr>
        </p:pic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8F62A45-9067-4093-8FF3-3B54D8FFE6DF}"/>
                </a:ext>
              </a:extLst>
            </p:cNvPr>
            <p:cNvSpPr/>
            <p:nvPr userDrawn="1"/>
          </p:nvSpPr>
          <p:spPr>
            <a:xfrm>
              <a:off x="9097979" y="-929260"/>
              <a:ext cx="8293098" cy="8293098"/>
            </a:xfrm>
            <a:custGeom>
              <a:avLst/>
              <a:gdLst>
                <a:gd name="connsiteX0" fmla="*/ 4013200 w 8026400"/>
                <a:gd name="connsiteY0" fmla="*/ 0 h 8026400"/>
                <a:gd name="connsiteX1" fmla="*/ 8026400 w 8026400"/>
                <a:gd name="connsiteY1" fmla="*/ 4013200 h 8026400"/>
                <a:gd name="connsiteX2" fmla="*/ 4013200 w 8026400"/>
                <a:gd name="connsiteY2" fmla="*/ 8026400 h 8026400"/>
                <a:gd name="connsiteX3" fmla="*/ 0 w 8026400"/>
                <a:gd name="connsiteY3" fmla="*/ 4013200 h 8026400"/>
                <a:gd name="connsiteX4" fmla="*/ 4013200 w 8026400"/>
                <a:gd name="connsiteY4" fmla="*/ 0 h 802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6400" h="8026400">
                  <a:moveTo>
                    <a:pt x="4013200" y="0"/>
                  </a:moveTo>
                  <a:cubicBezTo>
                    <a:pt x="6229629" y="0"/>
                    <a:pt x="8026400" y="1796771"/>
                    <a:pt x="8026400" y="4013200"/>
                  </a:cubicBezTo>
                  <a:cubicBezTo>
                    <a:pt x="8026400" y="6229629"/>
                    <a:pt x="6229629" y="8026400"/>
                    <a:pt x="4013200" y="8026400"/>
                  </a:cubicBezTo>
                  <a:cubicBezTo>
                    <a:pt x="1796771" y="8026400"/>
                    <a:pt x="0" y="6229629"/>
                    <a:pt x="0" y="4013200"/>
                  </a:cubicBezTo>
                  <a:cubicBezTo>
                    <a:pt x="0" y="1796771"/>
                    <a:pt x="1796771" y="0"/>
                    <a:pt x="4013200" y="0"/>
                  </a:cubicBezTo>
                  <a:close/>
                </a:path>
              </a:pathLst>
            </a:custGeom>
            <a:solidFill>
              <a:srgbClr val="2A77AC">
                <a:alpha val="70000"/>
              </a:srgbClr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F91E18E-13A5-4E7D-AA4B-AE2727FE462A}"/>
              </a:ext>
            </a:extLst>
          </p:cNvPr>
          <p:cNvSpPr/>
          <p:nvPr userDrawn="1"/>
        </p:nvSpPr>
        <p:spPr>
          <a:xfrm>
            <a:off x="8291865" y="-1692613"/>
            <a:ext cx="9849524" cy="9849524"/>
          </a:xfrm>
          <a:custGeom>
            <a:avLst/>
            <a:gdLst>
              <a:gd name="connsiteX0" fmla="*/ 4013200 w 8026400"/>
              <a:gd name="connsiteY0" fmla="*/ 0 h 8026400"/>
              <a:gd name="connsiteX1" fmla="*/ 8026400 w 8026400"/>
              <a:gd name="connsiteY1" fmla="*/ 4013200 h 8026400"/>
              <a:gd name="connsiteX2" fmla="*/ 4013200 w 8026400"/>
              <a:gd name="connsiteY2" fmla="*/ 8026400 h 8026400"/>
              <a:gd name="connsiteX3" fmla="*/ 0 w 8026400"/>
              <a:gd name="connsiteY3" fmla="*/ 4013200 h 8026400"/>
              <a:gd name="connsiteX4" fmla="*/ 4013200 w 8026400"/>
              <a:gd name="connsiteY4" fmla="*/ 0 h 80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6400" h="8026400">
                <a:moveTo>
                  <a:pt x="4013200" y="0"/>
                </a:moveTo>
                <a:cubicBezTo>
                  <a:pt x="6229629" y="0"/>
                  <a:pt x="8026400" y="1796771"/>
                  <a:pt x="8026400" y="4013200"/>
                </a:cubicBezTo>
                <a:cubicBezTo>
                  <a:pt x="8026400" y="6229629"/>
                  <a:pt x="6229629" y="8026400"/>
                  <a:pt x="4013200" y="8026400"/>
                </a:cubicBezTo>
                <a:cubicBezTo>
                  <a:pt x="1796771" y="8026400"/>
                  <a:pt x="0" y="6229629"/>
                  <a:pt x="0" y="4013200"/>
                </a:cubicBezTo>
                <a:cubicBezTo>
                  <a:pt x="0" y="1796771"/>
                  <a:pt x="1796771" y="0"/>
                  <a:pt x="4013200" y="0"/>
                </a:cubicBezTo>
                <a:close/>
              </a:path>
            </a:pathLst>
          </a:custGeom>
          <a:noFill/>
          <a:ln w="4762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实证分析</a:t>
                </a: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研究结论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D2949FAA-2B06-4F05-9CA2-3BCE3B7D0930}"/>
              </a:ext>
            </a:extLst>
          </p:cNvPr>
          <p:cNvSpPr/>
          <p:nvPr userDrawn="1"/>
        </p:nvSpPr>
        <p:spPr>
          <a:xfrm>
            <a:off x="-4533089" y="-2957209"/>
            <a:ext cx="1809344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16494D-34C9-4A4F-9A13-6870B7DE642D}"/>
              </a:ext>
            </a:extLst>
          </p:cNvPr>
          <p:cNvSpPr/>
          <p:nvPr userDrawn="1"/>
        </p:nvSpPr>
        <p:spPr>
          <a:xfrm>
            <a:off x="13793821" y="-2957209"/>
            <a:ext cx="1712068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2843CF-1BA7-4F4E-A99F-C3683A362B06}"/>
              </a:ext>
            </a:extLst>
          </p:cNvPr>
          <p:cNvSpPr/>
          <p:nvPr userDrawn="1"/>
        </p:nvSpPr>
        <p:spPr>
          <a:xfrm>
            <a:off x="-3891064" y="7801583"/>
            <a:ext cx="1167319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56922D3-A115-4EBE-9564-1B1BB4BF6AE9}"/>
              </a:ext>
            </a:extLst>
          </p:cNvPr>
          <p:cNvSpPr/>
          <p:nvPr userDrawn="1"/>
        </p:nvSpPr>
        <p:spPr>
          <a:xfrm>
            <a:off x="14766587" y="7996136"/>
            <a:ext cx="999390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611C3A0-572F-4BCA-9B15-6B82734AF27D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占位符 22">
            <a:extLst>
              <a:ext uri="{FF2B5EF4-FFF2-40B4-BE49-F238E27FC236}">
                <a16:creationId xmlns:a16="http://schemas.microsoft.com/office/drawing/2014/main" id="{C95571BD-EFC8-401D-AD8B-358686B160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A0DE5C2-ECFE-4B32-AF03-4086F94CF9AF}"/>
              </a:ext>
            </a:extLst>
          </p:cNvPr>
          <p:cNvCxnSpPr>
            <a:cxnSpLocks/>
          </p:cNvCxnSpPr>
          <p:nvPr userDrawn="1"/>
        </p:nvCxnSpPr>
        <p:spPr>
          <a:xfrm>
            <a:off x="810720" y="3584642"/>
            <a:ext cx="9298480" cy="0"/>
          </a:xfrm>
          <a:prstGeom prst="line">
            <a:avLst/>
          </a:prstGeom>
          <a:ln w="47625" cap="rnd">
            <a:gradFill flip="none" rotWithShape="1">
              <a:gsLst>
                <a:gs pos="81000">
                  <a:srgbClr val="A6A6A6"/>
                </a:gs>
                <a:gs pos="0">
                  <a:srgbClr val="A6A6A6">
                    <a:alpha val="50000"/>
                  </a:srgbClr>
                </a:gs>
                <a:gs pos="42000">
                  <a:srgbClr val="A6A6A6">
                    <a:alpha val="70000"/>
                  </a:srgbClr>
                </a:gs>
                <a:gs pos="100000">
                  <a:srgbClr val="3D7A9F">
                    <a:alpha val="43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4B5CC06A-B985-4E65-9F40-0FCE39B0BB60}"/>
              </a:ext>
            </a:extLst>
          </p:cNvPr>
          <p:cNvSpPr/>
          <p:nvPr userDrawn="1"/>
        </p:nvSpPr>
        <p:spPr>
          <a:xfrm>
            <a:off x="8108459" y="3429000"/>
            <a:ext cx="311284" cy="311284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7" name="灯片编号占位符 76">
            <a:extLst>
              <a:ext uri="{FF2B5EF4-FFF2-40B4-BE49-F238E27FC236}">
                <a16:creationId xmlns:a16="http://schemas.microsoft.com/office/drawing/2014/main" id="{C77C2D9A-5334-4E21-AF08-733F2049E66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1156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46776E15-9436-4F2B-9746-E682676FC878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2FF2E71-7DC5-4DFF-9BDC-05F63A42FE69}"/>
              </a:ext>
            </a:extLst>
          </p:cNvPr>
          <p:cNvGrpSpPr/>
          <p:nvPr userDrawn="1"/>
        </p:nvGrpSpPr>
        <p:grpSpPr>
          <a:xfrm>
            <a:off x="9088313" y="-929260"/>
            <a:ext cx="8302764" cy="8293098"/>
            <a:chOff x="9088313" y="-929260"/>
            <a:chExt cx="8302764" cy="8293098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14C2777-9471-4B79-91F6-CBDE2A5778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5"/>
            <a:stretch>
              <a:fillRect/>
            </a:stretch>
          </p:blipFill>
          <p:spPr>
            <a:xfrm>
              <a:off x="9088313" y="-206840"/>
              <a:ext cx="4913837" cy="6858000"/>
            </a:xfrm>
            <a:custGeom>
              <a:avLst/>
              <a:gdLst>
                <a:gd name="connsiteX0" fmla="*/ 1829118 w 4913837"/>
                <a:gd name="connsiteY0" fmla="*/ 0 h 6858000"/>
                <a:gd name="connsiteX1" fmla="*/ 4913837 w 4913837"/>
                <a:gd name="connsiteY1" fmla="*/ 0 h 6858000"/>
                <a:gd name="connsiteX2" fmla="*/ 4913837 w 4913837"/>
                <a:gd name="connsiteY2" fmla="*/ 6858000 h 6858000"/>
                <a:gd name="connsiteX3" fmla="*/ 1800932 w 4913837"/>
                <a:gd name="connsiteY3" fmla="*/ 6858000 h 6858000"/>
                <a:gd name="connsiteX4" fmla="*/ 1665603 w 4913837"/>
                <a:gd name="connsiteY4" fmla="*/ 6761766 h 6858000"/>
                <a:gd name="connsiteX5" fmla="*/ 0 w 4913837"/>
                <a:gd name="connsiteY5" fmla="*/ 3438989 h 6858000"/>
                <a:gd name="connsiteX6" fmla="*/ 1828174 w 4913837"/>
                <a:gd name="connsiteY6" fmla="*/ 60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3837" h="6858000">
                  <a:moveTo>
                    <a:pt x="1829118" y="0"/>
                  </a:moveTo>
                  <a:lnTo>
                    <a:pt x="4913837" y="0"/>
                  </a:lnTo>
                  <a:lnTo>
                    <a:pt x="4913837" y="6858000"/>
                  </a:lnTo>
                  <a:lnTo>
                    <a:pt x="1800932" y="6858000"/>
                  </a:lnTo>
                  <a:lnTo>
                    <a:pt x="1665603" y="6761766"/>
                  </a:lnTo>
                  <a:cubicBezTo>
                    <a:pt x="654479" y="6005592"/>
                    <a:pt x="0" y="4798722"/>
                    <a:pt x="0" y="3438989"/>
                  </a:cubicBezTo>
                  <a:cubicBezTo>
                    <a:pt x="0" y="2007692"/>
                    <a:pt x="725185" y="745770"/>
                    <a:pt x="1828174" y="606"/>
                  </a:cubicBezTo>
                  <a:close/>
                </a:path>
              </a:pathLst>
            </a:custGeom>
          </p:spPr>
        </p:pic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C62B10-66CE-4826-881C-56F7D22747AB}"/>
                </a:ext>
              </a:extLst>
            </p:cNvPr>
            <p:cNvSpPr/>
            <p:nvPr userDrawn="1"/>
          </p:nvSpPr>
          <p:spPr>
            <a:xfrm>
              <a:off x="9097979" y="-929260"/>
              <a:ext cx="8293098" cy="8293098"/>
            </a:xfrm>
            <a:custGeom>
              <a:avLst/>
              <a:gdLst>
                <a:gd name="connsiteX0" fmla="*/ 4013200 w 8026400"/>
                <a:gd name="connsiteY0" fmla="*/ 0 h 8026400"/>
                <a:gd name="connsiteX1" fmla="*/ 8026400 w 8026400"/>
                <a:gd name="connsiteY1" fmla="*/ 4013200 h 8026400"/>
                <a:gd name="connsiteX2" fmla="*/ 4013200 w 8026400"/>
                <a:gd name="connsiteY2" fmla="*/ 8026400 h 8026400"/>
                <a:gd name="connsiteX3" fmla="*/ 0 w 8026400"/>
                <a:gd name="connsiteY3" fmla="*/ 4013200 h 8026400"/>
                <a:gd name="connsiteX4" fmla="*/ 4013200 w 8026400"/>
                <a:gd name="connsiteY4" fmla="*/ 0 h 802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6400" h="8026400">
                  <a:moveTo>
                    <a:pt x="4013200" y="0"/>
                  </a:moveTo>
                  <a:cubicBezTo>
                    <a:pt x="6229629" y="0"/>
                    <a:pt x="8026400" y="1796771"/>
                    <a:pt x="8026400" y="4013200"/>
                  </a:cubicBezTo>
                  <a:cubicBezTo>
                    <a:pt x="8026400" y="6229629"/>
                    <a:pt x="6229629" y="8026400"/>
                    <a:pt x="4013200" y="8026400"/>
                  </a:cubicBezTo>
                  <a:cubicBezTo>
                    <a:pt x="1796771" y="8026400"/>
                    <a:pt x="0" y="6229629"/>
                    <a:pt x="0" y="4013200"/>
                  </a:cubicBezTo>
                  <a:cubicBezTo>
                    <a:pt x="0" y="1796771"/>
                    <a:pt x="1796771" y="0"/>
                    <a:pt x="4013200" y="0"/>
                  </a:cubicBezTo>
                  <a:close/>
                </a:path>
              </a:pathLst>
            </a:custGeom>
            <a:solidFill>
              <a:srgbClr val="2A77AC">
                <a:alpha val="70000"/>
              </a:srgbClr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E9DCB01-19DB-4C80-B533-018DE99AE3C3}"/>
              </a:ext>
            </a:extLst>
          </p:cNvPr>
          <p:cNvSpPr/>
          <p:nvPr userDrawn="1"/>
        </p:nvSpPr>
        <p:spPr>
          <a:xfrm>
            <a:off x="8434105" y="-1692613"/>
            <a:ext cx="9849524" cy="9849524"/>
          </a:xfrm>
          <a:custGeom>
            <a:avLst/>
            <a:gdLst>
              <a:gd name="connsiteX0" fmla="*/ 4013200 w 8026400"/>
              <a:gd name="connsiteY0" fmla="*/ 0 h 8026400"/>
              <a:gd name="connsiteX1" fmla="*/ 8026400 w 8026400"/>
              <a:gd name="connsiteY1" fmla="*/ 4013200 h 8026400"/>
              <a:gd name="connsiteX2" fmla="*/ 4013200 w 8026400"/>
              <a:gd name="connsiteY2" fmla="*/ 8026400 h 8026400"/>
              <a:gd name="connsiteX3" fmla="*/ 0 w 8026400"/>
              <a:gd name="connsiteY3" fmla="*/ 4013200 h 8026400"/>
              <a:gd name="connsiteX4" fmla="*/ 4013200 w 8026400"/>
              <a:gd name="connsiteY4" fmla="*/ 0 h 80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6400" h="8026400">
                <a:moveTo>
                  <a:pt x="4013200" y="0"/>
                </a:moveTo>
                <a:cubicBezTo>
                  <a:pt x="6229629" y="0"/>
                  <a:pt x="8026400" y="1796771"/>
                  <a:pt x="8026400" y="4013200"/>
                </a:cubicBezTo>
                <a:cubicBezTo>
                  <a:pt x="8026400" y="6229629"/>
                  <a:pt x="6229629" y="8026400"/>
                  <a:pt x="4013200" y="8026400"/>
                </a:cubicBezTo>
                <a:cubicBezTo>
                  <a:pt x="1796771" y="8026400"/>
                  <a:pt x="0" y="6229629"/>
                  <a:pt x="0" y="4013200"/>
                </a:cubicBezTo>
                <a:cubicBezTo>
                  <a:pt x="0" y="1796771"/>
                  <a:pt x="1796771" y="0"/>
                  <a:pt x="4013200" y="0"/>
                </a:cubicBezTo>
                <a:close/>
              </a:path>
            </a:pathLst>
          </a:custGeom>
          <a:noFill/>
          <a:ln w="47625">
            <a:solidFill>
              <a:srgbClr val="A6A6A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2949FAA-2B06-4F05-9CA2-3BCE3B7D0930}"/>
              </a:ext>
            </a:extLst>
          </p:cNvPr>
          <p:cNvSpPr/>
          <p:nvPr userDrawn="1"/>
        </p:nvSpPr>
        <p:spPr>
          <a:xfrm>
            <a:off x="-4533089" y="-2957209"/>
            <a:ext cx="1809344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16494D-34C9-4A4F-9A13-6870B7DE642D}"/>
              </a:ext>
            </a:extLst>
          </p:cNvPr>
          <p:cNvSpPr/>
          <p:nvPr userDrawn="1"/>
        </p:nvSpPr>
        <p:spPr>
          <a:xfrm>
            <a:off x="13793821" y="-2957209"/>
            <a:ext cx="1712068" cy="1264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2843CF-1BA7-4F4E-A99F-C3683A362B06}"/>
              </a:ext>
            </a:extLst>
          </p:cNvPr>
          <p:cNvSpPr/>
          <p:nvPr userDrawn="1"/>
        </p:nvSpPr>
        <p:spPr>
          <a:xfrm>
            <a:off x="-3891064" y="7801583"/>
            <a:ext cx="1167319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56922D3-A115-4EBE-9564-1B1BB4BF6AE9}"/>
              </a:ext>
            </a:extLst>
          </p:cNvPr>
          <p:cNvSpPr/>
          <p:nvPr userDrawn="1"/>
        </p:nvSpPr>
        <p:spPr>
          <a:xfrm>
            <a:off x="14766587" y="7996136"/>
            <a:ext cx="999390" cy="191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611C3A0-572F-4BCA-9B15-6B82734AF27D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占位符 22">
            <a:extLst>
              <a:ext uri="{FF2B5EF4-FFF2-40B4-BE49-F238E27FC236}">
                <a16:creationId xmlns:a16="http://schemas.microsoft.com/office/drawing/2014/main" id="{C95571BD-EFC8-401D-AD8B-358686B160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824F185A-3FAD-42D6-BB25-709E86C6834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883B6039-73D0-45A1-9CBE-0B9FEB3D2E8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74800" y="6418080"/>
            <a:ext cx="5111797" cy="383344"/>
            <a:chOff x="812800" y="6545649"/>
            <a:chExt cx="5111797" cy="383344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57E08A1-7395-453D-8187-6A73FD9D31FE}"/>
                </a:ext>
              </a:extLst>
            </p:cNvPr>
            <p:cNvGrpSpPr/>
            <p:nvPr userDrawn="1"/>
          </p:nvGrpSpPr>
          <p:grpSpPr>
            <a:xfrm>
              <a:off x="812800" y="6545649"/>
              <a:ext cx="1212967" cy="369332"/>
              <a:chOff x="660400" y="6393249"/>
              <a:chExt cx="1212967" cy="369332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D53339E-1022-44D0-A993-BCF317DCCD53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研究问题</a:t>
                </a:r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AB7B817D-C10E-4E56-AEF1-77979B39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605A0D2-E8BD-4EBD-A75F-8296744736AD}"/>
                </a:ext>
              </a:extLst>
            </p:cNvPr>
            <p:cNvGrpSpPr/>
            <p:nvPr userDrawn="1"/>
          </p:nvGrpSpPr>
          <p:grpSpPr>
            <a:xfrm>
              <a:off x="3449904" y="6545649"/>
              <a:ext cx="1212967" cy="369332"/>
              <a:chOff x="660400" y="6393249"/>
              <a:chExt cx="1212967" cy="369332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42242F49-92F7-4DF2-B6B6-E405E0C9E6C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14350">
                  <a:defRPr/>
                </a:pPr>
                <a:r>
                  <a:rPr lang="zh-CN" altLang="en-US" sz="1800" b="1"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实证分析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9F9C78E1-DACD-49D8-B8DF-3A96CE59F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3B33633-1D72-4E7C-BEE0-402ED7DB3D57}"/>
                </a:ext>
              </a:extLst>
            </p:cNvPr>
            <p:cNvGrpSpPr/>
            <p:nvPr userDrawn="1"/>
          </p:nvGrpSpPr>
          <p:grpSpPr>
            <a:xfrm>
              <a:off x="2131352" y="6552655"/>
              <a:ext cx="1212967" cy="369332"/>
              <a:chOff x="660400" y="6393249"/>
              <a:chExt cx="1212967" cy="36933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13102123-F812-420C-AE17-970139C6CC0B}"/>
                  </a:ext>
                </a:extLst>
              </p:cNvPr>
              <p:cNvSpPr txBox="1"/>
              <p:nvPr userDrawn="1"/>
            </p:nvSpPr>
            <p:spPr>
              <a:xfrm>
                <a:off x="660400" y="6393249"/>
                <a:ext cx="11561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514350" rtl="0" eaLnBrk="1" latinLnBrk="0" hangingPunct="1">
                  <a:defRPr/>
                </a:pPr>
                <a:r>
                  <a:rPr lang="zh-CN" altLang="en-US" sz="1800" b="1" kern="1200" dirty="0">
                    <a:solidFill>
                      <a:schemeClr val="bg1">
                        <a:lumMod val="9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rPr>
                  <a:t>研究背景</a:t>
                </a: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245117C9-25A6-4A85-AA6E-DF6D2F9456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873367" y="6462930"/>
                <a:ext cx="0" cy="24398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6DAFB80-2167-4A2C-8E50-4DD63D003342}"/>
                </a:ext>
              </a:extLst>
            </p:cNvPr>
            <p:cNvSpPr txBox="1"/>
            <p:nvPr userDrawn="1"/>
          </p:nvSpPr>
          <p:spPr>
            <a:xfrm>
              <a:off x="4768456" y="6559661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研究结论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0808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14F1B9D-E1BB-4281-AAFB-CA41AFC2908C}"/>
              </a:ext>
            </a:extLst>
          </p:cNvPr>
          <p:cNvGrpSpPr/>
          <p:nvPr userDrawn="1"/>
        </p:nvGrpSpPr>
        <p:grpSpPr>
          <a:xfrm>
            <a:off x="0" y="4265553"/>
            <a:ext cx="12235254" cy="2603236"/>
            <a:chOff x="-43253" y="3722618"/>
            <a:chExt cx="12235254" cy="260323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7AA3837-0D43-4623-BD12-F40F2BDBD6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284" b="60678"/>
            <a:stretch/>
          </p:blipFill>
          <p:spPr>
            <a:xfrm>
              <a:off x="-43253" y="3722620"/>
              <a:ext cx="12235253" cy="2603234"/>
            </a:xfrm>
            <a:prstGeom prst="rect">
              <a:avLst/>
            </a:prstGeom>
          </p:spPr>
        </p:pic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404A173-BFA0-41D1-ACBD-53AAE7F428B8}"/>
                </a:ext>
              </a:extLst>
            </p:cNvPr>
            <p:cNvSpPr/>
            <p:nvPr userDrawn="1"/>
          </p:nvSpPr>
          <p:spPr>
            <a:xfrm>
              <a:off x="-20071" y="3722618"/>
              <a:ext cx="12212072" cy="2603235"/>
            </a:xfrm>
            <a:prstGeom prst="rect">
              <a:avLst/>
            </a:prstGeom>
            <a:solidFill>
              <a:srgbClr val="2A77A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5C4E347-B3D3-4AFD-879A-551E6E00C6BC}"/>
              </a:ext>
            </a:extLst>
          </p:cNvPr>
          <p:cNvGrpSpPr/>
          <p:nvPr userDrawn="1"/>
        </p:nvGrpSpPr>
        <p:grpSpPr>
          <a:xfrm>
            <a:off x="7307075" y="6722823"/>
            <a:ext cx="16460892" cy="2522588"/>
            <a:chOff x="7579448" y="5744245"/>
            <a:chExt cx="16460892" cy="2522588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5FBEF4C-96CD-404F-AEBE-8B7E0128591B}"/>
                </a:ext>
              </a:extLst>
            </p:cNvPr>
            <p:cNvSpPr/>
            <p:nvPr/>
          </p:nvSpPr>
          <p:spPr>
            <a:xfrm rot="1265632">
              <a:off x="8469540" y="660092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C711A3B-CC2E-4E29-B875-8C348F570F48}"/>
                </a:ext>
              </a:extLst>
            </p:cNvPr>
            <p:cNvSpPr/>
            <p:nvPr/>
          </p:nvSpPr>
          <p:spPr>
            <a:xfrm rot="1265632">
              <a:off x="9982025" y="5744245"/>
              <a:ext cx="14058315" cy="1282754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1F5F8B">
                <a:alpha val="65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9BDACB2-C906-4A98-8927-C7057C018355}"/>
                </a:ext>
              </a:extLst>
            </p:cNvPr>
            <p:cNvSpPr/>
            <p:nvPr/>
          </p:nvSpPr>
          <p:spPr>
            <a:xfrm rot="1265632">
              <a:off x="7579448" y="7206463"/>
              <a:ext cx="11621102" cy="1060370"/>
            </a:xfrm>
            <a:custGeom>
              <a:avLst/>
              <a:gdLst>
                <a:gd name="connsiteX0" fmla="*/ 603115 w 12793203"/>
                <a:gd name="connsiteY0" fmla="*/ 0 h 1167319"/>
                <a:gd name="connsiteX1" fmla="*/ 642666 w 12793203"/>
                <a:gd name="connsiteY1" fmla="*/ 3859 h 1167319"/>
                <a:gd name="connsiteX2" fmla="*/ 680940 w 12793203"/>
                <a:gd name="connsiteY2" fmla="*/ 0 h 1167319"/>
                <a:gd name="connsiteX3" fmla="*/ 12179026 w 12793203"/>
                <a:gd name="connsiteY3" fmla="*/ 0 h 1167319"/>
                <a:gd name="connsiteX4" fmla="*/ 12184466 w 12793203"/>
                <a:gd name="connsiteY4" fmla="*/ 549 h 1167319"/>
                <a:gd name="connsiteX5" fmla="*/ 12190088 w 12793203"/>
                <a:gd name="connsiteY5" fmla="*/ 0 h 1167319"/>
                <a:gd name="connsiteX6" fmla="*/ 12793203 w 12793203"/>
                <a:gd name="connsiteY6" fmla="*/ 583659 h 1167319"/>
                <a:gd name="connsiteX7" fmla="*/ 12190088 w 12793203"/>
                <a:gd name="connsiteY7" fmla="*/ 1167318 h 1167319"/>
                <a:gd name="connsiteX8" fmla="*/ 12184471 w 12793203"/>
                <a:gd name="connsiteY8" fmla="*/ 1166770 h 1167319"/>
                <a:gd name="connsiteX9" fmla="*/ 12179026 w 12793203"/>
                <a:gd name="connsiteY9" fmla="*/ 1167319 h 1167319"/>
                <a:gd name="connsiteX10" fmla="*/ 680940 w 12793203"/>
                <a:gd name="connsiteY10" fmla="*/ 1167319 h 1167319"/>
                <a:gd name="connsiteX11" fmla="*/ 642661 w 12793203"/>
                <a:gd name="connsiteY11" fmla="*/ 1163460 h 1167319"/>
                <a:gd name="connsiteX12" fmla="*/ 603115 w 12793203"/>
                <a:gd name="connsiteY12" fmla="*/ 1167318 h 1167319"/>
                <a:gd name="connsiteX13" fmla="*/ 0 w 12793203"/>
                <a:gd name="connsiteY13" fmla="*/ 583659 h 1167319"/>
                <a:gd name="connsiteX14" fmla="*/ 603115 w 12793203"/>
                <a:gd name="connsiteY14" fmla="*/ 0 h 116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93203" h="1167319">
                  <a:moveTo>
                    <a:pt x="603115" y="0"/>
                  </a:moveTo>
                  <a:lnTo>
                    <a:pt x="642666" y="3859"/>
                  </a:lnTo>
                  <a:lnTo>
                    <a:pt x="680940" y="0"/>
                  </a:lnTo>
                  <a:lnTo>
                    <a:pt x="12179026" y="0"/>
                  </a:lnTo>
                  <a:lnTo>
                    <a:pt x="12184466" y="549"/>
                  </a:lnTo>
                  <a:lnTo>
                    <a:pt x="12190088" y="0"/>
                  </a:lnTo>
                  <a:cubicBezTo>
                    <a:pt x="12523179" y="0"/>
                    <a:pt x="12793203" y="261313"/>
                    <a:pt x="12793203" y="583659"/>
                  </a:cubicBezTo>
                  <a:cubicBezTo>
                    <a:pt x="12793203" y="906005"/>
                    <a:pt x="12523179" y="1167318"/>
                    <a:pt x="12190088" y="1167318"/>
                  </a:cubicBezTo>
                  <a:lnTo>
                    <a:pt x="12184471" y="1166770"/>
                  </a:lnTo>
                  <a:lnTo>
                    <a:pt x="12179026" y="1167319"/>
                  </a:lnTo>
                  <a:lnTo>
                    <a:pt x="680940" y="1167319"/>
                  </a:lnTo>
                  <a:lnTo>
                    <a:pt x="642661" y="1163460"/>
                  </a:lnTo>
                  <a:lnTo>
                    <a:pt x="603115" y="1167318"/>
                  </a:lnTo>
                  <a:cubicBezTo>
                    <a:pt x="270024" y="1167318"/>
                    <a:pt x="0" y="906005"/>
                    <a:pt x="0" y="583659"/>
                  </a:cubicBezTo>
                  <a:cubicBezTo>
                    <a:pt x="0" y="261313"/>
                    <a:pt x="270024" y="0"/>
                    <a:pt x="603115" y="0"/>
                  </a:cubicBezTo>
                  <a:close/>
                </a:path>
              </a:pathLst>
            </a:custGeom>
            <a:solidFill>
              <a:srgbClr val="363A5C">
                <a:alpha val="30000"/>
              </a:srgbClr>
            </a:solidFill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7E78ECC-51D8-4E4F-89FA-03471392BFF0}"/>
              </a:ext>
            </a:extLst>
          </p:cNvPr>
          <p:cNvCxnSpPr/>
          <p:nvPr/>
        </p:nvCxnSpPr>
        <p:spPr>
          <a:xfrm>
            <a:off x="-3149255" y="4169362"/>
            <a:ext cx="28985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0FE79327-8840-42A6-B56C-23AD65DBC8F9}"/>
              </a:ext>
            </a:extLst>
          </p:cNvPr>
          <p:cNvGrpSpPr/>
          <p:nvPr userDrawn="1"/>
        </p:nvGrpSpPr>
        <p:grpSpPr>
          <a:xfrm>
            <a:off x="1376078" y="3446773"/>
            <a:ext cx="1687752" cy="1687752"/>
            <a:chOff x="3179589" y="2032000"/>
            <a:chExt cx="845514" cy="84551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2A092F9-3FF3-4D16-A12A-BD9673CDF864}"/>
                </a:ext>
              </a:extLst>
            </p:cNvPr>
            <p:cNvSpPr/>
            <p:nvPr userDrawn="1"/>
          </p:nvSpPr>
          <p:spPr>
            <a:xfrm>
              <a:off x="3179589" y="2032000"/>
              <a:ext cx="845514" cy="845514"/>
            </a:xfrm>
            <a:prstGeom prst="ellipse">
              <a:avLst/>
            </a:prstGeom>
            <a:solidFill>
              <a:srgbClr val="EDEDED"/>
            </a:solidFill>
            <a:ln>
              <a:solidFill>
                <a:srgbClr val="EDED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4" name="world-inside-a-circle_17405">
              <a:extLst>
                <a:ext uri="{FF2B5EF4-FFF2-40B4-BE49-F238E27FC236}">
                  <a16:creationId xmlns:a16="http://schemas.microsoft.com/office/drawing/2014/main" id="{A42E872D-B10F-4FCE-B38C-7A3C6BFE06D4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3297504" y="2143279"/>
              <a:ext cx="609685" cy="608836"/>
            </a:xfrm>
            <a:custGeom>
              <a:avLst/>
              <a:gdLst>
                <a:gd name="connsiteX0" fmla="*/ 313845 w 608274"/>
                <a:gd name="connsiteY0" fmla="*/ 98298 h 607427"/>
                <a:gd name="connsiteX1" fmla="*/ 518162 w 608274"/>
                <a:gd name="connsiteY1" fmla="*/ 311438 h 607427"/>
                <a:gd name="connsiteX2" fmla="*/ 304137 w 608274"/>
                <a:gd name="connsiteY2" fmla="*/ 525148 h 607427"/>
                <a:gd name="connsiteX3" fmla="*/ 90112 w 608274"/>
                <a:gd name="connsiteY3" fmla="*/ 311438 h 607427"/>
                <a:gd name="connsiteX4" fmla="*/ 148586 w 608274"/>
                <a:gd name="connsiteY4" fmla="*/ 165125 h 607427"/>
                <a:gd name="connsiteX5" fmla="*/ 150756 w 608274"/>
                <a:gd name="connsiteY5" fmla="*/ 193635 h 607427"/>
                <a:gd name="connsiteX6" fmla="*/ 174511 w 608274"/>
                <a:gd name="connsiteY6" fmla="*/ 248488 h 607427"/>
                <a:gd name="connsiteX7" fmla="*/ 229559 w 608274"/>
                <a:gd name="connsiteY7" fmla="*/ 272208 h 607427"/>
                <a:gd name="connsiteX8" fmla="*/ 260510 w 608274"/>
                <a:gd name="connsiteY8" fmla="*/ 286805 h 607427"/>
                <a:gd name="connsiteX9" fmla="*/ 284722 w 608274"/>
                <a:gd name="connsiteY9" fmla="*/ 314745 h 607427"/>
                <a:gd name="connsiteX10" fmla="*/ 269989 w 608274"/>
                <a:gd name="connsiteY10" fmla="*/ 341658 h 607427"/>
                <a:gd name="connsiteX11" fmla="*/ 269989 w 608274"/>
                <a:gd name="connsiteY11" fmla="*/ 376326 h 607427"/>
                <a:gd name="connsiteX12" fmla="*/ 320926 w 608274"/>
                <a:gd name="connsiteY12" fmla="*/ 401871 h 607427"/>
                <a:gd name="connsiteX13" fmla="*/ 324580 w 608274"/>
                <a:gd name="connsiteY13" fmla="*/ 440303 h 607427"/>
                <a:gd name="connsiteX14" fmla="*/ 284722 w 608274"/>
                <a:gd name="connsiteY14" fmla="*/ 445776 h 607427"/>
                <a:gd name="connsiteX15" fmla="*/ 284722 w 608274"/>
                <a:gd name="connsiteY15" fmla="*/ 458549 h 607427"/>
                <a:gd name="connsiteX16" fmla="*/ 304137 w 608274"/>
                <a:gd name="connsiteY16" fmla="*/ 467672 h 607427"/>
                <a:gd name="connsiteX17" fmla="*/ 341026 w 608274"/>
                <a:gd name="connsiteY17" fmla="*/ 460374 h 607427"/>
                <a:gd name="connsiteX18" fmla="*/ 386823 w 608274"/>
                <a:gd name="connsiteY18" fmla="*/ 443952 h 607427"/>
                <a:gd name="connsiteX19" fmla="*/ 454548 w 608274"/>
                <a:gd name="connsiteY19" fmla="*/ 378151 h 607427"/>
                <a:gd name="connsiteX20" fmla="*/ 465512 w 608274"/>
                <a:gd name="connsiteY20" fmla="*/ 336184 h 607427"/>
                <a:gd name="connsiteX21" fmla="*/ 439816 w 608274"/>
                <a:gd name="connsiteY21" fmla="*/ 336184 h 607427"/>
                <a:gd name="connsiteX22" fmla="*/ 397787 w 608274"/>
                <a:gd name="connsiteY22" fmla="*/ 314745 h 607427"/>
                <a:gd name="connsiteX23" fmla="*/ 362383 w 608274"/>
                <a:gd name="connsiteY23" fmla="*/ 290455 h 607427"/>
                <a:gd name="connsiteX24" fmla="*/ 313616 w 608274"/>
                <a:gd name="connsiteY24" fmla="*/ 283156 h 607427"/>
                <a:gd name="connsiteX25" fmla="*/ 247718 w 608274"/>
                <a:gd name="connsiteY25" fmla="*/ 263085 h 607427"/>
                <a:gd name="connsiteX26" fmla="*/ 214827 w 608274"/>
                <a:gd name="connsiteY26" fmla="*/ 222829 h 607427"/>
                <a:gd name="connsiteX27" fmla="*/ 229559 w 608274"/>
                <a:gd name="connsiteY27" fmla="*/ 222829 h 607427"/>
                <a:gd name="connsiteX28" fmla="*/ 269989 w 608274"/>
                <a:gd name="connsiteY28" fmla="*/ 228303 h 607427"/>
                <a:gd name="connsiteX29" fmla="*/ 269989 w 608274"/>
                <a:gd name="connsiteY29" fmla="*/ 242900 h 607427"/>
                <a:gd name="connsiteX30" fmla="*/ 304137 w 608274"/>
                <a:gd name="connsiteY30" fmla="*/ 242900 h 607427"/>
                <a:gd name="connsiteX31" fmla="*/ 308134 w 608274"/>
                <a:gd name="connsiteY31" fmla="*/ 222829 h 607427"/>
                <a:gd name="connsiteX32" fmla="*/ 308134 w 608274"/>
                <a:gd name="connsiteY32" fmla="*/ 188161 h 607427"/>
                <a:gd name="connsiteX33" fmla="*/ 313730 w 608274"/>
                <a:gd name="connsiteY33" fmla="*/ 180863 h 607427"/>
                <a:gd name="connsiteX34" fmla="*/ 350163 w 608274"/>
                <a:gd name="connsiteY34" fmla="*/ 162616 h 607427"/>
                <a:gd name="connsiteX35" fmla="*/ 361127 w 608274"/>
                <a:gd name="connsiteY35" fmla="*/ 142431 h 607427"/>
                <a:gd name="connsiteX36" fmla="*/ 361127 w 608274"/>
                <a:gd name="connsiteY36" fmla="*/ 129659 h 607427"/>
                <a:gd name="connsiteX37" fmla="*/ 330062 w 608274"/>
                <a:gd name="connsiteY37" fmla="*/ 116886 h 607427"/>
                <a:gd name="connsiteX38" fmla="*/ 313845 w 608274"/>
                <a:gd name="connsiteY38" fmla="*/ 98298 h 607427"/>
                <a:gd name="connsiteX39" fmla="*/ 304137 w 608274"/>
                <a:gd name="connsiteY39" fmla="*/ 56340 h 607427"/>
                <a:gd name="connsiteX40" fmla="*/ 56419 w 608274"/>
                <a:gd name="connsiteY40" fmla="*/ 303714 h 607427"/>
                <a:gd name="connsiteX41" fmla="*/ 304137 w 608274"/>
                <a:gd name="connsiteY41" fmla="*/ 551087 h 607427"/>
                <a:gd name="connsiteX42" fmla="*/ 551855 w 608274"/>
                <a:gd name="connsiteY42" fmla="*/ 303714 h 607427"/>
                <a:gd name="connsiteX43" fmla="*/ 304137 w 608274"/>
                <a:gd name="connsiteY43" fmla="*/ 56340 h 607427"/>
                <a:gd name="connsiteX44" fmla="*/ 304137 w 608274"/>
                <a:gd name="connsiteY44" fmla="*/ 0 h 607427"/>
                <a:gd name="connsiteX45" fmla="*/ 608274 w 608274"/>
                <a:gd name="connsiteY45" fmla="*/ 303714 h 607427"/>
                <a:gd name="connsiteX46" fmla="*/ 304137 w 608274"/>
                <a:gd name="connsiteY46" fmla="*/ 607427 h 607427"/>
                <a:gd name="connsiteX47" fmla="*/ 0 w 608274"/>
                <a:gd name="connsiteY47" fmla="*/ 303714 h 607427"/>
                <a:gd name="connsiteX48" fmla="*/ 304137 w 608274"/>
                <a:gd name="connsiteY48" fmla="*/ 0 h 6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274" h="607427">
                  <a:moveTo>
                    <a:pt x="313845" y="98298"/>
                  </a:moveTo>
                  <a:cubicBezTo>
                    <a:pt x="427367" y="103316"/>
                    <a:pt x="518162" y="196828"/>
                    <a:pt x="518162" y="311438"/>
                  </a:cubicBezTo>
                  <a:cubicBezTo>
                    <a:pt x="518162" y="429241"/>
                    <a:pt x="422113" y="525148"/>
                    <a:pt x="304137" y="525148"/>
                  </a:cubicBezTo>
                  <a:cubicBezTo>
                    <a:pt x="186161" y="525148"/>
                    <a:pt x="90112" y="429241"/>
                    <a:pt x="90112" y="311438"/>
                  </a:cubicBezTo>
                  <a:cubicBezTo>
                    <a:pt x="90112" y="254874"/>
                    <a:pt x="112497" y="203442"/>
                    <a:pt x="148586" y="165125"/>
                  </a:cubicBezTo>
                  <a:cubicBezTo>
                    <a:pt x="146759" y="174362"/>
                    <a:pt x="146873" y="184056"/>
                    <a:pt x="150756" y="193635"/>
                  </a:cubicBezTo>
                  <a:cubicBezTo>
                    <a:pt x="165375" y="230128"/>
                    <a:pt x="159893" y="211881"/>
                    <a:pt x="174511" y="248488"/>
                  </a:cubicBezTo>
                  <a:cubicBezTo>
                    <a:pt x="189016" y="284981"/>
                    <a:pt x="212999" y="268559"/>
                    <a:pt x="229559" y="272208"/>
                  </a:cubicBezTo>
                  <a:cubicBezTo>
                    <a:pt x="246234" y="275858"/>
                    <a:pt x="255028" y="284981"/>
                    <a:pt x="260510" y="286805"/>
                  </a:cubicBezTo>
                  <a:cubicBezTo>
                    <a:pt x="265992" y="288630"/>
                    <a:pt x="282552" y="295929"/>
                    <a:pt x="284722" y="314745"/>
                  </a:cubicBezTo>
                  <a:cubicBezTo>
                    <a:pt x="287006" y="333676"/>
                    <a:pt x="280610" y="332535"/>
                    <a:pt x="269989" y="341658"/>
                  </a:cubicBezTo>
                  <a:cubicBezTo>
                    <a:pt x="259253" y="350782"/>
                    <a:pt x="271474" y="361729"/>
                    <a:pt x="269989" y="376326"/>
                  </a:cubicBezTo>
                  <a:cubicBezTo>
                    <a:pt x="268390" y="390923"/>
                    <a:pt x="291688" y="381800"/>
                    <a:pt x="320926" y="401871"/>
                  </a:cubicBezTo>
                  <a:cubicBezTo>
                    <a:pt x="350163" y="422056"/>
                    <a:pt x="330062" y="429355"/>
                    <a:pt x="324580" y="440303"/>
                  </a:cubicBezTo>
                  <a:cubicBezTo>
                    <a:pt x="319098" y="451250"/>
                    <a:pt x="306307" y="445776"/>
                    <a:pt x="284722" y="445776"/>
                  </a:cubicBezTo>
                  <a:cubicBezTo>
                    <a:pt x="263136" y="445776"/>
                    <a:pt x="284722" y="458549"/>
                    <a:pt x="284722" y="458549"/>
                  </a:cubicBezTo>
                  <a:cubicBezTo>
                    <a:pt x="284722" y="458549"/>
                    <a:pt x="293516" y="469497"/>
                    <a:pt x="304137" y="467672"/>
                  </a:cubicBezTo>
                  <a:cubicBezTo>
                    <a:pt x="314873" y="465847"/>
                    <a:pt x="330062" y="464023"/>
                    <a:pt x="341026" y="460374"/>
                  </a:cubicBezTo>
                  <a:cubicBezTo>
                    <a:pt x="351876" y="456724"/>
                    <a:pt x="366609" y="447601"/>
                    <a:pt x="386823" y="443952"/>
                  </a:cubicBezTo>
                  <a:cubicBezTo>
                    <a:pt x="406924" y="440303"/>
                    <a:pt x="430679" y="392748"/>
                    <a:pt x="454548" y="378151"/>
                  </a:cubicBezTo>
                  <a:cubicBezTo>
                    <a:pt x="478304" y="363554"/>
                    <a:pt x="465512" y="350782"/>
                    <a:pt x="465512" y="336184"/>
                  </a:cubicBezTo>
                  <a:cubicBezTo>
                    <a:pt x="465512" y="321473"/>
                    <a:pt x="452607" y="336184"/>
                    <a:pt x="439816" y="336184"/>
                  </a:cubicBezTo>
                  <a:cubicBezTo>
                    <a:pt x="427024" y="336184"/>
                    <a:pt x="419715" y="334360"/>
                    <a:pt x="397787" y="314745"/>
                  </a:cubicBezTo>
                  <a:cubicBezTo>
                    <a:pt x="375745" y="295244"/>
                    <a:pt x="381341" y="301402"/>
                    <a:pt x="362383" y="290455"/>
                  </a:cubicBezTo>
                  <a:cubicBezTo>
                    <a:pt x="343539" y="279507"/>
                    <a:pt x="322753" y="283156"/>
                    <a:pt x="313616" y="283156"/>
                  </a:cubicBezTo>
                  <a:cubicBezTo>
                    <a:pt x="304480" y="283156"/>
                    <a:pt x="271474" y="279507"/>
                    <a:pt x="247718" y="263085"/>
                  </a:cubicBezTo>
                  <a:cubicBezTo>
                    <a:pt x="223963" y="246663"/>
                    <a:pt x="207517" y="233777"/>
                    <a:pt x="214827" y="222829"/>
                  </a:cubicBezTo>
                  <a:cubicBezTo>
                    <a:pt x="222136" y="211881"/>
                    <a:pt x="214827" y="222829"/>
                    <a:pt x="229559" y="222829"/>
                  </a:cubicBezTo>
                  <a:cubicBezTo>
                    <a:pt x="244406" y="222829"/>
                    <a:pt x="263593" y="220434"/>
                    <a:pt x="269989" y="228303"/>
                  </a:cubicBezTo>
                  <a:cubicBezTo>
                    <a:pt x="272273" y="231154"/>
                    <a:pt x="267362" y="240391"/>
                    <a:pt x="269989" y="242900"/>
                  </a:cubicBezTo>
                  <a:cubicBezTo>
                    <a:pt x="276042" y="248944"/>
                    <a:pt x="297627" y="248488"/>
                    <a:pt x="304137" y="242900"/>
                  </a:cubicBezTo>
                  <a:cubicBezTo>
                    <a:pt x="308134" y="239593"/>
                    <a:pt x="306307" y="230128"/>
                    <a:pt x="308134" y="222829"/>
                  </a:cubicBezTo>
                  <a:cubicBezTo>
                    <a:pt x="309962" y="215531"/>
                    <a:pt x="306307" y="204583"/>
                    <a:pt x="308134" y="188161"/>
                  </a:cubicBezTo>
                  <a:cubicBezTo>
                    <a:pt x="309962" y="171739"/>
                    <a:pt x="308134" y="188161"/>
                    <a:pt x="313730" y="180863"/>
                  </a:cubicBezTo>
                  <a:cubicBezTo>
                    <a:pt x="319212" y="173564"/>
                    <a:pt x="335544" y="171739"/>
                    <a:pt x="350163" y="162616"/>
                  </a:cubicBezTo>
                  <a:cubicBezTo>
                    <a:pt x="364781" y="153379"/>
                    <a:pt x="362954" y="155204"/>
                    <a:pt x="361127" y="142431"/>
                  </a:cubicBezTo>
                  <a:cubicBezTo>
                    <a:pt x="359413" y="129659"/>
                    <a:pt x="361127" y="129659"/>
                    <a:pt x="361127" y="129659"/>
                  </a:cubicBezTo>
                  <a:cubicBezTo>
                    <a:pt x="361127" y="129659"/>
                    <a:pt x="337371" y="118711"/>
                    <a:pt x="330062" y="116886"/>
                  </a:cubicBezTo>
                  <a:cubicBezTo>
                    <a:pt x="323210" y="115176"/>
                    <a:pt x="314530" y="99666"/>
                    <a:pt x="313845" y="98298"/>
                  </a:cubicBezTo>
                  <a:close/>
                  <a:moveTo>
                    <a:pt x="304137" y="56340"/>
                  </a:moveTo>
                  <a:cubicBezTo>
                    <a:pt x="167544" y="56340"/>
                    <a:pt x="56419" y="167310"/>
                    <a:pt x="56419" y="303714"/>
                  </a:cubicBezTo>
                  <a:cubicBezTo>
                    <a:pt x="56419" y="440117"/>
                    <a:pt x="167544" y="551087"/>
                    <a:pt x="304137" y="551087"/>
                  </a:cubicBezTo>
                  <a:cubicBezTo>
                    <a:pt x="440730" y="551087"/>
                    <a:pt x="551855" y="440117"/>
                    <a:pt x="551855" y="303714"/>
                  </a:cubicBezTo>
                  <a:cubicBezTo>
                    <a:pt x="551855" y="167310"/>
                    <a:pt x="440730" y="56340"/>
                    <a:pt x="304137" y="56340"/>
                  </a:cubicBezTo>
                  <a:close/>
                  <a:moveTo>
                    <a:pt x="304137" y="0"/>
                  </a:moveTo>
                  <a:cubicBezTo>
                    <a:pt x="471909" y="0"/>
                    <a:pt x="608274" y="136289"/>
                    <a:pt x="608274" y="303714"/>
                  </a:cubicBezTo>
                  <a:cubicBezTo>
                    <a:pt x="608274" y="471252"/>
                    <a:pt x="471909" y="607427"/>
                    <a:pt x="304137" y="607427"/>
                  </a:cubicBezTo>
                  <a:cubicBezTo>
                    <a:pt x="136479" y="607427"/>
                    <a:pt x="0" y="471252"/>
                    <a:pt x="0" y="303714"/>
                  </a:cubicBezTo>
                  <a:cubicBezTo>
                    <a:pt x="0" y="136289"/>
                    <a:pt x="136479" y="0"/>
                    <a:pt x="304137" y="0"/>
                  </a:cubicBezTo>
                  <a:close/>
                </a:path>
              </a:pathLst>
            </a:custGeom>
            <a:solidFill>
              <a:srgbClr val="287AB2"/>
            </a:solidFill>
            <a:ln>
              <a:noFill/>
            </a:ln>
          </p:spPr>
        </p: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2B4C1EE0-405D-4401-AEF0-4AA98783DDD7}"/>
              </a:ext>
            </a:extLst>
          </p:cNvPr>
          <p:cNvSpPr/>
          <p:nvPr userDrawn="1"/>
        </p:nvSpPr>
        <p:spPr>
          <a:xfrm>
            <a:off x="5242088" y="3402531"/>
            <a:ext cx="1687752" cy="1687752"/>
          </a:xfrm>
          <a:prstGeom prst="ellipse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855EEF9D-93D6-4271-93D1-125748E00823}"/>
              </a:ext>
            </a:extLst>
          </p:cNvPr>
          <p:cNvSpPr/>
          <p:nvPr userDrawn="1"/>
        </p:nvSpPr>
        <p:spPr>
          <a:xfrm>
            <a:off x="9180179" y="3402531"/>
            <a:ext cx="1687752" cy="1687752"/>
          </a:xfrm>
          <a:prstGeom prst="ellipse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6" name="refund_181588">
            <a:extLst>
              <a:ext uri="{FF2B5EF4-FFF2-40B4-BE49-F238E27FC236}">
                <a16:creationId xmlns:a16="http://schemas.microsoft.com/office/drawing/2014/main" id="{B0B2D5BA-1546-4BA3-ADF7-F4F3596BEA6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431309" y="3668899"/>
            <a:ext cx="1217151" cy="1215313"/>
          </a:xfrm>
          <a:custGeom>
            <a:avLst/>
            <a:gdLst>
              <a:gd name="T0" fmla="*/ 2000 w 4000"/>
              <a:gd name="T1" fmla="*/ 0 h 4000"/>
              <a:gd name="T2" fmla="*/ 0 w 4000"/>
              <a:gd name="T3" fmla="*/ 2000 h 4000"/>
              <a:gd name="T4" fmla="*/ 2000 w 4000"/>
              <a:gd name="T5" fmla="*/ 4000 h 4000"/>
              <a:gd name="T6" fmla="*/ 4000 w 4000"/>
              <a:gd name="T7" fmla="*/ 2000 h 4000"/>
              <a:gd name="T8" fmla="*/ 2000 w 4000"/>
              <a:gd name="T9" fmla="*/ 0 h 4000"/>
              <a:gd name="T10" fmla="*/ 3142 w 4000"/>
              <a:gd name="T11" fmla="*/ 2251 h 4000"/>
              <a:gd name="T12" fmla="*/ 1994 w 4000"/>
              <a:gd name="T13" fmla="*/ 3233 h 4000"/>
              <a:gd name="T14" fmla="*/ 1813 w 4000"/>
              <a:gd name="T15" fmla="*/ 3219 h 4000"/>
              <a:gd name="T16" fmla="*/ 845 w 4000"/>
              <a:gd name="T17" fmla="*/ 1889 h 4000"/>
              <a:gd name="T18" fmla="*/ 1309 w 4000"/>
              <a:gd name="T19" fmla="*/ 1130 h 4000"/>
              <a:gd name="T20" fmla="*/ 2046 w 4000"/>
              <a:gd name="T21" fmla="*/ 909 h 4000"/>
              <a:gd name="T22" fmla="*/ 1853 w 4000"/>
              <a:gd name="T23" fmla="*/ 724 h 4000"/>
              <a:gd name="T24" fmla="*/ 1980 w 4000"/>
              <a:gd name="T25" fmla="*/ 591 h 4000"/>
              <a:gd name="T26" fmla="*/ 2277 w 4000"/>
              <a:gd name="T27" fmla="*/ 874 h 4000"/>
              <a:gd name="T28" fmla="*/ 2277 w 4000"/>
              <a:gd name="T29" fmla="*/ 874 h 4000"/>
              <a:gd name="T30" fmla="*/ 2410 w 4000"/>
              <a:gd name="T31" fmla="*/ 1001 h 4000"/>
              <a:gd name="T32" fmla="*/ 2283 w 4000"/>
              <a:gd name="T33" fmla="*/ 1134 h 4000"/>
              <a:gd name="T34" fmla="*/ 2283 w 4000"/>
              <a:gd name="T35" fmla="*/ 1134 h 4000"/>
              <a:gd name="T36" fmla="*/ 2000 w 4000"/>
              <a:gd name="T37" fmla="*/ 1431 h 4000"/>
              <a:gd name="T38" fmla="*/ 1867 w 4000"/>
              <a:gd name="T39" fmla="*/ 1305 h 4000"/>
              <a:gd name="T40" fmla="*/ 2046 w 4000"/>
              <a:gd name="T41" fmla="*/ 1116 h 4000"/>
              <a:gd name="T42" fmla="*/ 1431 w 4000"/>
              <a:gd name="T43" fmla="*/ 1298 h 4000"/>
              <a:gd name="T44" fmla="*/ 1050 w 4000"/>
              <a:gd name="T45" fmla="*/ 1922 h 4000"/>
              <a:gd name="T46" fmla="*/ 1845 w 4000"/>
              <a:gd name="T47" fmla="*/ 3014 h 4000"/>
              <a:gd name="T48" fmla="*/ 2937 w 4000"/>
              <a:gd name="T49" fmla="*/ 2219 h 4000"/>
              <a:gd name="T50" fmla="*/ 2579 w 4000"/>
              <a:gd name="T51" fmla="*/ 1315 h 4000"/>
              <a:gd name="T52" fmla="*/ 2707 w 4000"/>
              <a:gd name="T53" fmla="*/ 1152 h 4000"/>
              <a:gd name="T54" fmla="*/ 3142 w 4000"/>
              <a:gd name="T55" fmla="*/ 2251 h 4000"/>
              <a:gd name="T56" fmla="*/ 1615 w 4000"/>
              <a:gd name="T57" fmla="*/ 2339 h 4000"/>
              <a:gd name="T58" fmla="*/ 1608 w 4000"/>
              <a:gd name="T59" fmla="*/ 2323 h 4000"/>
              <a:gd name="T60" fmla="*/ 1779 w 4000"/>
              <a:gd name="T61" fmla="*/ 2251 h 4000"/>
              <a:gd name="T62" fmla="*/ 1786 w 4000"/>
              <a:gd name="T63" fmla="*/ 2267 h 4000"/>
              <a:gd name="T64" fmla="*/ 2004 w 4000"/>
              <a:gd name="T65" fmla="*/ 2380 h 4000"/>
              <a:gd name="T66" fmla="*/ 2191 w 4000"/>
              <a:gd name="T67" fmla="*/ 2269 h 4000"/>
              <a:gd name="T68" fmla="*/ 1999 w 4000"/>
              <a:gd name="T69" fmla="*/ 2167 h 4000"/>
              <a:gd name="T70" fmla="*/ 1650 w 4000"/>
              <a:gd name="T71" fmla="*/ 1906 h 4000"/>
              <a:gd name="T72" fmla="*/ 1923 w 4000"/>
              <a:gd name="T73" fmla="*/ 1649 h 4000"/>
              <a:gd name="T74" fmla="*/ 1923 w 4000"/>
              <a:gd name="T75" fmla="*/ 1544 h 4000"/>
              <a:gd name="T76" fmla="*/ 2107 w 4000"/>
              <a:gd name="T77" fmla="*/ 1544 h 4000"/>
              <a:gd name="T78" fmla="*/ 2107 w 4000"/>
              <a:gd name="T79" fmla="*/ 1649 h 4000"/>
              <a:gd name="T80" fmla="*/ 2351 w 4000"/>
              <a:gd name="T81" fmla="*/ 1818 h 4000"/>
              <a:gd name="T82" fmla="*/ 2359 w 4000"/>
              <a:gd name="T83" fmla="*/ 1834 h 4000"/>
              <a:gd name="T84" fmla="*/ 2201 w 4000"/>
              <a:gd name="T85" fmla="*/ 1907 h 4000"/>
              <a:gd name="T86" fmla="*/ 2193 w 4000"/>
              <a:gd name="T87" fmla="*/ 1893 h 4000"/>
              <a:gd name="T88" fmla="*/ 2009 w 4000"/>
              <a:gd name="T89" fmla="*/ 1812 h 4000"/>
              <a:gd name="T90" fmla="*/ 1839 w 4000"/>
              <a:gd name="T91" fmla="*/ 1906 h 4000"/>
              <a:gd name="T92" fmla="*/ 2016 w 4000"/>
              <a:gd name="T93" fmla="*/ 1992 h 4000"/>
              <a:gd name="T94" fmla="*/ 2387 w 4000"/>
              <a:gd name="T95" fmla="*/ 2269 h 4000"/>
              <a:gd name="T96" fmla="*/ 2107 w 4000"/>
              <a:gd name="T97" fmla="*/ 2544 h 4000"/>
              <a:gd name="T98" fmla="*/ 2107 w 4000"/>
              <a:gd name="T99" fmla="*/ 2663 h 4000"/>
              <a:gd name="T100" fmla="*/ 1923 w 4000"/>
              <a:gd name="T101" fmla="*/ 2663 h 4000"/>
              <a:gd name="T102" fmla="*/ 1923 w 4000"/>
              <a:gd name="T103" fmla="*/ 2550 h 4000"/>
              <a:gd name="T104" fmla="*/ 1615 w 4000"/>
              <a:gd name="T105" fmla="*/ 2339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00" h="4000">
                <a:moveTo>
                  <a:pt x="2000" y="0"/>
                </a:moveTo>
                <a:cubicBezTo>
                  <a:pt x="895" y="0"/>
                  <a:pt x="0" y="895"/>
                  <a:pt x="0" y="2000"/>
                </a:cubicBezTo>
                <a:cubicBezTo>
                  <a:pt x="0" y="3105"/>
                  <a:pt x="895" y="4000"/>
                  <a:pt x="2000" y="4000"/>
                </a:cubicBezTo>
                <a:cubicBezTo>
                  <a:pt x="3105" y="4000"/>
                  <a:pt x="4000" y="3105"/>
                  <a:pt x="4000" y="2000"/>
                </a:cubicBezTo>
                <a:cubicBezTo>
                  <a:pt x="4000" y="895"/>
                  <a:pt x="3105" y="0"/>
                  <a:pt x="2000" y="0"/>
                </a:cubicBezTo>
                <a:close/>
                <a:moveTo>
                  <a:pt x="3142" y="2251"/>
                </a:moveTo>
                <a:cubicBezTo>
                  <a:pt x="3052" y="2823"/>
                  <a:pt x="2556" y="3233"/>
                  <a:pt x="1994" y="3233"/>
                </a:cubicBezTo>
                <a:cubicBezTo>
                  <a:pt x="1934" y="3233"/>
                  <a:pt x="1874" y="3228"/>
                  <a:pt x="1813" y="3219"/>
                </a:cubicBezTo>
                <a:cubicBezTo>
                  <a:pt x="1180" y="3119"/>
                  <a:pt x="745" y="2523"/>
                  <a:pt x="845" y="1889"/>
                </a:cubicBezTo>
                <a:cubicBezTo>
                  <a:pt x="893" y="1583"/>
                  <a:pt x="1058" y="1313"/>
                  <a:pt x="1309" y="1130"/>
                </a:cubicBezTo>
                <a:cubicBezTo>
                  <a:pt x="1525" y="973"/>
                  <a:pt x="1783" y="896"/>
                  <a:pt x="2046" y="909"/>
                </a:cubicBezTo>
                <a:lnTo>
                  <a:pt x="1853" y="724"/>
                </a:lnTo>
                <a:lnTo>
                  <a:pt x="1980" y="591"/>
                </a:lnTo>
                <a:lnTo>
                  <a:pt x="2277" y="874"/>
                </a:lnTo>
                <a:lnTo>
                  <a:pt x="2277" y="874"/>
                </a:lnTo>
                <a:lnTo>
                  <a:pt x="2410" y="1001"/>
                </a:lnTo>
                <a:lnTo>
                  <a:pt x="2283" y="1134"/>
                </a:lnTo>
                <a:lnTo>
                  <a:pt x="2283" y="1134"/>
                </a:lnTo>
                <a:lnTo>
                  <a:pt x="2000" y="1431"/>
                </a:lnTo>
                <a:lnTo>
                  <a:pt x="1867" y="1305"/>
                </a:lnTo>
                <a:lnTo>
                  <a:pt x="2046" y="1116"/>
                </a:lnTo>
                <a:cubicBezTo>
                  <a:pt x="1827" y="1104"/>
                  <a:pt x="1611" y="1167"/>
                  <a:pt x="1431" y="1298"/>
                </a:cubicBezTo>
                <a:cubicBezTo>
                  <a:pt x="1225" y="1448"/>
                  <a:pt x="1090" y="1670"/>
                  <a:pt x="1050" y="1922"/>
                </a:cubicBezTo>
                <a:cubicBezTo>
                  <a:pt x="968" y="2442"/>
                  <a:pt x="1325" y="2932"/>
                  <a:pt x="1845" y="3014"/>
                </a:cubicBezTo>
                <a:cubicBezTo>
                  <a:pt x="2365" y="3096"/>
                  <a:pt x="2855" y="2739"/>
                  <a:pt x="2937" y="2219"/>
                </a:cubicBezTo>
                <a:cubicBezTo>
                  <a:pt x="2991" y="1875"/>
                  <a:pt x="2854" y="1529"/>
                  <a:pt x="2579" y="1315"/>
                </a:cubicBezTo>
                <a:lnTo>
                  <a:pt x="2707" y="1152"/>
                </a:lnTo>
                <a:cubicBezTo>
                  <a:pt x="3041" y="1412"/>
                  <a:pt x="3208" y="1833"/>
                  <a:pt x="3142" y="2251"/>
                </a:cubicBezTo>
                <a:close/>
                <a:moveTo>
                  <a:pt x="1615" y="2339"/>
                </a:moveTo>
                <a:lnTo>
                  <a:pt x="1608" y="2323"/>
                </a:lnTo>
                <a:lnTo>
                  <a:pt x="1779" y="2251"/>
                </a:lnTo>
                <a:lnTo>
                  <a:pt x="1786" y="2267"/>
                </a:lnTo>
                <a:cubicBezTo>
                  <a:pt x="1813" y="2331"/>
                  <a:pt x="1907" y="2380"/>
                  <a:pt x="2004" y="2380"/>
                </a:cubicBezTo>
                <a:cubicBezTo>
                  <a:pt x="2048" y="2380"/>
                  <a:pt x="2191" y="2372"/>
                  <a:pt x="2191" y="2269"/>
                </a:cubicBezTo>
                <a:cubicBezTo>
                  <a:pt x="2191" y="2215"/>
                  <a:pt x="2130" y="2182"/>
                  <a:pt x="1999" y="2167"/>
                </a:cubicBezTo>
                <a:cubicBezTo>
                  <a:pt x="1851" y="2150"/>
                  <a:pt x="1650" y="2128"/>
                  <a:pt x="1650" y="1906"/>
                </a:cubicBezTo>
                <a:cubicBezTo>
                  <a:pt x="1650" y="1770"/>
                  <a:pt x="1752" y="1674"/>
                  <a:pt x="1923" y="1649"/>
                </a:cubicBezTo>
                <a:lnTo>
                  <a:pt x="1923" y="1544"/>
                </a:lnTo>
                <a:lnTo>
                  <a:pt x="2107" y="1544"/>
                </a:lnTo>
                <a:lnTo>
                  <a:pt x="2107" y="1649"/>
                </a:lnTo>
                <a:cubicBezTo>
                  <a:pt x="2187" y="1663"/>
                  <a:pt x="2292" y="1698"/>
                  <a:pt x="2351" y="1818"/>
                </a:cubicBezTo>
                <a:lnTo>
                  <a:pt x="2359" y="1834"/>
                </a:lnTo>
                <a:lnTo>
                  <a:pt x="2201" y="1907"/>
                </a:lnTo>
                <a:lnTo>
                  <a:pt x="2193" y="1893"/>
                </a:lnTo>
                <a:cubicBezTo>
                  <a:pt x="2166" y="1848"/>
                  <a:pt x="2085" y="1812"/>
                  <a:pt x="2009" y="1812"/>
                </a:cubicBezTo>
                <a:cubicBezTo>
                  <a:pt x="1958" y="1812"/>
                  <a:pt x="1839" y="1821"/>
                  <a:pt x="1839" y="1906"/>
                </a:cubicBezTo>
                <a:cubicBezTo>
                  <a:pt x="1839" y="1966"/>
                  <a:pt x="1915" y="1980"/>
                  <a:pt x="2016" y="1992"/>
                </a:cubicBezTo>
                <a:cubicBezTo>
                  <a:pt x="2172" y="2012"/>
                  <a:pt x="2387" y="2038"/>
                  <a:pt x="2387" y="2269"/>
                </a:cubicBezTo>
                <a:cubicBezTo>
                  <a:pt x="2387" y="2439"/>
                  <a:pt x="2249" y="2528"/>
                  <a:pt x="2107" y="2544"/>
                </a:cubicBezTo>
                <a:lnTo>
                  <a:pt x="2107" y="2663"/>
                </a:lnTo>
                <a:lnTo>
                  <a:pt x="1923" y="2663"/>
                </a:lnTo>
                <a:lnTo>
                  <a:pt x="1923" y="2550"/>
                </a:lnTo>
                <a:cubicBezTo>
                  <a:pt x="1775" y="2532"/>
                  <a:pt x="1665" y="2458"/>
                  <a:pt x="1615" y="2339"/>
                </a:cubicBezTo>
                <a:close/>
              </a:path>
            </a:pathLst>
          </a:custGeom>
          <a:solidFill>
            <a:srgbClr val="287AB2"/>
          </a:solidFill>
          <a:ln>
            <a:noFill/>
          </a:ln>
        </p:spPr>
      </p:sp>
      <p:sp>
        <p:nvSpPr>
          <p:cNvPr id="85" name="data-connection_72213">
            <a:extLst>
              <a:ext uri="{FF2B5EF4-FFF2-40B4-BE49-F238E27FC236}">
                <a16:creationId xmlns:a16="http://schemas.microsoft.com/office/drawing/2014/main" id="{5409FE55-1CF8-40BD-BC1F-7276EDA0F02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5511865" y="3738998"/>
            <a:ext cx="1158231" cy="1156480"/>
          </a:xfrm>
          <a:custGeom>
            <a:avLst/>
            <a:gdLst>
              <a:gd name="T0" fmla="*/ 5980 w 6635"/>
              <a:gd name="T1" fmla="*/ 2663 h 6635"/>
              <a:gd name="T2" fmla="*/ 5420 w 6635"/>
              <a:gd name="T3" fmla="*/ 2986 h 6635"/>
              <a:gd name="T4" fmla="*/ 4403 w 6635"/>
              <a:gd name="T5" fmla="*/ 2986 h 6635"/>
              <a:gd name="T6" fmla="*/ 4229 w 6635"/>
              <a:gd name="T7" fmla="*/ 2640 h 6635"/>
              <a:gd name="T8" fmla="*/ 5219 w 6635"/>
              <a:gd name="T9" fmla="*/ 1650 h 6635"/>
              <a:gd name="T10" fmla="*/ 5663 w 6635"/>
              <a:gd name="T11" fmla="*/ 1558 h 6635"/>
              <a:gd name="T12" fmla="*/ 5663 w 6635"/>
              <a:gd name="T13" fmla="*/ 972 h 6635"/>
              <a:gd name="T14" fmla="*/ 5077 w 6635"/>
              <a:gd name="T15" fmla="*/ 972 h 6635"/>
              <a:gd name="T16" fmla="*/ 4984 w 6635"/>
              <a:gd name="T17" fmla="*/ 1416 h 6635"/>
              <a:gd name="T18" fmla="*/ 3995 w 6635"/>
              <a:gd name="T19" fmla="*/ 2405 h 6635"/>
              <a:gd name="T20" fmla="*/ 3649 w 6635"/>
              <a:gd name="T21" fmla="*/ 2232 h 6635"/>
              <a:gd name="T22" fmla="*/ 3649 w 6635"/>
              <a:gd name="T23" fmla="*/ 1215 h 6635"/>
              <a:gd name="T24" fmla="*/ 3972 w 6635"/>
              <a:gd name="T25" fmla="*/ 654 h 6635"/>
              <a:gd name="T26" fmla="*/ 3317 w 6635"/>
              <a:gd name="T27" fmla="*/ 0 h 6635"/>
              <a:gd name="T28" fmla="*/ 2663 w 6635"/>
              <a:gd name="T29" fmla="*/ 654 h 6635"/>
              <a:gd name="T30" fmla="*/ 2986 w 6635"/>
              <a:gd name="T31" fmla="*/ 1215 h 6635"/>
              <a:gd name="T32" fmla="*/ 2986 w 6635"/>
              <a:gd name="T33" fmla="*/ 2232 h 6635"/>
              <a:gd name="T34" fmla="*/ 2640 w 6635"/>
              <a:gd name="T35" fmla="*/ 2405 h 6635"/>
              <a:gd name="T36" fmla="*/ 1650 w 6635"/>
              <a:gd name="T37" fmla="*/ 1416 h 6635"/>
              <a:gd name="T38" fmla="*/ 1558 w 6635"/>
              <a:gd name="T39" fmla="*/ 972 h 6635"/>
              <a:gd name="T40" fmla="*/ 972 w 6635"/>
              <a:gd name="T41" fmla="*/ 972 h 6635"/>
              <a:gd name="T42" fmla="*/ 972 w 6635"/>
              <a:gd name="T43" fmla="*/ 1558 h 6635"/>
              <a:gd name="T44" fmla="*/ 1416 w 6635"/>
              <a:gd name="T45" fmla="*/ 1651 h 6635"/>
              <a:gd name="T46" fmla="*/ 2405 w 6635"/>
              <a:gd name="T47" fmla="*/ 2640 h 6635"/>
              <a:gd name="T48" fmla="*/ 2232 w 6635"/>
              <a:gd name="T49" fmla="*/ 2986 h 6635"/>
              <a:gd name="T50" fmla="*/ 1215 w 6635"/>
              <a:gd name="T51" fmla="*/ 2986 h 6635"/>
              <a:gd name="T52" fmla="*/ 654 w 6635"/>
              <a:gd name="T53" fmla="*/ 2663 h 6635"/>
              <a:gd name="T54" fmla="*/ 0 w 6635"/>
              <a:gd name="T55" fmla="*/ 3317 h 6635"/>
              <a:gd name="T56" fmla="*/ 654 w 6635"/>
              <a:gd name="T57" fmla="*/ 3972 h 6635"/>
              <a:gd name="T58" fmla="*/ 1215 w 6635"/>
              <a:gd name="T59" fmla="*/ 3649 h 6635"/>
              <a:gd name="T60" fmla="*/ 2232 w 6635"/>
              <a:gd name="T61" fmla="*/ 3649 h 6635"/>
              <a:gd name="T62" fmla="*/ 2405 w 6635"/>
              <a:gd name="T63" fmla="*/ 3995 h 6635"/>
              <a:gd name="T64" fmla="*/ 1416 w 6635"/>
              <a:gd name="T65" fmla="*/ 4984 h 6635"/>
              <a:gd name="T66" fmla="*/ 972 w 6635"/>
              <a:gd name="T67" fmla="*/ 5077 h 6635"/>
              <a:gd name="T68" fmla="*/ 972 w 6635"/>
              <a:gd name="T69" fmla="*/ 5663 h 6635"/>
              <a:gd name="T70" fmla="*/ 1558 w 6635"/>
              <a:gd name="T71" fmla="*/ 5663 h 6635"/>
              <a:gd name="T72" fmla="*/ 1651 w 6635"/>
              <a:gd name="T73" fmla="*/ 5219 h 6635"/>
              <a:gd name="T74" fmla="*/ 2640 w 6635"/>
              <a:gd name="T75" fmla="*/ 4230 h 6635"/>
              <a:gd name="T76" fmla="*/ 2986 w 6635"/>
              <a:gd name="T77" fmla="*/ 4403 h 6635"/>
              <a:gd name="T78" fmla="*/ 2986 w 6635"/>
              <a:gd name="T79" fmla="*/ 5419 h 6635"/>
              <a:gd name="T80" fmla="*/ 2663 w 6635"/>
              <a:gd name="T81" fmla="*/ 5980 h 6635"/>
              <a:gd name="T82" fmla="*/ 3317 w 6635"/>
              <a:gd name="T83" fmla="*/ 6635 h 6635"/>
              <a:gd name="T84" fmla="*/ 3972 w 6635"/>
              <a:gd name="T85" fmla="*/ 5980 h 6635"/>
              <a:gd name="T86" fmla="*/ 3649 w 6635"/>
              <a:gd name="T87" fmla="*/ 5420 h 6635"/>
              <a:gd name="T88" fmla="*/ 3649 w 6635"/>
              <a:gd name="T89" fmla="*/ 4403 h 6635"/>
              <a:gd name="T90" fmla="*/ 3995 w 6635"/>
              <a:gd name="T91" fmla="*/ 4229 h 6635"/>
              <a:gd name="T92" fmla="*/ 4984 w 6635"/>
              <a:gd name="T93" fmla="*/ 5219 h 6635"/>
              <a:gd name="T94" fmla="*/ 5077 w 6635"/>
              <a:gd name="T95" fmla="*/ 5663 h 6635"/>
              <a:gd name="T96" fmla="*/ 5663 w 6635"/>
              <a:gd name="T97" fmla="*/ 5663 h 6635"/>
              <a:gd name="T98" fmla="*/ 5663 w 6635"/>
              <a:gd name="T99" fmla="*/ 5077 h 6635"/>
              <a:gd name="T100" fmla="*/ 5219 w 6635"/>
              <a:gd name="T101" fmla="*/ 4984 h 6635"/>
              <a:gd name="T102" fmla="*/ 4229 w 6635"/>
              <a:gd name="T103" fmla="*/ 3995 h 6635"/>
              <a:gd name="T104" fmla="*/ 4403 w 6635"/>
              <a:gd name="T105" fmla="*/ 3649 h 6635"/>
              <a:gd name="T106" fmla="*/ 5420 w 6635"/>
              <a:gd name="T107" fmla="*/ 3649 h 6635"/>
              <a:gd name="T108" fmla="*/ 5981 w 6635"/>
              <a:gd name="T109" fmla="*/ 3972 h 6635"/>
              <a:gd name="T110" fmla="*/ 6635 w 6635"/>
              <a:gd name="T111" fmla="*/ 3317 h 6635"/>
              <a:gd name="T112" fmla="*/ 5980 w 6635"/>
              <a:gd name="T113" fmla="*/ 2663 h 6635"/>
              <a:gd name="T114" fmla="*/ 3317 w 6635"/>
              <a:gd name="T115" fmla="*/ 4016 h 6635"/>
              <a:gd name="T116" fmla="*/ 2619 w 6635"/>
              <a:gd name="T117" fmla="*/ 3317 h 6635"/>
              <a:gd name="T118" fmla="*/ 3317 w 6635"/>
              <a:gd name="T119" fmla="*/ 2619 h 6635"/>
              <a:gd name="T120" fmla="*/ 4015 w 6635"/>
              <a:gd name="T121" fmla="*/ 3317 h 6635"/>
              <a:gd name="T122" fmla="*/ 3317 w 6635"/>
              <a:gd name="T123" fmla="*/ 4016 h 6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635" h="6635">
                <a:moveTo>
                  <a:pt x="5980" y="2663"/>
                </a:moveTo>
                <a:cubicBezTo>
                  <a:pt x="5741" y="2663"/>
                  <a:pt x="5533" y="2793"/>
                  <a:pt x="5420" y="2986"/>
                </a:cubicBezTo>
                <a:lnTo>
                  <a:pt x="4403" y="2986"/>
                </a:lnTo>
                <a:cubicBezTo>
                  <a:pt x="4364" y="2860"/>
                  <a:pt x="4306" y="2743"/>
                  <a:pt x="4229" y="2640"/>
                </a:cubicBezTo>
                <a:lnTo>
                  <a:pt x="5219" y="1650"/>
                </a:lnTo>
                <a:cubicBezTo>
                  <a:pt x="5368" y="1709"/>
                  <a:pt x="5543" y="1678"/>
                  <a:pt x="5663" y="1558"/>
                </a:cubicBezTo>
                <a:cubicBezTo>
                  <a:pt x="5825" y="1396"/>
                  <a:pt x="5825" y="1134"/>
                  <a:pt x="5663" y="972"/>
                </a:cubicBezTo>
                <a:cubicBezTo>
                  <a:pt x="5501" y="810"/>
                  <a:pt x="5239" y="810"/>
                  <a:pt x="5077" y="972"/>
                </a:cubicBezTo>
                <a:cubicBezTo>
                  <a:pt x="4957" y="1092"/>
                  <a:pt x="4926" y="1267"/>
                  <a:pt x="4984" y="1416"/>
                </a:cubicBezTo>
                <a:lnTo>
                  <a:pt x="3995" y="2405"/>
                </a:lnTo>
                <a:cubicBezTo>
                  <a:pt x="3892" y="2328"/>
                  <a:pt x="3775" y="2271"/>
                  <a:pt x="3649" y="2232"/>
                </a:cubicBezTo>
                <a:lnTo>
                  <a:pt x="3649" y="1215"/>
                </a:lnTo>
                <a:cubicBezTo>
                  <a:pt x="3841" y="1101"/>
                  <a:pt x="3972" y="894"/>
                  <a:pt x="3972" y="654"/>
                </a:cubicBezTo>
                <a:cubicBezTo>
                  <a:pt x="3972" y="293"/>
                  <a:pt x="3679" y="0"/>
                  <a:pt x="3317" y="0"/>
                </a:cubicBezTo>
                <a:cubicBezTo>
                  <a:pt x="2956" y="0"/>
                  <a:pt x="2663" y="293"/>
                  <a:pt x="2663" y="654"/>
                </a:cubicBezTo>
                <a:cubicBezTo>
                  <a:pt x="2663" y="894"/>
                  <a:pt x="2793" y="1101"/>
                  <a:pt x="2986" y="1215"/>
                </a:cubicBezTo>
                <a:lnTo>
                  <a:pt x="2986" y="2232"/>
                </a:lnTo>
                <a:cubicBezTo>
                  <a:pt x="2860" y="2271"/>
                  <a:pt x="2743" y="2328"/>
                  <a:pt x="2640" y="2405"/>
                </a:cubicBezTo>
                <a:lnTo>
                  <a:pt x="1650" y="1416"/>
                </a:lnTo>
                <a:cubicBezTo>
                  <a:pt x="1709" y="1267"/>
                  <a:pt x="1678" y="1092"/>
                  <a:pt x="1558" y="972"/>
                </a:cubicBezTo>
                <a:cubicBezTo>
                  <a:pt x="1396" y="810"/>
                  <a:pt x="1133" y="810"/>
                  <a:pt x="972" y="972"/>
                </a:cubicBezTo>
                <a:cubicBezTo>
                  <a:pt x="810" y="1134"/>
                  <a:pt x="810" y="1396"/>
                  <a:pt x="972" y="1558"/>
                </a:cubicBezTo>
                <a:cubicBezTo>
                  <a:pt x="1092" y="1678"/>
                  <a:pt x="1267" y="1709"/>
                  <a:pt x="1416" y="1651"/>
                </a:cubicBezTo>
                <a:lnTo>
                  <a:pt x="2405" y="2640"/>
                </a:lnTo>
                <a:cubicBezTo>
                  <a:pt x="2328" y="2743"/>
                  <a:pt x="2271" y="2860"/>
                  <a:pt x="2232" y="2986"/>
                </a:cubicBezTo>
                <a:lnTo>
                  <a:pt x="1215" y="2986"/>
                </a:lnTo>
                <a:cubicBezTo>
                  <a:pt x="1101" y="2793"/>
                  <a:pt x="894" y="2663"/>
                  <a:pt x="654" y="2663"/>
                </a:cubicBezTo>
                <a:cubicBezTo>
                  <a:pt x="293" y="2663"/>
                  <a:pt x="0" y="2956"/>
                  <a:pt x="0" y="3317"/>
                </a:cubicBezTo>
                <a:cubicBezTo>
                  <a:pt x="0" y="3679"/>
                  <a:pt x="293" y="3972"/>
                  <a:pt x="654" y="3972"/>
                </a:cubicBezTo>
                <a:cubicBezTo>
                  <a:pt x="894" y="3972"/>
                  <a:pt x="1101" y="3842"/>
                  <a:pt x="1215" y="3649"/>
                </a:cubicBezTo>
                <a:lnTo>
                  <a:pt x="2232" y="3649"/>
                </a:lnTo>
                <a:cubicBezTo>
                  <a:pt x="2271" y="3775"/>
                  <a:pt x="2328" y="3892"/>
                  <a:pt x="2405" y="3995"/>
                </a:cubicBezTo>
                <a:lnTo>
                  <a:pt x="1416" y="4984"/>
                </a:lnTo>
                <a:cubicBezTo>
                  <a:pt x="1267" y="4926"/>
                  <a:pt x="1092" y="4956"/>
                  <a:pt x="972" y="5077"/>
                </a:cubicBezTo>
                <a:cubicBezTo>
                  <a:pt x="810" y="5238"/>
                  <a:pt x="810" y="5501"/>
                  <a:pt x="972" y="5663"/>
                </a:cubicBezTo>
                <a:cubicBezTo>
                  <a:pt x="1134" y="5825"/>
                  <a:pt x="1396" y="5825"/>
                  <a:pt x="1558" y="5663"/>
                </a:cubicBezTo>
                <a:cubicBezTo>
                  <a:pt x="1678" y="5543"/>
                  <a:pt x="1709" y="5367"/>
                  <a:pt x="1651" y="5219"/>
                </a:cubicBezTo>
                <a:lnTo>
                  <a:pt x="2640" y="4230"/>
                </a:lnTo>
                <a:cubicBezTo>
                  <a:pt x="2743" y="4307"/>
                  <a:pt x="2860" y="4364"/>
                  <a:pt x="2986" y="4403"/>
                </a:cubicBezTo>
                <a:lnTo>
                  <a:pt x="2986" y="5419"/>
                </a:lnTo>
                <a:cubicBezTo>
                  <a:pt x="2793" y="5533"/>
                  <a:pt x="2663" y="5741"/>
                  <a:pt x="2663" y="5980"/>
                </a:cubicBezTo>
                <a:cubicBezTo>
                  <a:pt x="2663" y="6342"/>
                  <a:pt x="2956" y="6635"/>
                  <a:pt x="3317" y="6635"/>
                </a:cubicBezTo>
                <a:cubicBezTo>
                  <a:pt x="3679" y="6635"/>
                  <a:pt x="3972" y="6342"/>
                  <a:pt x="3972" y="5980"/>
                </a:cubicBezTo>
                <a:cubicBezTo>
                  <a:pt x="3972" y="5741"/>
                  <a:pt x="3841" y="5533"/>
                  <a:pt x="3649" y="5420"/>
                </a:cubicBezTo>
                <a:lnTo>
                  <a:pt x="3649" y="4403"/>
                </a:lnTo>
                <a:cubicBezTo>
                  <a:pt x="3775" y="4364"/>
                  <a:pt x="3892" y="4307"/>
                  <a:pt x="3995" y="4229"/>
                </a:cubicBezTo>
                <a:lnTo>
                  <a:pt x="4984" y="5219"/>
                </a:lnTo>
                <a:cubicBezTo>
                  <a:pt x="4926" y="5367"/>
                  <a:pt x="4957" y="5543"/>
                  <a:pt x="5077" y="5663"/>
                </a:cubicBezTo>
                <a:cubicBezTo>
                  <a:pt x="5239" y="5825"/>
                  <a:pt x="5501" y="5825"/>
                  <a:pt x="5663" y="5663"/>
                </a:cubicBezTo>
                <a:cubicBezTo>
                  <a:pt x="5825" y="5501"/>
                  <a:pt x="5825" y="5238"/>
                  <a:pt x="5663" y="5077"/>
                </a:cubicBezTo>
                <a:cubicBezTo>
                  <a:pt x="5543" y="4956"/>
                  <a:pt x="5367" y="4926"/>
                  <a:pt x="5219" y="4984"/>
                </a:cubicBezTo>
                <a:lnTo>
                  <a:pt x="4229" y="3995"/>
                </a:lnTo>
                <a:cubicBezTo>
                  <a:pt x="4307" y="3892"/>
                  <a:pt x="4364" y="3775"/>
                  <a:pt x="4403" y="3649"/>
                </a:cubicBezTo>
                <a:lnTo>
                  <a:pt x="5420" y="3649"/>
                </a:lnTo>
                <a:cubicBezTo>
                  <a:pt x="5534" y="3842"/>
                  <a:pt x="5741" y="3972"/>
                  <a:pt x="5981" y="3972"/>
                </a:cubicBezTo>
                <a:cubicBezTo>
                  <a:pt x="6342" y="3972"/>
                  <a:pt x="6635" y="3679"/>
                  <a:pt x="6635" y="3317"/>
                </a:cubicBezTo>
                <a:cubicBezTo>
                  <a:pt x="6635" y="2956"/>
                  <a:pt x="6342" y="2663"/>
                  <a:pt x="5980" y="2663"/>
                </a:cubicBezTo>
                <a:close/>
                <a:moveTo>
                  <a:pt x="3317" y="4016"/>
                </a:moveTo>
                <a:cubicBezTo>
                  <a:pt x="2932" y="4016"/>
                  <a:pt x="2619" y="3702"/>
                  <a:pt x="2619" y="3317"/>
                </a:cubicBezTo>
                <a:cubicBezTo>
                  <a:pt x="2619" y="2932"/>
                  <a:pt x="2932" y="2619"/>
                  <a:pt x="3317" y="2619"/>
                </a:cubicBezTo>
                <a:cubicBezTo>
                  <a:pt x="3702" y="2619"/>
                  <a:pt x="4015" y="2932"/>
                  <a:pt x="4015" y="3317"/>
                </a:cubicBezTo>
                <a:cubicBezTo>
                  <a:pt x="4015" y="3702"/>
                  <a:pt x="3702" y="4016"/>
                  <a:pt x="3317" y="4016"/>
                </a:cubicBezTo>
                <a:close/>
              </a:path>
            </a:pathLst>
          </a:custGeom>
          <a:solidFill>
            <a:srgbClr val="287AB2"/>
          </a:solidFill>
          <a:ln>
            <a:noFill/>
          </a:ln>
        </p:spPr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实证分析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8835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DA482B14-8A09-4FE9-9BB5-E5669A702A3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C1809C1-4170-4B12-ABF7-1993C68A56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9" t="1185" r="2257" b="1166"/>
          <a:stretch>
            <a:fillRect/>
          </a:stretch>
        </p:blipFill>
        <p:spPr>
          <a:xfrm>
            <a:off x="-635540" y="825500"/>
            <a:ext cx="6730988" cy="5175115"/>
          </a:xfrm>
          <a:custGeom>
            <a:avLst/>
            <a:gdLst>
              <a:gd name="connsiteX0" fmla="*/ 0 w 6730988"/>
              <a:gd name="connsiteY0" fmla="*/ 0 h 5175115"/>
              <a:gd name="connsiteX1" fmla="*/ 4103720 w 6730988"/>
              <a:gd name="connsiteY1" fmla="*/ 0 h 5175115"/>
              <a:gd name="connsiteX2" fmla="*/ 4103720 w 6730988"/>
              <a:gd name="connsiteY2" fmla="*/ 2033 h 5175115"/>
              <a:gd name="connsiteX3" fmla="*/ 4105073 w 6730988"/>
              <a:gd name="connsiteY3" fmla="*/ 1965 h 5175115"/>
              <a:gd name="connsiteX4" fmla="*/ 4105073 w 6730988"/>
              <a:gd name="connsiteY4" fmla="*/ 23852 h 5175115"/>
              <a:gd name="connsiteX5" fmla="*/ 4143983 w 6730988"/>
              <a:gd name="connsiteY5" fmla="*/ 21887 h 5175115"/>
              <a:gd name="connsiteX6" fmla="*/ 6718182 w 6730988"/>
              <a:gd name="connsiteY6" fmla="*/ 2344882 h 5175115"/>
              <a:gd name="connsiteX7" fmla="*/ 6730988 w 6730988"/>
              <a:gd name="connsiteY7" fmla="*/ 2598492 h 5175115"/>
              <a:gd name="connsiteX8" fmla="*/ 6718181 w 6730988"/>
              <a:gd name="connsiteY8" fmla="*/ 2852121 h 5175115"/>
              <a:gd name="connsiteX9" fmla="*/ 4408545 w 6730988"/>
              <a:gd name="connsiteY9" fmla="*/ 5161757 h 5175115"/>
              <a:gd name="connsiteX10" fmla="*/ 4144002 w 6730988"/>
              <a:gd name="connsiteY10" fmla="*/ 5175115 h 5175115"/>
              <a:gd name="connsiteX11" fmla="*/ 4143962 w 6730988"/>
              <a:gd name="connsiteY11" fmla="*/ 5175115 h 5175115"/>
              <a:gd name="connsiteX12" fmla="*/ 4103720 w 6730988"/>
              <a:gd name="connsiteY12" fmla="*/ 5173083 h 5175115"/>
              <a:gd name="connsiteX13" fmla="*/ 4103720 w 6730988"/>
              <a:gd name="connsiteY13" fmla="*/ 5175115 h 5175115"/>
              <a:gd name="connsiteX14" fmla="*/ 0 w 6730988"/>
              <a:gd name="connsiteY14" fmla="*/ 5175115 h 517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30988" h="5175115">
                <a:moveTo>
                  <a:pt x="0" y="0"/>
                </a:moveTo>
                <a:lnTo>
                  <a:pt x="4103720" y="0"/>
                </a:lnTo>
                <a:lnTo>
                  <a:pt x="4103720" y="2033"/>
                </a:lnTo>
                <a:lnTo>
                  <a:pt x="4105073" y="1965"/>
                </a:lnTo>
                <a:lnTo>
                  <a:pt x="4105073" y="23852"/>
                </a:lnTo>
                <a:lnTo>
                  <a:pt x="4143983" y="21887"/>
                </a:lnTo>
                <a:cubicBezTo>
                  <a:pt x="5483735" y="21887"/>
                  <a:pt x="6585673" y="1040090"/>
                  <a:pt x="6718182" y="2344882"/>
                </a:cubicBezTo>
                <a:lnTo>
                  <a:pt x="6730988" y="2598492"/>
                </a:lnTo>
                <a:lnTo>
                  <a:pt x="6718181" y="2852121"/>
                </a:lnTo>
                <a:cubicBezTo>
                  <a:pt x="6594506" y="4069927"/>
                  <a:pt x="5626351" y="5038082"/>
                  <a:pt x="4408545" y="5161757"/>
                </a:cubicBezTo>
                <a:lnTo>
                  <a:pt x="4144002" y="5175115"/>
                </a:lnTo>
                <a:lnTo>
                  <a:pt x="4143962" y="5175115"/>
                </a:lnTo>
                <a:lnTo>
                  <a:pt x="4103720" y="5173083"/>
                </a:lnTo>
                <a:lnTo>
                  <a:pt x="4103720" y="5175115"/>
                </a:lnTo>
                <a:lnTo>
                  <a:pt x="0" y="5175115"/>
                </a:lnTo>
                <a:close/>
              </a:path>
            </a:pathLst>
          </a:cu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EA9C38A-AA88-41ED-87F9-E6DCC2C82068}"/>
              </a:ext>
            </a:extLst>
          </p:cNvPr>
          <p:cNvSpPr/>
          <p:nvPr userDrawn="1"/>
        </p:nvSpPr>
        <p:spPr>
          <a:xfrm>
            <a:off x="-4111510" y="825500"/>
            <a:ext cx="10197474" cy="5175117"/>
          </a:xfrm>
          <a:custGeom>
            <a:avLst/>
            <a:gdLst>
              <a:gd name="connsiteX0" fmla="*/ 7609916 w 10197474"/>
              <a:gd name="connsiteY0" fmla="*/ 0 h 5175117"/>
              <a:gd name="connsiteX1" fmla="*/ 10197474 w 10197474"/>
              <a:gd name="connsiteY1" fmla="*/ 2587558 h 5175117"/>
              <a:gd name="connsiteX2" fmla="*/ 7609916 w 10197474"/>
              <a:gd name="connsiteY2" fmla="*/ 5175116 h 5175117"/>
              <a:gd name="connsiteX3" fmla="*/ 7531550 w 10197474"/>
              <a:gd name="connsiteY3" fmla="*/ 5171159 h 5175117"/>
              <a:gd name="connsiteX4" fmla="*/ 7531550 w 10197474"/>
              <a:gd name="connsiteY4" fmla="*/ 5175117 h 5175117"/>
              <a:gd name="connsiteX5" fmla="*/ 0 w 10197474"/>
              <a:gd name="connsiteY5" fmla="*/ 5175117 h 5175117"/>
              <a:gd name="connsiteX6" fmla="*/ 0 w 10197474"/>
              <a:gd name="connsiteY6" fmla="*/ 1 h 5175117"/>
              <a:gd name="connsiteX7" fmla="*/ 7531550 w 10197474"/>
              <a:gd name="connsiteY7" fmla="*/ 1 h 5175117"/>
              <a:gd name="connsiteX8" fmla="*/ 7531550 w 10197474"/>
              <a:gd name="connsiteY8" fmla="*/ 3957 h 517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7474" h="5175117">
                <a:moveTo>
                  <a:pt x="7609916" y="0"/>
                </a:moveTo>
                <a:cubicBezTo>
                  <a:pt x="9038985" y="0"/>
                  <a:pt x="10197474" y="1158489"/>
                  <a:pt x="10197474" y="2587558"/>
                </a:cubicBezTo>
                <a:cubicBezTo>
                  <a:pt x="10197474" y="4016627"/>
                  <a:pt x="9038985" y="5175116"/>
                  <a:pt x="7609916" y="5175116"/>
                </a:cubicBezTo>
                <a:lnTo>
                  <a:pt x="7531550" y="5171159"/>
                </a:lnTo>
                <a:lnTo>
                  <a:pt x="7531550" y="5175117"/>
                </a:lnTo>
                <a:lnTo>
                  <a:pt x="0" y="5175117"/>
                </a:lnTo>
                <a:lnTo>
                  <a:pt x="0" y="1"/>
                </a:lnTo>
                <a:lnTo>
                  <a:pt x="7531550" y="1"/>
                </a:lnTo>
                <a:lnTo>
                  <a:pt x="7531550" y="3957"/>
                </a:lnTo>
                <a:close/>
              </a:path>
            </a:pathLst>
          </a:custGeom>
          <a:solidFill>
            <a:srgbClr val="2A77AC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4E223E-0446-48E6-8459-64333B83A0EA}"/>
              </a:ext>
            </a:extLst>
          </p:cNvPr>
          <p:cNvGrpSpPr/>
          <p:nvPr userDrawn="1"/>
        </p:nvGrpSpPr>
        <p:grpSpPr>
          <a:xfrm>
            <a:off x="3388300" y="522858"/>
            <a:ext cx="2987370" cy="5779416"/>
            <a:chOff x="3517730" y="581223"/>
            <a:chExt cx="2987370" cy="5779416"/>
          </a:xfrm>
        </p:grpSpPr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431BBAAD-9099-4AE1-AAEE-6F1469B97FAB}"/>
                </a:ext>
              </a:extLst>
            </p:cNvPr>
            <p:cNvSpPr/>
            <p:nvPr userDrawn="1"/>
          </p:nvSpPr>
          <p:spPr>
            <a:xfrm>
              <a:off x="3547892" y="581223"/>
              <a:ext cx="2957208" cy="2957208"/>
            </a:xfrm>
            <a:custGeom>
              <a:avLst/>
              <a:gdLst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2" fmla="*/ 2957208 w 5914416"/>
                <a:gd name="connsiteY2" fmla="*/ 2957208 h 5914416"/>
                <a:gd name="connsiteX3" fmla="*/ 2957208 w 5914416"/>
                <a:gd name="connsiteY3" fmla="*/ 0 h 5914416"/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0" fmla="*/ 0 w 2957208"/>
                <a:gd name="connsiteY0" fmla="*/ 0 h 2957208"/>
                <a:gd name="connsiteX1" fmla="*/ 2957208 w 2957208"/>
                <a:gd name="connsiteY1" fmla="*/ 2957208 h 2957208"/>
                <a:gd name="connsiteX2" fmla="*/ 0 w 2957208"/>
                <a:gd name="connsiteY2" fmla="*/ 2957208 h 2957208"/>
                <a:gd name="connsiteX3" fmla="*/ 0 w 2957208"/>
                <a:gd name="connsiteY3" fmla="*/ 0 h 2957208"/>
                <a:gd name="connsiteX0" fmla="*/ 0 w 2957208"/>
                <a:gd name="connsiteY0" fmla="*/ 58366 h 2957208"/>
                <a:gd name="connsiteX1" fmla="*/ 2957208 w 2957208"/>
                <a:gd name="connsiteY1" fmla="*/ 2957208 h 2957208"/>
                <a:gd name="connsiteX0" fmla="*/ 0 w 2957208"/>
                <a:gd name="connsiteY0" fmla="*/ 0 h 2957208"/>
                <a:gd name="connsiteX1" fmla="*/ 2957208 w 2957208"/>
                <a:gd name="connsiteY1" fmla="*/ 2957208 h 2957208"/>
                <a:gd name="connsiteX2" fmla="*/ 0 w 2957208"/>
                <a:gd name="connsiteY2" fmla="*/ 2957208 h 2957208"/>
                <a:gd name="connsiteX3" fmla="*/ 0 w 2957208"/>
                <a:gd name="connsiteY3" fmla="*/ 0 h 2957208"/>
                <a:gd name="connsiteX0" fmla="*/ 0 w 2957208"/>
                <a:gd name="connsiteY0" fmla="*/ 58366 h 2957208"/>
                <a:gd name="connsiteX1" fmla="*/ 2918297 w 2957208"/>
                <a:gd name="connsiteY1" fmla="*/ 2957208 h 2957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208" h="2957208" stroke="0" extrusionOk="0">
                  <a:moveTo>
                    <a:pt x="0" y="0"/>
                  </a:moveTo>
                  <a:cubicBezTo>
                    <a:pt x="1633221" y="0"/>
                    <a:pt x="2957208" y="1323987"/>
                    <a:pt x="2957208" y="2957208"/>
                  </a:cubicBezTo>
                  <a:lnTo>
                    <a:pt x="0" y="2957208"/>
                  </a:lnTo>
                  <a:lnTo>
                    <a:pt x="0" y="0"/>
                  </a:lnTo>
                  <a:close/>
                </a:path>
                <a:path w="2957208" h="2957208" fill="none">
                  <a:moveTo>
                    <a:pt x="0" y="58366"/>
                  </a:moveTo>
                  <a:cubicBezTo>
                    <a:pt x="1633221" y="58366"/>
                    <a:pt x="2918297" y="1323987"/>
                    <a:pt x="2918297" y="2957208"/>
                  </a:cubicBezTo>
                </a:path>
              </a:pathLst>
            </a:custGeom>
            <a:ln w="31750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24932554-B6B0-483C-A923-8D835C7957D0}"/>
                </a:ext>
              </a:extLst>
            </p:cNvPr>
            <p:cNvSpPr/>
            <p:nvPr userDrawn="1"/>
          </p:nvSpPr>
          <p:spPr>
            <a:xfrm rot="5400000">
              <a:off x="3527458" y="3393703"/>
              <a:ext cx="2957208" cy="2976663"/>
            </a:xfrm>
            <a:custGeom>
              <a:avLst/>
              <a:gdLst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2" fmla="*/ 2957208 w 5914416"/>
                <a:gd name="connsiteY2" fmla="*/ 2957208 h 5914416"/>
                <a:gd name="connsiteX3" fmla="*/ 2957208 w 5914416"/>
                <a:gd name="connsiteY3" fmla="*/ 0 h 5914416"/>
                <a:gd name="connsiteX0" fmla="*/ 2957208 w 5914416"/>
                <a:gd name="connsiteY0" fmla="*/ 0 h 5914416"/>
                <a:gd name="connsiteX1" fmla="*/ 5914416 w 5914416"/>
                <a:gd name="connsiteY1" fmla="*/ 2957208 h 5914416"/>
                <a:gd name="connsiteX0" fmla="*/ 0 w 2957208"/>
                <a:gd name="connsiteY0" fmla="*/ 0 h 2976663"/>
                <a:gd name="connsiteX1" fmla="*/ 2957208 w 2957208"/>
                <a:gd name="connsiteY1" fmla="*/ 2957208 h 2976663"/>
                <a:gd name="connsiteX2" fmla="*/ 0 w 2957208"/>
                <a:gd name="connsiteY2" fmla="*/ 2957208 h 2976663"/>
                <a:gd name="connsiteX3" fmla="*/ 0 w 2957208"/>
                <a:gd name="connsiteY3" fmla="*/ 0 h 2976663"/>
                <a:gd name="connsiteX0" fmla="*/ 0 w 2957208"/>
                <a:gd name="connsiteY0" fmla="*/ 0 h 2976663"/>
                <a:gd name="connsiteX1" fmla="*/ 2898842 w 2957208"/>
                <a:gd name="connsiteY1" fmla="*/ 2976663 h 2976663"/>
                <a:gd name="connsiteX0" fmla="*/ 9623 w 2966831"/>
                <a:gd name="connsiteY0" fmla="*/ 0 h 2976663"/>
                <a:gd name="connsiteX1" fmla="*/ 2966831 w 2966831"/>
                <a:gd name="connsiteY1" fmla="*/ 2957208 h 2976663"/>
                <a:gd name="connsiteX2" fmla="*/ 9623 w 2966831"/>
                <a:gd name="connsiteY2" fmla="*/ 2957208 h 2976663"/>
                <a:gd name="connsiteX3" fmla="*/ 9623 w 2966831"/>
                <a:gd name="connsiteY3" fmla="*/ 0 h 2976663"/>
                <a:gd name="connsiteX0" fmla="*/ 0 w 2966831"/>
                <a:gd name="connsiteY0" fmla="*/ 19250 h 2976663"/>
                <a:gd name="connsiteX1" fmla="*/ 2908465 w 2966831"/>
                <a:gd name="connsiteY1" fmla="*/ 2976663 h 2976663"/>
                <a:gd name="connsiteX0" fmla="*/ 0 w 2957208"/>
                <a:gd name="connsiteY0" fmla="*/ 0 h 2976663"/>
                <a:gd name="connsiteX1" fmla="*/ 2957208 w 2957208"/>
                <a:gd name="connsiteY1" fmla="*/ 2957208 h 2976663"/>
                <a:gd name="connsiteX2" fmla="*/ 0 w 2957208"/>
                <a:gd name="connsiteY2" fmla="*/ 2957208 h 2976663"/>
                <a:gd name="connsiteX3" fmla="*/ 0 w 2957208"/>
                <a:gd name="connsiteY3" fmla="*/ 0 h 2976663"/>
                <a:gd name="connsiteX0" fmla="*/ 433139 w 2957208"/>
                <a:gd name="connsiteY0" fmla="*/ 57751 h 2976663"/>
                <a:gd name="connsiteX1" fmla="*/ 2898842 w 2957208"/>
                <a:gd name="connsiteY1" fmla="*/ 2976663 h 2976663"/>
                <a:gd name="connsiteX0" fmla="*/ 0 w 2957208"/>
                <a:gd name="connsiteY0" fmla="*/ 0 h 2976663"/>
                <a:gd name="connsiteX1" fmla="*/ 2957208 w 2957208"/>
                <a:gd name="connsiteY1" fmla="*/ 2957208 h 2976663"/>
                <a:gd name="connsiteX2" fmla="*/ 0 w 2957208"/>
                <a:gd name="connsiteY2" fmla="*/ 2957208 h 2976663"/>
                <a:gd name="connsiteX3" fmla="*/ 0 w 2957208"/>
                <a:gd name="connsiteY3" fmla="*/ 0 h 2976663"/>
                <a:gd name="connsiteX0" fmla="*/ 96258 w 2957208"/>
                <a:gd name="connsiteY0" fmla="*/ 28875 h 2976663"/>
                <a:gd name="connsiteX1" fmla="*/ 2898842 w 2957208"/>
                <a:gd name="connsiteY1" fmla="*/ 2976663 h 2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7208" h="2976663" stroke="0" extrusionOk="0">
                  <a:moveTo>
                    <a:pt x="0" y="0"/>
                  </a:moveTo>
                  <a:cubicBezTo>
                    <a:pt x="1633221" y="0"/>
                    <a:pt x="2957208" y="1323987"/>
                    <a:pt x="2957208" y="2957208"/>
                  </a:cubicBezTo>
                  <a:lnTo>
                    <a:pt x="0" y="2957208"/>
                  </a:lnTo>
                  <a:lnTo>
                    <a:pt x="0" y="0"/>
                  </a:lnTo>
                  <a:close/>
                </a:path>
                <a:path w="2957208" h="2976663" fill="none">
                  <a:moveTo>
                    <a:pt x="96258" y="28875"/>
                  </a:moveTo>
                  <a:cubicBezTo>
                    <a:pt x="1729479" y="28875"/>
                    <a:pt x="2898842" y="1343442"/>
                    <a:pt x="2898842" y="2976663"/>
                  </a:cubicBezTo>
                </a:path>
              </a:pathLst>
            </a:custGeom>
            <a:ln w="31750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占位符 22">
            <a:extLst>
              <a:ext uri="{FF2B5EF4-FFF2-40B4-BE49-F238E27FC236}">
                <a16:creationId xmlns:a16="http://schemas.microsoft.com/office/drawing/2014/main" id="{C9A713DA-E8EC-4276-8E3B-30F8D7D25E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7587" y="1312949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953EC21-922A-443A-B5D5-3C7813D973C8}"/>
              </a:ext>
            </a:extLst>
          </p:cNvPr>
          <p:cNvSpPr/>
          <p:nvPr userDrawn="1"/>
        </p:nvSpPr>
        <p:spPr>
          <a:xfrm flipV="1">
            <a:off x="7355953" y="2220048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文本占位符 22">
            <a:extLst>
              <a:ext uri="{FF2B5EF4-FFF2-40B4-BE49-F238E27FC236}">
                <a16:creationId xmlns:a16="http://schemas.microsoft.com/office/drawing/2014/main" id="{10FFAEAD-479E-4159-B439-F5F31D5FFB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35948" y="2667252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066A81E-C2E0-4907-83F3-ED0AD1360C4B}"/>
              </a:ext>
            </a:extLst>
          </p:cNvPr>
          <p:cNvGrpSpPr/>
          <p:nvPr userDrawn="1"/>
        </p:nvGrpSpPr>
        <p:grpSpPr>
          <a:xfrm>
            <a:off x="7356181" y="2858620"/>
            <a:ext cx="3109925" cy="621446"/>
            <a:chOff x="7356181" y="2858620"/>
            <a:chExt cx="3109925" cy="62144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3523FE8-9B3A-453F-AFBC-42C02B4169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181" y="2858620"/>
              <a:ext cx="621446" cy="621446"/>
            </a:xfrm>
            <a:prstGeom prst="rect">
              <a:avLst/>
            </a:prstGeom>
          </p:spPr>
        </p:pic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47DF65F-63DF-4757-8654-5D434238CDD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42810" y="3420799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34BAD4A-2779-403F-9CCB-BDF4FFC7C6B5}"/>
              </a:ext>
            </a:extLst>
          </p:cNvPr>
          <p:cNvGrpSpPr/>
          <p:nvPr userDrawn="1"/>
        </p:nvGrpSpPr>
        <p:grpSpPr>
          <a:xfrm>
            <a:off x="7355953" y="3771981"/>
            <a:ext cx="3133869" cy="633846"/>
            <a:chOff x="7343781" y="3765123"/>
            <a:chExt cx="3133869" cy="63384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420D280-1CC6-4A38-A48D-5FF6FD2B67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3781" y="3765123"/>
              <a:ext cx="633846" cy="633846"/>
            </a:xfrm>
            <a:prstGeom prst="rect">
              <a:avLst/>
            </a:prstGeom>
          </p:spPr>
        </p:pic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D44CF49-97EF-4467-8BCA-65EDC624833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54354" y="4340724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F8E3AB-2F7F-45F9-B956-0DA0AC5BF2BB}"/>
              </a:ext>
            </a:extLst>
          </p:cNvPr>
          <p:cNvGrpSpPr/>
          <p:nvPr userDrawn="1"/>
        </p:nvGrpSpPr>
        <p:grpSpPr>
          <a:xfrm>
            <a:off x="7355953" y="4684609"/>
            <a:ext cx="3136066" cy="667874"/>
            <a:chOff x="7355953" y="4684609"/>
            <a:chExt cx="3136066" cy="66787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CED657A-59BA-4E5B-9CBE-B567BEED53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5953" y="4684609"/>
              <a:ext cx="667874" cy="667874"/>
            </a:xfrm>
            <a:prstGeom prst="rect">
              <a:avLst/>
            </a:prstGeom>
          </p:spPr>
        </p:pic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BBBCA03-6B73-4480-97F6-ECE132943D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68723" y="5297713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占位符 22">
            <a:extLst>
              <a:ext uri="{FF2B5EF4-FFF2-40B4-BE49-F238E27FC236}">
                <a16:creationId xmlns:a16="http://schemas.microsoft.com/office/drawing/2014/main" id="{AF6C2E28-DFAC-40CD-BDA7-CE9F21CA0C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35948" y="3604734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lang="en-US" altLang="zh-CN" sz="32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+mj-ea"/>
              <a:buNone/>
            </a:pPr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文本占位符 22">
            <a:extLst>
              <a:ext uri="{FF2B5EF4-FFF2-40B4-BE49-F238E27FC236}">
                <a16:creationId xmlns:a16="http://schemas.microsoft.com/office/drawing/2014/main" id="{7CD33B3A-E20F-4BFD-9DB2-0CEEE9F73F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35948" y="4537088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lang="en-US" altLang="zh-CN" sz="3200" b="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+mj-ea"/>
              <a:buNone/>
            </a:pPr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7935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DA482B14-8A09-4FE9-9BB5-E5669A702A36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D5D67DA-CC6C-4990-8FFF-E0D6EB6C1FC4}"/>
              </a:ext>
            </a:extLst>
          </p:cNvPr>
          <p:cNvGrpSpPr/>
          <p:nvPr userDrawn="1"/>
        </p:nvGrpSpPr>
        <p:grpSpPr>
          <a:xfrm flipH="1">
            <a:off x="5616262" y="522858"/>
            <a:ext cx="10487180" cy="5779416"/>
            <a:chOff x="-4111510" y="522858"/>
            <a:chExt cx="10487180" cy="577941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FDA8952-0B78-4FA1-A812-652013F77C9F}"/>
                </a:ext>
              </a:extLst>
            </p:cNvPr>
            <p:cNvGrpSpPr/>
            <p:nvPr userDrawn="1"/>
          </p:nvGrpSpPr>
          <p:grpSpPr>
            <a:xfrm>
              <a:off x="-4111510" y="825500"/>
              <a:ext cx="10206958" cy="5175117"/>
              <a:chOff x="-4111510" y="825500"/>
              <a:chExt cx="10206958" cy="5175117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475803D8-10C8-4838-935C-7D9E92A0B08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459" t="1185" r="2257" b="1166"/>
              <a:stretch>
                <a:fillRect/>
              </a:stretch>
            </p:blipFill>
            <p:spPr>
              <a:xfrm>
                <a:off x="-635540" y="825500"/>
                <a:ext cx="6730988" cy="5175115"/>
              </a:xfrm>
              <a:custGeom>
                <a:avLst/>
                <a:gdLst>
                  <a:gd name="connsiteX0" fmla="*/ 0 w 6730988"/>
                  <a:gd name="connsiteY0" fmla="*/ 0 h 5175115"/>
                  <a:gd name="connsiteX1" fmla="*/ 4103720 w 6730988"/>
                  <a:gd name="connsiteY1" fmla="*/ 0 h 5175115"/>
                  <a:gd name="connsiteX2" fmla="*/ 4103720 w 6730988"/>
                  <a:gd name="connsiteY2" fmla="*/ 2033 h 5175115"/>
                  <a:gd name="connsiteX3" fmla="*/ 4105073 w 6730988"/>
                  <a:gd name="connsiteY3" fmla="*/ 1965 h 5175115"/>
                  <a:gd name="connsiteX4" fmla="*/ 4105073 w 6730988"/>
                  <a:gd name="connsiteY4" fmla="*/ 23852 h 5175115"/>
                  <a:gd name="connsiteX5" fmla="*/ 4143983 w 6730988"/>
                  <a:gd name="connsiteY5" fmla="*/ 21887 h 5175115"/>
                  <a:gd name="connsiteX6" fmla="*/ 6718182 w 6730988"/>
                  <a:gd name="connsiteY6" fmla="*/ 2344882 h 5175115"/>
                  <a:gd name="connsiteX7" fmla="*/ 6730988 w 6730988"/>
                  <a:gd name="connsiteY7" fmla="*/ 2598492 h 5175115"/>
                  <a:gd name="connsiteX8" fmla="*/ 6718181 w 6730988"/>
                  <a:gd name="connsiteY8" fmla="*/ 2852121 h 5175115"/>
                  <a:gd name="connsiteX9" fmla="*/ 4408545 w 6730988"/>
                  <a:gd name="connsiteY9" fmla="*/ 5161757 h 5175115"/>
                  <a:gd name="connsiteX10" fmla="*/ 4144002 w 6730988"/>
                  <a:gd name="connsiteY10" fmla="*/ 5175115 h 5175115"/>
                  <a:gd name="connsiteX11" fmla="*/ 4143962 w 6730988"/>
                  <a:gd name="connsiteY11" fmla="*/ 5175115 h 5175115"/>
                  <a:gd name="connsiteX12" fmla="*/ 4103720 w 6730988"/>
                  <a:gd name="connsiteY12" fmla="*/ 5173083 h 5175115"/>
                  <a:gd name="connsiteX13" fmla="*/ 4103720 w 6730988"/>
                  <a:gd name="connsiteY13" fmla="*/ 5175115 h 5175115"/>
                  <a:gd name="connsiteX14" fmla="*/ 0 w 6730988"/>
                  <a:gd name="connsiteY14" fmla="*/ 5175115 h 517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30988" h="5175115">
                    <a:moveTo>
                      <a:pt x="0" y="0"/>
                    </a:moveTo>
                    <a:lnTo>
                      <a:pt x="4103720" y="0"/>
                    </a:lnTo>
                    <a:lnTo>
                      <a:pt x="4103720" y="2033"/>
                    </a:lnTo>
                    <a:lnTo>
                      <a:pt x="4105073" y="1965"/>
                    </a:lnTo>
                    <a:lnTo>
                      <a:pt x="4105073" y="23852"/>
                    </a:lnTo>
                    <a:lnTo>
                      <a:pt x="4143983" y="21887"/>
                    </a:lnTo>
                    <a:cubicBezTo>
                      <a:pt x="5483735" y="21887"/>
                      <a:pt x="6585673" y="1040090"/>
                      <a:pt x="6718182" y="2344882"/>
                    </a:cubicBezTo>
                    <a:lnTo>
                      <a:pt x="6730988" y="2598492"/>
                    </a:lnTo>
                    <a:lnTo>
                      <a:pt x="6718181" y="2852121"/>
                    </a:lnTo>
                    <a:cubicBezTo>
                      <a:pt x="6594506" y="4069927"/>
                      <a:pt x="5626351" y="5038082"/>
                      <a:pt x="4408545" y="5161757"/>
                    </a:cubicBezTo>
                    <a:lnTo>
                      <a:pt x="4144002" y="5175115"/>
                    </a:lnTo>
                    <a:lnTo>
                      <a:pt x="4143962" y="5175115"/>
                    </a:lnTo>
                    <a:lnTo>
                      <a:pt x="4103720" y="5173083"/>
                    </a:lnTo>
                    <a:lnTo>
                      <a:pt x="4103720" y="5175115"/>
                    </a:lnTo>
                    <a:lnTo>
                      <a:pt x="0" y="5175115"/>
                    </a:lnTo>
                    <a:close/>
                  </a:path>
                </a:pathLst>
              </a:custGeom>
            </p:spPr>
          </p:pic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681E6CF-F850-4186-AE19-152F3ABDFFE4}"/>
                  </a:ext>
                </a:extLst>
              </p:cNvPr>
              <p:cNvSpPr/>
              <p:nvPr userDrawn="1"/>
            </p:nvSpPr>
            <p:spPr>
              <a:xfrm>
                <a:off x="-4111510" y="825500"/>
                <a:ext cx="10197474" cy="5175117"/>
              </a:xfrm>
              <a:custGeom>
                <a:avLst/>
                <a:gdLst>
                  <a:gd name="connsiteX0" fmla="*/ 7609916 w 10197474"/>
                  <a:gd name="connsiteY0" fmla="*/ 0 h 5175117"/>
                  <a:gd name="connsiteX1" fmla="*/ 10197474 w 10197474"/>
                  <a:gd name="connsiteY1" fmla="*/ 2587558 h 5175117"/>
                  <a:gd name="connsiteX2" fmla="*/ 7609916 w 10197474"/>
                  <a:gd name="connsiteY2" fmla="*/ 5175116 h 5175117"/>
                  <a:gd name="connsiteX3" fmla="*/ 7531550 w 10197474"/>
                  <a:gd name="connsiteY3" fmla="*/ 5171159 h 5175117"/>
                  <a:gd name="connsiteX4" fmla="*/ 7531550 w 10197474"/>
                  <a:gd name="connsiteY4" fmla="*/ 5175117 h 5175117"/>
                  <a:gd name="connsiteX5" fmla="*/ 0 w 10197474"/>
                  <a:gd name="connsiteY5" fmla="*/ 5175117 h 5175117"/>
                  <a:gd name="connsiteX6" fmla="*/ 0 w 10197474"/>
                  <a:gd name="connsiteY6" fmla="*/ 1 h 5175117"/>
                  <a:gd name="connsiteX7" fmla="*/ 7531550 w 10197474"/>
                  <a:gd name="connsiteY7" fmla="*/ 1 h 5175117"/>
                  <a:gd name="connsiteX8" fmla="*/ 7531550 w 10197474"/>
                  <a:gd name="connsiteY8" fmla="*/ 3957 h 517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97474" h="5175117">
                    <a:moveTo>
                      <a:pt x="7609916" y="0"/>
                    </a:moveTo>
                    <a:cubicBezTo>
                      <a:pt x="9038985" y="0"/>
                      <a:pt x="10197474" y="1158489"/>
                      <a:pt x="10197474" y="2587558"/>
                    </a:cubicBezTo>
                    <a:cubicBezTo>
                      <a:pt x="10197474" y="4016627"/>
                      <a:pt x="9038985" y="5175116"/>
                      <a:pt x="7609916" y="5175116"/>
                    </a:cubicBezTo>
                    <a:lnTo>
                      <a:pt x="7531550" y="5171159"/>
                    </a:lnTo>
                    <a:lnTo>
                      <a:pt x="7531550" y="5175117"/>
                    </a:lnTo>
                    <a:lnTo>
                      <a:pt x="0" y="5175117"/>
                    </a:lnTo>
                    <a:lnTo>
                      <a:pt x="0" y="1"/>
                    </a:lnTo>
                    <a:lnTo>
                      <a:pt x="7531550" y="1"/>
                    </a:lnTo>
                    <a:lnTo>
                      <a:pt x="7531550" y="3957"/>
                    </a:lnTo>
                    <a:close/>
                  </a:path>
                </a:pathLst>
              </a:custGeom>
              <a:solidFill>
                <a:srgbClr val="2A77AC">
                  <a:alpha val="7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2F6D102-BD9D-4301-8FE2-5BF5F39D56F7}"/>
                </a:ext>
              </a:extLst>
            </p:cNvPr>
            <p:cNvGrpSpPr/>
            <p:nvPr userDrawn="1"/>
          </p:nvGrpSpPr>
          <p:grpSpPr>
            <a:xfrm>
              <a:off x="3388300" y="522858"/>
              <a:ext cx="2987370" cy="5779416"/>
              <a:chOff x="3517730" y="581223"/>
              <a:chExt cx="2987370" cy="5779416"/>
            </a:xfrm>
          </p:grpSpPr>
          <p:sp>
            <p:nvSpPr>
              <p:cNvPr id="34" name="弧形 27">
                <a:extLst>
                  <a:ext uri="{FF2B5EF4-FFF2-40B4-BE49-F238E27FC236}">
                    <a16:creationId xmlns:a16="http://schemas.microsoft.com/office/drawing/2014/main" id="{97218C25-C5D3-4C76-ACC0-A11E1D3556C2}"/>
                  </a:ext>
                </a:extLst>
              </p:cNvPr>
              <p:cNvSpPr/>
              <p:nvPr userDrawn="1"/>
            </p:nvSpPr>
            <p:spPr>
              <a:xfrm>
                <a:off x="3547892" y="581223"/>
                <a:ext cx="2957208" cy="2957208"/>
              </a:xfrm>
              <a:custGeom>
                <a:avLst/>
                <a:gdLst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2" fmla="*/ 2957208 w 5914416"/>
                  <a:gd name="connsiteY2" fmla="*/ 2957208 h 5914416"/>
                  <a:gd name="connsiteX3" fmla="*/ 2957208 w 5914416"/>
                  <a:gd name="connsiteY3" fmla="*/ 0 h 5914416"/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0" fmla="*/ 0 w 2957208"/>
                  <a:gd name="connsiteY0" fmla="*/ 0 h 2957208"/>
                  <a:gd name="connsiteX1" fmla="*/ 2957208 w 2957208"/>
                  <a:gd name="connsiteY1" fmla="*/ 2957208 h 2957208"/>
                  <a:gd name="connsiteX2" fmla="*/ 0 w 2957208"/>
                  <a:gd name="connsiteY2" fmla="*/ 2957208 h 2957208"/>
                  <a:gd name="connsiteX3" fmla="*/ 0 w 2957208"/>
                  <a:gd name="connsiteY3" fmla="*/ 0 h 2957208"/>
                  <a:gd name="connsiteX0" fmla="*/ 0 w 2957208"/>
                  <a:gd name="connsiteY0" fmla="*/ 58366 h 2957208"/>
                  <a:gd name="connsiteX1" fmla="*/ 2957208 w 2957208"/>
                  <a:gd name="connsiteY1" fmla="*/ 2957208 h 2957208"/>
                  <a:gd name="connsiteX0" fmla="*/ 0 w 2957208"/>
                  <a:gd name="connsiteY0" fmla="*/ 0 h 2957208"/>
                  <a:gd name="connsiteX1" fmla="*/ 2957208 w 2957208"/>
                  <a:gd name="connsiteY1" fmla="*/ 2957208 h 2957208"/>
                  <a:gd name="connsiteX2" fmla="*/ 0 w 2957208"/>
                  <a:gd name="connsiteY2" fmla="*/ 2957208 h 2957208"/>
                  <a:gd name="connsiteX3" fmla="*/ 0 w 2957208"/>
                  <a:gd name="connsiteY3" fmla="*/ 0 h 2957208"/>
                  <a:gd name="connsiteX0" fmla="*/ 0 w 2957208"/>
                  <a:gd name="connsiteY0" fmla="*/ 58366 h 2957208"/>
                  <a:gd name="connsiteX1" fmla="*/ 2918297 w 2957208"/>
                  <a:gd name="connsiteY1" fmla="*/ 2957208 h 295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7208" h="2957208" stroke="0" extrusionOk="0">
                    <a:moveTo>
                      <a:pt x="0" y="0"/>
                    </a:moveTo>
                    <a:cubicBezTo>
                      <a:pt x="1633221" y="0"/>
                      <a:pt x="2957208" y="1323987"/>
                      <a:pt x="2957208" y="2957208"/>
                    </a:cubicBezTo>
                    <a:lnTo>
                      <a:pt x="0" y="2957208"/>
                    </a:lnTo>
                    <a:lnTo>
                      <a:pt x="0" y="0"/>
                    </a:lnTo>
                    <a:close/>
                  </a:path>
                  <a:path w="2957208" h="2957208" fill="none">
                    <a:moveTo>
                      <a:pt x="0" y="58366"/>
                    </a:moveTo>
                    <a:cubicBezTo>
                      <a:pt x="1633221" y="58366"/>
                      <a:pt x="2918297" y="1323987"/>
                      <a:pt x="2918297" y="2957208"/>
                    </a:cubicBezTo>
                  </a:path>
                </a:pathLst>
              </a:custGeom>
              <a:ln w="31750">
                <a:solidFill>
                  <a:schemeClr val="accent3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5" name="弧形 28">
                <a:extLst>
                  <a:ext uri="{FF2B5EF4-FFF2-40B4-BE49-F238E27FC236}">
                    <a16:creationId xmlns:a16="http://schemas.microsoft.com/office/drawing/2014/main" id="{16494F9C-BC80-4183-9693-3EC27BFB15AB}"/>
                  </a:ext>
                </a:extLst>
              </p:cNvPr>
              <p:cNvSpPr/>
              <p:nvPr userDrawn="1"/>
            </p:nvSpPr>
            <p:spPr>
              <a:xfrm rot="5400000">
                <a:off x="3527458" y="3393703"/>
                <a:ext cx="2957208" cy="2976663"/>
              </a:xfrm>
              <a:custGeom>
                <a:avLst/>
                <a:gdLst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2" fmla="*/ 2957208 w 5914416"/>
                  <a:gd name="connsiteY2" fmla="*/ 2957208 h 5914416"/>
                  <a:gd name="connsiteX3" fmla="*/ 2957208 w 5914416"/>
                  <a:gd name="connsiteY3" fmla="*/ 0 h 5914416"/>
                  <a:gd name="connsiteX0" fmla="*/ 2957208 w 5914416"/>
                  <a:gd name="connsiteY0" fmla="*/ 0 h 5914416"/>
                  <a:gd name="connsiteX1" fmla="*/ 5914416 w 5914416"/>
                  <a:gd name="connsiteY1" fmla="*/ 2957208 h 5914416"/>
                  <a:gd name="connsiteX0" fmla="*/ 0 w 2957208"/>
                  <a:gd name="connsiteY0" fmla="*/ 0 h 2976663"/>
                  <a:gd name="connsiteX1" fmla="*/ 2957208 w 2957208"/>
                  <a:gd name="connsiteY1" fmla="*/ 2957208 h 2976663"/>
                  <a:gd name="connsiteX2" fmla="*/ 0 w 2957208"/>
                  <a:gd name="connsiteY2" fmla="*/ 2957208 h 2976663"/>
                  <a:gd name="connsiteX3" fmla="*/ 0 w 2957208"/>
                  <a:gd name="connsiteY3" fmla="*/ 0 h 2976663"/>
                  <a:gd name="connsiteX0" fmla="*/ 0 w 2957208"/>
                  <a:gd name="connsiteY0" fmla="*/ 0 h 2976663"/>
                  <a:gd name="connsiteX1" fmla="*/ 2898842 w 2957208"/>
                  <a:gd name="connsiteY1" fmla="*/ 2976663 h 2976663"/>
                  <a:gd name="connsiteX0" fmla="*/ 9623 w 2966831"/>
                  <a:gd name="connsiteY0" fmla="*/ 0 h 2976663"/>
                  <a:gd name="connsiteX1" fmla="*/ 2966831 w 2966831"/>
                  <a:gd name="connsiteY1" fmla="*/ 2957208 h 2976663"/>
                  <a:gd name="connsiteX2" fmla="*/ 9623 w 2966831"/>
                  <a:gd name="connsiteY2" fmla="*/ 2957208 h 2976663"/>
                  <a:gd name="connsiteX3" fmla="*/ 9623 w 2966831"/>
                  <a:gd name="connsiteY3" fmla="*/ 0 h 2976663"/>
                  <a:gd name="connsiteX0" fmla="*/ 0 w 2966831"/>
                  <a:gd name="connsiteY0" fmla="*/ 19250 h 2976663"/>
                  <a:gd name="connsiteX1" fmla="*/ 2908465 w 2966831"/>
                  <a:gd name="connsiteY1" fmla="*/ 2976663 h 2976663"/>
                  <a:gd name="connsiteX0" fmla="*/ 0 w 2957208"/>
                  <a:gd name="connsiteY0" fmla="*/ 0 h 2976663"/>
                  <a:gd name="connsiteX1" fmla="*/ 2957208 w 2957208"/>
                  <a:gd name="connsiteY1" fmla="*/ 2957208 h 2976663"/>
                  <a:gd name="connsiteX2" fmla="*/ 0 w 2957208"/>
                  <a:gd name="connsiteY2" fmla="*/ 2957208 h 2976663"/>
                  <a:gd name="connsiteX3" fmla="*/ 0 w 2957208"/>
                  <a:gd name="connsiteY3" fmla="*/ 0 h 2976663"/>
                  <a:gd name="connsiteX0" fmla="*/ 433139 w 2957208"/>
                  <a:gd name="connsiteY0" fmla="*/ 57751 h 2976663"/>
                  <a:gd name="connsiteX1" fmla="*/ 2898842 w 2957208"/>
                  <a:gd name="connsiteY1" fmla="*/ 2976663 h 2976663"/>
                  <a:gd name="connsiteX0" fmla="*/ 0 w 2957208"/>
                  <a:gd name="connsiteY0" fmla="*/ 0 h 2976663"/>
                  <a:gd name="connsiteX1" fmla="*/ 2957208 w 2957208"/>
                  <a:gd name="connsiteY1" fmla="*/ 2957208 h 2976663"/>
                  <a:gd name="connsiteX2" fmla="*/ 0 w 2957208"/>
                  <a:gd name="connsiteY2" fmla="*/ 2957208 h 2976663"/>
                  <a:gd name="connsiteX3" fmla="*/ 0 w 2957208"/>
                  <a:gd name="connsiteY3" fmla="*/ 0 h 2976663"/>
                  <a:gd name="connsiteX0" fmla="*/ 96258 w 2957208"/>
                  <a:gd name="connsiteY0" fmla="*/ 28875 h 2976663"/>
                  <a:gd name="connsiteX1" fmla="*/ 2898842 w 2957208"/>
                  <a:gd name="connsiteY1" fmla="*/ 2976663 h 2976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7208" h="2976663" stroke="0" extrusionOk="0">
                    <a:moveTo>
                      <a:pt x="0" y="0"/>
                    </a:moveTo>
                    <a:cubicBezTo>
                      <a:pt x="1633221" y="0"/>
                      <a:pt x="2957208" y="1323987"/>
                      <a:pt x="2957208" y="2957208"/>
                    </a:cubicBezTo>
                    <a:lnTo>
                      <a:pt x="0" y="2957208"/>
                    </a:lnTo>
                    <a:lnTo>
                      <a:pt x="0" y="0"/>
                    </a:lnTo>
                    <a:close/>
                  </a:path>
                  <a:path w="2957208" h="2976663" fill="none">
                    <a:moveTo>
                      <a:pt x="96258" y="28875"/>
                    </a:moveTo>
                    <a:cubicBezTo>
                      <a:pt x="1729479" y="28875"/>
                      <a:pt x="2898842" y="1343442"/>
                      <a:pt x="2898842" y="2976663"/>
                    </a:cubicBezTo>
                  </a:path>
                </a:pathLst>
              </a:custGeom>
              <a:ln w="31750">
                <a:solidFill>
                  <a:schemeClr val="accent3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40" name="文本占位符 22">
            <a:extLst>
              <a:ext uri="{FF2B5EF4-FFF2-40B4-BE49-F238E27FC236}">
                <a16:creationId xmlns:a16="http://schemas.microsoft.com/office/drawing/2014/main" id="{C9A713DA-E8EC-4276-8E3B-30F8D7D25E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71340" y="1321974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953EC21-922A-443A-B5D5-3C7813D973C8}"/>
              </a:ext>
            </a:extLst>
          </p:cNvPr>
          <p:cNvSpPr/>
          <p:nvPr userDrawn="1"/>
        </p:nvSpPr>
        <p:spPr>
          <a:xfrm flipV="1">
            <a:off x="1149706" y="2229073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395D64-38E3-4FE3-A682-5E9F31193487}"/>
              </a:ext>
            </a:extLst>
          </p:cNvPr>
          <p:cNvGrpSpPr/>
          <p:nvPr userDrawn="1"/>
        </p:nvGrpSpPr>
        <p:grpSpPr>
          <a:xfrm>
            <a:off x="1162106" y="2858620"/>
            <a:ext cx="3109925" cy="621446"/>
            <a:chOff x="7356181" y="2858620"/>
            <a:chExt cx="3109925" cy="62144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C0C53F9-EA61-4266-94B6-FF729168FF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181" y="2858620"/>
              <a:ext cx="621446" cy="621446"/>
            </a:xfrm>
            <a:prstGeom prst="rect">
              <a:avLst/>
            </a:prstGeom>
          </p:spPr>
        </p:pic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80972D68-2BB4-47BA-B816-4D851ED669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42810" y="3420799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96136B1-1740-4E68-B8F6-DA846DE8DBA6}"/>
              </a:ext>
            </a:extLst>
          </p:cNvPr>
          <p:cNvGrpSpPr/>
          <p:nvPr userDrawn="1"/>
        </p:nvGrpSpPr>
        <p:grpSpPr>
          <a:xfrm>
            <a:off x="1149706" y="3765123"/>
            <a:ext cx="3133869" cy="633846"/>
            <a:chOff x="7343781" y="3765123"/>
            <a:chExt cx="3133869" cy="633846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07EA4CA-9C15-410A-942D-502A573732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3781" y="3765123"/>
              <a:ext cx="633846" cy="633846"/>
            </a:xfrm>
            <a:prstGeom prst="rect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B0A5D11-27F3-4190-85AC-CDF36B5DC3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54354" y="4347899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EFCCDFA-62C0-47FE-977D-FF54EA7A9CE9}"/>
              </a:ext>
            </a:extLst>
          </p:cNvPr>
          <p:cNvGrpSpPr/>
          <p:nvPr userDrawn="1"/>
        </p:nvGrpSpPr>
        <p:grpSpPr>
          <a:xfrm>
            <a:off x="1161878" y="4684609"/>
            <a:ext cx="3148766" cy="667874"/>
            <a:chOff x="7355953" y="4684609"/>
            <a:chExt cx="3148766" cy="667874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D220C91F-CF9F-4787-8143-AACBAFC33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5953" y="4684609"/>
              <a:ext cx="667874" cy="667874"/>
            </a:xfrm>
            <a:prstGeom prst="rect">
              <a:avLst/>
            </a:prstGeom>
          </p:spPr>
        </p:pic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96BDAAD-E5BF-4D52-BC84-C46B9A1FC12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681423" y="5295173"/>
              <a:ext cx="282329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1F5F8B"/>
                  </a:gs>
                  <a:gs pos="33000">
                    <a:srgbClr val="287AB2"/>
                  </a:gs>
                  <a:gs pos="100000">
                    <a:srgbClr val="EDEDED"/>
                  </a:gs>
                </a:gsLst>
                <a:path path="circle">
                  <a:fillToRect t="100000" r="100000"/>
                </a:path>
                <a:tileRect l="-100000" b="-10000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占位符 22">
            <a:extLst>
              <a:ext uri="{FF2B5EF4-FFF2-40B4-BE49-F238E27FC236}">
                <a16:creationId xmlns:a16="http://schemas.microsoft.com/office/drawing/2014/main" id="{8DF60DB0-8F28-4EED-8998-6550559E1E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9236" y="2667252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47" name="文本占位符 22">
            <a:extLst>
              <a:ext uri="{FF2B5EF4-FFF2-40B4-BE49-F238E27FC236}">
                <a16:creationId xmlns:a16="http://schemas.microsoft.com/office/drawing/2014/main" id="{AFE61D2C-9312-4216-A248-26F434A731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39236" y="3604734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48" name="文本占位符 22">
            <a:extLst>
              <a:ext uri="{FF2B5EF4-FFF2-40B4-BE49-F238E27FC236}">
                <a16:creationId xmlns:a16="http://schemas.microsoft.com/office/drawing/2014/main" id="{53BC4B2F-1DEB-42C9-9C03-921432AD92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39236" y="4537088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Font typeface="+mj-ea"/>
              <a:buNone/>
              <a:defRPr sz="3200" b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1949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4B5C589-E65F-425D-BCAE-061D2DE8AA8E}"/>
              </a:ext>
            </a:extLst>
          </p:cNvPr>
          <p:cNvSpPr/>
          <p:nvPr userDrawn="1"/>
        </p:nvSpPr>
        <p:spPr>
          <a:xfrm>
            <a:off x="-20072" y="-8201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313245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758369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8234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0364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-20072" y="0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</a:t>
              </a: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5" name="íṥ1ïḑê">
            <a:extLst>
              <a:ext uri="{FF2B5EF4-FFF2-40B4-BE49-F238E27FC236}">
                <a16:creationId xmlns:a16="http://schemas.microsoft.com/office/drawing/2014/main" id="{A3FF3434-EF53-418B-9AAB-A14CE94C61C4}"/>
              </a:ext>
            </a:extLst>
          </p:cNvPr>
          <p:cNvSpPr/>
          <p:nvPr/>
        </p:nvSpPr>
        <p:spPr bwMode="blackWhite">
          <a:xfrm>
            <a:off x="776800" y="2142457"/>
            <a:ext cx="5137150" cy="1254512"/>
          </a:xfrm>
          <a:custGeom>
            <a:avLst/>
            <a:gdLst>
              <a:gd name="T0" fmla="*/ 0 w 3559"/>
              <a:gd name="T1" fmla="*/ 496 h 896"/>
              <a:gd name="T2" fmla="*/ 2943 w 3559"/>
              <a:gd name="T3" fmla="*/ 496 h 896"/>
              <a:gd name="T4" fmla="*/ 2663 w 3559"/>
              <a:gd name="T5" fmla="*/ 0 h 896"/>
              <a:gd name="T6" fmla="*/ 3063 w 3559"/>
              <a:gd name="T7" fmla="*/ 0 h 896"/>
              <a:gd name="T8" fmla="*/ 3558 w 3559"/>
              <a:gd name="T9" fmla="*/ 895 h 896"/>
              <a:gd name="T10" fmla="*/ 0 w 3559"/>
              <a:gd name="T11" fmla="*/ 895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496"/>
                </a:moveTo>
                <a:lnTo>
                  <a:pt x="2943" y="496"/>
                </a:lnTo>
                <a:lnTo>
                  <a:pt x="2663" y="0"/>
                </a:lnTo>
                <a:lnTo>
                  <a:pt x="3063" y="0"/>
                </a:lnTo>
                <a:lnTo>
                  <a:pt x="3558" y="895"/>
                </a:lnTo>
                <a:lnTo>
                  <a:pt x="0" y="895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6" name="iŝľídê">
            <a:extLst>
              <a:ext uri="{FF2B5EF4-FFF2-40B4-BE49-F238E27FC236}">
                <a16:creationId xmlns:a16="http://schemas.microsoft.com/office/drawing/2014/main" id="{89E30518-7525-46D9-97F4-6AFCC90B3991}"/>
              </a:ext>
            </a:extLst>
          </p:cNvPr>
          <p:cNvSpPr/>
          <p:nvPr/>
        </p:nvSpPr>
        <p:spPr bwMode="blackWhite">
          <a:xfrm>
            <a:off x="776800" y="4225900"/>
            <a:ext cx="5137150" cy="1254512"/>
          </a:xfrm>
          <a:custGeom>
            <a:avLst/>
            <a:gdLst>
              <a:gd name="T0" fmla="*/ 0 w 3559"/>
              <a:gd name="T1" fmla="*/ 399 h 896"/>
              <a:gd name="T2" fmla="*/ 2943 w 3559"/>
              <a:gd name="T3" fmla="*/ 399 h 896"/>
              <a:gd name="T4" fmla="*/ 2687 w 3559"/>
              <a:gd name="T5" fmla="*/ 895 h 896"/>
              <a:gd name="T6" fmla="*/ 3087 w 3559"/>
              <a:gd name="T7" fmla="*/ 895 h 896"/>
              <a:gd name="T8" fmla="*/ 3558 w 3559"/>
              <a:gd name="T9" fmla="*/ 0 h 896"/>
              <a:gd name="T10" fmla="*/ 0 w 3559"/>
              <a:gd name="T11" fmla="*/ 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399"/>
                </a:moveTo>
                <a:lnTo>
                  <a:pt x="2943" y="399"/>
                </a:lnTo>
                <a:lnTo>
                  <a:pt x="2687" y="895"/>
                </a:lnTo>
                <a:lnTo>
                  <a:pt x="3087" y="895"/>
                </a:lnTo>
                <a:lnTo>
                  <a:pt x="355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7" name="íslîḍê">
            <a:extLst>
              <a:ext uri="{FF2B5EF4-FFF2-40B4-BE49-F238E27FC236}">
                <a16:creationId xmlns:a16="http://schemas.microsoft.com/office/drawing/2014/main" id="{8C10ECBD-C868-4CAE-BDB8-891730FA9E86}"/>
              </a:ext>
            </a:extLst>
          </p:cNvPr>
          <p:cNvSpPr/>
          <p:nvPr/>
        </p:nvSpPr>
        <p:spPr bwMode="blackWhite">
          <a:xfrm>
            <a:off x="1948375" y="2142457"/>
            <a:ext cx="6153150" cy="3337955"/>
          </a:xfrm>
          <a:custGeom>
            <a:avLst/>
            <a:gdLst>
              <a:gd name="T0" fmla="*/ 0 w 4263"/>
              <a:gd name="T1" fmla="*/ 1388271 h 2383"/>
              <a:gd name="T2" fmla="*/ 5411816 w 4263"/>
              <a:gd name="T3" fmla="*/ 1388271 h 2383"/>
              <a:gd name="T4" fmla="*/ 4628186 w 4263"/>
              <a:gd name="T5" fmla="*/ 0 h 2383"/>
              <a:gd name="T6" fmla="*/ 5238638 w 4263"/>
              <a:gd name="T7" fmla="*/ 0 h 2383"/>
              <a:gd name="T8" fmla="*/ 6150711 w 4263"/>
              <a:gd name="T9" fmla="*/ 1690861 h 2383"/>
              <a:gd name="T10" fmla="*/ 5238638 w 4263"/>
              <a:gd name="T11" fmla="*/ 3336894 h 2383"/>
              <a:gd name="T12" fmla="*/ 4696014 w 4263"/>
              <a:gd name="T13" fmla="*/ 3336894 h 2383"/>
              <a:gd name="T14" fmla="*/ 5446452 w 4263"/>
              <a:gd name="T15" fmla="*/ 1948623 h 2383"/>
              <a:gd name="T16" fmla="*/ 0 w 4263"/>
              <a:gd name="T17" fmla="*/ 1948623 h 23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63"/>
              <a:gd name="T28" fmla="*/ 0 h 2383"/>
              <a:gd name="T29" fmla="*/ 4263 w 4263"/>
              <a:gd name="T30" fmla="*/ 2383 h 23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63" h="2383">
                <a:moveTo>
                  <a:pt x="0" y="991"/>
                </a:moveTo>
                <a:lnTo>
                  <a:pt x="3750" y="991"/>
                </a:lnTo>
                <a:lnTo>
                  <a:pt x="3207" y="0"/>
                </a:lnTo>
                <a:lnTo>
                  <a:pt x="3630" y="0"/>
                </a:lnTo>
                <a:lnTo>
                  <a:pt x="4262" y="1207"/>
                </a:lnTo>
                <a:lnTo>
                  <a:pt x="3630" y="2382"/>
                </a:lnTo>
                <a:lnTo>
                  <a:pt x="3254" y="2382"/>
                </a:lnTo>
                <a:lnTo>
                  <a:pt x="3774" y="1391"/>
                </a:lnTo>
                <a:lnTo>
                  <a:pt x="0" y="1391"/>
                </a:lnTo>
              </a:path>
            </a:pathLst>
          </a:custGeom>
          <a:solidFill>
            <a:srgbClr val="287AB2"/>
          </a:solidFill>
          <a:ln w="12700" cap="flat" cmpd="sng">
            <a:noFill/>
            <a:beve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B34A62E-0716-4031-9ABB-519C28B59D54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62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</a:t>
              </a: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32" name="îṥ1iḓe">
            <a:extLst>
              <a:ext uri="{FF2B5EF4-FFF2-40B4-BE49-F238E27FC236}">
                <a16:creationId xmlns:a16="http://schemas.microsoft.com/office/drawing/2014/main" id="{A698D500-3697-4A22-9BB4-7E93A001A870}"/>
              </a:ext>
            </a:extLst>
          </p:cNvPr>
          <p:cNvGrpSpPr/>
          <p:nvPr/>
        </p:nvGrpSpPr>
        <p:grpSpPr>
          <a:xfrm>
            <a:off x="3427757" y="1713482"/>
            <a:ext cx="5247486" cy="1133979"/>
            <a:chOff x="6241217" y="2285958"/>
            <a:chExt cx="5510673" cy="858846"/>
          </a:xfrm>
          <a:solidFill>
            <a:schemeClr val="bg1">
              <a:lumMod val="65000"/>
            </a:schemeClr>
          </a:solidFill>
        </p:grpSpPr>
        <p:sp>
          <p:nvSpPr>
            <p:cNvPr id="57" name="íṩlíďe">
              <a:extLst>
                <a:ext uri="{FF2B5EF4-FFF2-40B4-BE49-F238E27FC236}">
                  <a16:creationId xmlns:a16="http://schemas.microsoft.com/office/drawing/2014/main" id="{8FCB7804-7423-4A7C-A122-DB5C986C09EE}"/>
                </a:ext>
              </a:extLst>
            </p:cNvPr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8" name="isľíḑe">
              <a:extLst>
                <a:ext uri="{FF2B5EF4-FFF2-40B4-BE49-F238E27FC236}">
                  <a16:creationId xmlns:a16="http://schemas.microsoft.com/office/drawing/2014/main" id="{61F6469B-A754-4909-87A6-202B5F95B4ED}"/>
                </a:ext>
              </a:extLst>
            </p:cNvPr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3" name="isḻidê">
            <a:extLst>
              <a:ext uri="{FF2B5EF4-FFF2-40B4-BE49-F238E27FC236}">
                <a16:creationId xmlns:a16="http://schemas.microsoft.com/office/drawing/2014/main" id="{F7743645-31DF-4AAD-B01A-1E66C110AD8F}"/>
              </a:ext>
            </a:extLst>
          </p:cNvPr>
          <p:cNvSpPr/>
          <p:nvPr/>
        </p:nvSpPr>
        <p:spPr>
          <a:xfrm>
            <a:off x="3781656" y="3794516"/>
            <a:ext cx="1734152" cy="1734151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íṩľiḍé">
            <a:extLst>
              <a:ext uri="{FF2B5EF4-FFF2-40B4-BE49-F238E27FC236}">
                <a16:creationId xmlns:a16="http://schemas.microsoft.com/office/drawing/2014/main" id="{59C2485C-F28A-4E35-81CA-FD6072075CBB}"/>
              </a:ext>
            </a:extLst>
          </p:cNvPr>
          <p:cNvSpPr/>
          <p:nvPr/>
        </p:nvSpPr>
        <p:spPr>
          <a:xfrm>
            <a:off x="1889383" y="3794516"/>
            <a:ext cx="1734152" cy="1734151"/>
          </a:xfrm>
          <a:prstGeom prst="ellipse">
            <a:avLst/>
          </a:prstGeom>
          <a:solidFill>
            <a:srgbClr val="18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íṧliḑè">
            <a:extLst>
              <a:ext uri="{FF2B5EF4-FFF2-40B4-BE49-F238E27FC236}">
                <a16:creationId xmlns:a16="http://schemas.microsoft.com/office/drawing/2014/main" id="{D6581611-2B0D-47F7-8AB8-66765B43D684}"/>
              </a:ext>
            </a:extLst>
          </p:cNvPr>
          <p:cNvSpPr/>
          <p:nvPr/>
        </p:nvSpPr>
        <p:spPr>
          <a:xfrm>
            <a:off x="1784851" y="3697401"/>
            <a:ext cx="5716510" cy="192838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î$ļïďê">
            <a:extLst>
              <a:ext uri="{FF2B5EF4-FFF2-40B4-BE49-F238E27FC236}">
                <a16:creationId xmlns:a16="http://schemas.microsoft.com/office/drawing/2014/main" id="{E05AD537-5F40-4D5B-A786-64DBACA1E06C}"/>
              </a:ext>
            </a:extLst>
          </p:cNvPr>
          <p:cNvSpPr/>
          <p:nvPr/>
        </p:nvSpPr>
        <p:spPr>
          <a:xfrm>
            <a:off x="5673927" y="3794516"/>
            <a:ext cx="1734152" cy="1734151"/>
          </a:xfrm>
          <a:prstGeom prst="ellipse">
            <a:avLst/>
          </a:prstGeom>
          <a:solidFill>
            <a:srgbClr val="287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iṧlïḓè">
            <a:extLst>
              <a:ext uri="{FF2B5EF4-FFF2-40B4-BE49-F238E27FC236}">
                <a16:creationId xmlns:a16="http://schemas.microsoft.com/office/drawing/2014/main" id="{3A9EC503-6ADD-47A4-B728-D58E9534A709}"/>
              </a:ext>
            </a:extLst>
          </p:cNvPr>
          <p:cNvSpPr/>
          <p:nvPr/>
        </p:nvSpPr>
        <p:spPr>
          <a:xfrm>
            <a:off x="8521696" y="3779228"/>
            <a:ext cx="1734151" cy="1734151"/>
          </a:xfrm>
          <a:prstGeom prst="ellipse">
            <a:avLst/>
          </a:prstGeom>
          <a:solidFill>
            <a:srgbClr val="1E5B8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8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îsľíḋe">
            <a:extLst>
              <a:ext uri="{FF2B5EF4-FFF2-40B4-BE49-F238E27FC236}">
                <a16:creationId xmlns:a16="http://schemas.microsoft.com/office/drawing/2014/main" id="{D42649C6-0CC7-47DA-9BB3-80C34E7BB0BB}"/>
              </a:ext>
            </a:extLst>
          </p:cNvPr>
          <p:cNvSpPr/>
          <p:nvPr/>
        </p:nvSpPr>
        <p:spPr>
          <a:xfrm>
            <a:off x="8423437" y="3696222"/>
            <a:ext cx="1930741" cy="1930741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ïṩļîḋê">
            <a:extLst>
              <a:ext uri="{FF2B5EF4-FFF2-40B4-BE49-F238E27FC236}">
                <a16:creationId xmlns:a16="http://schemas.microsoft.com/office/drawing/2014/main" id="{F868E6F6-9F02-4CFE-BFFB-FD849FC4AAC2}"/>
              </a:ext>
            </a:extLst>
          </p:cNvPr>
          <p:cNvSpPr/>
          <p:nvPr/>
        </p:nvSpPr>
        <p:spPr>
          <a:xfrm rot="5400000">
            <a:off x="7579475" y="4493272"/>
            <a:ext cx="941295" cy="366560"/>
          </a:xfrm>
          <a:prstGeom prst="triangle">
            <a:avLst/>
          </a:prstGeom>
          <a:solidFill>
            <a:srgbClr val="AB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îṡḻîde">
            <a:extLst>
              <a:ext uri="{FF2B5EF4-FFF2-40B4-BE49-F238E27FC236}">
                <a16:creationId xmlns:a16="http://schemas.microsoft.com/office/drawing/2014/main" id="{3B965DFE-6C11-48D1-A0E2-4E316AE8A970}"/>
              </a:ext>
            </a:extLst>
          </p:cNvPr>
          <p:cNvSpPr/>
          <p:nvPr/>
        </p:nvSpPr>
        <p:spPr>
          <a:xfrm>
            <a:off x="1906356" y="3143404"/>
            <a:ext cx="5481599" cy="338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ïSľiďè">
            <a:extLst>
              <a:ext uri="{FF2B5EF4-FFF2-40B4-BE49-F238E27FC236}">
                <a16:creationId xmlns:a16="http://schemas.microsoft.com/office/drawing/2014/main" id="{0D6CD42A-2FE0-409C-8710-57BCDF72DD3E}"/>
              </a:ext>
            </a:extLst>
          </p:cNvPr>
          <p:cNvSpPr/>
          <p:nvPr/>
        </p:nvSpPr>
        <p:spPr>
          <a:xfrm>
            <a:off x="8425416" y="3143404"/>
            <a:ext cx="1926714" cy="3384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íṧḷídê">
            <a:extLst>
              <a:ext uri="{FF2B5EF4-FFF2-40B4-BE49-F238E27FC236}">
                <a16:creationId xmlns:a16="http://schemas.microsoft.com/office/drawing/2014/main" id="{BF6E0C4D-09D1-4305-BCC3-8F03F7B41E35}"/>
              </a:ext>
            </a:extLst>
          </p:cNvPr>
          <p:cNvSpPr/>
          <p:nvPr/>
        </p:nvSpPr>
        <p:spPr bwMode="auto">
          <a:xfrm>
            <a:off x="2501481" y="4055142"/>
            <a:ext cx="509956" cy="50995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íṧḷídé">
            <a:extLst>
              <a:ext uri="{FF2B5EF4-FFF2-40B4-BE49-F238E27FC236}">
                <a16:creationId xmlns:a16="http://schemas.microsoft.com/office/drawing/2014/main" id="{36141BD9-74C9-4296-988B-1BD2E14790B2}"/>
              </a:ext>
            </a:extLst>
          </p:cNvPr>
          <p:cNvSpPr/>
          <p:nvPr/>
        </p:nvSpPr>
        <p:spPr bwMode="auto">
          <a:xfrm>
            <a:off x="4382483" y="4048665"/>
            <a:ext cx="509956" cy="509956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1" name="îṡľiḋé">
            <a:extLst>
              <a:ext uri="{FF2B5EF4-FFF2-40B4-BE49-F238E27FC236}">
                <a16:creationId xmlns:a16="http://schemas.microsoft.com/office/drawing/2014/main" id="{A8FB86C3-317F-42F7-AE7D-EE6FAAD8958C}"/>
              </a:ext>
            </a:extLst>
          </p:cNvPr>
          <p:cNvSpPr/>
          <p:nvPr userDrawn="1"/>
        </p:nvSpPr>
        <p:spPr bwMode="auto">
          <a:xfrm>
            <a:off x="6286024" y="4064794"/>
            <a:ext cx="509956" cy="507277"/>
          </a:xfrm>
          <a:custGeom>
            <a:avLst/>
            <a:gdLst>
              <a:gd name="connsiteX0" fmla="*/ 374373 w 595710"/>
              <a:gd name="connsiteY0" fmla="*/ 316971 h 592581"/>
              <a:gd name="connsiteX1" fmla="*/ 357164 w 595710"/>
              <a:gd name="connsiteY1" fmla="*/ 364240 h 592581"/>
              <a:gd name="connsiteX2" fmla="*/ 374373 w 595710"/>
              <a:gd name="connsiteY2" fmla="*/ 316971 h 592581"/>
              <a:gd name="connsiteX3" fmla="*/ 220566 w 595710"/>
              <a:gd name="connsiteY3" fmla="*/ 279371 h 592581"/>
              <a:gd name="connsiteX4" fmla="*/ 220029 w 595710"/>
              <a:gd name="connsiteY4" fmla="*/ 309989 h 592581"/>
              <a:gd name="connsiteX5" fmla="*/ 223793 w 595710"/>
              <a:gd name="connsiteY5" fmla="*/ 279909 h 592581"/>
              <a:gd name="connsiteX6" fmla="*/ 220566 w 595710"/>
              <a:gd name="connsiteY6" fmla="*/ 279371 h 592581"/>
              <a:gd name="connsiteX7" fmla="*/ 362541 w 595710"/>
              <a:gd name="connsiteY7" fmla="*/ 278834 h 592581"/>
              <a:gd name="connsiteX8" fmla="*/ 351248 w 595710"/>
              <a:gd name="connsiteY8" fmla="*/ 325566 h 592581"/>
              <a:gd name="connsiteX9" fmla="*/ 335114 w 595710"/>
              <a:gd name="connsiteY9" fmla="*/ 378743 h 592581"/>
              <a:gd name="connsiteX10" fmla="*/ 340492 w 595710"/>
              <a:gd name="connsiteY10" fmla="*/ 377132 h 592581"/>
              <a:gd name="connsiteX11" fmla="*/ 339955 w 595710"/>
              <a:gd name="connsiteY11" fmla="*/ 372834 h 592581"/>
              <a:gd name="connsiteX12" fmla="*/ 363617 w 595710"/>
              <a:gd name="connsiteY12" fmla="*/ 292263 h 592581"/>
              <a:gd name="connsiteX13" fmla="*/ 367382 w 595710"/>
              <a:gd name="connsiteY13" fmla="*/ 286354 h 592581"/>
              <a:gd name="connsiteX14" fmla="*/ 362541 w 595710"/>
              <a:gd name="connsiteY14" fmla="*/ 278834 h 592581"/>
              <a:gd name="connsiteX15" fmla="*/ 348559 w 595710"/>
              <a:gd name="connsiteY15" fmla="*/ 274537 h 592581"/>
              <a:gd name="connsiteX16" fmla="*/ 335652 w 595710"/>
              <a:gd name="connsiteY16" fmla="*/ 326640 h 592581"/>
              <a:gd name="connsiteX17" fmla="*/ 348559 w 595710"/>
              <a:gd name="connsiteY17" fmla="*/ 274537 h 592581"/>
              <a:gd name="connsiteX18" fmla="*/ 275420 w 595710"/>
              <a:gd name="connsiteY18" fmla="*/ 268091 h 592581"/>
              <a:gd name="connsiteX19" fmla="*/ 263051 w 595710"/>
              <a:gd name="connsiteY19" fmla="*/ 289040 h 592581"/>
              <a:gd name="connsiteX20" fmla="*/ 258749 w 595710"/>
              <a:gd name="connsiteY20" fmla="*/ 308914 h 592581"/>
              <a:gd name="connsiteX21" fmla="*/ 248531 w 595710"/>
              <a:gd name="connsiteY21" fmla="*/ 355109 h 592581"/>
              <a:gd name="connsiteX22" fmla="*/ 250682 w 595710"/>
              <a:gd name="connsiteY22" fmla="*/ 357794 h 592581"/>
              <a:gd name="connsiteX23" fmla="*/ 263051 w 595710"/>
              <a:gd name="connsiteY23" fmla="*/ 307303 h 592581"/>
              <a:gd name="connsiteX24" fmla="*/ 275420 w 595710"/>
              <a:gd name="connsiteY24" fmla="*/ 268091 h 592581"/>
              <a:gd name="connsiteX25" fmla="*/ 251758 w 595710"/>
              <a:gd name="connsiteY25" fmla="*/ 265406 h 592581"/>
              <a:gd name="connsiteX26" fmla="*/ 243153 w 595710"/>
              <a:gd name="connsiteY26" fmla="*/ 268091 h 592581"/>
              <a:gd name="connsiteX27" fmla="*/ 234549 w 595710"/>
              <a:gd name="connsiteY27" fmla="*/ 320731 h 592581"/>
              <a:gd name="connsiteX28" fmla="*/ 249607 w 595710"/>
              <a:gd name="connsiteY28" fmla="*/ 283669 h 592581"/>
              <a:gd name="connsiteX29" fmla="*/ 253909 w 595710"/>
              <a:gd name="connsiteY29" fmla="*/ 266480 h 592581"/>
              <a:gd name="connsiteX30" fmla="*/ 251758 w 595710"/>
              <a:gd name="connsiteY30" fmla="*/ 265406 h 592581"/>
              <a:gd name="connsiteX31" fmla="*/ 331350 w 595710"/>
              <a:gd name="connsiteY31" fmla="*/ 254663 h 592581"/>
              <a:gd name="connsiteX32" fmla="*/ 298545 w 595710"/>
              <a:gd name="connsiteY32" fmla="*/ 375520 h 592581"/>
              <a:gd name="connsiteX33" fmla="*/ 308225 w 595710"/>
              <a:gd name="connsiteY33" fmla="*/ 370149 h 592581"/>
              <a:gd name="connsiteX34" fmla="*/ 337266 w 595710"/>
              <a:gd name="connsiteY34" fmla="*/ 257349 h 592581"/>
              <a:gd name="connsiteX35" fmla="*/ 331350 w 595710"/>
              <a:gd name="connsiteY35" fmla="*/ 254663 h 592581"/>
              <a:gd name="connsiteX36" fmla="*/ 313603 w 595710"/>
              <a:gd name="connsiteY36" fmla="*/ 247680 h 592581"/>
              <a:gd name="connsiteX37" fmla="*/ 300158 w 595710"/>
              <a:gd name="connsiteY37" fmla="*/ 309451 h 592581"/>
              <a:gd name="connsiteX38" fmla="*/ 289403 w 595710"/>
              <a:gd name="connsiteY38" fmla="*/ 354034 h 592581"/>
              <a:gd name="connsiteX39" fmla="*/ 317368 w 595710"/>
              <a:gd name="connsiteY39" fmla="*/ 250903 h 592581"/>
              <a:gd name="connsiteX40" fmla="*/ 317905 w 595710"/>
              <a:gd name="connsiteY40" fmla="*/ 249291 h 592581"/>
              <a:gd name="connsiteX41" fmla="*/ 313603 w 595710"/>
              <a:gd name="connsiteY41" fmla="*/ 247680 h 592581"/>
              <a:gd name="connsiteX42" fmla="*/ 291554 w 595710"/>
              <a:gd name="connsiteY42" fmla="*/ 242846 h 592581"/>
              <a:gd name="connsiteX43" fmla="*/ 293705 w 595710"/>
              <a:gd name="connsiteY43" fmla="*/ 249291 h 592581"/>
              <a:gd name="connsiteX44" fmla="*/ 274345 w 595710"/>
              <a:gd name="connsiteY44" fmla="*/ 319657 h 592581"/>
              <a:gd name="connsiteX45" fmla="*/ 263051 w 595710"/>
              <a:gd name="connsiteY45" fmla="*/ 368537 h 592581"/>
              <a:gd name="connsiteX46" fmla="*/ 270043 w 595710"/>
              <a:gd name="connsiteY46" fmla="*/ 372834 h 592581"/>
              <a:gd name="connsiteX47" fmla="*/ 283487 w 595710"/>
              <a:gd name="connsiteY47" fmla="*/ 315360 h 592581"/>
              <a:gd name="connsiteX48" fmla="*/ 299621 w 595710"/>
              <a:gd name="connsiteY48" fmla="*/ 246606 h 592581"/>
              <a:gd name="connsiteX49" fmla="*/ 300158 w 595710"/>
              <a:gd name="connsiteY49" fmla="*/ 244457 h 592581"/>
              <a:gd name="connsiteX50" fmla="*/ 291554 w 595710"/>
              <a:gd name="connsiteY50" fmla="*/ 242846 h 592581"/>
              <a:gd name="connsiteX51" fmla="*/ 310393 w 595710"/>
              <a:gd name="connsiteY51" fmla="*/ 217155 h 592581"/>
              <a:gd name="connsiteX52" fmla="*/ 279723 w 595710"/>
              <a:gd name="connsiteY52" fmla="*/ 219211 h 592581"/>
              <a:gd name="connsiteX53" fmla="*/ 333501 w 595710"/>
              <a:gd name="connsiteY53" fmla="*/ 229417 h 592581"/>
              <a:gd name="connsiteX54" fmla="*/ 384053 w 595710"/>
              <a:gd name="connsiteY54" fmla="*/ 289577 h 592581"/>
              <a:gd name="connsiteX55" fmla="*/ 379213 w 595710"/>
              <a:gd name="connsiteY55" fmla="*/ 266480 h 592581"/>
              <a:gd name="connsiteX56" fmla="*/ 310393 w 595710"/>
              <a:gd name="connsiteY56" fmla="*/ 217155 h 592581"/>
              <a:gd name="connsiteX57" fmla="*/ 316733 w 595710"/>
              <a:gd name="connsiteY57" fmla="*/ 203171 h 592581"/>
              <a:gd name="connsiteX58" fmla="*/ 389968 w 595710"/>
              <a:gd name="connsiteY58" fmla="*/ 254126 h 592581"/>
              <a:gd name="connsiteX59" fmla="*/ 349097 w 595710"/>
              <a:gd name="connsiteY59" fmla="*/ 400229 h 592581"/>
              <a:gd name="connsiteX60" fmla="*/ 238851 w 595710"/>
              <a:gd name="connsiteY60" fmla="*/ 391097 h 592581"/>
              <a:gd name="connsiteX61" fmla="*/ 208735 w 595710"/>
              <a:gd name="connsiteY61" fmla="*/ 362092 h 592581"/>
              <a:gd name="connsiteX62" fmla="*/ 198517 w 595710"/>
              <a:gd name="connsiteY62" fmla="*/ 297097 h 592581"/>
              <a:gd name="connsiteX63" fmla="*/ 199593 w 595710"/>
              <a:gd name="connsiteY63" fmla="*/ 285280 h 592581"/>
              <a:gd name="connsiteX64" fmla="*/ 244229 w 595710"/>
              <a:gd name="connsiteY64" fmla="*/ 215988 h 592581"/>
              <a:gd name="connsiteX65" fmla="*/ 284168 w 595710"/>
              <a:gd name="connsiteY65" fmla="*/ 204045 h 592581"/>
              <a:gd name="connsiteX66" fmla="*/ 316733 w 595710"/>
              <a:gd name="connsiteY66" fmla="*/ 203171 h 592581"/>
              <a:gd name="connsiteX67" fmla="*/ 111891 w 595710"/>
              <a:gd name="connsiteY67" fmla="*/ 157967 h 592581"/>
              <a:gd name="connsiteX68" fmla="*/ 126416 w 595710"/>
              <a:gd name="connsiteY68" fmla="*/ 170860 h 592581"/>
              <a:gd name="connsiteX69" fmla="*/ 130719 w 595710"/>
              <a:gd name="connsiteY69" fmla="*/ 174621 h 592581"/>
              <a:gd name="connsiteX70" fmla="*/ 111891 w 595710"/>
              <a:gd name="connsiteY70" fmla="*/ 157967 h 592581"/>
              <a:gd name="connsiteX71" fmla="*/ 78539 w 595710"/>
              <a:gd name="connsiteY71" fmla="*/ 117138 h 592581"/>
              <a:gd name="connsiteX72" fmla="*/ 73160 w 595710"/>
              <a:gd name="connsiteY72" fmla="*/ 123585 h 592581"/>
              <a:gd name="connsiteX73" fmla="*/ 80153 w 595710"/>
              <a:gd name="connsiteY73" fmla="*/ 126808 h 592581"/>
              <a:gd name="connsiteX74" fmla="*/ 78539 w 595710"/>
              <a:gd name="connsiteY74" fmla="*/ 117138 h 592581"/>
              <a:gd name="connsiteX75" fmla="*/ 83918 w 595710"/>
              <a:gd name="connsiteY75" fmla="*/ 87591 h 592581"/>
              <a:gd name="connsiteX76" fmla="*/ 130719 w 595710"/>
              <a:gd name="connsiteY76" fmla="*/ 128957 h 592581"/>
              <a:gd name="connsiteX77" fmla="*/ 186127 w 595710"/>
              <a:gd name="connsiteY77" fmla="*/ 174621 h 592581"/>
              <a:gd name="connsiteX78" fmla="*/ 173754 w 595710"/>
              <a:gd name="connsiteY78" fmla="*/ 188589 h 592581"/>
              <a:gd name="connsiteX79" fmla="*/ 167837 w 595710"/>
              <a:gd name="connsiteY79" fmla="*/ 195573 h 592581"/>
              <a:gd name="connsiteX80" fmla="*/ 162995 w 595710"/>
              <a:gd name="connsiteY80" fmla="*/ 200945 h 592581"/>
              <a:gd name="connsiteX81" fmla="*/ 149547 w 595710"/>
              <a:gd name="connsiteY81" fmla="*/ 218674 h 592581"/>
              <a:gd name="connsiteX82" fmla="*/ 142554 w 595710"/>
              <a:gd name="connsiteY82" fmla="*/ 236939 h 592581"/>
              <a:gd name="connsiteX83" fmla="*/ 139326 w 595710"/>
              <a:gd name="connsiteY83" fmla="*/ 247147 h 592581"/>
              <a:gd name="connsiteX84" fmla="*/ 135561 w 595710"/>
              <a:gd name="connsiteY84" fmla="*/ 255205 h 592581"/>
              <a:gd name="connsiteX85" fmla="*/ 218404 w 595710"/>
              <a:gd name="connsiteY85" fmla="*/ 451291 h 592581"/>
              <a:gd name="connsiteX86" fmla="*/ 316847 w 595710"/>
              <a:gd name="connsiteY86" fmla="*/ 474929 h 592581"/>
              <a:gd name="connsiteX87" fmla="*/ 328143 w 595710"/>
              <a:gd name="connsiteY87" fmla="*/ 474392 h 592581"/>
              <a:gd name="connsiteX88" fmla="*/ 357192 w 595710"/>
              <a:gd name="connsiteY88" fmla="*/ 466334 h 592581"/>
              <a:gd name="connsiteX89" fmla="*/ 379248 w 595710"/>
              <a:gd name="connsiteY89" fmla="*/ 455052 h 592581"/>
              <a:gd name="connsiteX90" fmla="*/ 383551 w 595710"/>
              <a:gd name="connsiteY90" fmla="*/ 452903 h 592581"/>
              <a:gd name="connsiteX91" fmla="*/ 407758 w 595710"/>
              <a:gd name="connsiteY91" fmla="*/ 435175 h 592581"/>
              <a:gd name="connsiteX92" fmla="*/ 413138 w 595710"/>
              <a:gd name="connsiteY92" fmla="*/ 430877 h 592581"/>
              <a:gd name="connsiteX93" fmla="*/ 429814 w 595710"/>
              <a:gd name="connsiteY93" fmla="*/ 415298 h 592581"/>
              <a:gd name="connsiteX94" fmla="*/ 438959 w 595710"/>
              <a:gd name="connsiteY94" fmla="*/ 399718 h 592581"/>
              <a:gd name="connsiteX95" fmla="*/ 444338 w 595710"/>
              <a:gd name="connsiteY95" fmla="*/ 388974 h 592581"/>
              <a:gd name="connsiteX96" fmla="*/ 450256 w 595710"/>
              <a:gd name="connsiteY96" fmla="*/ 379841 h 592581"/>
              <a:gd name="connsiteX97" fmla="*/ 459401 w 595710"/>
              <a:gd name="connsiteY97" fmla="*/ 363187 h 592581"/>
              <a:gd name="connsiteX98" fmla="*/ 467470 w 595710"/>
              <a:gd name="connsiteY98" fmla="*/ 334714 h 592581"/>
              <a:gd name="connsiteX99" fmla="*/ 468546 w 595710"/>
              <a:gd name="connsiteY99" fmla="*/ 314300 h 592581"/>
              <a:gd name="connsiteX100" fmla="*/ 468008 w 595710"/>
              <a:gd name="connsiteY100" fmla="*/ 308927 h 592581"/>
              <a:gd name="connsiteX101" fmla="*/ 475539 w 595710"/>
              <a:gd name="connsiteY101" fmla="*/ 308927 h 592581"/>
              <a:gd name="connsiteX102" fmla="*/ 533098 w 595710"/>
              <a:gd name="connsiteY102" fmla="*/ 313225 h 592581"/>
              <a:gd name="connsiteX103" fmla="*/ 577209 w 595710"/>
              <a:gd name="connsiteY103" fmla="*/ 317523 h 592581"/>
              <a:gd name="connsiteX104" fmla="*/ 580437 w 595710"/>
              <a:gd name="connsiteY104" fmla="*/ 318597 h 592581"/>
              <a:gd name="connsiteX105" fmla="*/ 580437 w 595710"/>
              <a:gd name="connsiteY105" fmla="*/ 318060 h 592581"/>
              <a:gd name="connsiteX106" fmla="*/ 594423 w 595710"/>
              <a:gd name="connsiteY106" fmla="*/ 319672 h 592581"/>
              <a:gd name="connsiteX107" fmla="*/ 594961 w 595710"/>
              <a:gd name="connsiteY107" fmla="*/ 323970 h 592581"/>
              <a:gd name="connsiteX108" fmla="*/ 594423 w 595710"/>
              <a:gd name="connsiteY108" fmla="*/ 330953 h 592581"/>
              <a:gd name="connsiteX109" fmla="*/ 593348 w 595710"/>
              <a:gd name="connsiteY109" fmla="*/ 347607 h 592581"/>
              <a:gd name="connsiteX110" fmla="*/ 578823 w 595710"/>
              <a:gd name="connsiteY110" fmla="*/ 397569 h 592581"/>
              <a:gd name="connsiteX111" fmla="*/ 561609 w 595710"/>
              <a:gd name="connsiteY111" fmla="*/ 428191 h 592581"/>
              <a:gd name="connsiteX112" fmla="*/ 552464 w 595710"/>
              <a:gd name="connsiteY112" fmla="*/ 442159 h 592581"/>
              <a:gd name="connsiteX113" fmla="*/ 543857 w 595710"/>
              <a:gd name="connsiteY113" fmla="*/ 458813 h 592581"/>
              <a:gd name="connsiteX114" fmla="*/ 527719 w 595710"/>
              <a:gd name="connsiteY114" fmla="*/ 487823 h 592581"/>
              <a:gd name="connsiteX115" fmla="*/ 497056 w 595710"/>
              <a:gd name="connsiteY115" fmla="*/ 516296 h 592581"/>
              <a:gd name="connsiteX116" fmla="*/ 488987 w 595710"/>
              <a:gd name="connsiteY116" fmla="*/ 523279 h 592581"/>
              <a:gd name="connsiteX117" fmla="*/ 446490 w 595710"/>
              <a:gd name="connsiteY117" fmla="*/ 553364 h 592581"/>
              <a:gd name="connsiteX118" fmla="*/ 439497 w 595710"/>
              <a:gd name="connsiteY118" fmla="*/ 557662 h 592581"/>
              <a:gd name="connsiteX119" fmla="*/ 400227 w 595710"/>
              <a:gd name="connsiteY119" fmla="*/ 577539 h 592581"/>
              <a:gd name="connsiteX120" fmla="*/ 349661 w 595710"/>
              <a:gd name="connsiteY120" fmla="*/ 590970 h 592581"/>
              <a:gd name="connsiteX121" fmla="*/ 325992 w 595710"/>
              <a:gd name="connsiteY121" fmla="*/ 592581 h 592581"/>
              <a:gd name="connsiteX122" fmla="*/ 311467 w 595710"/>
              <a:gd name="connsiteY122" fmla="*/ 592581 h 592581"/>
              <a:gd name="connsiteX123" fmla="*/ 297481 w 595710"/>
              <a:gd name="connsiteY123" fmla="*/ 592044 h 592581"/>
              <a:gd name="connsiteX124" fmla="*/ 245839 w 595710"/>
              <a:gd name="connsiteY124" fmla="*/ 587746 h 592581"/>
              <a:gd name="connsiteX125" fmla="*/ 204955 w 595710"/>
              <a:gd name="connsiteY125" fmla="*/ 575390 h 592581"/>
              <a:gd name="connsiteX126" fmla="*/ 196348 w 595710"/>
              <a:gd name="connsiteY126" fmla="*/ 572167 h 592581"/>
              <a:gd name="connsiteX127" fmla="*/ 184513 w 595710"/>
              <a:gd name="connsiteY127" fmla="*/ 567869 h 592581"/>
              <a:gd name="connsiteX128" fmla="*/ 148471 w 595710"/>
              <a:gd name="connsiteY128" fmla="*/ 553364 h 592581"/>
              <a:gd name="connsiteX129" fmla="*/ 105436 w 595710"/>
              <a:gd name="connsiteY129" fmla="*/ 523817 h 592581"/>
              <a:gd name="connsiteX130" fmla="*/ 73697 w 595710"/>
              <a:gd name="connsiteY130" fmla="*/ 490509 h 592581"/>
              <a:gd name="connsiteX131" fmla="*/ 69932 w 595710"/>
              <a:gd name="connsiteY131" fmla="*/ 485674 h 592581"/>
              <a:gd name="connsiteX132" fmla="*/ 39807 w 595710"/>
              <a:gd name="connsiteY132" fmla="*/ 443770 h 592581"/>
              <a:gd name="connsiteX133" fmla="*/ 19366 w 595710"/>
              <a:gd name="connsiteY133" fmla="*/ 396495 h 592581"/>
              <a:gd name="connsiteX134" fmla="*/ 6455 w 595710"/>
              <a:gd name="connsiteY134" fmla="*/ 346533 h 592581"/>
              <a:gd name="connsiteX135" fmla="*/ 5379 w 595710"/>
              <a:gd name="connsiteY135" fmla="*/ 339012 h 592581"/>
              <a:gd name="connsiteX136" fmla="*/ 0 w 595710"/>
              <a:gd name="connsiteY136" fmla="*/ 295497 h 592581"/>
              <a:gd name="connsiteX137" fmla="*/ 0 w 595710"/>
              <a:gd name="connsiteY137" fmla="*/ 288513 h 592581"/>
              <a:gd name="connsiteX138" fmla="*/ 2689 w 595710"/>
              <a:gd name="connsiteY138" fmla="*/ 243386 h 592581"/>
              <a:gd name="connsiteX139" fmla="*/ 13986 w 595710"/>
              <a:gd name="connsiteY139" fmla="*/ 209004 h 592581"/>
              <a:gd name="connsiteX140" fmla="*/ 19904 w 595710"/>
              <a:gd name="connsiteY140" fmla="*/ 194499 h 592581"/>
              <a:gd name="connsiteX141" fmla="*/ 24745 w 595710"/>
              <a:gd name="connsiteY141" fmla="*/ 178919 h 592581"/>
              <a:gd name="connsiteX142" fmla="*/ 37656 w 595710"/>
              <a:gd name="connsiteY142" fmla="*/ 145611 h 592581"/>
              <a:gd name="connsiteX143" fmla="*/ 62401 w 595710"/>
              <a:gd name="connsiteY143" fmla="*/ 113915 h 592581"/>
              <a:gd name="connsiteX144" fmla="*/ 69932 w 595710"/>
              <a:gd name="connsiteY144" fmla="*/ 104782 h 592581"/>
              <a:gd name="connsiteX145" fmla="*/ 79077 w 595710"/>
              <a:gd name="connsiteY145" fmla="*/ 93500 h 592581"/>
              <a:gd name="connsiteX146" fmla="*/ 83918 w 595710"/>
              <a:gd name="connsiteY146" fmla="*/ 87591 h 592581"/>
              <a:gd name="connsiteX147" fmla="*/ 505094 w 595710"/>
              <a:gd name="connsiteY147" fmla="*/ 80076 h 592581"/>
              <a:gd name="connsiteX148" fmla="*/ 527147 w 595710"/>
              <a:gd name="connsiteY148" fmla="*/ 102634 h 592581"/>
              <a:gd name="connsiteX149" fmla="*/ 556191 w 595710"/>
              <a:gd name="connsiteY149" fmla="*/ 146140 h 592581"/>
              <a:gd name="connsiteX150" fmla="*/ 572327 w 595710"/>
              <a:gd name="connsiteY150" fmla="*/ 184813 h 592581"/>
              <a:gd name="connsiteX151" fmla="*/ 576092 w 595710"/>
              <a:gd name="connsiteY151" fmla="*/ 193944 h 592581"/>
              <a:gd name="connsiteX152" fmla="*/ 586849 w 595710"/>
              <a:gd name="connsiteY152" fmla="*/ 240136 h 592581"/>
              <a:gd name="connsiteX153" fmla="*/ 588463 w 595710"/>
              <a:gd name="connsiteY153" fmla="*/ 250878 h 592581"/>
              <a:gd name="connsiteX154" fmla="*/ 590076 w 595710"/>
              <a:gd name="connsiteY154" fmla="*/ 258934 h 592581"/>
              <a:gd name="connsiteX155" fmla="*/ 573403 w 595710"/>
              <a:gd name="connsiteY155" fmla="*/ 260546 h 592581"/>
              <a:gd name="connsiteX156" fmla="*/ 547047 w 595710"/>
              <a:gd name="connsiteY156" fmla="*/ 263231 h 592581"/>
              <a:gd name="connsiteX157" fmla="*/ 533063 w 595710"/>
              <a:gd name="connsiteY157" fmla="*/ 264843 h 592581"/>
              <a:gd name="connsiteX158" fmla="*/ 461528 w 595710"/>
              <a:gd name="connsiteY158" fmla="*/ 268602 h 592581"/>
              <a:gd name="connsiteX159" fmla="*/ 444854 w 595710"/>
              <a:gd name="connsiteY159" fmla="*/ 225634 h 592581"/>
              <a:gd name="connsiteX160" fmla="*/ 426029 w 595710"/>
              <a:gd name="connsiteY160" fmla="*/ 189647 h 592581"/>
              <a:gd name="connsiteX161" fmla="*/ 423877 w 595710"/>
              <a:gd name="connsiteY161" fmla="*/ 187498 h 592581"/>
              <a:gd name="connsiteX162" fmla="*/ 505094 w 595710"/>
              <a:gd name="connsiteY162" fmla="*/ 80076 h 592581"/>
              <a:gd name="connsiteX163" fmla="*/ 452897 w 595710"/>
              <a:gd name="connsiteY163" fmla="*/ 55882 h 592581"/>
              <a:gd name="connsiteX164" fmla="*/ 439988 w 595710"/>
              <a:gd name="connsiteY164" fmla="*/ 83286 h 592581"/>
              <a:gd name="connsiteX165" fmla="*/ 458813 w 595710"/>
              <a:gd name="connsiteY165" fmla="*/ 60181 h 592581"/>
              <a:gd name="connsiteX166" fmla="*/ 452897 w 595710"/>
              <a:gd name="connsiteY166" fmla="*/ 55882 h 592581"/>
              <a:gd name="connsiteX167" fmla="*/ 438913 w 595710"/>
              <a:gd name="connsiteY167" fmla="*/ 47285 h 592581"/>
              <a:gd name="connsiteX168" fmla="*/ 409869 w 595710"/>
              <a:gd name="connsiteY168" fmla="*/ 111764 h 592581"/>
              <a:gd name="connsiteX169" fmla="*/ 440526 w 595710"/>
              <a:gd name="connsiteY169" fmla="*/ 47822 h 592581"/>
              <a:gd name="connsiteX170" fmla="*/ 438913 w 595710"/>
              <a:gd name="connsiteY170" fmla="*/ 47285 h 592581"/>
              <a:gd name="connsiteX171" fmla="*/ 162992 w 595710"/>
              <a:gd name="connsiteY171" fmla="*/ 43523 h 592581"/>
              <a:gd name="connsiteX172" fmla="*/ 154387 w 595710"/>
              <a:gd name="connsiteY172" fmla="*/ 47285 h 592581"/>
              <a:gd name="connsiteX173" fmla="*/ 153311 w 595710"/>
              <a:gd name="connsiteY173" fmla="*/ 47822 h 592581"/>
              <a:gd name="connsiteX174" fmla="*/ 171060 w 595710"/>
              <a:gd name="connsiteY174" fmla="*/ 66629 h 592581"/>
              <a:gd name="connsiteX175" fmla="*/ 162992 w 595710"/>
              <a:gd name="connsiteY175" fmla="*/ 43523 h 592581"/>
              <a:gd name="connsiteX176" fmla="*/ 409869 w 595710"/>
              <a:gd name="connsiteY176" fmla="*/ 37075 h 592581"/>
              <a:gd name="connsiteX177" fmla="*/ 388892 w 595710"/>
              <a:gd name="connsiteY177" fmla="*/ 95644 h 592581"/>
              <a:gd name="connsiteX178" fmla="*/ 387279 w 595710"/>
              <a:gd name="connsiteY178" fmla="*/ 103167 h 592581"/>
              <a:gd name="connsiteX179" fmla="*/ 394271 w 595710"/>
              <a:gd name="connsiteY179" fmla="*/ 85435 h 592581"/>
              <a:gd name="connsiteX180" fmla="*/ 414171 w 595710"/>
              <a:gd name="connsiteY180" fmla="*/ 38687 h 592581"/>
              <a:gd name="connsiteX181" fmla="*/ 414709 w 595710"/>
              <a:gd name="connsiteY181" fmla="*/ 38150 h 592581"/>
              <a:gd name="connsiteX182" fmla="*/ 411482 w 595710"/>
              <a:gd name="connsiteY182" fmla="*/ 37613 h 592581"/>
              <a:gd name="connsiteX183" fmla="*/ 409869 w 595710"/>
              <a:gd name="connsiteY183" fmla="*/ 37075 h 592581"/>
              <a:gd name="connsiteX184" fmla="*/ 192036 w 595710"/>
              <a:gd name="connsiteY184" fmla="*/ 35463 h 592581"/>
              <a:gd name="connsiteX185" fmla="*/ 182355 w 595710"/>
              <a:gd name="connsiteY185" fmla="*/ 37613 h 592581"/>
              <a:gd name="connsiteX186" fmla="*/ 213551 w 595710"/>
              <a:gd name="connsiteY186" fmla="*/ 81136 h 592581"/>
              <a:gd name="connsiteX187" fmla="*/ 235065 w 595710"/>
              <a:gd name="connsiteY187" fmla="*/ 120899 h 592581"/>
              <a:gd name="connsiteX188" fmla="*/ 240444 w 595710"/>
              <a:gd name="connsiteY188" fmla="*/ 119824 h 592581"/>
              <a:gd name="connsiteX189" fmla="*/ 221081 w 595710"/>
              <a:gd name="connsiteY189" fmla="*/ 80062 h 592581"/>
              <a:gd name="connsiteX190" fmla="*/ 192036 w 595710"/>
              <a:gd name="connsiteY190" fmla="*/ 35463 h 592581"/>
              <a:gd name="connsiteX191" fmla="*/ 382976 w 595710"/>
              <a:gd name="connsiteY191" fmla="*/ 27941 h 592581"/>
              <a:gd name="connsiteX192" fmla="*/ 364689 w 595710"/>
              <a:gd name="connsiteY192" fmla="*/ 116600 h 592581"/>
              <a:gd name="connsiteX193" fmla="*/ 375446 w 595710"/>
              <a:gd name="connsiteY193" fmla="*/ 90808 h 592581"/>
              <a:gd name="connsiteX194" fmla="*/ 394271 w 595710"/>
              <a:gd name="connsiteY194" fmla="*/ 32239 h 592581"/>
              <a:gd name="connsiteX195" fmla="*/ 393733 w 595710"/>
              <a:gd name="connsiteY195" fmla="*/ 31702 h 592581"/>
              <a:gd name="connsiteX196" fmla="*/ 382976 w 595710"/>
              <a:gd name="connsiteY196" fmla="*/ 27941 h 592581"/>
              <a:gd name="connsiteX197" fmla="*/ 214089 w 595710"/>
              <a:gd name="connsiteY197" fmla="*/ 27404 h 592581"/>
              <a:gd name="connsiteX198" fmla="*/ 206021 w 595710"/>
              <a:gd name="connsiteY198" fmla="*/ 30628 h 592581"/>
              <a:gd name="connsiteX199" fmla="*/ 233452 w 595710"/>
              <a:gd name="connsiteY199" fmla="*/ 72539 h 592581"/>
              <a:gd name="connsiteX200" fmla="*/ 250663 w 595710"/>
              <a:gd name="connsiteY200" fmla="*/ 108540 h 592581"/>
              <a:gd name="connsiteX201" fmla="*/ 215165 w 595710"/>
              <a:gd name="connsiteY201" fmla="*/ 29553 h 592581"/>
              <a:gd name="connsiteX202" fmla="*/ 214089 w 595710"/>
              <a:gd name="connsiteY202" fmla="*/ 27404 h 592581"/>
              <a:gd name="connsiteX203" fmla="*/ 236679 w 595710"/>
              <a:gd name="connsiteY203" fmla="*/ 19344 h 592581"/>
              <a:gd name="connsiteX204" fmla="*/ 227535 w 595710"/>
              <a:gd name="connsiteY204" fmla="*/ 22568 h 592581"/>
              <a:gd name="connsiteX205" fmla="*/ 259269 w 595710"/>
              <a:gd name="connsiteY205" fmla="*/ 90808 h 592581"/>
              <a:gd name="connsiteX206" fmla="*/ 253352 w 595710"/>
              <a:gd name="connsiteY206" fmla="*/ 73614 h 592581"/>
              <a:gd name="connsiteX207" fmla="*/ 236679 w 595710"/>
              <a:gd name="connsiteY207" fmla="*/ 19344 h 592581"/>
              <a:gd name="connsiteX208" fmla="*/ 350704 w 595710"/>
              <a:gd name="connsiteY208" fmla="*/ 18806 h 592581"/>
              <a:gd name="connsiteX209" fmla="*/ 342637 w 595710"/>
              <a:gd name="connsiteY209" fmla="*/ 88122 h 592581"/>
              <a:gd name="connsiteX210" fmla="*/ 345864 w 595710"/>
              <a:gd name="connsiteY210" fmla="*/ 70390 h 592581"/>
              <a:gd name="connsiteX211" fmla="*/ 358234 w 595710"/>
              <a:gd name="connsiteY211" fmla="*/ 20418 h 592581"/>
              <a:gd name="connsiteX212" fmla="*/ 350704 w 595710"/>
              <a:gd name="connsiteY212" fmla="*/ 18806 h 592581"/>
              <a:gd name="connsiteX213" fmla="*/ 258193 w 595710"/>
              <a:gd name="connsiteY213" fmla="*/ 15582 h 592581"/>
              <a:gd name="connsiteX214" fmla="*/ 250663 w 595710"/>
              <a:gd name="connsiteY214" fmla="*/ 16657 h 592581"/>
              <a:gd name="connsiteX215" fmla="*/ 267337 w 595710"/>
              <a:gd name="connsiteY215" fmla="*/ 69315 h 592581"/>
              <a:gd name="connsiteX216" fmla="*/ 279170 w 595710"/>
              <a:gd name="connsiteY216" fmla="*/ 108003 h 592581"/>
              <a:gd name="connsiteX217" fmla="*/ 258193 w 595710"/>
              <a:gd name="connsiteY217" fmla="*/ 16120 h 592581"/>
              <a:gd name="connsiteX218" fmla="*/ 258193 w 595710"/>
              <a:gd name="connsiteY218" fmla="*/ 15582 h 592581"/>
              <a:gd name="connsiteX219" fmla="*/ 321660 w 595710"/>
              <a:gd name="connsiteY219" fmla="*/ 15045 h 592581"/>
              <a:gd name="connsiteX220" fmla="*/ 326501 w 595710"/>
              <a:gd name="connsiteY220" fmla="*/ 94570 h 592581"/>
              <a:gd name="connsiteX221" fmla="*/ 327577 w 595710"/>
              <a:gd name="connsiteY221" fmla="*/ 15582 h 592581"/>
              <a:gd name="connsiteX222" fmla="*/ 321660 w 595710"/>
              <a:gd name="connsiteY222" fmla="*/ 15045 h 592581"/>
              <a:gd name="connsiteX223" fmla="*/ 300146 w 595710"/>
              <a:gd name="connsiteY223" fmla="*/ 14508 h 592581"/>
              <a:gd name="connsiteX224" fmla="*/ 307138 w 595710"/>
              <a:gd name="connsiteY224" fmla="*/ 69315 h 592581"/>
              <a:gd name="connsiteX225" fmla="*/ 310903 w 595710"/>
              <a:gd name="connsiteY225" fmla="*/ 118749 h 592581"/>
              <a:gd name="connsiteX226" fmla="*/ 314130 w 595710"/>
              <a:gd name="connsiteY226" fmla="*/ 118749 h 592581"/>
              <a:gd name="connsiteX227" fmla="*/ 307138 w 595710"/>
              <a:gd name="connsiteY227" fmla="*/ 14508 h 592581"/>
              <a:gd name="connsiteX228" fmla="*/ 300146 w 595710"/>
              <a:gd name="connsiteY228" fmla="*/ 14508 h 592581"/>
              <a:gd name="connsiteX229" fmla="*/ 273253 w 595710"/>
              <a:gd name="connsiteY229" fmla="*/ 14508 h 592581"/>
              <a:gd name="connsiteX230" fmla="*/ 294767 w 595710"/>
              <a:gd name="connsiteY230" fmla="*/ 111764 h 592581"/>
              <a:gd name="connsiteX231" fmla="*/ 293692 w 595710"/>
              <a:gd name="connsiteY231" fmla="*/ 76838 h 592581"/>
              <a:gd name="connsiteX232" fmla="*/ 286162 w 595710"/>
              <a:gd name="connsiteY232" fmla="*/ 14508 h 592581"/>
              <a:gd name="connsiteX233" fmla="*/ 273253 w 595710"/>
              <a:gd name="connsiteY233" fmla="*/ 14508 h 592581"/>
              <a:gd name="connsiteX234" fmla="*/ 288851 w 595710"/>
              <a:gd name="connsiteY234" fmla="*/ 0 h 592581"/>
              <a:gd name="connsiteX235" fmla="*/ 297457 w 595710"/>
              <a:gd name="connsiteY235" fmla="*/ 0 h 592581"/>
              <a:gd name="connsiteX236" fmla="*/ 349091 w 595710"/>
              <a:gd name="connsiteY236" fmla="*/ 3761 h 592581"/>
              <a:gd name="connsiteX237" fmla="*/ 398574 w 595710"/>
              <a:gd name="connsiteY237" fmla="*/ 18269 h 592581"/>
              <a:gd name="connsiteX238" fmla="*/ 415247 w 595710"/>
              <a:gd name="connsiteY238" fmla="*/ 23642 h 592581"/>
              <a:gd name="connsiteX239" fmla="*/ 447518 w 595710"/>
              <a:gd name="connsiteY239" fmla="*/ 35463 h 592581"/>
              <a:gd name="connsiteX240" fmla="*/ 470646 w 595710"/>
              <a:gd name="connsiteY240" fmla="*/ 51046 h 592581"/>
              <a:gd name="connsiteX241" fmla="*/ 474411 w 595710"/>
              <a:gd name="connsiteY241" fmla="*/ 53733 h 592581"/>
              <a:gd name="connsiteX242" fmla="*/ 438375 w 595710"/>
              <a:gd name="connsiteY242" fmla="*/ 99943 h 592581"/>
              <a:gd name="connsiteX243" fmla="*/ 392657 w 595710"/>
              <a:gd name="connsiteY243" fmla="*/ 163348 h 592581"/>
              <a:gd name="connsiteX244" fmla="*/ 360924 w 595710"/>
              <a:gd name="connsiteY244" fmla="*/ 147765 h 592581"/>
              <a:gd name="connsiteX245" fmla="*/ 359310 w 595710"/>
              <a:gd name="connsiteY245" fmla="*/ 147228 h 592581"/>
              <a:gd name="connsiteX246" fmla="*/ 251739 w 595710"/>
              <a:gd name="connsiteY246" fmla="*/ 141855 h 592581"/>
              <a:gd name="connsiteX247" fmla="*/ 247974 w 595710"/>
              <a:gd name="connsiteY247" fmla="*/ 143467 h 592581"/>
              <a:gd name="connsiteX248" fmla="*/ 240444 w 595710"/>
              <a:gd name="connsiteY248" fmla="*/ 146153 h 592581"/>
              <a:gd name="connsiteX249" fmla="*/ 228611 w 595710"/>
              <a:gd name="connsiteY249" fmla="*/ 149915 h 592581"/>
              <a:gd name="connsiteX250" fmla="*/ 220543 w 595710"/>
              <a:gd name="connsiteY250" fmla="*/ 152064 h 592581"/>
              <a:gd name="connsiteX251" fmla="*/ 216778 w 595710"/>
              <a:gd name="connsiteY251" fmla="*/ 153676 h 592581"/>
              <a:gd name="connsiteX252" fmla="*/ 188809 w 595710"/>
              <a:gd name="connsiteY252" fmla="*/ 129496 h 592581"/>
              <a:gd name="connsiteX253" fmla="*/ 187196 w 595710"/>
              <a:gd name="connsiteY253" fmla="*/ 127347 h 592581"/>
              <a:gd name="connsiteX254" fmla="*/ 166219 w 595710"/>
              <a:gd name="connsiteY254" fmla="*/ 110690 h 592581"/>
              <a:gd name="connsiteX255" fmla="*/ 119964 w 595710"/>
              <a:gd name="connsiteY255" fmla="*/ 71465 h 592581"/>
              <a:gd name="connsiteX256" fmla="*/ 118350 w 595710"/>
              <a:gd name="connsiteY256" fmla="*/ 72539 h 592581"/>
              <a:gd name="connsiteX257" fmla="*/ 108669 w 595710"/>
              <a:gd name="connsiteY257" fmla="*/ 61793 h 592581"/>
              <a:gd name="connsiteX258" fmla="*/ 146857 w 595710"/>
              <a:gd name="connsiteY258" fmla="*/ 34926 h 592581"/>
              <a:gd name="connsiteX259" fmla="*/ 178590 w 595710"/>
              <a:gd name="connsiteY259" fmla="*/ 24180 h 592581"/>
              <a:gd name="connsiteX260" fmla="*/ 196878 w 595710"/>
              <a:gd name="connsiteY260" fmla="*/ 18806 h 592581"/>
              <a:gd name="connsiteX261" fmla="*/ 208710 w 595710"/>
              <a:gd name="connsiteY261" fmla="*/ 14508 h 592581"/>
              <a:gd name="connsiteX262" fmla="*/ 245822 w 595710"/>
              <a:gd name="connsiteY262" fmla="*/ 2686 h 592581"/>
              <a:gd name="connsiteX263" fmla="*/ 288851 w 595710"/>
              <a:gd name="connsiteY263" fmla="*/ 0 h 59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</a:cxnLst>
            <a:rect l="l" t="t" r="r" b="b"/>
            <a:pathLst>
              <a:path w="595710" h="592581">
                <a:moveTo>
                  <a:pt x="374373" y="316971"/>
                </a:moveTo>
                <a:cubicBezTo>
                  <a:pt x="369533" y="333086"/>
                  <a:pt x="362004" y="348126"/>
                  <a:pt x="357164" y="364240"/>
                </a:cubicBezTo>
                <a:cubicBezTo>
                  <a:pt x="367919" y="351349"/>
                  <a:pt x="374373" y="334160"/>
                  <a:pt x="374373" y="316971"/>
                </a:cubicBezTo>
                <a:close/>
                <a:moveTo>
                  <a:pt x="220566" y="279371"/>
                </a:moveTo>
                <a:cubicBezTo>
                  <a:pt x="218415" y="289577"/>
                  <a:pt x="218415" y="299783"/>
                  <a:pt x="220029" y="309989"/>
                </a:cubicBezTo>
                <a:cubicBezTo>
                  <a:pt x="220029" y="299783"/>
                  <a:pt x="221104" y="289577"/>
                  <a:pt x="223793" y="279909"/>
                </a:cubicBezTo>
                <a:cubicBezTo>
                  <a:pt x="222717" y="279909"/>
                  <a:pt x="221642" y="279909"/>
                  <a:pt x="220566" y="279371"/>
                </a:cubicBezTo>
                <a:close/>
                <a:moveTo>
                  <a:pt x="362541" y="278834"/>
                </a:moveTo>
                <a:cubicBezTo>
                  <a:pt x="362004" y="294949"/>
                  <a:pt x="356626" y="309989"/>
                  <a:pt x="351248" y="325566"/>
                </a:cubicBezTo>
                <a:cubicBezTo>
                  <a:pt x="345332" y="343292"/>
                  <a:pt x="339955" y="361017"/>
                  <a:pt x="335114" y="378743"/>
                </a:cubicBezTo>
                <a:cubicBezTo>
                  <a:pt x="337266" y="378206"/>
                  <a:pt x="338879" y="377669"/>
                  <a:pt x="340492" y="377132"/>
                </a:cubicBezTo>
                <a:cubicBezTo>
                  <a:pt x="339955" y="376057"/>
                  <a:pt x="339955" y="374446"/>
                  <a:pt x="339955" y="372834"/>
                </a:cubicBezTo>
                <a:cubicBezTo>
                  <a:pt x="345332" y="345440"/>
                  <a:pt x="363617" y="321269"/>
                  <a:pt x="363617" y="292263"/>
                </a:cubicBezTo>
                <a:cubicBezTo>
                  <a:pt x="363617" y="289577"/>
                  <a:pt x="365230" y="287429"/>
                  <a:pt x="367382" y="286354"/>
                </a:cubicBezTo>
                <a:cubicBezTo>
                  <a:pt x="365768" y="283669"/>
                  <a:pt x="364693" y="281520"/>
                  <a:pt x="362541" y="278834"/>
                </a:cubicBezTo>
                <a:close/>
                <a:moveTo>
                  <a:pt x="348559" y="274537"/>
                </a:moveTo>
                <a:cubicBezTo>
                  <a:pt x="345332" y="292263"/>
                  <a:pt x="340492" y="309451"/>
                  <a:pt x="335652" y="326640"/>
                </a:cubicBezTo>
                <a:cubicBezTo>
                  <a:pt x="342106" y="309451"/>
                  <a:pt x="348559" y="292800"/>
                  <a:pt x="348559" y="274537"/>
                </a:cubicBezTo>
                <a:close/>
                <a:moveTo>
                  <a:pt x="275420" y="268091"/>
                </a:moveTo>
                <a:cubicBezTo>
                  <a:pt x="271118" y="274537"/>
                  <a:pt x="266816" y="281520"/>
                  <a:pt x="263051" y="289040"/>
                </a:cubicBezTo>
                <a:cubicBezTo>
                  <a:pt x="261438" y="295486"/>
                  <a:pt x="259825" y="302469"/>
                  <a:pt x="258749" y="308914"/>
                </a:cubicBezTo>
                <a:cubicBezTo>
                  <a:pt x="256060" y="325029"/>
                  <a:pt x="253371" y="340069"/>
                  <a:pt x="248531" y="355109"/>
                </a:cubicBezTo>
                <a:cubicBezTo>
                  <a:pt x="249069" y="356183"/>
                  <a:pt x="250144" y="356720"/>
                  <a:pt x="250682" y="357794"/>
                </a:cubicBezTo>
                <a:cubicBezTo>
                  <a:pt x="254985" y="340606"/>
                  <a:pt x="258211" y="323954"/>
                  <a:pt x="263051" y="307303"/>
                </a:cubicBezTo>
                <a:cubicBezTo>
                  <a:pt x="267354" y="294411"/>
                  <a:pt x="271656" y="281520"/>
                  <a:pt x="275420" y="268091"/>
                </a:cubicBezTo>
                <a:close/>
                <a:moveTo>
                  <a:pt x="251758" y="265406"/>
                </a:moveTo>
                <a:cubicBezTo>
                  <a:pt x="249607" y="268629"/>
                  <a:pt x="246380" y="269166"/>
                  <a:pt x="243153" y="268091"/>
                </a:cubicBezTo>
                <a:cubicBezTo>
                  <a:pt x="235624" y="284206"/>
                  <a:pt x="232398" y="303006"/>
                  <a:pt x="234549" y="320731"/>
                </a:cubicBezTo>
                <a:cubicBezTo>
                  <a:pt x="238313" y="307840"/>
                  <a:pt x="243691" y="295486"/>
                  <a:pt x="249607" y="283669"/>
                </a:cubicBezTo>
                <a:cubicBezTo>
                  <a:pt x="251220" y="277760"/>
                  <a:pt x="252296" y="272389"/>
                  <a:pt x="253909" y="266480"/>
                </a:cubicBezTo>
                <a:cubicBezTo>
                  <a:pt x="252833" y="266480"/>
                  <a:pt x="252296" y="265943"/>
                  <a:pt x="251758" y="265406"/>
                </a:cubicBezTo>
                <a:close/>
                <a:moveTo>
                  <a:pt x="331350" y="254663"/>
                </a:moveTo>
                <a:cubicBezTo>
                  <a:pt x="325972" y="295486"/>
                  <a:pt x="307687" y="335234"/>
                  <a:pt x="298545" y="375520"/>
                </a:cubicBezTo>
                <a:cubicBezTo>
                  <a:pt x="302310" y="373909"/>
                  <a:pt x="304999" y="372297"/>
                  <a:pt x="308225" y="370149"/>
                </a:cubicBezTo>
                <a:cubicBezTo>
                  <a:pt x="318981" y="333086"/>
                  <a:pt x="331350" y="296023"/>
                  <a:pt x="337266" y="257349"/>
                </a:cubicBezTo>
                <a:cubicBezTo>
                  <a:pt x="335114" y="256274"/>
                  <a:pt x="332963" y="255737"/>
                  <a:pt x="331350" y="254663"/>
                </a:cubicBezTo>
                <a:close/>
                <a:moveTo>
                  <a:pt x="313603" y="247680"/>
                </a:moveTo>
                <a:cubicBezTo>
                  <a:pt x="313065" y="269166"/>
                  <a:pt x="306074" y="288503"/>
                  <a:pt x="300158" y="309451"/>
                </a:cubicBezTo>
                <a:cubicBezTo>
                  <a:pt x="296394" y="323954"/>
                  <a:pt x="293167" y="338994"/>
                  <a:pt x="289403" y="354034"/>
                </a:cubicBezTo>
                <a:cubicBezTo>
                  <a:pt x="299621" y="319657"/>
                  <a:pt x="314141" y="285817"/>
                  <a:pt x="317368" y="250903"/>
                </a:cubicBezTo>
                <a:cubicBezTo>
                  <a:pt x="317368" y="250366"/>
                  <a:pt x="317905" y="249828"/>
                  <a:pt x="317905" y="249291"/>
                </a:cubicBezTo>
                <a:cubicBezTo>
                  <a:pt x="316830" y="248754"/>
                  <a:pt x="315216" y="248217"/>
                  <a:pt x="313603" y="247680"/>
                </a:cubicBezTo>
                <a:close/>
                <a:moveTo>
                  <a:pt x="291554" y="242846"/>
                </a:moveTo>
                <a:cubicBezTo>
                  <a:pt x="293167" y="244457"/>
                  <a:pt x="294243" y="246606"/>
                  <a:pt x="293705" y="249291"/>
                </a:cubicBezTo>
                <a:cubicBezTo>
                  <a:pt x="290478" y="274000"/>
                  <a:pt x="280798" y="296023"/>
                  <a:pt x="274345" y="319657"/>
                </a:cubicBezTo>
                <a:cubicBezTo>
                  <a:pt x="270580" y="335772"/>
                  <a:pt x="267354" y="352423"/>
                  <a:pt x="263051" y="368537"/>
                </a:cubicBezTo>
                <a:cubicBezTo>
                  <a:pt x="265202" y="370149"/>
                  <a:pt x="267354" y="371223"/>
                  <a:pt x="270043" y="372834"/>
                </a:cubicBezTo>
                <a:cubicBezTo>
                  <a:pt x="275420" y="354034"/>
                  <a:pt x="278647" y="334697"/>
                  <a:pt x="283487" y="315360"/>
                </a:cubicBezTo>
                <a:cubicBezTo>
                  <a:pt x="289941" y="292800"/>
                  <a:pt x="299083" y="270777"/>
                  <a:pt x="299621" y="246606"/>
                </a:cubicBezTo>
                <a:cubicBezTo>
                  <a:pt x="299621" y="246068"/>
                  <a:pt x="299621" y="244994"/>
                  <a:pt x="300158" y="244457"/>
                </a:cubicBezTo>
                <a:cubicBezTo>
                  <a:pt x="297470" y="243920"/>
                  <a:pt x="294243" y="243383"/>
                  <a:pt x="291554" y="242846"/>
                </a:cubicBezTo>
                <a:close/>
                <a:moveTo>
                  <a:pt x="310393" y="217155"/>
                </a:moveTo>
                <a:cubicBezTo>
                  <a:pt x="300327" y="216458"/>
                  <a:pt x="289941" y="217197"/>
                  <a:pt x="279723" y="219211"/>
                </a:cubicBezTo>
                <a:cubicBezTo>
                  <a:pt x="301234" y="219211"/>
                  <a:pt x="321670" y="223508"/>
                  <a:pt x="333501" y="229417"/>
                </a:cubicBezTo>
                <a:cubicBezTo>
                  <a:pt x="357701" y="242308"/>
                  <a:pt x="375986" y="263794"/>
                  <a:pt x="384053" y="289577"/>
                </a:cubicBezTo>
                <a:cubicBezTo>
                  <a:pt x="382977" y="280983"/>
                  <a:pt x="381364" y="272926"/>
                  <a:pt x="379213" y="266480"/>
                </a:cubicBezTo>
                <a:cubicBezTo>
                  <a:pt x="367919" y="234251"/>
                  <a:pt x="340593" y="219245"/>
                  <a:pt x="310393" y="217155"/>
                </a:cubicBezTo>
                <a:close/>
                <a:moveTo>
                  <a:pt x="316733" y="203171"/>
                </a:moveTo>
                <a:cubicBezTo>
                  <a:pt x="349036" y="206198"/>
                  <a:pt x="378776" y="221494"/>
                  <a:pt x="389968" y="254126"/>
                </a:cubicBezTo>
                <a:cubicBezTo>
                  <a:pt x="405564" y="299246"/>
                  <a:pt x="403951" y="382503"/>
                  <a:pt x="349097" y="400229"/>
                </a:cubicBezTo>
                <a:cubicBezTo>
                  <a:pt x="327585" y="407212"/>
                  <a:pt x="257673" y="416880"/>
                  <a:pt x="238851" y="391097"/>
                </a:cubicBezTo>
                <a:cubicBezTo>
                  <a:pt x="226482" y="385726"/>
                  <a:pt x="215726" y="376057"/>
                  <a:pt x="208735" y="362092"/>
                </a:cubicBezTo>
                <a:cubicBezTo>
                  <a:pt x="200131" y="344366"/>
                  <a:pt x="195828" y="320194"/>
                  <a:pt x="198517" y="297097"/>
                </a:cubicBezTo>
                <a:cubicBezTo>
                  <a:pt x="198517" y="293337"/>
                  <a:pt x="199055" y="289577"/>
                  <a:pt x="199593" y="285280"/>
                </a:cubicBezTo>
                <a:cubicBezTo>
                  <a:pt x="203357" y="253589"/>
                  <a:pt x="215188" y="230491"/>
                  <a:pt x="244229" y="215988"/>
                </a:cubicBezTo>
                <a:cubicBezTo>
                  <a:pt x="256060" y="210214"/>
                  <a:pt x="269841" y="206085"/>
                  <a:pt x="284168" y="204045"/>
                </a:cubicBezTo>
                <a:cubicBezTo>
                  <a:pt x="294913" y="202516"/>
                  <a:pt x="305965" y="202162"/>
                  <a:pt x="316733" y="203171"/>
                </a:cubicBezTo>
                <a:close/>
                <a:moveTo>
                  <a:pt x="111891" y="157967"/>
                </a:moveTo>
                <a:cubicBezTo>
                  <a:pt x="116733" y="161728"/>
                  <a:pt x="122112" y="166025"/>
                  <a:pt x="126416" y="170860"/>
                </a:cubicBezTo>
                <a:cubicBezTo>
                  <a:pt x="128029" y="171935"/>
                  <a:pt x="129105" y="173546"/>
                  <a:pt x="130719" y="174621"/>
                </a:cubicBezTo>
                <a:cubicBezTo>
                  <a:pt x="123726" y="169786"/>
                  <a:pt x="117809" y="164414"/>
                  <a:pt x="111891" y="157967"/>
                </a:cubicBezTo>
                <a:close/>
                <a:moveTo>
                  <a:pt x="78539" y="117138"/>
                </a:moveTo>
                <a:cubicBezTo>
                  <a:pt x="76387" y="119287"/>
                  <a:pt x="74773" y="121436"/>
                  <a:pt x="73160" y="123585"/>
                </a:cubicBezTo>
                <a:cubicBezTo>
                  <a:pt x="75311" y="124122"/>
                  <a:pt x="78001" y="125196"/>
                  <a:pt x="80153" y="126808"/>
                </a:cubicBezTo>
                <a:cubicBezTo>
                  <a:pt x="79077" y="123585"/>
                  <a:pt x="78539" y="120361"/>
                  <a:pt x="78539" y="117138"/>
                </a:cubicBezTo>
                <a:close/>
                <a:moveTo>
                  <a:pt x="83918" y="87591"/>
                </a:moveTo>
                <a:cubicBezTo>
                  <a:pt x="97367" y="103170"/>
                  <a:pt x="113505" y="116064"/>
                  <a:pt x="130719" y="128957"/>
                </a:cubicBezTo>
                <a:cubicBezTo>
                  <a:pt x="150085" y="143462"/>
                  <a:pt x="167837" y="159041"/>
                  <a:pt x="186127" y="174621"/>
                </a:cubicBezTo>
                <a:cubicBezTo>
                  <a:pt x="181285" y="178382"/>
                  <a:pt x="177520" y="183217"/>
                  <a:pt x="173754" y="188589"/>
                </a:cubicBezTo>
                <a:cubicBezTo>
                  <a:pt x="171602" y="190738"/>
                  <a:pt x="169989" y="193424"/>
                  <a:pt x="167837" y="195573"/>
                </a:cubicBezTo>
                <a:cubicBezTo>
                  <a:pt x="166223" y="197185"/>
                  <a:pt x="164609" y="199334"/>
                  <a:pt x="162995" y="200945"/>
                </a:cubicBezTo>
                <a:cubicBezTo>
                  <a:pt x="158154" y="206855"/>
                  <a:pt x="153313" y="212764"/>
                  <a:pt x="149547" y="218674"/>
                </a:cubicBezTo>
                <a:cubicBezTo>
                  <a:pt x="146319" y="224583"/>
                  <a:pt x="144168" y="230493"/>
                  <a:pt x="142554" y="236939"/>
                </a:cubicBezTo>
                <a:cubicBezTo>
                  <a:pt x="141478" y="240163"/>
                  <a:pt x="140402" y="243923"/>
                  <a:pt x="139326" y="247147"/>
                </a:cubicBezTo>
                <a:cubicBezTo>
                  <a:pt x="138250" y="249833"/>
                  <a:pt x="137174" y="252519"/>
                  <a:pt x="135561" y="255205"/>
                </a:cubicBezTo>
                <a:cubicBezTo>
                  <a:pt x="117271" y="329879"/>
                  <a:pt x="144705" y="415835"/>
                  <a:pt x="218404" y="451291"/>
                </a:cubicBezTo>
                <a:cubicBezTo>
                  <a:pt x="246377" y="464722"/>
                  <a:pt x="281881" y="474392"/>
                  <a:pt x="316847" y="474929"/>
                </a:cubicBezTo>
                <a:cubicBezTo>
                  <a:pt x="321150" y="474929"/>
                  <a:pt x="324916" y="474929"/>
                  <a:pt x="328143" y="474392"/>
                </a:cubicBezTo>
                <a:cubicBezTo>
                  <a:pt x="337826" y="472243"/>
                  <a:pt x="348047" y="470094"/>
                  <a:pt x="357192" y="466334"/>
                </a:cubicBezTo>
                <a:cubicBezTo>
                  <a:pt x="364723" y="463648"/>
                  <a:pt x="372254" y="459350"/>
                  <a:pt x="379248" y="455052"/>
                </a:cubicBezTo>
                <a:lnTo>
                  <a:pt x="383551" y="452903"/>
                </a:lnTo>
                <a:cubicBezTo>
                  <a:pt x="393234" y="447531"/>
                  <a:pt x="401303" y="440547"/>
                  <a:pt x="407758" y="435175"/>
                </a:cubicBezTo>
                <a:cubicBezTo>
                  <a:pt x="409372" y="433563"/>
                  <a:pt x="410986" y="432489"/>
                  <a:pt x="413138" y="430877"/>
                </a:cubicBezTo>
                <a:cubicBezTo>
                  <a:pt x="419055" y="426042"/>
                  <a:pt x="424972" y="421207"/>
                  <a:pt x="429814" y="415298"/>
                </a:cubicBezTo>
                <a:cubicBezTo>
                  <a:pt x="433579" y="411000"/>
                  <a:pt x="436269" y="405627"/>
                  <a:pt x="438959" y="399718"/>
                </a:cubicBezTo>
                <a:cubicBezTo>
                  <a:pt x="440573" y="395957"/>
                  <a:pt x="442187" y="392197"/>
                  <a:pt x="444338" y="388974"/>
                </a:cubicBezTo>
                <a:cubicBezTo>
                  <a:pt x="445952" y="385750"/>
                  <a:pt x="448104" y="382527"/>
                  <a:pt x="450256" y="379841"/>
                </a:cubicBezTo>
                <a:cubicBezTo>
                  <a:pt x="453483" y="374469"/>
                  <a:pt x="457249" y="369096"/>
                  <a:pt x="459401" y="363187"/>
                </a:cubicBezTo>
                <a:cubicBezTo>
                  <a:pt x="462628" y="354054"/>
                  <a:pt x="465856" y="344384"/>
                  <a:pt x="467470" y="334714"/>
                </a:cubicBezTo>
                <a:cubicBezTo>
                  <a:pt x="469084" y="328267"/>
                  <a:pt x="468546" y="321821"/>
                  <a:pt x="468546" y="314300"/>
                </a:cubicBezTo>
                <a:cubicBezTo>
                  <a:pt x="468008" y="312688"/>
                  <a:pt x="468008" y="311076"/>
                  <a:pt x="468008" y="308927"/>
                </a:cubicBezTo>
                <a:cubicBezTo>
                  <a:pt x="470697" y="308927"/>
                  <a:pt x="473387" y="308927"/>
                  <a:pt x="475539" y="308927"/>
                </a:cubicBezTo>
                <a:cubicBezTo>
                  <a:pt x="494905" y="311076"/>
                  <a:pt x="513732" y="312151"/>
                  <a:pt x="533098" y="313225"/>
                </a:cubicBezTo>
                <a:cubicBezTo>
                  <a:pt x="548161" y="314300"/>
                  <a:pt x="562685" y="315911"/>
                  <a:pt x="577209" y="317523"/>
                </a:cubicBezTo>
                <a:cubicBezTo>
                  <a:pt x="578285" y="318060"/>
                  <a:pt x="579361" y="318060"/>
                  <a:pt x="580437" y="318597"/>
                </a:cubicBezTo>
                <a:cubicBezTo>
                  <a:pt x="580437" y="318060"/>
                  <a:pt x="580437" y="318060"/>
                  <a:pt x="580437" y="318060"/>
                </a:cubicBezTo>
                <a:cubicBezTo>
                  <a:pt x="584740" y="318597"/>
                  <a:pt x="589582" y="319135"/>
                  <a:pt x="594423" y="319672"/>
                </a:cubicBezTo>
                <a:cubicBezTo>
                  <a:pt x="594423" y="321283"/>
                  <a:pt x="594423" y="322358"/>
                  <a:pt x="594961" y="323970"/>
                </a:cubicBezTo>
                <a:cubicBezTo>
                  <a:pt x="596037" y="326118"/>
                  <a:pt x="596037" y="328805"/>
                  <a:pt x="594423" y="330953"/>
                </a:cubicBezTo>
                <a:cubicBezTo>
                  <a:pt x="594423" y="336863"/>
                  <a:pt x="593885" y="342235"/>
                  <a:pt x="593348" y="347607"/>
                </a:cubicBezTo>
                <a:cubicBezTo>
                  <a:pt x="590120" y="364799"/>
                  <a:pt x="584203" y="381990"/>
                  <a:pt x="578823" y="397569"/>
                </a:cubicBezTo>
                <a:cubicBezTo>
                  <a:pt x="574520" y="408851"/>
                  <a:pt x="568064" y="418521"/>
                  <a:pt x="561609" y="428191"/>
                </a:cubicBezTo>
                <a:cubicBezTo>
                  <a:pt x="558381" y="433026"/>
                  <a:pt x="555154" y="437324"/>
                  <a:pt x="552464" y="442159"/>
                </a:cubicBezTo>
                <a:cubicBezTo>
                  <a:pt x="549236" y="447531"/>
                  <a:pt x="547085" y="452903"/>
                  <a:pt x="543857" y="458813"/>
                </a:cubicBezTo>
                <a:cubicBezTo>
                  <a:pt x="539554" y="469020"/>
                  <a:pt x="534712" y="479227"/>
                  <a:pt x="527719" y="487823"/>
                </a:cubicBezTo>
                <a:cubicBezTo>
                  <a:pt x="518574" y="498567"/>
                  <a:pt x="507815" y="507700"/>
                  <a:pt x="497056" y="516296"/>
                </a:cubicBezTo>
                <a:cubicBezTo>
                  <a:pt x="494367" y="518444"/>
                  <a:pt x="491677" y="520593"/>
                  <a:pt x="488987" y="523279"/>
                </a:cubicBezTo>
                <a:cubicBezTo>
                  <a:pt x="477691" y="532412"/>
                  <a:pt x="463166" y="544231"/>
                  <a:pt x="446490" y="553364"/>
                </a:cubicBezTo>
                <a:lnTo>
                  <a:pt x="439497" y="557662"/>
                </a:lnTo>
                <a:cubicBezTo>
                  <a:pt x="427124" y="565183"/>
                  <a:pt x="414214" y="572704"/>
                  <a:pt x="400227" y="577539"/>
                </a:cubicBezTo>
                <a:cubicBezTo>
                  <a:pt x="384089" y="583448"/>
                  <a:pt x="367413" y="588283"/>
                  <a:pt x="349661" y="590970"/>
                </a:cubicBezTo>
                <a:cubicBezTo>
                  <a:pt x="342668" y="592044"/>
                  <a:pt x="335675" y="592581"/>
                  <a:pt x="325992" y="592581"/>
                </a:cubicBezTo>
                <a:cubicBezTo>
                  <a:pt x="321150" y="592581"/>
                  <a:pt x="316847" y="592581"/>
                  <a:pt x="311467" y="592581"/>
                </a:cubicBezTo>
                <a:cubicBezTo>
                  <a:pt x="307164" y="592581"/>
                  <a:pt x="302322" y="592044"/>
                  <a:pt x="297481" y="592044"/>
                </a:cubicBezTo>
                <a:cubicBezTo>
                  <a:pt x="279729" y="592044"/>
                  <a:pt x="262515" y="590970"/>
                  <a:pt x="245839" y="587746"/>
                </a:cubicBezTo>
                <a:cubicBezTo>
                  <a:pt x="231314" y="585597"/>
                  <a:pt x="217866" y="580225"/>
                  <a:pt x="204955" y="575390"/>
                </a:cubicBezTo>
                <a:cubicBezTo>
                  <a:pt x="202266" y="574316"/>
                  <a:pt x="199576" y="573241"/>
                  <a:pt x="196348" y="572167"/>
                </a:cubicBezTo>
                <a:cubicBezTo>
                  <a:pt x="192582" y="571092"/>
                  <a:pt x="188279" y="569481"/>
                  <a:pt x="184513" y="567869"/>
                </a:cubicBezTo>
                <a:cubicBezTo>
                  <a:pt x="172140" y="564108"/>
                  <a:pt x="159768" y="559811"/>
                  <a:pt x="148471" y="553364"/>
                </a:cubicBezTo>
                <a:cubicBezTo>
                  <a:pt x="131257" y="543157"/>
                  <a:pt x="117271" y="534024"/>
                  <a:pt x="105436" y="523817"/>
                </a:cubicBezTo>
                <a:cubicBezTo>
                  <a:pt x="93601" y="513609"/>
                  <a:pt x="83380" y="501790"/>
                  <a:pt x="73697" y="490509"/>
                </a:cubicBezTo>
                <a:lnTo>
                  <a:pt x="69932" y="485674"/>
                </a:lnTo>
                <a:cubicBezTo>
                  <a:pt x="57021" y="470094"/>
                  <a:pt x="47338" y="457201"/>
                  <a:pt x="39807" y="443770"/>
                </a:cubicBezTo>
                <a:cubicBezTo>
                  <a:pt x="31200" y="429265"/>
                  <a:pt x="25283" y="413686"/>
                  <a:pt x="19366" y="396495"/>
                </a:cubicBezTo>
                <a:cubicBezTo>
                  <a:pt x="13986" y="382527"/>
                  <a:pt x="10221" y="366947"/>
                  <a:pt x="6455" y="346533"/>
                </a:cubicBezTo>
                <a:lnTo>
                  <a:pt x="5379" y="339012"/>
                </a:lnTo>
                <a:cubicBezTo>
                  <a:pt x="2689" y="325044"/>
                  <a:pt x="0" y="310539"/>
                  <a:pt x="0" y="295497"/>
                </a:cubicBezTo>
                <a:lnTo>
                  <a:pt x="0" y="288513"/>
                </a:lnTo>
                <a:cubicBezTo>
                  <a:pt x="0" y="273471"/>
                  <a:pt x="0" y="258428"/>
                  <a:pt x="2689" y="243386"/>
                </a:cubicBezTo>
                <a:cubicBezTo>
                  <a:pt x="4841" y="231030"/>
                  <a:pt x="9145" y="219748"/>
                  <a:pt x="13986" y="209004"/>
                </a:cubicBezTo>
                <a:cubicBezTo>
                  <a:pt x="16138" y="204169"/>
                  <a:pt x="17752" y="199334"/>
                  <a:pt x="19904" y="194499"/>
                </a:cubicBezTo>
                <a:cubicBezTo>
                  <a:pt x="21517" y="189126"/>
                  <a:pt x="23131" y="184291"/>
                  <a:pt x="24745" y="178919"/>
                </a:cubicBezTo>
                <a:cubicBezTo>
                  <a:pt x="28511" y="167637"/>
                  <a:pt x="31738" y="156355"/>
                  <a:pt x="37656" y="145611"/>
                </a:cubicBezTo>
                <a:cubicBezTo>
                  <a:pt x="44649" y="133792"/>
                  <a:pt x="53794" y="123585"/>
                  <a:pt x="62401" y="113915"/>
                </a:cubicBezTo>
                <a:cubicBezTo>
                  <a:pt x="65090" y="110691"/>
                  <a:pt x="67242" y="108005"/>
                  <a:pt x="69932" y="104782"/>
                </a:cubicBezTo>
                <a:cubicBezTo>
                  <a:pt x="73160" y="101021"/>
                  <a:pt x="75849" y="97261"/>
                  <a:pt x="79077" y="93500"/>
                </a:cubicBezTo>
                <a:cubicBezTo>
                  <a:pt x="80691" y="91351"/>
                  <a:pt x="82305" y="89740"/>
                  <a:pt x="83918" y="87591"/>
                </a:cubicBezTo>
                <a:close/>
                <a:moveTo>
                  <a:pt x="505094" y="80076"/>
                </a:moveTo>
                <a:cubicBezTo>
                  <a:pt x="513700" y="87595"/>
                  <a:pt x="521230" y="95115"/>
                  <a:pt x="527147" y="102634"/>
                </a:cubicBezTo>
                <a:cubicBezTo>
                  <a:pt x="538979" y="116599"/>
                  <a:pt x="548123" y="132176"/>
                  <a:pt x="556191" y="146140"/>
                </a:cubicBezTo>
                <a:cubicBezTo>
                  <a:pt x="563183" y="158494"/>
                  <a:pt x="568024" y="171922"/>
                  <a:pt x="572327" y="184813"/>
                </a:cubicBezTo>
                <a:cubicBezTo>
                  <a:pt x="573403" y="188035"/>
                  <a:pt x="574478" y="190721"/>
                  <a:pt x="576092" y="193944"/>
                </a:cubicBezTo>
                <a:cubicBezTo>
                  <a:pt x="581470" y="208983"/>
                  <a:pt x="584160" y="225096"/>
                  <a:pt x="586849" y="240136"/>
                </a:cubicBezTo>
                <a:lnTo>
                  <a:pt x="588463" y="250878"/>
                </a:lnTo>
                <a:cubicBezTo>
                  <a:pt x="589001" y="253563"/>
                  <a:pt x="589538" y="256249"/>
                  <a:pt x="590076" y="258934"/>
                </a:cubicBezTo>
                <a:cubicBezTo>
                  <a:pt x="584698" y="259472"/>
                  <a:pt x="578781" y="260009"/>
                  <a:pt x="573403" y="260546"/>
                </a:cubicBezTo>
                <a:cubicBezTo>
                  <a:pt x="564259" y="260546"/>
                  <a:pt x="555653" y="261620"/>
                  <a:pt x="547047" y="263231"/>
                </a:cubicBezTo>
                <a:cubicBezTo>
                  <a:pt x="542744" y="263768"/>
                  <a:pt x="537904" y="264306"/>
                  <a:pt x="533063" y="264843"/>
                </a:cubicBezTo>
                <a:cubicBezTo>
                  <a:pt x="508859" y="268065"/>
                  <a:pt x="485731" y="272362"/>
                  <a:pt x="461528" y="268602"/>
                </a:cubicBezTo>
                <a:cubicBezTo>
                  <a:pt x="457225" y="253563"/>
                  <a:pt x="451846" y="239598"/>
                  <a:pt x="444854" y="225634"/>
                </a:cubicBezTo>
                <a:cubicBezTo>
                  <a:pt x="440013" y="214891"/>
                  <a:pt x="434634" y="200389"/>
                  <a:pt x="426029" y="189647"/>
                </a:cubicBezTo>
                <a:cubicBezTo>
                  <a:pt x="425491" y="189109"/>
                  <a:pt x="424415" y="188572"/>
                  <a:pt x="423877" y="187498"/>
                </a:cubicBezTo>
                <a:cubicBezTo>
                  <a:pt x="448619" y="149900"/>
                  <a:pt x="480890" y="117674"/>
                  <a:pt x="505094" y="80076"/>
                </a:cubicBezTo>
                <a:close/>
                <a:moveTo>
                  <a:pt x="452897" y="55882"/>
                </a:moveTo>
                <a:cubicBezTo>
                  <a:pt x="448594" y="65017"/>
                  <a:pt x="444291" y="74151"/>
                  <a:pt x="439988" y="83286"/>
                </a:cubicBezTo>
                <a:cubicBezTo>
                  <a:pt x="445905" y="75763"/>
                  <a:pt x="452359" y="67703"/>
                  <a:pt x="458813" y="60181"/>
                </a:cubicBezTo>
                <a:cubicBezTo>
                  <a:pt x="456662" y="58569"/>
                  <a:pt x="454511" y="57494"/>
                  <a:pt x="452897" y="55882"/>
                </a:cubicBezTo>
                <a:close/>
                <a:moveTo>
                  <a:pt x="438913" y="47285"/>
                </a:moveTo>
                <a:cubicBezTo>
                  <a:pt x="428156" y="67703"/>
                  <a:pt x="417399" y="89734"/>
                  <a:pt x="409869" y="111764"/>
                </a:cubicBezTo>
                <a:cubicBezTo>
                  <a:pt x="421164" y="91346"/>
                  <a:pt x="430845" y="68778"/>
                  <a:pt x="440526" y="47822"/>
                </a:cubicBezTo>
                <a:cubicBezTo>
                  <a:pt x="439988" y="47822"/>
                  <a:pt x="439451" y="47822"/>
                  <a:pt x="438913" y="47285"/>
                </a:cubicBezTo>
                <a:close/>
                <a:moveTo>
                  <a:pt x="162992" y="43523"/>
                </a:moveTo>
                <a:cubicBezTo>
                  <a:pt x="159765" y="44598"/>
                  <a:pt x="156538" y="45673"/>
                  <a:pt x="154387" y="47285"/>
                </a:cubicBezTo>
                <a:cubicBezTo>
                  <a:pt x="153849" y="47822"/>
                  <a:pt x="153311" y="47822"/>
                  <a:pt x="153311" y="47822"/>
                </a:cubicBezTo>
                <a:cubicBezTo>
                  <a:pt x="157076" y="55345"/>
                  <a:pt x="164606" y="60718"/>
                  <a:pt x="171060" y="66629"/>
                </a:cubicBezTo>
                <a:cubicBezTo>
                  <a:pt x="167295" y="58569"/>
                  <a:pt x="164606" y="51046"/>
                  <a:pt x="162992" y="43523"/>
                </a:cubicBezTo>
                <a:close/>
                <a:moveTo>
                  <a:pt x="409869" y="37075"/>
                </a:moveTo>
                <a:cubicBezTo>
                  <a:pt x="407179" y="57494"/>
                  <a:pt x="398036" y="76838"/>
                  <a:pt x="388892" y="95644"/>
                </a:cubicBezTo>
                <a:cubicBezTo>
                  <a:pt x="388354" y="98331"/>
                  <a:pt x="387816" y="101018"/>
                  <a:pt x="387279" y="103167"/>
                </a:cubicBezTo>
                <a:cubicBezTo>
                  <a:pt x="389968" y="96719"/>
                  <a:pt x="392119" y="90271"/>
                  <a:pt x="394271" y="85435"/>
                </a:cubicBezTo>
                <a:cubicBezTo>
                  <a:pt x="400187" y="69853"/>
                  <a:pt x="408255" y="54807"/>
                  <a:pt x="414171" y="38687"/>
                </a:cubicBezTo>
                <a:cubicBezTo>
                  <a:pt x="414171" y="38687"/>
                  <a:pt x="414171" y="38687"/>
                  <a:pt x="414709" y="38150"/>
                </a:cubicBezTo>
                <a:cubicBezTo>
                  <a:pt x="413634" y="38150"/>
                  <a:pt x="412558" y="37613"/>
                  <a:pt x="411482" y="37613"/>
                </a:cubicBezTo>
                <a:cubicBezTo>
                  <a:pt x="410944" y="37075"/>
                  <a:pt x="410406" y="37075"/>
                  <a:pt x="409869" y="37075"/>
                </a:cubicBezTo>
                <a:close/>
                <a:moveTo>
                  <a:pt x="192036" y="35463"/>
                </a:moveTo>
                <a:cubicBezTo>
                  <a:pt x="188809" y="36001"/>
                  <a:pt x="185582" y="37075"/>
                  <a:pt x="182355" y="37613"/>
                </a:cubicBezTo>
                <a:cubicBezTo>
                  <a:pt x="192036" y="52658"/>
                  <a:pt x="203870" y="66091"/>
                  <a:pt x="213551" y="81136"/>
                </a:cubicBezTo>
                <a:cubicBezTo>
                  <a:pt x="222157" y="93495"/>
                  <a:pt x="228611" y="107466"/>
                  <a:pt x="235065" y="120899"/>
                </a:cubicBezTo>
                <a:cubicBezTo>
                  <a:pt x="236679" y="120361"/>
                  <a:pt x="238830" y="120361"/>
                  <a:pt x="240444" y="119824"/>
                </a:cubicBezTo>
                <a:cubicBezTo>
                  <a:pt x="233990" y="106928"/>
                  <a:pt x="228611" y="92958"/>
                  <a:pt x="221081" y="80062"/>
                </a:cubicBezTo>
                <a:cubicBezTo>
                  <a:pt x="211938" y="65017"/>
                  <a:pt x="201718" y="49971"/>
                  <a:pt x="192036" y="35463"/>
                </a:cubicBezTo>
                <a:close/>
                <a:moveTo>
                  <a:pt x="382976" y="27941"/>
                </a:moveTo>
                <a:cubicBezTo>
                  <a:pt x="382438" y="58569"/>
                  <a:pt x="368991" y="86510"/>
                  <a:pt x="364689" y="116600"/>
                </a:cubicBezTo>
                <a:cubicBezTo>
                  <a:pt x="368991" y="108003"/>
                  <a:pt x="372756" y="97794"/>
                  <a:pt x="375446" y="90808"/>
                </a:cubicBezTo>
                <a:cubicBezTo>
                  <a:pt x="380286" y="70927"/>
                  <a:pt x="386203" y="50509"/>
                  <a:pt x="394271" y="32239"/>
                </a:cubicBezTo>
                <a:cubicBezTo>
                  <a:pt x="394271" y="32239"/>
                  <a:pt x="393733" y="31702"/>
                  <a:pt x="393733" y="31702"/>
                </a:cubicBezTo>
                <a:cubicBezTo>
                  <a:pt x="389968" y="30628"/>
                  <a:pt x="386203" y="29016"/>
                  <a:pt x="382976" y="27941"/>
                </a:cubicBezTo>
                <a:close/>
                <a:moveTo>
                  <a:pt x="214089" y="27404"/>
                </a:moveTo>
                <a:cubicBezTo>
                  <a:pt x="211400" y="28478"/>
                  <a:pt x="208710" y="29553"/>
                  <a:pt x="206021" y="30628"/>
                </a:cubicBezTo>
                <a:cubicBezTo>
                  <a:pt x="215703" y="44598"/>
                  <a:pt x="225384" y="58031"/>
                  <a:pt x="233452" y="72539"/>
                </a:cubicBezTo>
                <a:cubicBezTo>
                  <a:pt x="239906" y="84360"/>
                  <a:pt x="244747" y="96719"/>
                  <a:pt x="250663" y="108540"/>
                </a:cubicBezTo>
                <a:cubicBezTo>
                  <a:pt x="240444" y="81674"/>
                  <a:pt x="231300" y="53733"/>
                  <a:pt x="215165" y="29553"/>
                </a:cubicBezTo>
                <a:cubicBezTo>
                  <a:pt x="214627" y="29016"/>
                  <a:pt x="214627" y="27941"/>
                  <a:pt x="214089" y="27404"/>
                </a:cubicBezTo>
                <a:close/>
                <a:moveTo>
                  <a:pt x="236679" y="19344"/>
                </a:moveTo>
                <a:cubicBezTo>
                  <a:pt x="233452" y="20418"/>
                  <a:pt x="230763" y="21493"/>
                  <a:pt x="227535" y="22568"/>
                </a:cubicBezTo>
                <a:cubicBezTo>
                  <a:pt x="241520" y="43523"/>
                  <a:pt x="250125" y="67166"/>
                  <a:pt x="259269" y="90808"/>
                </a:cubicBezTo>
                <a:cubicBezTo>
                  <a:pt x="257117" y="84898"/>
                  <a:pt x="255504" y="78987"/>
                  <a:pt x="253352" y="73614"/>
                </a:cubicBezTo>
                <a:cubicBezTo>
                  <a:pt x="246898" y="55882"/>
                  <a:pt x="240444" y="38150"/>
                  <a:pt x="236679" y="19344"/>
                </a:cubicBezTo>
                <a:close/>
                <a:moveTo>
                  <a:pt x="350704" y="18806"/>
                </a:moveTo>
                <a:cubicBezTo>
                  <a:pt x="349629" y="42449"/>
                  <a:pt x="346939" y="65017"/>
                  <a:pt x="342637" y="88122"/>
                </a:cubicBezTo>
                <a:cubicBezTo>
                  <a:pt x="343712" y="81136"/>
                  <a:pt x="345326" y="75226"/>
                  <a:pt x="345864" y="70390"/>
                </a:cubicBezTo>
                <a:cubicBezTo>
                  <a:pt x="349629" y="53733"/>
                  <a:pt x="355545" y="37613"/>
                  <a:pt x="358234" y="20418"/>
                </a:cubicBezTo>
                <a:cubicBezTo>
                  <a:pt x="355545" y="19881"/>
                  <a:pt x="353394" y="19344"/>
                  <a:pt x="350704" y="18806"/>
                </a:cubicBezTo>
                <a:close/>
                <a:moveTo>
                  <a:pt x="258193" y="15582"/>
                </a:moveTo>
                <a:cubicBezTo>
                  <a:pt x="255504" y="15582"/>
                  <a:pt x="252815" y="16120"/>
                  <a:pt x="250663" y="16657"/>
                </a:cubicBezTo>
                <a:cubicBezTo>
                  <a:pt x="254428" y="34926"/>
                  <a:pt x="261420" y="52121"/>
                  <a:pt x="267337" y="69315"/>
                </a:cubicBezTo>
                <a:cubicBezTo>
                  <a:pt x="271640" y="81674"/>
                  <a:pt x="274329" y="95107"/>
                  <a:pt x="279170" y="108003"/>
                </a:cubicBezTo>
                <a:cubicBezTo>
                  <a:pt x="272177" y="76838"/>
                  <a:pt x="274329" y="44061"/>
                  <a:pt x="258193" y="16120"/>
                </a:cubicBezTo>
                <a:cubicBezTo>
                  <a:pt x="258193" y="16120"/>
                  <a:pt x="258193" y="15582"/>
                  <a:pt x="258193" y="15582"/>
                </a:cubicBezTo>
                <a:close/>
                <a:moveTo>
                  <a:pt x="321660" y="15045"/>
                </a:moveTo>
                <a:cubicBezTo>
                  <a:pt x="326501" y="41374"/>
                  <a:pt x="325425" y="68241"/>
                  <a:pt x="326501" y="94570"/>
                </a:cubicBezTo>
                <a:cubicBezTo>
                  <a:pt x="327577" y="68241"/>
                  <a:pt x="327577" y="41911"/>
                  <a:pt x="327577" y="15582"/>
                </a:cubicBezTo>
                <a:cubicBezTo>
                  <a:pt x="325963" y="15582"/>
                  <a:pt x="323812" y="15045"/>
                  <a:pt x="321660" y="15045"/>
                </a:cubicBezTo>
                <a:close/>
                <a:moveTo>
                  <a:pt x="300146" y="14508"/>
                </a:moveTo>
                <a:cubicBezTo>
                  <a:pt x="300684" y="32777"/>
                  <a:pt x="306600" y="50509"/>
                  <a:pt x="307138" y="69315"/>
                </a:cubicBezTo>
                <a:cubicBezTo>
                  <a:pt x="308214" y="85435"/>
                  <a:pt x="306600" y="102630"/>
                  <a:pt x="310903" y="118749"/>
                </a:cubicBezTo>
                <a:cubicBezTo>
                  <a:pt x="311979" y="118749"/>
                  <a:pt x="313054" y="118749"/>
                  <a:pt x="314130" y="118749"/>
                </a:cubicBezTo>
                <a:cubicBezTo>
                  <a:pt x="309827" y="84360"/>
                  <a:pt x="314130" y="48897"/>
                  <a:pt x="307138" y="14508"/>
                </a:cubicBezTo>
                <a:cubicBezTo>
                  <a:pt x="304987" y="14508"/>
                  <a:pt x="302835" y="14508"/>
                  <a:pt x="300146" y="14508"/>
                </a:cubicBezTo>
                <a:close/>
                <a:moveTo>
                  <a:pt x="273253" y="14508"/>
                </a:moveTo>
                <a:cubicBezTo>
                  <a:pt x="288851" y="44598"/>
                  <a:pt x="285624" y="79524"/>
                  <a:pt x="294767" y="111764"/>
                </a:cubicBezTo>
                <a:cubicBezTo>
                  <a:pt x="293692" y="99943"/>
                  <a:pt x="294230" y="88659"/>
                  <a:pt x="293692" y="76838"/>
                </a:cubicBezTo>
                <a:cubicBezTo>
                  <a:pt x="292616" y="55345"/>
                  <a:pt x="286700" y="35463"/>
                  <a:pt x="286162" y="14508"/>
                </a:cubicBezTo>
                <a:cubicBezTo>
                  <a:pt x="281859" y="14508"/>
                  <a:pt x="277556" y="14508"/>
                  <a:pt x="273253" y="14508"/>
                </a:cubicBezTo>
                <a:close/>
                <a:moveTo>
                  <a:pt x="288851" y="0"/>
                </a:moveTo>
                <a:lnTo>
                  <a:pt x="297457" y="0"/>
                </a:lnTo>
                <a:cubicBezTo>
                  <a:pt x="317357" y="0"/>
                  <a:pt x="333493" y="1074"/>
                  <a:pt x="349091" y="3761"/>
                </a:cubicBezTo>
                <a:cubicBezTo>
                  <a:pt x="365764" y="6985"/>
                  <a:pt x="381362" y="12358"/>
                  <a:pt x="398574" y="18269"/>
                </a:cubicBezTo>
                <a:cubicBezTo>
                  <a:pt x="403952" y="20418"/>
                  <a:pt x="409331" y="22030"/>
                  <a:pt x="415247" y="23642"/>
                </a:cubicBezTo>
                <a:cubicBezTo>
                  <a:pt x="426542" y="26866"/>
                  <a:pt x="437299" y="29553"/>
                  <a:pt x="447518" y="35463"/>
                </a:cubicBezTo>
                <a:cubicBezTo>
                  <a:pt x="455586" y="40299"/>
                  <a:pt x="463654" y="45673"/>
                  <a:pt x="470646" y="51046"/>
                </a:cubicBezTo>
                <a:cubicBezTo>
                  <a:pt x="472260" y="51046"/>
                  <a:pt x="473336" y="52121"/>
                  <a:pt x="474411" y="53733"/>
                </a:cubicBezTo>
                <a:cubicBezTo>
                  <a:pt x="462578" y="69315"/>
                  <a:pt x="450208" y="84360"/>
                  <a:pt x="438375" y="99943"/>
                </a:cubicBezTo>
                <a:cubicBezTo>
                  <a:pt x="422239" y="119824"/>
                  <a:pt x="409869" y="144004"/>
                  <a:pt x="392657" y="163348"/>
                </a:cubicBezTo>
                <a:cubicBezTo>
                  <a:pt x="382976" y="156900"/>
                  <a:pt x="372219" y="151527"/>
                  <a:pt x="360924" y="147765"/>
                </a:cubicBezTo>
                <a:cubicBezTo>
                  <a:pt x="360386" y="147765"/>
                  <a:pt x="359848" y="147228"/>
                  <a:pt x="359310" y="147228"/>
                </a:cubicBezTo>
                <a:cubicBezTo>
                  <a:pt x="326501" y="135944"/>
                  <a:pt x="286700" y="134332"/>
                  <a:pt x="251739" y="141855"/>
                </a:cubicBezTo>
                <a:cubicBezTo>
                  <a:pt x="250663" y="142392"/>
                  <a:pt x="249050" y="142929"/>
                  <a:pt x="247974" y="143467"/>
                </a:cubicBezTo>
                <a:cubicBezTo>
                  <a:pt x="245285" y="144541"/>
                  <a:pt x="243133" y="145616"/>
                  <a:pt x="240444" y="146153"/>
                </a:cubicBezTo>
                <a:cubicBezTo>
                  <a:pt x="236679" y="147765"/>
                  <a:pt x="232376" y="148840"/>
                  <a:pt x="228611" y="149915"/>
                </a:cubicBezTo>
                <a:cubicBezTo>
                  <a:pt x="225922" y="150452"/>
                  <a:pt x="223233" y="150989"/>
                  <a:pt x="220543" y="152064"/>
                </a:cubicBezTo>
                <a:cubicBezTo>
                  <a:pt x="219468" y="152601"/>
                  <a:pt x="217854" y="153139"/>
                  <a:pt x="216778" y="153676"/>
                </a:cubicBezTo>
                <a:cubicBezTo>
                  <a:pt x="207635" y="145616"/>
                  <a:pt x="198491" y="137556"/>
                  <a:pt x="188809" y="129496"/>
                </a:cubicBezTo>
                <a:cubicBezTo>
                  <a:pt x="188271" y="128421"/>
                  <a:pt x="187734" y="127884"/>
                  <a:pt x="187196" y="127347"/>
                </a:cubicBezTo>
                <a:cubicBezTo>
                  <a:pt x="180741" y="121436"/>
                  <a:pt x="173749" y="115525"/>
                  <a:pt x="166219" y="110690"/>
                </a:cubicBezTo>
                <a:cubicBezTo>
                  <a:pt x="149546" y="98868"/>
                  <a:pt x="136099" y="83286"/>
                  <a:pt x="119964" y="71465"/>
                </a:cubicBezTo>
                <a:cubicBezTo>
                  <a:pt x="119426" y="72002"/>
                  <a:pt x="118888" y="72539"/>
                  <a:pt x="118350" y="72539"/>
                </a:cubicBezTo>
                <a:cubicBezTo>
                  <a:pt x="115123" y="69315"/>
                  <a:pt x="111896" y="65554"/>
                  <a:pt x="108669" y="61793"/>
                </a:cubicBezTo>
                <a:cubicBezTo>
                  <a:pt x="122653" y="50509"/>
                  <a:pt x="135024" y="41911"/>
                  <a:pt x="146857" y="34926"/>
                </a:cubicBezTo>
                <a:cubicBezTo>
                  <a:pt x="157076" y="29553"/>
                  <a:pt x="167833" y="26866"/>
                  <a:pt x="178590" y="24180"/>
                </a:cubicBezTo>
                <a:cubicBezTo>
                  <a:pt x="185044" y="22568"/>
                  <a:pt x="190961" y="20956"/>
                  <a:pt x="196878" y="18806"/>
                </a:cubicBezTo>
                <a:cubicBezTo>
                  <a:pt x="200643" y="17194"/>
                  <a:pt x="204945" y="15582"/>
                  <a:pt x="208710" y="14508"/>
                </a:cubicBezTo>
                <a:cubicBezTo>
                  <a:pt x="220543" y="9672"/>
                  <a:pt x="232376" y="4836"/>
                  <a:pt x="245822" y="2686"/>
                </a:cubicBezTo>
                <a:cubicBezTo>
                  <a:pt x="259807" y="0"/>
                  <a:pt x="274329" y="0"/>
                  <a:pt x="2888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2" name="išḻíďé">
            <a:extLst>
              <a:ext uri="{FF2B5EF4-FFF2-40B4-BE49-F238E27FC236}">
                <a16:creationId xmlns:a16="http://schemas.microsoft.com/office/drawing/2014/main" id="{D2E3688D-54B3-409E-83C0-E953C8245A1B}"/>
              </a:ext>
            </a:extLst>
          </p:cNvPr>
          <p:cNvSpPr/>
          <p:nvPr userDrawn="1"/>
        </p:nvSpPr>
        <p:spPr bwMode="auto">
          <a:xfrm>
            <a:off x="9133794" y="4055142"/>
            <a:ext cx="509956" cy="509125"/>
          </a:xfrm>
          <a:custGeom>
            <a:avLst/>
            <a:gdLst>
              <a:gd name="connsiteX0" fmla="*/ 419938 w 606580"/>
              <a:gd name="connsiteY0" fmla="*/ 169994 h 605592"/>
              <a:gd name="connsiteX1" fmla="*/ 253375 w 606580"/>
              <a:gd name="connsiteY1" fmla="*/ 365589 h 605592"/>
              <a:gd name="connsiteX2" fmla="*/ 183092 w 606580"/>
              <a:gd name="connsiteY2" fmla="*/ 299587 h 605592"/>
              <a:gd name="connsiteX3" fmla="*/ 150039 w 606580"/>
              <a:gd name="connsiteY3" fmla="*/ 334164 h 605592"/>
              <a:gd name="connsiteX4" fmla="*/ 257182 w 606580"/>
              <a:gd name="connsiteY4" fmla="*/ 434835 h 605592"/>
              <a:gd name="connsiteX5" fmla="*/ 456611 w 606580"/>
              <a:gd name="connsiteY5" fmla="*/ 200770 h 605592"/>
              <a:gd name="connsiteX6" fmla="*/ 417709 w 606580"/>
              <a:gd name="connsiteY6" fmla="*/ 143389 h 605592"/>
              <a:gd name="connsiteX7" fmla="*/ 483443 w 606580"/>
              <a:gd name="connsiteY7" fmla="*/ 198452 h 605592"/>
              <a:gd name="connsiteX8" fmla="*/ 258760 w 606580"/>
              <a:gd name="connsiteY8" fmla="*/ 462274 h 605592"/>
              <a:gd name="connsiteX9" fmla="*/ 123207 w 606580"/>
              <a:gd name="connsiteY9" fmla="*/ 334905 h 605592"/>
              <a:gd name="connsiteX10" fmla="*/ 182349 w 606580"/>
              <a:gd name="connsiteY10" fmla="*/ 272890 h 605592"/>
              <a:gd name="connsiteX11" fmla="*/ 251797 w 606580"/>
              <a:gd name="connsiteY11" fmla="*/ 338150 h 605592"/>
              <a:gd name="connsiteX12" fmla="*/ 303337 w 606580"/>
              <a:gd name="connsiteY12" fmla="*/ 18910 h 605592"/>
              <a:gd name="connsiteX13" fmla="*/ 18941 w 606580"/>
              <a:gd name="connsiteY13" fmla="*/ 302842 h 605592"/>
              <a:gd name="connsiteX14" fmla="*/ 303337 w 606580"/>
              <a:gd name="connsiteY14" fmla="*/ 586682 h 605592"/>
              <a:gd name="connsiteX15" fmla="*/ 587639 w 606580"/>
              <a:gd name="connsiteY15" fmla="*/ 302842 h 605592"/>
              <a:gd name="connsiteX16" fmla="*/ 303337 w 606580"/>
              <a:gd name="connsiteY16" fmla="*/ 18910 h 605592"/>
              <a:gd name="connsiteX17" fmla="*/ 303337 w 606580"/>
              <a:gd name="connsiteY17" fmla="*/ 0 h 605592"/>
              <a:gd name="connsiteX18" fmla="*/ 606580 w 606580"/>
              <a:gd name="connsiteY18" fmla="*/ 302842 h 605592"/>
              <a:gd name="connsiteX19" fmla="*/ 303337 w 606580"/>
              <a:gd name="connsiteY19" fmla="*/ 605592 h 605592"/>
              <a:gd name="connsiteX20" fmla="*/ 0 w 606580"/>
              <a:gd name="connsiteY20" fmla="*/ 302842 h 605592"/>
              <a:gd name="connsiteX21" fmla="*/ 303337 w 606580"/>
              <a:gd name="connsiteY2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6580" h="605592">
                <a:moveTo>
                  <a:pt x="419938" y="169994"/>
                </a:moveTo>
                <a:lnTo>
                  <a:pt x="253375" y="365589"/>
                </a:lnTo>
                <a:lnTo>
                  <a:pt x="183092" y="299587"/>
                </a:lnTo>
                <a:lnTo>
                  <a:pt x="150039" y="334164"/>
                </a:lnTo>
                <a:lnTo>
                  <a:pt x="257182" y="434835"/>
                </a:lnTo>
                <a:lnTo>
                  <a:pt x="456611" y="200770"/>
                </a:lnTo>
                <a:close/>
                <a:moveTo>
                  <a:pt x="417709" y="143389"/>
                </a:moveTo>
                <a:lnTo>
                  <a:pt x="483443" y="198452"/>
                </a:lnTo>
                <a:lnTo>
                  <a:pt x="258760" y="462274"/>
                </a:lnTo>
                <a:lnTo>
                  <a:pt x="123207" y="334905"/>
                </a:lnTo>
                <a:lnTo>
                  <a:pt x="182349" y="272890"/>
                </a:lnTo>
                <a:lnTo>
                  <a:pt x="251797" y="338150"/>
                </a:lnTo>
                <a:close/>
                <a:moveTo>
                  <a:pt x="303337" y="18910"/>
                </a:moveTo>
                <a:cubicBezTo>
                  <a:pt x="146515" y="18910"/>
                  <a:pt x="18941" y="146276"/>
                  <a:pt x="18941" y="302842"/>
                </a:cubicBezTo>
                <a:cubicBezTo>
                  <a:pt x="18941" y="459316"/>
                  <a:pt x="146515" y="586682"/>
                  <a:pt x="303337" y="586682"/>
                </a:cubicBezTo>
                <a:cubicBezTo>
                  <a:pt x="460065" y="586682"/>
                  <a:pt x="587639" y="459316"/>
                  <a:pt x="587639" y="302842"/>
                </a:cubicBezTo>
                <a:cubicBezTo>
                  <a:pt x="587639" y="146276"/>
                  <a:pt x="460065" y="18910"/>
                  <a:pt x="303337" y="18910"/>
                </a:cubicBezTo>
                <a:close/>
                <a:moveTo>
                  <a:pt x="303337" y="0"/>
                </a:moveTo>
                <a:cubicBezTo>
                  <a:pt x="470836" y="0"/>
                  <a:pt x="606580" y="135616"/>
                  <a:pt x="606580" y="302842"/>
                </a:cubicBezTo>
                <a:cubicBezTo>
                  <a:pt x="606580" y="470068"/>
                  <a:pt x="470836" y="605592"/>
                  <a:pt x="303337" y="605592"/>
                </a:cubicBezTo>
                <a:cubicBezTo>
                  <a:pt x="135838" y="605592"/>
                  <a:pt x="0" y="470068"/>
                  <a:pt x="0" y="302842"/>
                </a:cubicBezTo>
                <a:cubicBezTo>
                  <a:pt x="0" y="135616"/>
                  <a:pt x="135838" y="0"/>
                  <a:pt x="303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2AE85F-654B-451A-90C9-4F5FF833DC8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92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A01C957C-CA8C-48EB-882C-F717188EEFF6}"/>
              </a:ext>
            </a:extLst>
          </p:cNvPr>
          <p:cNvSpPr/>
          <p:nvPr userDrawn="1"/>
        </p:nvSpPr>
        <p:spPr>
          <a:xfrm>
            <a:off x="0" y="-388064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研究</a:t>
              </a: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0EBFBA-3600-46C3-9119-F52E9270CFCF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id="{1695A1E8-F2D5-4C59-94BC-3E1BE65EE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F19A31E8-A1C3-4E8F-8842-154C255D58A1}"/>
              </a:ext>
            </a:extLst>
          </p:cNvPr>
          <p:cNvCxnSpPr>
            <a:cxnSpLocks/>
          </p:cNvCxnSpPr>
          <p:nvPr/>
        </p:nvCxnSpPr>
        <p:spPr>
          <a:xfrm>
            <a:off x="5527990" y="3640198"/>
            <a:ext cx="0" cy="1600875"/>
          </a:xfrm>
          <a:prstGeom prst="line">
            <a:avLst/>
          </a:prstGeom>
          <a:ln w="15875" cap="rnd">
            <a:solidFill>
              <a:srgbClr val="A6A6A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图片占位符 106">
            <a:extLst>
              <a:ext uri="{FF2B5EF4-FFF2-40B4-BE49-F238E27FC236}">
                <a16:creationId xmlns:a16="http://schemas.microsoft.com/office/drawing/2014/main" id="{28F81BB6-8CC8-423E-9272-015E20A395A0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29039" y="-2365375"/>
            <a:ext cx="3977619" cy="4641440"/>
          </a:xfrm>
          <a:custGeom>
            <a:avLst/>
            <a:gdLst>
              <a:gd name="connsiteX0" fmla="*/ 2873095 w 3977619"/>
              <a:gd name="connsiteY0" fmla="*/ 0 h 4641440"/>
              <a:gd name="connsiteX1" fmla="*/ 2874377 w 3977619"/>
              <a:gd name="connsiteY1" fmla="*/ 0 h 4641440"/>
              <a:gd name="connsiteX2" fmla="*/ 3977619 w 3977619"/>
              <a:gd name="connsiteY2" fmla="*/ 868171 h 4641440"/>
              <a:gd name="connsiteX3" fmla="*/ 1446049 w 3977619"/>
              <a:gd name="connsiteY3" fmla="*/ 4085204 h 4641440"/>
              <a:gd name="connsiteX4" fmla="*/ 1424090 w 3977619"/>
              <a:gd name="connsiteY4" fmla="*/ 4120519 h 4641440"/>
              <a:gd name="connsiteX5" fmla="*/ 1365805 w 3977619"/>
              <a:gd name="connsiteY5" fmla="*/ 4200450 h 4641440"/>
              <a:gd name="connsiteX6" fmla="*/ 215858 w 3977619"/>
              <a:gd name="connsiteY6" fmla="*/ 4525882 h 4641440"/>
              <a:gd name="connsiteX7" fmla="*/ 261771 w 3977619"/>
              <a:gd name="connsiteY7" fmla="*/ 3331655 h 4641440"/>
              <a:gd name="connsiteX8" fmla="*/ 255320 w 3977619"/>
              <a:gd name="connsiteY8" fmla="*/ 3326579 h 464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7619" h="4641440">
                <a:moveTo>
                  <a:pt x="2873095" y="0"/>
                </a:moveTo>
                <a:lnTo>
                  <a:pt x="2874377" y="0"/>
                </a:lnTo>
                <a:lnTo>
                  <a:pt x="3977619" y="868171"/>
                </a:lnTo>
                <a:lnTo>
                  <a:pt x="1446049" y="4085204"/>
                </a:lnTo>
                <a:lnTo>
                  <a:pt x="1424090" y="4120519"/>
                </a:lnTo>
                <a:cubicBezTo>
                  <a:pt x="1405874" y="4147546"/>
                  <a:pt x="1386444" y="4174223"/>
                  <a:pt x="1365805" y="4200450"/>
                </a:cubicBezTo>
                <a:cubicBezTo>
                  <a:pt x="1035578" y="4620092"/>
                  <a:pt x="520728" y="4765793"/>
                  <a:pt x="215858" y="4525882"/>
                </a:cubicBezTo>
                <a:cubicBezTo>
                  <a:pt x="-89013" y="4285971"/>
                  <a:pt x="-68457" y="3751297"/>
                  <a:pt x="261771" y="3331655"/>
                </a:cubicBezTo>
                <a:lnTo>
                  <a:pt x="255320" y="3326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8" name="图片占位符 107">
            <a:extLst>
              <a:ext uri="{FF2B5EF4-FFF2-40B4-BE49-F238E27FC236}">
                <a16:creationId xmlns:a16="http://schemas.microsoft.com/office/drawing/2014/main" id="{07114EE9-BFB8-4B01-A784-52A31F61433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0070090" y="4285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9" name="图片占位符 108">
            <a:extLst>
              <a:ext uri="{FF2B5EF4-FFF2-40B4-BE49-F238E27FC236}">
                <a16:creationId xmlns:a16="http://schemas.microsoft.com/office/drawing/2014/main" id="{1EC1CD51-CE87-41B2-B12D-194874B75BD9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8849565" y="-1180856"/>
            <a:ext cx="3977619" cy="4642063"/>
          </a:xfrm>
          <a:custGeom>
            <a:avLst/>
            <a:gdLst>
              <a:gd name="connsiteX0" fmla="*/ 2873585 w 3977619"/>
              <a:gd name="connsiteY0" fmla="*/ 0 h 4642063"/>
              <a:gd name="connsiteX1" fmla="*/ 3977619 w 3977619"/>
              <a:gd name="connsiteY1" fmla="*/ 868794 h 4642063"/>
              <a:gd name="connsiteX2" fmla="*/ 1446049 w 3977619"/>
              <a:gd name="connsiteY2" fmla="*/ 4085827 h 4642063"/>
              <a:gd name="connsiteX3" fmla="*/ 1424090 w 3977619"/>
              <a:gd name="connsiteY3" fmla="*/ 4121142 h 4642063"/>
              <a:gd name="connsiteX4" fmla="*/ 1365805 w 3977619"/>
              <a:gd name="connsiteY4" fmla="*/ 4201073 h 4642063"/>
              <a:gd name="connsiteX5" fmla="*/ 215858 w 3977619"/>
              <a:gd name="connsiteY5" fmla="*/ 4526505 h 4642063"/>
              <a:gd name="connsiteX6" fmla="*/ 261770 w 3977619"/>
              <a:gd name="connsiteY6" fmla="*/ 3332278 h 4642063"/>
              <a:gd name="connsiteX7" fmla="*/ 255320 w 3977619"/>
              <a:gd name="connsiteY7" fmla="*/ 3327202 h 46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7619" h="4642063">
                <a:moveTo>
                  <a:pt x="2873585" y="0"/>
                </a:moveTo>
                <a:lnTo>
                  <a:pt x="3977619" y="868794"/>
                </a:lnTo>
                <a:lnTo>
                  <a:pt x="1446049" y="4085827"/>
                </a:lnTo>
                <a:lnTo>
                  <a:pt x="1424090" y="4121142"/>
                </a:lnTo>
                <a:cubicBezTo>
                  <a:pt x="1405874" y="4148169"/>
                  <a:pt x="1386444" y="4174846"/>
                  <a:pt x="1365805" y="4201073"/>
                </a:cubicBezTo>
                <a:cubicBezTo>
                  <a:pt x="1035578" y="4620715"/>
                  <a:pt x="520728" y="4766416"/>
                  <a:pt x="215858" y="4526505"/>
                </a:cubicBezTo>
                <a:cubicBezTo>
                  <a:pt x="-89013" y="4286594"/>
                  <a:pt x="-68457" y="3751920"/>
                  <a:pt x="261770" y="3332278"/>
                </a:cubicBezTo>
                <a:lnTo>
                  <a:pt x="255320" y="3327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1F2194DA-7C3F-46FE-B280-8237899FE56E}"/>
              </a:ext>
            </a:extLst>
          </p:cNvPr>
          <p:cNvCxnSpPr>
            <a:cxnSpLocks/>
          </p:cNvCxnSpPr>
          <p:nvPr userDrawn="1"/>
        </p:nvCxnSpPr>
        <p:spPr>
          <a:xfrm>
            <a:off x="2898600" y="3613117"/>
            <a:ext cx="0" cy="1627956"/>
          </a:xfrm>
          <a:prstGeom prst="line">
            <a:avLst/>
          </a:prstGeom>
          <a:ln w="15875" cap="rnd">
            <a:solidFill>
              <a:srgbClr val="A6A6A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08015B19-0B4B-4B1E-A720-51E7AA4720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88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99D2924-4692-41C7-932A-1023830E5712}"/>
              </a:ext>
            </a:extLst>
          </p:cNvPr>
          <p:cNvCxnSpPr>
            <a:stCxn id="73" idx="2"/>
            <a:endCxn id="35" idx="6"/>
          </p:cNvCxnSpPr>
          <p:nvPr/>
        </p:nvCxnSpPr>
        <p:spPr>
          <a:xfrm>
            <a:off x="2116959" y="3743216"/>
            <a:ext cx="8373026" cy="0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îş1îďè">
            <a:extLst>
              <a:ext uri="{FF2B5EF4-FFF2-40B4-BE49-F238E27FC236}">
                <a16:creationId xmlns:a16="http://schemas.microsoft.com/office/drawing/2014/main" id="{B1509637-CE2C-40B6-B1A1-AD75D0EFFD80}"/>
              </a:ext>
            </a:extLst>
          </p:cNvPr>
          <p:cNvGrpSpPr/>
          <p:nvPr/>
        </p:nvGrpSpPr>
        <p:grpSpPr>
          <a:xfrm>
            <a:off x="1728038" y="2308582"/>
            <a:ext cx="849842" cy="942956"/>
            <a:chOff x="1514216" y="1539875"/>
            <a:chExt cx="849842" cy="942956"/>
          </a:xfrm>
        </p:grpSpPr>
        <p:sp>
          <p:nvSpPr>
            <p:cNvPr id="76" name="ïṥļíḑe">
              <a:extLst>
                <a:ext uri="{FF2B5EF4-FFF2-40B4-BE49-F238E27FC236}">
                  <a16:creationId xmlns:a16="http://schemas.microsoft.com/office/drawing/2014/main" id="{1C0EDD01-7FFF-494A-8645-4BD480F641F4}"/>
                </a:ext>
              </a:extLst>
            </p:cNvPr>
            <p:cNvSpPr/>
            <p:nvPr/>
          </p:nvSpPr>
          <p:spPr bwMode="auto">
            <a:xfrm>
              <a:off x="1514216" y="1539875"/>
              <a:ext cx="849842" cy="942956"/>
            </a:xfrm>
            <a:custGeom>
              <a:avLst/>
              <a:gdLst>
                <a:gd name="T0" fmla="*/ 668 w 1369"/>
                <a:gd name="T1" fmla="*/ 0 h 1519"/>
                <a:gd name="T2" fmla="*/ 702 w 1369"/>
                <a:gd name="T3" fmla="*/ 0 h 1519"/>
                <a:gd name="T4" fmla="*/ 736 w 1369"/>
                <a:gd name="T5" fmla="*/ 7 h 1519"/>
                <a:gd name="T6" fmla="*/ 768 w 1369"/>
                <a:gd name="T7" fmla="*/ 21 h 1519"/>
                <a:gd name="T8" fmla="*/ 1284 w 1369"/>
                <a:gd name="T9" fmla="*/ 318 h 1519"/>
                <a:gd name="T10" fmla="*/ 1313 w 1369"/>
                <a:gd name="T11" fmla="*/ 339 h 1519"/>
                <a:gd name="T12" fmla="*/ 1337 w 1369"/>
                <a:gd name="T13" fmla="*/ 364 h 1519"/>
                <a:gd name="T14" fmla="*/ 1354 w 1369"/>
                <a:gd name="T15" fmla="*/ 395 h 1519"/>
                <a:gd name="T16" fmla="*/ 1364 w 1369"/>
                <a:gd name="T17" fmla="*/ 429 h 1519"/>
                <a:gd name="T18" fmla="*/ 1369 w 1369"/>
                <a:gd name="T19" fmla="*/ 465 h 1519"/>
                <a:gd name="T20" fmla="*/ 1369 w 1369"/>
                <a:gd name="T21" fmla="*/ 1054 h 1519"/>
                <a:gd name="T22" fmla="*/ 1364 w 1369"/>
                <a:gd name="T23" fmla="*/ 1090 h 1519"/>
                <a:gd name="T24" fmla="*/ 1354 w 1369"/>
                <a:gd name="T25" fmla="*/ 1124 h 1519"/>
                <a:gd name="T26" fmla="*/ 1337 w 1369"/>
                <a:gd name="T27" fmla="*/ 1154 h 1519"/>
                <a:gd name="T28" fmla="*/ 1313 w 1369"/>
                <a:gd name="T29" fmla="*/ 1181 h 1519"/>
                <a:gd name="T30" fmla="*/ 1284 w 1369"/>
                <a:gd name="T31" fmla="*/ 1201 h 1519"/>
                <a:gd name="T32" fmla="*/ 768 w 1369"/>
                <a:gd name="T33" fmla="*/ 1497 h 1519"/>
                <a:gd name="T34" fmla="*/ 736 w 1369"/>
                <a:gd name="T35" fmla="*/ 1512 h 1519"/>
                <a:gd name="T36" fmla="*/ 702 w 1369"/>
                <a:gd name="T37" fmla="*/ 1519 h 1519"/>
                <a:gd name="T38" fmla="*/ 668 w 1369"/>
                <a:gd name="T39" fmla="*/ 1519 h 1519"/>
                <a:gd name="T40" fmla="*/ 632 w 1369"/>
                <a:gd name="T41" fmla="*/ 1512 h 1519"/>
                <a:gd name="T42" fmla="*/ 599 w 1369"/>
                <a:gd name="T43" fmla="*/ 1497 h 1519"/>
                <a:gd name="T44" fmla="*/ 85 w 1369"/>
                <a:gd name="T45" fmla="*/ 1201 h 1519"/>
                <a:gd name="T46" fmla="*/ 56 w 1369"/>
                <a:gd name="T47" fmla="*/ 1181 h 1519"/>
                <a:gd name="T48" fmla="*/ 32 w 1369"/>
                <a:gd name="T49" fmla="*/ 1154 h 1519"/>
                <a:gd name="T50" fmla="*/ 15 w 1369"/>
                <a:gd name="T51" fmla="*/ 1124 h 1519"/>
                <a:gd name="T52" fmla="*/ 3 w 1369"/>
                <a:gd name="T53" fmla="*/ 1090 h 1519"/>
                <a:gd name="T54" fmla="*/ 0 w 1369"/>
                <a:gd name="T55" fmla="*/ 1054 h 1519"/>
                <a:gd name="T56" fmla="*/ 0 w 1369"/>
                <a:gd name="T57" fmla="*/ 465 h 1519"/>
                <a:gd name="T58" fmla="*/ 3 w 1369"/>
                <a:gd name="T59" fmla="*/ 429 h 1519"/>
                <a:gd name="T60" fmla="*/ 15 w 1369"/>
                <a:gd name="T61" fmla="*/ 395 h 1519"/>
                <a:gd name="T62" fmla="*/ 32 w 1369"/>
                <a:gd name="T63" fmla="*/ 364 h 1519"/>
                <a:gd name="T64" fmla="*/ 56 w 1369"/>
                <a:gd name="T65" fmla="*/ 339 h 1519"/>
                <a:gd name="T66" fmla="*/ 85 w 1369"/>
                <a:gd name="T67" fmla="*/ 318 h 1519"/>
                <a:gd name="T68" fmla="*/ 599 w 1369"/>
                <a:gd name="T69" fmla="*/ 21 h 1519"/>
                <a:gd name="T70" fmla="*/ 632 w 1369"/>
                <a:gd name="T71" fmla="*/ 7 h 1519"/>
                <a:gd name="T72" fmla="*/ 668 w 1369"/>
                <a:gd name="T73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9" h="1519">
                  <a:moveTo>
                    <a:pt x="668" y="0"/>
                  </a:moveTo>
                  <a:lnTo>
                    <a:pt x="702" y="0"/>
                  </a:lnTo>
                  <a:lnTo>
                    <a:pt x="736" y="7"/>
                  </a:lnTo>
                  <a:lnTo>
                    <a:pt x="768" y="21"/>
                  </a:lnTo>
                  <a:lnTo>
                    <a:pt x="1284" y="318"/>
                  </a:lnTo>
                  <a:lnTo>
                    <a:pt x="1313" y="339"/>
                  </a:lnTo>
                  <a:lnTo>
                    <a:pt x="1337" y="364"/>
                  </a:lnTo>
                  <a:lnTo>
                    <a:pt x="1354" y="395"/>
                  </a:lnTo>
                  <a:lnTo>
                    <a:pt x="1364" y="429"/>
                  </a:lnTo>
                  <a:lnTo>
                    <a:pt x="1369" y="465"/>
                  </a:lnTo>
                  <a:lnTo>
                    <a:pt x="1369" y="1054"/>
                  </a:lnTo>
                  <a:lnTo>
                    <a:pt x="1364" y="1090"/>
                  </a:lnTo>
                  <a:lnTo>
                    <a:pt x="1354" y="1124"/>
                  </a:lnTo>
                  <a:lnTo>
                    <a:pt x="1337" y="1154"/>
                  </a:lnTo>
                  <a:lnTo>
                    <a:pt x="1313" y="1181"/>
                  </a:lnTo>
                  <a:lnTo>
                    <a:pt x="1284" y="1201"/>
                  </a:lnTo>
                  <a:lnTo>
                    <a:pt x="768" y="1497"/>
                  </a:lnTo>
                  <a:lnTo>
                    <a:pt x="736" y="1512"/>
                  </a:lnTo>
                  <a:lnTo>
                    <a:pt x="702" y="1519"/>
                  </a:lnTo>
                  <a:lnTo>
                    <a:pt x="668" y="1519"/>
                  </a:lnTo>
                  <a:lnTo>
                    <a:pt x="632" y="1512"/>
                  </a:lnTo>
                  <a:lnTo>
                    <a:pt x="599" y="1497"/>
                  </a:lnTo>
                  <a:lnTo>
                    <a:pt x="85" y="1201"/>
                  </a:lnTo>
                  <a:lnTo>
                    <a:pt x="56" y="1181"/>
                  </a:lnTo>
                  <a:lnTo>
                    <a:pt x="32" y="1154"/>
                  </a:lnTo>
                  <a:lnTo>
                    <a:pt x="15" y="1124"/>
                  </a:lnTo>
                  <a:lnTo>
                    <a:pt x="3" y="1090"/>
                  </a:lnTo>
                  <a:lnTo>
                    <a:pt x="0" y="1054"/>
                  </a:lnTo>
                  <a:lnTo>
                    <a:pt x="0" y="465"/>
                  </a:lnTo>
                  <a:lnTo>
                    <a:pt x="3" y="429"/>
                  </a:lnTo>
                  <a:lnTo>
                    <a:pt x="15" y="395"/>
                  </a:lnTo>
                  <a:lnTo>
                    <a:pt x="32" y="364"/>
                  </a:lnTo>
                  <a:lnTo>
                    <a:pt x="56" y="339"/>
                  </a:lnTo>
                  <a:lnTo>
                    <a:pt x="85" y="318"/>
                  </a:lnTo>
                  <a:lnTo>
                    <a:pt x="599" y="21"/>
                  </a:lnTo>
                  <a:lnTo>
                    <a:pt x="632" y="7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1E5B84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ru-RU" sz="1600" i="1" u="sng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7" name="íṣļïḓé">
              <a:extLst>
                <a:ext uri="{FF2B5EF4-FFF2-40B4-BE49-F238E27FC236}">
                  <a16:creationId xmlns:a16="http://schemas.microsoft.com/office/drawing/2014/main" id="{D1449E20-BA61-4306-8506-3166039F4DEA}"/>
                </a:ext>
              </a:extLst>
            </p:cNvPr>
            <p:cNvSpPr/>
            <p:nvPr/>
          </p:nvSpPr>
          <p:spPr>
            <a:xfrm>
              <a:off x="1765403" y="1865079"/>
              <a:ext cx="347468" cy="292548"/>
            </a:xfrm>
            <a:custGeom>
              <a:avLst/>
              <a:gdLst>
                <a:gd name="connsiteX0" fmla="*/ 54158 w 604539"/>
                <a:gd name="connsiteY0" fmla="*/ 287695 h 508988"/>
                <a:gd name="connsiteX1" fmla="*/ 242194 w 604539"/>
                <a:gd name="connsiteY1" fmla="*/ 287695 h 508988"/>
                <a:gd name="connsiteX2" fmla="*/ 264990 w 604539"/>
                <a:gd name="connsiteY2" fmla="*/ 306729 h 508988"/>
                <a:gd name="connsiteX3" fmla="*/ 295264 w 604539"/>
                <a:gd name="connsiteY3" fmla="*/ 478149 h 508988"/>
                <a:gd name="connsiteX4" fmla="*/ 296591 w 604539"/>
                <a:gd name="connsiteY4" fmla="*/ 485739 h 508988"/>
                <a:gd name="connsiteX5" fmla="*/ 273433 w 604539"/>
                <a:gd name="connsiteY5" fmla="*/ 508988 h 508988"/>
                <a:gd name="connsiteX6" fmla="*/ 273071 w 604539"/>
                <a:gd name="connsiteY6" fmla="*/ 508988 h 508988"/>
                <a:gd name="connsiteX7" fmla="*/ 23160 w 604539"/>
                <a:gd name="connsiteY7" fmla="*/ 508988 h 508988"/>
                <a:gd name="connsiteX8" fmla="*/ 5430 w 604539"/>
                <a:gd name="connsiteY8" fmla="*/ 500676 h 508988"/>
                <a:gd name="connsiteX9" fmla="*/ 364 w 604539"/>
                <a:gd name="connsiteY9" fmla="*/ 481763 h 508988"/>
                <a:gd name="connsiteX10" fmla="*/ 31241 w 604539"/>
                <a:gd name="connsiteY10" fmla="*/ 306729 h 508988"/>
                <a:gd name="connsiteX11" fmla="*/ 54158 w 604539"/>
                <a:gd name="connsiteY11" fmla="*/ 287695 h 508988"/>
                <a:gd name="connsiteX12" fmla="*/ 362106 w 604539"/>
                <a:gd name="connsiteY12" fmla="*/ 287554 h 508988"/>
                <a:gd name="connsiteX13" fmla="*/ 550142 w 604539"/>
                <a:gd name="connsiteY13" fmla="*/ 287554 h 508988"/>
                <a:gd name="connsiteX14" fmla="*/ 572938 w 604539"/>
                <a:gd name="connsiteY14" fmla="*/ 306710 h 508988"/>
                <a:gd name="connsiteX15" fmla="*/ 603212 w 604539"/>
                <a:gd name="connsiteY15" fmla="*/ 478147 h 508988"/>
                <a:gd name="connsiteX16" fmla="*/ 604539 w 604539"/>
                <a:gd name="connsiteY16" fmla="*/ 485736 h 508988"/>
                <a:gd name="connsiteX17" fmla="*/ 581381 w 604539"/>
                <a:gd name="connsiteY17" fmla="*/ 508988 h 508988"/>
                <a:gd name="connsiteX18" fmla="*/ 581019 w 604539"/>
                <a:gd name="connsiteY18" fmla="*/ 508988 h 508988"/>
                <a:gd name="connsiteX19" fmla="*/ 331108 w 604539"/>
                <a:gd name="connsiteY19" fmla="*/ 508988 h 508988"/>
                <a:gd name="connsiteX20" fmla="*/ 313378 w 604539"/>
                <a:gd name="connsiteY20" fmla="*/ 500675 h 508988"/>
                <a:gd name="connsiteX21" fmla="*/ 308312 w 604539"/>
                <a:gd name="connsiteY21" fmla="*/ 481761 h 508988"/>
                <a:gd name="connsiteX22" fmla="*/ 339189 w 604539"/>
                <a:gd name="connsiteY22" fmla="*/ 306710 h 508988"/>
                <a:gd name="connsiteX23" fmla="*/ 362106 w 604539"/>
                <a:gd name="connsiteY23" fmla="*/ 287554 h 508988"/>
                <a:gd name="connsiteX24" fmla="*/ 208081 w 604539"/>
                <a:gd name="connsiteY24" fmla="*/ 54053 h 508988"/>
                <a:gd name="connsiteX25" fmla="*/ 396118 w 604539"/>
                <a:gd name="connsiteY25" fmla="*/ 54053 h 508988"/>
                <a:gd name="connsiteX26" fmla="*/ 419034 w 604539"/>
                <a:gd name="connsiteY26" fmla="*/ 73201 h 508988"/>
                <a:gd name="connsiteX27" fmla="*/ 449308 w 604539"/>
                <a:gd name="connsiteY27" fmla="*/ 244446 h 508988"/>
                <a:gd name="connsiteX28" fmla="*/ 450635 w 604539"/>
                <a:gd name="connsiteY28" fmla="*/ 252154 h 508988"/>
                <a:gd name="connsiteX29" fmla="*/ 427357 w 604539"/>
                <a:gd name="connsiteY29" fmla="*/ 275275 h 508988"/>
                <a:gd name="connsiteX30" fmla="*/ 427115 w 604539"/>
                <a:gd name="connsiteY30" fmla="*/ 275275 h 508988"/>
                <a:gd name="connsiteX31" fmla="*/ 177204 w 604539"/>
                <a:gd name="connsiteY31" fmla="*/ 275275 h 508988"/>
                <a:gd name="connsiteX32" fmla="*/ 159353 w 604539"/>
                <a:gd name="connsiteY32" fmla="*/ 266966 h 508988"/>
                <a:gd name="connsiteX33" fmla="*/ 154288 w 604539"/>
                <a:gd name="connsiteY33" fmla="*/ 248059 h 508988"/>
                <a:gd name="connsiteX34" fmla="*/ 185285 w 604539"/>
                <a:gd name="connsiteY34" fmla="*/ 73201 h 508988"/>
                <a:gd name="connsiteX35" fmla="*/ 208081 w 604539"/>
                <a:gd name="connsiteY35" fmla="*/ 54053 h 508988"/>
                <a:gd name="connsiteX36" fmla="*/ 518273 w 604539"/>
                <a:gd name="connsiteY36" fmla="*/ 0 h 508988"/>
                <a:gd name="connsiteX37" fmla="*/ 541548 w 604539"/>
                <a:gd name="connsiteY37" fmla="*/ 23244 h 508988"/>
                <a:gd name="connsiteX38" fmla="*/ 541548 w 604539"/>
                <a:gd name="connsiteY38" fmla="*/ 54075 h 508988"/>
                <a:gd name="connsiteX39" fmla="*/ 572422 w 604539"/>
                <a:gd name="connsiteY39" fmla="*/ 54075 h 508988"/>
                <a:gd name="connsiteX40" fmla="*/ 595577 w 604539"/>
                <a:gd name="connsiteY40" fmla="*/ 77199 h 508988"/>
                <a:gd name="connsiteX41" fmla="*/ 572422 w 604539"/>
                <a:gd name="connsiteY41" fmla="*/ 100322 h 508988"/>
                <a:gd name="connsiteX42" fmla="*/ 541548 w 604539"/>
                <a:gd name="connsiteY42" fmla="*/ 100322 h 508988"/>
                <a:gd name="connsiteX43" fmla="*/ 541548 w 604539"/>
                <a:gd name="connsiteY43" fmla="*/ 131274 h 508988"/>
                <a:gd name="connsiteX44" fmla="*/ 518273 w 604539"/>
                <a:gd name="connsiteY44" fmla="*/ 154397 h 508988"/>
                <a:gd name="connsiteX45" fmla="*/ 495117 w 604539"/>
                <a:gd name="connsiteY45" fmla="*/ 131274 h 508988"/>
                <a:gd name="connsiteX46" fmla="*/ 495117 w 604539"/>
                <a:gd name="connsiteY46" fmla="*/ 100322 h 508988"/>
                <a:gd name="connsiteX47" fmla="*/ 464244 w 604539"/>
                <a:gd name="connsiteY47" fmla="*/ 100322 h 508988"/>
                <a:gd name="connsiteX48" fmla="*/ 440968 w 604539"/>
                <a:gd name="connsiteY48" fmla="*/ 77199 h 508988"/>
                <a:gd name="connsiteX49" fmla="*/ 464244 w 604539"/>
                <a:gd name="connsiteY49" fmla="*/ 54075 h 508988"/>
                <a:gd name="connsiteX50" fmla="*/ 495117 w 604539"/>
                <a:gd name="connsiteY50" fmla="*/ 54075 h 508988"/>
                <a:gd name="connsiteX51" fmla="*/ 495117 w 604539"/>
                <a:gd name="connsiteY51" fmla="*/ 23244 h 508988"/>
                <a:gd name="connsiteX52" fmla="*/ 518273 w 604539"/>
                <a:gd name="connsiteY52" fmla="*/ 0 h 50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4539" h="508988">
                  <a:moveTo>
                    <a:pt x="54158" y="287695"/>
                  </a:moveTo>
                  <a:lnTo>
                    <a:pt x="242194" y="287695"/>
                  </a:lnTo>
                  <a:cubicBezTo>
                    <a:pt x="253411" y="287695"/>
                    <a:pt x="263060" y="295766"/>
                    <a:pt x="264990" y="306729"/>
                  </a:cubicBezTo>
                  <a:lnTo>
                    <a:pt x="295264" y="478149"/>
                  </a:lnTo>
                  <a:cubicBezTo>
                    <a:pt x="296109" y="480559"/>
                    <a:pt x="296591" y="483088"/>
                    <a:pt x="296591" y="485739"/>
                  </a:cubicBezTo>
                  <a:cubicBezTo>
                    <a:pt x="296591" y="498628"/>
                    <a:pt x="286218" y="508988"/>
                    <a:pt x="273433" y="508988"/>
                  </a:cubicBezTo>
                  <a:lnTo>
                    <a:pt x="273071" y="508988"/>
                  </a:lnTo>
                  <a:lnTo>
                    <a:pt x="23160" y="508988"/>
                  </a:lnTo>
                  <a:cubicBezTo>
                    <a:pt x="16285" y="508988"/>
                    <a:pt x="9772" y="505977"/>
                    <a:pt x="5430" y="500676"/>
                  </a:cubicBezTo>
                  <a:cubicBezTo>
                    <a:pt x="967" y="495496"/>
                    <a:pt x="-842" y="488509"/>
                    <a:pt x="364" y="481763"/>
                  </a:cubicBezTo>
                  <a:lnTo>
                    <a:pt x="31241" y="306729"/>
                  </a:lnTo>
                  <a:cubicBezTo>
                    <a:pt x="33171" y="295766"/>
                    <a:pt x="42820" y="287695"/>
                    <a:pt x="54158" y="287695"/>
                  </a:cubicBezTo>
                  <a:close/>
                  <a:moveTo>
                    <a:pt x="362106" y="287554"/>
                  </a:moveTo>
                  <a:lnTo>
                    <a:pt x="550142" y="287554"/>
                  </a:lnTo>
                  <a:cubicBezTo>
                    <a:pt x="561359" y="287554"/>
                    <a:pt x="571008" y="295747"/>
                    <a:pt x="572938" y="306710"/>
                  </a:cubicBezTo>
                  <a:lnTo>
                    <a:pt x="603212" y="478147"/>
                  </a:lnTo>
                  <a:cubicBezTo>
                    <a:pt x="604057" y="480556"/>
                    <a:pt x="604539" y="483086"/>
                    <a:pt x="604539" y="485736"/>
                  </a:cubicBezTo>
                  <a:cubicBezTo>
                    <a:pt x="604539" y="498627"/>
                    <a:pt x="594166" y="508988"/>
                    <a:pt x="581381" y="508988"/>
                  </a:cubicBezTo>
                  <a:lnTo>
                    <a:pt x="581019" y="508988"/>
                  </a:lnTo>
                  <a:lnTo>
                    <a:pt x="331108" y="508988"/>
                  </a:lnTo>
                  <a:cubicBezTo>
                    <a:pt x="324233" y="508988"/>
                    <a:pt x="317720" y="505976"/>
                    <a:pt x="313378" y="500675"/>
                  </a:cubicBezTo>
                  <a:cubicBezTo>
                    <a:pt x="308915" y="495495"/>
                    <a:pt x="307106" y="488507"/>
                    <a:pt x="308312" y="481761"/>
                  </a:cubicBezTo>
                  <a:lnTo>
                    <a:pt x="339189" y="306710"/>
                  </a:lnTo>
                  <a:cubicBezTo>
                    <a:pt x="341119" y="295747"/>
                    <a:pt x="350768" y="287554"/>
                    <a:pt x="362106" y="287554"/>
                  </a:cubicBezTo>
                  <a:close/>
                  <a:moveTo>
                    <a:pt x="208081" y="54053"/>
                  </a:moveTo>
                  <a:lnTo>
                    <a:pt x="396118" y="54053"/>
                  </a:lnTo>
                  <a:cubicBezTo>
                    <a:pt x="407455" y="54053"/>
                    <a:pt x="417104" y="62122"/>
                    <a:pt x="419034" y="73201"/>
                  </a:cubicBezTo>
                  <a:lnTo>
                    <a:pt x="449308" y="244446"/>
                  </a:lnTo>
                  <a:cubicBezTo>
                    <a:pt x="450153" y="246855"/>
                    <a:pt x="450635" y="249504"/>
                    <a:pt x="450635" y="252154"/>
                  </a:cubicBezTo>
                  <a:cubicBezTo>
                    <a:pt x="450635" y="264919"/>
                    <a:pt x="440262" y="275275"/>
                    <a:pt x="427357" y="275275"/>
                  </a:cubicBezTo>
                  <a:lnTo>
                    <a:pt x="427115" y="275275"/>
                  </a:lnTo>
                  <a:lnTo>
                    <a:pt x="177204" y="275275"/>
                  </a:lnTo>
                  <a:cubicBezTo>
                    <a:pt x="170329" y="275275"/>
                    <a:pt x="163816" y="272265"/>
                    <a:pt x="159353" y="266966"/>
                  </a:cubicBezTo>
                  <a:cubicBezTo>
                    <a:pt x="155011" y="261788"/>
                    <a:pt x="153202" y="254803"/>
                    <a:pt x="154288" y="248059"/>
                  </a:cubicBezTo>
                  <a:lnTo>
                    <a:pt x="185285" y="73201"/>
                  </a:lnTo>
                  <a:cubicBezTo>
                    <a:pt x="187215" y="62122"/>
                    <a:pt x="196864" y="54053"/>
                    <a:pt x="208081" y="54053"/>
                  </a:cubicBezTo>
                  <a:close/>
                  <a:moveTo>
                    <a:pt x="518273" y="0"/>
                  </a:moveTo>
                  <a:cubicBezTo>
                    <a:pt x="531177" y="0"/>
                    <a:pt x="541548" y="10358"/>
                    <a:pt x="541548" y="23244"/>
                  </a:cubicBezTo>
                  <a:lnTo>
                    <a:pt x="541548" y="54075"/>
                  </a:lnTo>
                  <a:lnTo>
                    <a:pt x="572422" y="54075"/>
                  </a:lnTo>
                  <a:cubicBezTo>
                    <a:pt x="585205" y="54075"/>
                    <a:pt x="595577" y="64433"/>
                    <a:pt x="595577" y="77199"/>
                  </a:cubicBezTo>
                  <a:cubicBezTo>
                    <a:pt x="595577" y="89965"/>
                    <a:pt x="585205" y="100322"/>
                    <a:pt x="572422" y="100322"/>
                  </a:cubicBezTo>
                  <a:lnTo>
                    <a:pt x="541548" y="100322"/>
                  </a:lnTo>
                  <a:lnTo>
                    <a:pt x="541548" y="131274"/>
                  </a:lnTo>
                  <a:cubicBezTo>
                    <a:pt x="541548" y="144040"/>
                    <a:pt x="531177" y="154397"/>
                    <a:pt x="518273" y="154397"/>
                  </a:cubicBezTo>
                  <a:cubicBezTo>
                    <a:pt x="505489" y="154397"/>
                    <a:pt x="495117" y="144040"/>
                    <a:pt x="495117" y="131274"/>
                  </a:cubicBezTo>
                  <a:lnTo>
                    <a:pt x="495117" y="100322"/>
                  </a:lnTo>
                  <a:lnTo>
                    <a:pt x="464244" y="100322"/>
                  </a:lnTo>
                  <a:cubicBezTo>
                    <a:pt x="451340" y="100322"/>
                    <a:pt x="440968" y="89965"/>
                    <a:pt x="440968" y="77199"/>
                  </a:cubicBezTo>
                  <a:cubicBezTo>
                    <a:pt x="440968" y="64433"/>
                    <a:pt x="451340" y="54075"/>
                    <a:pt x="464244" y="54075"/>
                  </a:cubicBezTo>
                  <a:lnTo>
                    <a:pt x="495117" y="54075"/>
                  </a:lnTo>
                  <a:lnTo>
                    <a:pt x="495117" y="23244"/>
                  </a:lnTo>
                  <a:cubicBezTo>
                    <a:pt x="495117" y="10358"/>
                    <a:pt x="505489" y="0"/>
                    <a:pt x="518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71" name="ïŝḷïḓê">
            <a:extLst>
              <a:ext uri="{FF2B5EF4-FFF2-40B4-BE49-F238E27FC236}">
                <a16:creationId xmlns:a16="http://schemas.microsoft.com/office/drawing/2014/main" id="{F1CDE1CE-1813-4A7A-9CF0-C69E469290A1}"/>
              </a:ext>
            </a:extLst>
          </p:cNvPr>
          <p:cNvGrpSpPr/>
          <p:nvPr/>
        </p:nvGrpSpPr>
        <p:grpSpPr>
          <a:xfrm>
            <a:off x="2116959" y="3251538"/>
            <a:ext cx="72000" cy="527678"/>
            <a:chOff x="1903137" y="2482831"/>
            <a:chExt cx="72000" cy="527678"/>
          </a:xfrm>
        </p:grpSpPr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0A9F7E0-38FF-4D8B-98B4-83C706CEDFDE}"/>
                </a:ext>
              </a:extLst>
            </p:cNvPr>
            <p:cNvCxnSpPr/>
            <p:nvPr/>
          </p:nvCxnSpPr>
          <p:spPr>
            <a:xfrm>
              <a:off x="1939137" y="2482831"/>
              <a:ext cx="0" cy="455678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ï$ļiḋê">
              <a:extLst>
                <a:ext uri="{FF2B5EF4-FFF2-40B4-BE49-F238E27FC236}">
                  <a16:creationId xmlns:a16="http://schemas.microsoft.com/office/drawing/2014/main" id="{AB4F06EC-5E1D-4577-AB6A-F5654E4E75B2}"/>
                </a:ext>
              </a:extLst>
            </p:cNvPr>
            <p:cNvSpPr/>
            <p:nvPr/>
          </p:nvSpPr>
          <p:spPr>
            <a:xfrm>
              <a:off x="1903137" y="2938509"/>
              <a:ext cx="72000" cy="72000"/>
            </a:xfrm>
            <a:prstGeom prst="ellipse">
              <a:avLst/>
            </a:prstGeom>
            <a:solidFill>
              <a:srgbClr val="1E5B84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6" name="iṡ1íḑe">
            <a:extLst>
              <a:ext uri="{FF2B5EF4-FFF2-40B4-BE49-F238E27FC236}">
                <a16:creationId xmlns:a16="http://schemas.microsoft.com/office/drawing/2014/main" id="{59D7EBD6-F551-4DB5-A5DE-42795107893F}"/>
              </a:ext>
            </a:extLst>
          </p:cNvPr>
          <p:cNvGrpSpPr/>
          <p:nvPr/>
        </p:nvGrpSpPr>
        <p:grpSpPr>
          <a:xfrm>
            <a:off x="3803295" y="2308582"/>
            <a:ext cx="849842" cy="2213712"/>
            <a:chOff x="3589473" y="1539875"/>
            <a:chExt cx="849842" cy="2213712"/>
          </a:xfrm>
        </p:grpSpPr>
        <p:grpSp>
          <p:nvGrpSpPr>
            <p:cNvPr id="58" name="îšḻíďe">
              <a:extLst>
                <a:ext uri="{FF2B5EF4-FFF2-40B4-BE49-F238E27FC236}">
                  <a16:creationId xmlns:a16="http://schemas.microsoft.com/office/drawing/2014/main" id="{35F2D3D9-1BF2-4810-B6F8-EC2A6EE13286}"/>
                </a:ext>
              </a:extLst>
            </p:cNvPr>
            <p:cNvGrpSpPr/>
            <p:nvPr/>
          </p:nvGrpSpPr>
          <p:grpSpPr>
            <a:xfrm>
              <a:off x="3589473" y="1539875"/>
              <a:ext cx="849842" cy="942956"/>
              <a:chOff x="3589473" y="1539875"/>
              <a:chExt cx="849842" cy="942956"/>
            </a:xfrm>
          </p:grpSpPr>
          <p:sp>
            <p:nvSpPr>
              <p:cNvPr id="66" name="iŝlïdè">
                <a:extLst>
                  <a:ext uri="{FF2B5EF4-FFF2-40B4-BE49-F238E27FC236}">
                    <a16:creationId xmlns:a16="http://schemas.microsoft.com/office/drawing/2014/main" id="{5479A644-BB3E-42C5-BBAC-4D744B61D648}"/>
                  </a:ext>
                </a:extLst>
              </p:cNvPr>
              <p:cNvSpPr/>
              <p:nvPr/>
            </p:nvSpPr>
            <p:spPr bwMode="auto">
              <a:xfrm>
                <a:off x="3589473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67" name="ïṧḷîḑê">
                <a:extLst>
                  <a:ext uri="{FF2B5EF4-FFF2-40B4-BE49-F238E27FC236}">
                    <a16:creationId xmlns:a16="http://schemas.microsoft.com/office/drawing/2014/main" id="{A877D1F9-5565-4DBA-9583-07044D0D0848}"/>
                  </a:ext>
                </a:extLst>
              </p:cNvPr>
              <p:cNvSpPr/>
              <p:nvPr/>
            </p:nvSpPr>
            <p:spPr>
              <a:xfrm>
                <a:off x="3840660" y="1858244"/>
                <a:ext cx="347468" cy="306219"/>
              </a:xfrm>
              <a:custGeom>
                <a:avLst/>
                <a:gdLst>
                  <a:gd name="T0" fmla="*/ 2472 w 2641"/>
                  <a:gd name="T1" fmla="*/ 1969 h 2331"/>
                  <a:gd name="T2" fmla="*/ 2472 w 2641"/>
                  <a:gd name="T3" fmla="*/ 1969 h 2331"/>
                  <a:gd name="T4" fmla="*/ 2426 w 2641"/>
                  <a:gd name="T5" fmla="*/ 2194 h 2331"/>
                  <a:gd name="T6" fmla="*/ 2258 w 2641"/>
                  <a:gd name="T7" fmla="*/ 2331 h 2331"/>
                  <a:gd name="T8" fmla="*/ 269 w 2641"/>
                  <a:gd name="T9" fmla="*/ 2331 h 2331"/>
                  <a:gd name="T10" fmla="*/ 101 w 2641"/>
                  <a:gd name="T11" fmla="*/ 2126 h 2331"/>
                  <a:gd name="T12" fmla="*/ 293 w 2641"/>
                  <a:gd name="T13" fmla="*/ 1188 h 2331"/>
                  <a:gd name="T14" fmla="*/ 414 w 2641"/>
                  <a:gd name="T15" fmla="*/ 1052 h 2331"/>
                  <a:gd name="T16" fmla="*/ 414 w 2641"/>
                  <a:gd name="T17" fmla="*/ 1052 h 2331"/>
                  <a:gd name="T18" fmla="*/ 428 w 2641"/>
                  <a:gd name="T19" fmla="*/ 1049 h 2331"/>
                  <a:gd name="T20" fmla="*/ 428 w 2641"/>
                  <a:gd name="T21" fmla="*/ 1048 h 2331"/>
                  <a:gd name="T22" fmla="*/ 441 w 2641"/>
                  <a:gd name="T23" fmla="*/ 1046 h 2331"/>
                  <a:gd name="T24" fmla="*/ 445 w 2641"/>
                  <a:gd name="T25" fmla="*/ 1045 h 2331"/>
                  <a:gd name="T26" fmla="*/ 455 w 2641"/>
                  <a:gd name="T27" fmla="*/ 1044 h 2331"/>
                  <a:gd name="T28" fmla="*/ 470 w 2641"/>
                  <a:gd name="T29" fmla="*/ 1044 h 2331"/>
                  <a:gd name="T30" fmla="*/ 548 w 2641"/>
                  <a:gd name="T31" fmla="*/ 1044 h 2331"/>
                  <a:gd name="T32" fmla="*/ 2118 w 2641"/>
                  <a:gd name="T33" fmla="*/ 1044 h 2331"/>
                  <a:gd name="T34" fmla="*/ 2251 w 2641"/>
                  <a:gd name="T35" fmla="*/ 1044 h 2331"/>
                  <a:gd name="T36" fmla="*/ 2472 w 2641"/>
                  <a:gd name="T37" fmla="*/ 1044 h 2331"/>
                  <a:gd name="T38" fmla="*/ 2555 w 2641"/>
                  <a:gd name="T39" fmla="*/ 1044 h 2331"/>
                  <a:gd name="T40" fmla="*/ 2615 w 2641"/>
                  <a:gd name="T41" fmla="*/ 1068 h 2331"/>
                  <a:gd name="T42" fmla="*/ 2641 w 2641"/>
                  <a:gd name="T43" fmla="*/ 1127 h 2331"/>
                  <a:gd name="T44" fmla="*/ 2639 w 2641"/>
                  <a:gd name="T45" fmla="*/ 1147 h 2331"/>
                  <a:gd name="T46" fmla="*/ 2472 w 2641"/>
                  <a:gd name="T47" fmla="*/ 1969 h 2331"/>
                  <a:gd name="T48" fmla="*/ 2471 w 2641"/>
                  <a:gd name="T49" fmla="*/ 910 h 2331"/>
                  <a:gd name="T50" fmla="*/ 2320 w 2641"/>
                  <a:gd name="T51" fmla="*/ 774 h 2331"/>
                  <a:gd name="T52" fmla="*/ 2251 w 2641"/>
                  <a:gd name="T53" fmla="*/ 774 h 2331"/>
                  <a:gd name="T54" fmla="*/ 2251 w 2641"/>
                  <a:gd name="T55" fmla="*/ 910 h 2331"/>
                  <a:gd name="T56" fmla="*/ 2471 w 2641"/>
                  <a:gd name="T57" fmla="*/ 910 h 2331"/>
                  <a:gd name="T58" fmla="*/ 162 w 2641"/>
                  <a:gd name="T59" fmla="*/ 1162 h 2331"/>
                  <a:gd name="T60" fmla="*/ 414 w 2641"/>
                  <a:gd name="T61" fmla="*/ 915 h 2331"/>
                  <a:gd name="T62" fmla="*/ 414 w 2641"/>
                  <a:gd name="T63" fmla="*/ 548 h 2331"/>
                  <a:gd name="T64" fmla="*/ 178 w 2641"/>
                  <a:gd name="T65" fmla="*/ 548 h 2331"/>
                  <a:gd name="T66" fmla="*/ 0 w 2641"/>
                  <a:gd name="T67" fmla="*/ 726 h 2331"/>
                  <a:gd name="T68" fmla="*/ 0 w 2641"/>
                  <a:gd name="T69" fmla="*/ 1955 h 2331"/>
                  <a:gd name="T70" fmla="*/ 162 w 2641"/>
                  <a:gd name="T71" fmla="*/ 1162 h 2331"/>
                  <a:gd name="T72" fmla="*/ 2118 w 2641"/>
                  <a:gd name="T73" fmla="*/ 75 h 2331"/>
                  <a:gd name="T74" fmla="*/ 2118 w 2641"/>
                  <a:gd name="T75" fmla="*/ 910 h 2331"/>
                  <a:gd name="T76" fmla="*/ 548 w 2641"/>
                  <a:gd name="T77" fmla="*/ 910 h 2331"/>
                  <a:gd name="T78" fmla="*/ 548 w 2641"/>
                  <a:gd name="T79" fmla="*/ 75 h 2331"/>
                  <a:gd name="T80" fmla="*/ 623 w 2641"/>
                  <a:gd name="T81" fmla="*/ 0 h 2331"/>
                  <a:gd name="T82" fmla="*/ 2043 w 2641"/>
                  <a:gd name="T83" fmla="*/ 0 h 2331"/>
                  <a:gd name="T84" fmla="*/ 2118 w 2641"/>
                  <a:gd name="T85" fmla="*/ 75 h 2331"/>
                  <a:gd name="T86" fmla="*/ 1926 w 2641"/>
                  <a:gd name="T87" fmla="*/ 665 h 2331"/>
                  <a:gd name="T88" fmla="*/ 1859 w 2641"/>
                  <a:gd name="T89" fmla="*/ 598 h 2331"/>
                  <a:gd name="T90" fmla="*/ 806 w 2641"/>
                  <a:gd name="T91" fmla="*/ 598 h 2331"/>
                  <a:gd name="T92" fmla="*/ 740 w 2641"/>
                  <a:gd name="T93" fmla="*/ 665 h 2331"/>
                  <a:gd name="T94" fmla="*/ 806 w 2641"/>
                  <a:gd name="T95" fmla="*/ 732 h 2331"/>
                  <a:gd name="T96" fmla="*/ 1859 w 2641"/>
                  <a:gd name="T97" fmla="*/ 732 h 2331"/>
                  <a:gd name="T98" fmla="*/ 1926 w 2641"/>
                  <a:gd name="T99" fmla="*/ 665 h 2331"/>
                  <a:gd name="T100" fmla="*/ 1926 w 2641"/>
                  <a:gd name="T101" fmla="*/ 321 h 2331"/>
                  <a:gd name="T102" fmla="*/ 1859 w 2641"/>
                  <a:gd name="T103" fmla="*/ 254 h 2331"/>
                  <a:gd name="T104" fmla="*/ 806 w 2641"/>
                  <a:gd name="T105" fmla="*/ 254 h 2331"/>
                  <a:gd name="T106" fmla="*/ 740 w 2641"/>
                  <a:gd name="T107" fmla="*/ 321 h 2331"/>
                  <a:gd name="T108" fmla="*/ 806 w 2641"/>
                  <a:gd name="T109" fmla="*/ 388 h 2331"/>
                  <a:gd name="T110" fmla="*/ 1859 w 2641"/>
                  <a:gd name="T111" fmla="*/ 388 h 2331"/>
                  <a:gd name="T112" fmla="*/ 1926 w 2641"/>
                  <a:gd name="T113" fmla="*/ 321 h 2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41" h="2331">
                    <a:moveTo>
                      <a:pt x="2472" y="1969"/>
                    </a:moveTo>
                    <a:lnTo>
                      <a:pt x="2472" y="1969"/>
                    </a:lnTo>
                    <a:lnTo>
                      <a:pt x="2426" y="2194"/>
                    </a:lnTo>
                    <a:cubicBezTo>
                      <a:pt x="2409" y="2274"/>
                      <a:pt x="2339" y="2331"/>
                      <a:pt x="2258" y="2331"/>
                    </a:cubicBezTo>
                    <a:lnTo>
                      <a:pt x="269" y="2331"/>
                    </a:lnTo>
                    <a:cubicBezTo>
                      <a:pt x="161" y="2331"/>
                      <a:pt x="80" y="2232"/>
                      <a:pt x="101" y="2126"/>
                    </a:cubicBezTo>
                    <a:lnTo>
                      <a:pt x="293" y="1188"/>
                    </a:lnTo>
                    <a:cubicBezTo>
                      <a:pt x="306" y="1123"/>
                      <a:pt x="354" y="1072"/>
                      <a:pt x="414" y="1052"/>
                    </a:cubicBezTo>
                    <a:lnTo>
                      <a:pt x="414" y="1052"/>
                    </a:lnTo>
                    <a:cubicBezTo>
                      <a:pt x="419" y="1051"/>
                      <a:pt x="423" y="1050"/>
                      <a:pt x="428" y="1049"/>
                    </a:cubicBezTo>
                    <a:cubicBezTo>
                      <a:pt x="428" y="1049"/>
                      <a:pt x="428" y="1049"/>
                      <a:pt x="428" y="1048"/>
                    </a:cubicBezTo>
                    <a:cubicBezTo>
                      <a:pt x="432" y="1047"/>
                      <a:pt x="437" y="1047"/>
                      <a:pt x="441" y="1046"/>
                    </a:cubicBezTo>
                    <a:cubicBezTo>
                      <a:pt x="442" y="1046"/>
                      <a:pt x="444" y="1046"/>
                      <a:pt x="445" y="1045"/>
                    </a:cubicBezTo>
                    <a:cubicBezTo>
                      <a:pt x="448" y="1045"/>
                      <a:pt x="452" y="1044"/>
                      <a:pt x="455" y="1044"/>
                    </a:cubicBezTo>
                    <a:cubicBezTo>
                      <a:pt x="460" y="1044"/>
                      <a:pt x="465" y="1044"/>
                      <a:pt x="470" y="1044"/>
                    </a:cubicBezTo>
                    <a:lnTo>
                      <a:pt x="548" y="1044"/>
                    </a:lnTo>
                    <a:lnTo>
                      <a:pt x="2118" y="1044"/>
                    </a:lnTo>
                    <a:lnTo>
                      <a:pt x="2251" y="1044"/>
                    </a:lnTo>
                    <a:lnTo>
                      <a:pt x="2472" y="1044"/>
                    </a:lnTo>
                    <a:lnTo>
                      <a:pt x="2555" y="1044"/>
                    </a:lnTo>
                    <a:cubicBezTo>
                      <a:pt x="2579" y="1044"/>
                      <a:pt x="2600" y="1053"/>
                      <a:pt x="2615" y="1068"/>
                    </a:cubicBezTo>
                    <a:cubicBezTo>
                      <a:pt x="2631" y="1084"/>
                      <a:pt x="2640" y="1104"/>
                      <a:pt x="2641" y="1127"/>
                    </a:cubicBezTo>
                    <a:cubicBezTo>
                      <a:pt x="2641" y="1134"/>
                      <a:pt x="2641" y="1140"/>
                      <a:pt x="2639" y="1147"/>
                    </a:cubicBezTo>
                    <a:lnTo>
                      <a:pt x="2472" y="1969"/>
                    </a:lnTo>
                    <a:close/>
                    <a:moveTo>
                      <a:pt x="2471" y="910"/>
                    </a:moveTo>
                    <a:cubicBezTo>
                      <a:pt x="2463" y="834"/>
                      <a:pt x="2398" y="774"/>
                      <a:pt x="2320" y="774"/>
                    </a:cubicBezTo>
                    <a:lnTo>
                      <a:pt x="2251" y="774"/>
                    </a:lnTo>
                    <a:lnTo>
                      <a:pt x="2251" y="910"/>
                    </a:lnTo>
                    <a:lnTo>
                      <a:pt x="2471" y="910"/>
                    </a:lnTo>
                    <a:close/>
                    <a:moveTo>
                      <a:pt x="162" y="1162"/>
                    </a:moveTo>
                    <a:cubicBezTo>
                      <a:pt x="188" y="1034"/>
                      <a:pt x="290" y="938"/>
                      <a:pt x="414" y="915"/>
                    </a:cubicBezTo>
                    <a:lnTo>
                      <a:pt x="414" y="548"/>
                    </a:lnTo>
                    <a:lnTo>
                      <a:pt x="178" y="548"/>
                    </a:lnTo>
                    <a:cubicBezTo>
                      <a:pt x="80" y="548"/>
                      <a:pt x="0" y="628"/>
                      <a:pt x="0" y="726"/>
                    </a:cubicBezTo>
                    <a:lnTo>
                      <a:pt x="0" y="1955"/>
                    </a:lnTo>
                    <a:lnTo>
                      <a:pt x="162" y="1162"/>
                    </a:lnTo>
                    <a:close/>
                    <a:moveTo>
                      <a:pt x="2118" y="75"/>
                    </a:moveTo>
                    <a:lnTo>
                      <a:pt x="2118" y="910"/>
                    </a:lnTo>
                    <a:lnTo>
                      <a:pt x="548" y="910"/>
                    </a:lnTo>
                    <a:lnTo>
                      <a:pt x="548" y="75"/>
                    </a:lnTo>
                    <a:cubicBezTo>
                      <a:pt x="548" y="33"/>
                      <a:pt x="581" y="0"/>
                      <a:pt x="623" y="0"/>
                    </a:cubicBezTo>
                    <a:lnTo>
                      <a:pt x="2043" y="0"/>
                    </a:lnTo>
                    <a:cubicBezTo>
                      <a:pt x="2084" y="0"/>
                      <a:pt x="2118" y="33"/>
                      <a:pt x="2118" y="75"/>
                    </a:cubicBezTo>
                    <a:close/>
                    <a:moveTo>
                      <a:pt x="1926" y="665"/>
                    </a:moveTo>
                    <a:cubicBezTo>
                      <a:pt x="1926" y="628"/>
                      <a:pt x="1896" y="598"/>
                      <a:pt x="1859" y="598"/>
                    </a:cubicBezTo>
                    <a:lnTo>
                      <a:pt x="806" y="598"/>
                    </a:lnTo>
                    <a:cubicBezTo>
                      <a:pt x="769" y="598"/>
                      <a:pt x="740" y="628"/>
                      <a:pt x="740" y="665"/>
                    </a:cubicBezTo>
                    <a:cubicBezTo>
                      <a:pt x="740" y="702"/>
                      <a:pt x="769" y="732"/>
                      <a:pt x="806" y="732"/>
                    </a:cubicBezTo>
                    <a:lnTo>
                      <a:pt x="1859" y="732"/>
                    </a:lnTo>
                    <a:cubicBezTo>
                      <a:pt x="1896" y="732"/>
                      <a:pt x="1926" y="702"/>
                      <a:pt x="1926" y="665"/>
                    </a:cubicBezTo>
                    <a:close/>
                    <a:moveTo>
                      <a:pt x="1926" y="321"/>
                    </a:moveTo>
                    <a:cubicBezTo>
                      <a:pt x="1926" y="284"/>
                      <a:pt x="1896" y="254"/>
                      <a:pt x="1859" y="254"/>
                    </a:cubicBezTo>
                    <a:lnTo>
                      <a:pt x="806" y="254"/>
                    </a:lnTo>
                    <a:cubicBezTo>
                      <a:pt x="769" y="254"/>
                      <a:pt x="740" y="284"/>
                      <a:pt x="740" y="321"/>
                    </a:cubicBezTo>
                    <a:cubicBezTo>
                      <a:pt x="740" y="358"/>
                      <a:pt x="769" y="388"/>
                      <a:pt x="806" y="388"/>
                    </a:cubicBezTo>
                    <a:lnTo>
                      <a:pt x="1859" y="388"/>
                    </a:lnTo>
                    <a:cubicBezTo>
                      <a:pt x="1896" y="388"/>
                      <a:pt x="1926" y="358"/>
                      <a:pt x="1926" y="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61" name="i$ḷîďè">
              <a:extLst>
                <a:ext uri="{FF2B5EF4-FFF2-40B4-BE49-F238E27FC236}">
                  <a16:creationId xmlns:a16="http://schemas.microsoft.com/office/drawing/2014/main" id="{2C82A3C5-D4D3-4D15-95A4-A116E48C2EAA}"/>
                </a:ext>
              </a:extLst>
            </p:cNvPr>
            <p:cNvGrpSpPr/>
            <p:nvPr/>
          </p:nvGrpSpPr>
          <p:grpSpPr>
            <a:xfrm>
              <a:off x="3978394" y="2482830"/>
              <a:ext cx="72000" cy="1270757"/>
              <a:chOff x="3978394" y="2482830"/>
              <a:chExt cx="72000" cy="1270757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DFF04EAE-79C9-4BE0-A03F-197A5688C3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4394" y="2482830"/>
                <a:ext cx="0" cy="1270757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iśļídé">
                <a:extLst>
                  <a:ext uri="{FF2B5EF4-FFF2-40B4-BE49-F238E27FC236}">
                    <a16:creationId xmlns:a16="http://schemas.microsoft.com/office/drawing/2014/main" id="{2B56571A-C63D-4C39-9CD9-5AFDC3DF19A0}"/>
                  </a:ext>
                </a:extLst>
              </p:cNvPr>
              <p:cNvSpPr/>
              <p:nvPr/>
            </p:nvSpPr>
            <p:spPr>
              <a:xfrm>
                <a:off x="3978394" y="2938509"/>
                <a:ext cx="72000" cy="72000"/>
              </a:xfrm>
              <a:prstGeom prst="ellipse">
                <a:avLst/>
              </a:pr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7" name="íŝļïďê">
            <a:extLst>
              <a:ext uri="{FF2B5EF4-FFF2-40B4-BE49-F238E27FC236}">
                <a16:creationId xmlns:a16="http://schemas.microsoft.com/office/drawing/2014/main" id="{C1D03C95-17FC-464F-996C-8E1C55A3E84A}"/>
              </a:ext>
            </a:extLst>
          </p:cNvPr>
          <p:cNvGrpSpPr/>
          <p:nvPr/>
        </p:nvGrpSpPr>
        <p:grpSpPr>
          <a:xfrm>
            <a:off x="5878552" y="2308582"/>
            <a:ext cx="849842" cy="1470634"/>
            <a:chOff x="5664730" y="1539875"/>
            <a:chExt cx="849842" cy="1470634"/>
          </a:xfrm>
        </p:grpSpPr>
        <p:grpSp>
          <p:nvGrpSpPr>
            <p:cNvPr id="48" name="iṣļiḑe">
              <a:extLst>
                <a:ext uri="{FF2B5EF4-FFF2-40B4-BE49-F238E27FC236}">
                  <a16:creationId xmlns:a16="http://schemas.microsoft.com/office/drawing/2014/main" id="{C9D558CC-5C7D-4BD7-8E50-1D4FA0D2720B}"/>
                </a:ext>
              </a:extLst>
            </p:cNvPr>
            <p:cNvGrpSpPr/>
            <p:nvPr/>
          </p:nvGrpSpPr>
          <p:grpSpPr>
            <a:xfrm>
              <a:off x="5664730" y="1539875"/>
              <a:ext cx="849842" cy="942956"/>
              <a:chOff x="5664730" y="1539875"/>
              <a:chExt cx="849842" cy="942956"/>
            </a:xfrm>
          </p:grpSpPr>
          <p:sp>
            <p:nvSpPr>
              <p:cNvPr id="56" name="îṥḻíḋê">
                <a:extLst>
                  <a:ext uri="{FF2B5EF4-FFF2-40B4-BE49-F238E27FC236}">
                    <a16:creationId xmlns:a16="http://schemas.microsoft.com/office/drawing/2014/main" id="{BAC63EAD-B9A8-4C35-9EA4-4B98036DC826}"/>
                  </a:ext>
                </a:extLst>
              </p:cNvPr>
              <p:cNvSpPr/>
              <p:nvPr/>
            </p:nvSpPr>
            <p:spPr bwMode="auto">
              <a:xfrm>
                <a:off x="5664730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A6A6A6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7" name="ï$ḻiḓè">
                <a:extLst>
                  <a:ext uri="{FF2B5EF4-FFF2-40B4-BE49-F238E27FC236}">
                    <a16:creationId xmlns:a16="http://schemas.microsoft.com/office/drawing/2014/main" id="{F8B5A962-99EB-4EF2-A1F1-14F08AAE5086}"/>
                  </a:ext>
                </a:extLst>
              </p:cNvPr>
              <p:cNvSpPr/>
              <p:nvPr/>
            </p:nvSpPr>
            <p:spPr>
              <a:xfrm>
                <a:off x="5915917" y="1873786"/>
                <a:ext cx="347468" cy="275133"/>
              </a:xfrm>
              <a:custGeom>
                <a:avLst/>
                <a:gdLst>
                  <a:gd name="connsiteX0" fmla="*/ 66529 w 609120"/>
                  <a:gd name="connsiteY0" fmla="*/ 352898 h 482315"/>
                  <a:gd name="connsiteX1" fmla="*/ 542591 w 609120"/>
                  <a:gd name="connsiteY1" fmla="*/ 352898 h 482315"/>
                  <a:gd name="connsiteX2" fmla="*/ 609120 w 609120"/>
                  <a:gd name="connsiteY2" fmla="*/ 452184 h 482315"/>
                  <a:gd name="connsiteX3" fmla="*/ 609120 w 609120"/>
                  <a:gd name="connsiteY3" fmla="*/ 482315 h 482315"/>
                  <a:gd name="connsiteX4" fmla="*/ 0 w 609120"/>
                  <a:gd name="connsiteY4" fmla="*/ 482315 h 482315"/>
                  <a:gd name="connsiteX5" fmla="*/ 0 w 609120"/>
                  <a:gd name="connsiteY5" fmla="*/ 452184 h 482315"/>
                  <a:gd name="connsiteX6" fmla="*/ 278451 w 609120"/>
                  <a:gd name="connsiteY6" fmla="*/ 214237 h 482315"/>
                  <a:gd name="connsiteX7" fmla="*/ 447314 w 609120"/>
                  <a:gd name="connsiteY7" fmla="*/ 214237 h 482315"/>
                  <a:gd name="connsiteX8" fmla="*/ 447314 w 609120"/>
                  <a:gd name="connsiteY8" fmla="*/ 232866 h 482315"/>
                  <a:gd name="connsiteX9" fmla="*/ 278451 w 609120"/>
                  <a:gd name="connsiteY9" fmla="*/ 232866 h 482315"/>
                  <a:gd name="connsiteX10" fmla="*/ 156937 w 609120"/>
                  <a:gd name="connsiteY10" fmla="*/ 214237 h 482315"/>
                  <a:gd name="connsiteX11" fmla="*/ 235970 w 609120"/>
                  <a:gd name="connsiteY11" fmla="*/ 214237 h 482315"/>
                  <a:gd name="connsiteX12" fmla="*/ 235970 w 609120"/>
                  <a:gd name="connsiteY12" fmla="*/ 232866 h 482315"/>
                  <a:gd name="connsiteX13" fmla="*/ 156937 w 609120"/>
                  <a:gd name="connsiteY13" fmla="*/ 232866 h 482315"/>
                  <a:gd name="connsiteX14" fmla="*/ 278451 w 609120"/>
                  <a:gd name="connsiteY14" fmla="*/ 157149 h 482315"/>
                  <a:gd name="connsiteX15" fmla="*/ 447314 w 609120"/>
                  <a:gd name="connsiteY15" fmla="*/ 157149 h 482315"/>
                  <a:gd name="connsiteX16" fmla="*/ 447314 w 609120"/>
                  <a:gd name="connsiteY16" fmla="*/ 175778 h 482315"/>
                  <a:gd name="connsiteX17" fmla="*/ 278451 w 609120"/>
                  <a:gd name="connsiteY17" fmla="*/ 175778 h 482315"/>
                  <a:gd name="connsiteX18" fmla="*/ 156937 w 609120"/>
                  <a:gd name="connsiteY18" fmla="*/ 157149 h 482315"/>
                  <a:gd name="connsiteX19" fmla="*/ 235970 w 609120"/>
                  <a:gd name="connsiteY19" fmla="*/ 157149 h 482315"/>
                  <a:gd name="connsiteX20" fmla="*/ 235970 w 609120"/>
                  <a:gd name="connsiteY20" fmla="*/ 175778 h 482315"/>
                  <a:gd name="connsiteX21" fmla="*/ 156937 w 609120"/>
                  <a:gd name="connsiteY21" fmla="*/ 175778 h 482315"/>
                  <a:gd name="connsiteX22" fmla="*/ 278451 w 609120"/>
                  <a:gd name="connsiteY22" fmla="*/ 99991 h 482315"/>
                  <a:gd name="connsiteX23" fmla="*/ 447314 w 609120"/>
                  <a:gd name="connsiteY23" fmla="*/ 99991 h 482315"/>
                  <a:gd name="connsiteX24" fmla="*/ 447314 w 609120"/>
                  <a:gd name="connsiteY24" fmla="*/ 118691 h 482315"/>
                  <a:gd name="connsiteX25" fmla="*/ 278451 w 609120"/>
                  <a:gd name="connsiteY25" fmla="*/ 118691 h 482315"/>
                  <a:gd name="connsiteX26" fmla="*/ 156937 w 609120"/>
                  <a:gd name="connsiteY26" fmla="*/ 99991 h 482315"/>
                  <a:gd name="connsiteX27" fmla="*/ 235970 w 609120"/>
                  <a:gd name="connsiteY27" fmla="*/ 99991 h 482315"/>
                  <a:gd name="connsiteX28" fmla="*/ 235970 w 609120"/>
                  <a:gd name="connsiteY28" fmla="*/ 118691 h 482315"/>
                  <a:gd name="connsiteX29" fmla="*/ 156937 w 609120"/>
                  <a:gd name="connsiteY29" fmla="*/ 118691 h 482315"/>
                  <a:gd name="connsiteX30" fmla="*/ 116312 w 609120"/>
                  <a:gd name="connsiteY30" fmla="*/ 41471 h 482315"/>
                  <a:gd name="connsiteX31" fmla="*/ 116312 w 609120"/>
                  <a:gd name="connsiteY31" fmla="*/ 288120 h 482315"/>
                  <a:gd name="connsiteX32" fmla="*/ 493160 w 609120"/>
                  <a:gd name="connsiteY32" fmla="*/ 288120 h 482315"/>
                  <a:gd name="connsiteX33" fmla="*/ 493160 w 609120"/>
                  <a:gd name="connsiteY33" fmla="*/ 41471 h 482315"/>
                  <a:gd name="connsiteX34" fmla="*/ 66684 w 609120"/>
                  <a:gd name="connsiteY34" fmla="*/ 0 h 482315"/>
                  <a:gd name="connsiteX35" fmla="*/ 542788 w 609120"/>
                  <a:gd name="connsiteY35" fmla="*/ 0 h 482315"/>
                  <a:gd name="connsiteX36" fmla="*/ 542788 w 609120"/>
                  <a:gd name="connsiteY36" fmla="*/ 329682 h 482315"/>
                  <a:gd name="connsiteX37" fmla="*/ 66684 w 609120"/>
                  <a:gd name="connsiteY37" fmla="*/ 329682 h 48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9120" h="482315">
                    <a:moveTo>
                      <a:pt x="66529" y="352898"/>
                    </a:moveTo>
                    <a:lnTo>
                      <a:pt x="542591" y="352898"/>
                    </a:lnTo>
                    <a:lnTo>
                      <a:pt x="609120" y="452184"/>
                    </a:lnTo>
                    <a:lnTo>
                      <a:pt x="609120" y="482315"/>
                    </a:lnTo>
                    <a:lnTo>
                      <a:pt x="0" y="482315"/>
                    </a:lnTo>
                    <a:lnTo>
                      <a:pt x="0" y="452184"/>
                    </a:lnTo>
                    <a:close/>
                    <a:moveTo>
                      <a:pt x="278451" y="214237"/>
                    </a:moveTo>
                    <a:lnTo>
                      <a:pt x="447314" y="214237"/>
                    </a:lnTo>
                    <a:lnTo>
                      <a:pt x="447314" y="232866"/>
                    </a:lnTo>
                    <a:lnTo>
                      <a:pt x="278451" y="232866"/>
                    </a:lnTo>
                    <a:close/>
                    <a:moveTo>
                      <a:pt x="156937" y="214237"/>
                    </a:moveTo>
                    <a:lnTo>
                      <a:pt x="235970" y="214237"/>
                    </a:lnTo>
                    <a:lnTo>
                      <a:pt x="235970" y="232866"/>
                    </a:lnTo>
                    <a:lnTo>
                      <a:pt x="156937" y="232866"/>
                    </a:lnTo>
                    <a:close/>
                    <a:moveTo>
                      <a:pt x="278451" y="157149"/>
                    </a:moveTo>
                    <a:lnTo>
                      <a:pt x="447314" y="157149"/>
                    </a:lnTo>
                    <a:lnTo>
                      <a:pt x="447314" y="175778"/>
                    </a:lnTo>
                    <a:lnTo>
                      <a:pt x="278451" y="175778"/>
                    </a:lnTo>
                    <a:close/>
                    <a:moveTo>
                      <a:pt x="156937" y="157149"/>
                    </a:moveTo>
                    <a:lnTo>
                      <a:pt x="235970" y="157149"/>
                    </a:lnTo>
                    <a:lnTo>
                      <a:pt x="235970" y="175778"/>
                    </a:lnTo>
                    <a:lnTo>
                      <a:pt x="156937" y="175778"/>
                    </a:lnTo>
                    <a:close/>
                    <a:moveTo>
                      <a:pt x="278451" y="99991"/>
                    </a:moveTo>
                    <a:lnTo>
                      <a:pt x="447314" y="99991"/>
                    </a:lnTo>
                    <a:lnTo>
                      <a:pt x="447314" y="118691"/>
                    </a:lnTo>
                    <a:lnTo>
                      <a:pt x="278451" y="118691"/>
                    </a:lnTo>
                    <a:close/>
                    <a:moveTo>
                      <a:pt x="156937" y="99991"/>
                    </a:moveTo>
                    <a:lnTo>
                      <a:pt x="235970" y="99991"/>
                    </a:lnTo>
                    <a:lnTo>
                      <a:pt x="235970" y="118691"/>
                    </a:lnTo>
                    <a:lnTo>
                      <a:pt x="156937" y="118691"/>
                    </a:lnTo>
                    <a:close/>
                    <a:moveTo>
                      <a:pt x="116312" y="41471"/>
                    </a:moveTo>
                    <a:lnTo>
                      <a:pt x="116312" y="288120"/>
                    </a:lnTo>
                    <a:lnTo>
                      <a:pt x="493160" y="288120"/>
                    </a:lnTo>
                    <a:lnTo>
                      <a:pt x="493160" y="41471"/>
                    </a:lnTo>
                    <a:close/>
                    <a:moveTo>
                      <a:pt x="66684" y="0"/>
                    </a:moveTo>
                    <a:lnTo>
                      <a:pt x="542788" y="0"/>
                    </a:lnTo>
                    <a:lnTo>
                      <a:pt x="542788" y="329682"/>
                    </a:lnTo>
                    <a:lnTo>
                      <a:pt x="66684" y="329682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1" name="íŝľíḋe">
              <a:extLst>
                <a:ext uri="{FF2B5EF4-FFF2-40B4-BE49-F238E27FC236}">
                  <a16:creationId xmlns:a16="http://schemas.microsoft.com/office/drawing/2014/main" id="{FC28C270-4D00-4A9A-8509-515C4BB16E4F}"/>
                </a:ext>
              </a:extLst>
            </p:cNvPr>
            <p:cNvGrpSpPr/>
            <p:nvPr/>
          </p:nvGrpSpPr>
          <p:grpSpPr>
            <a:xfrm>
              <a:off x="6053651" y="2482831"/>
              <a:ext cx="72000" cy="527678"/>
              <a:chOff x="6053651" y="2482831"/>
              <a:chExt cx="72000" cy="527678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18A05F80-BE12-4364-9B03-7CFD45801162}"/>
                  </a:ext>
                </a:extLst>
              </p:cNvPr>
              <p:cNvCxnSpPr/>
              <p:nvPr/>
            </p:nvCxnSpPr>
            <p:spPr>
              <a:xfrm>
                <a:off x="6089651" y="2482831"/>
                <a:ext cx="0" cy="455678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íṣľiḋè">
                <a:extLst>
                  <a:ext uri="{FF2B5EF4-FFF2-40B4-BE49-F238E27FC236}">
                    <a16:creationId xmlns:a16="http://schemas.microsoft.com/office/drawing/2014/main" id="{A4239DB2-6E6F-4FB7-9032-1DEDE08E8EF2}"/>
                  </a:ext>
                </a:extLst>
              </p:cNvPr>
              <p:cNvSpPr/>
              <p:nvPr/>
            </p:nvSpPr>
            <p:spPr>
              <a:xfrm>
                <a:off x="6053651" y="2938509"/>
                <a:ext cx="72000" cy="72000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8" name="îṡḻîďè">
            <a:extLst>
              <a:ext uri="{FF2B5EF4-FFF2-40B4-BE49-F238E27FC236}">
                <a16:creationId xmlns:a16="http://schemas.microsoft.com/office/drawing/2014/main" id="{28B6F7A7-2A64-4D17-A5B4-F7E6A6D79D71}"/>
              </a:ext>
            </a:extLst>
          </p:cNvPr>
          <p:cNvGrpSpPr/>
          <p:nvPr/>
        </p:nvGrpSpPr>
        <p:grpSpPr>
          <a:xfrm>
            <a:off x="7953809" y="2308582"/>
            <a:ext cx="849842" cy="2213712"/>
            <a:chOff x="7739987" y="1539875"/>
            <a:chExt cx="849842" cy="2213712"/>
          </a:xfrm>
        </p:grpSpPr>
        <p:grpSp>
          <p:nvGrpSpPr>
            <p:cNvPr id="38" name="iṩľîďê">
              <a:extLst>
                <a:ext uri="{FF2B5EF4-FFF2-40B4-BE49-F238E27FC236}">
                  <a16:creationId xmlns:a16="http://schemas.microsoft.com/office/drawing/2014/main" id="{35DEB5E3-2206-4340-B377-67FB68A891AD}"/>
                </a:ext>
              </a:extLst>
            </p:cNvPr>
            <p:cNvGrpSpPr/>
            <p:nvPr/>
          </p:nvGrpSpPr>
          <p:grpSpPr>
            <a:xfrm>
              <a:off x="7739987" y="1539875"/>
              <a:ext cx="849842" cy="942956"/>
              <a:chOff x="7739987" y="1539875"/>
              <a:chExt cx="849842" cy="942956"/>
            </a:xfrm>
          </p:grpSpPr>
          <p:sp>
            <p:nvSpPr>
              <p:cNvPr id="46" name="ïşľidé">
                <a:extLst>
                  <a:ext uri="{FF2B5EF4-FFF2-40B4-BE49-F238E27FC236}">
                    <a16:creationId xmlns:a16="http://schemas.microsoft.com/office/drawing/2014/main" id="{67BFED08-7417-4A6E-9957-47A914B85CDC}"/>
                  </a:ext>
                </a:extLst>
              </p:cNvPr>
              <p:cNvSpPr/>
              <p:nvPr/>
            </p:nvSpPr>
            <p:spPr bwMode="auto">
              <a:xfrm>
                <a:off x="7739987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1891AC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7" name="íṧ1îḓè">
                <a:extLst>
                  <a:ext uri="{FF2B5EF4-FFF2-40B4-BE49-F238E27FC236}">
                    <a16:creationId xmlns:a16="http://schemas.microsoft.com/office/drawing/2014/main" id="{652B6178-BCCF-40D9-9D95-0A7E7000C5C2}"/>
                  </a:ext>
                </a:extLst>
              </p:cNvPr>
              <p:cNvSpPr/>
              <p:nvPr/>
            </p:nvSpPr>
            <p:spPr>
              <a:xfrm>
                <a:off x="7991174" y="1854385"/>
                <a:ext cx="347468" cy="313935"/>
              </a:xfrm>
              <a:custGeom>
                <a:avLst/>
                <a:gdLst>
                  <a:gd name="connsiteX0" fmla="*/ 462909 w 607639"/>
                  <a:gd name="connsiteY0" fmla="*/ 418947 h 548999"/>
                  <a:gd name="connsiteX1" fmla="*/ 607639 w 607639"/>
                  <a:gd name="connsiteY1" fmla="*/ 418947 h 548999"/>
                  <a:gd name="connsiteX2" fmla="*/ 607639 w 607639"/>
                  <a:gd name="connsiteY2" fmla="*/ 548999 h 548999"/>
                  <a:gd name="connsiteX3" fmla="*/ 462909 w 607639"/>
                  <a:gd name="connsiteY3" fmla="*/ 548999 h 548999"/>
                  <a:gd name="connsiteX4" fmla="*/ 231525 w 607639"/>
                  <a:gd name="connsiteY4" fmla="*/ 418947 h 548999"/>
                  <a:gd name="connsiteX5" fmla="*/ 376114 w 607639"/>
                  <a:gd name="connsiteY5" fmla="*/ 418947 h 548999"/>
                  <a:gd name="connsiteX6" fmla="*/ 376114 w 607639"/>
                  <a:gd name="connsiteY6" fmla="*/ 548999 h 548999"/>
                  <a:gd name="connsiteX7" fmla="*/ 231525 w 607639"/>
                  <a:gd name="connsiteY7" fmla="*/ 548999 h 548999"/>
                  <a:gd name="connsiteX8" fmla="*/ 0 w 607639"/>
                  <a:gd name="connsiteY8" fmla="*/ 418947 h 548999"/>
                  <a:gd name="connsiteX9" fmla="*/ 144659 w 607639"/>
                  <a:gd name="connsiteY9" fmla="*/ 418947 h 548999"/>
                  <a:gd name="connsiteX10" fmla="*/ 144659 w 607639"/>
                  <a:gd name="connsiteY10" fmla="*/ 548999 h 548999"/>
                  <a:gd name="connsiteX11" fmla="*/ 0 w 607639"/>
                  <a:gd name="connsiteY11" fmla="*/ 548999 h 548999"/>
                  <a:gd name="connsiteX12" fmla="*/ 282149 w 607639"/>
                  <a:gd name="connsiteY12" fmla="*/ 231172 h 548999"/>
                  <a:gd name="connsiteX13" fmla="*/ 325490 w 607639"/>
                  <a:gd name="connsiteY13" fmla="*/ 231172 h 548999"/>
                  <a:gd name="connsiteX14" fmla="*/ 325490 w 607639"/>
                  <a:gd name="connsiteY14" fmla="*/ 281751 h 548999"/>
                  <a:gd name="connsiteX15" fmla="*/ 556973 w 607639"/>
                  <a:gd name="connsiteY15" fmla="*/ 281751 h 548999"/>
                  <a:gd name="connsiteX16" fmla="*/ 556973 w 607639"/>
                  <a:gd name="connsiteY16" fmla="*/ 375619 h 548999"/>
                  <a:gd name="connsiteX17" fmla="*/ 513542 w 607639"/>
                  <a:gd name="connsiteY17" fmla="*/ 375619 h 548999"/>
                  <a:gd name="connsiteX18" fmla="*/ 513542 w 607639"/>
                  <a:gd name="connsiteY18" fmla="*/ 325040 h 548999"/>
                  <a:gd name="connsiteX19" fmla="*/ 325490 w 607639"/>
                  <a:gd name="connsiteY19" fmla="*/ 325040 h 548999"/>
                  <a:gd name="connsiteX20" fmla="*/ 325490 w 607639"/>
                  <a:gd name="connsiteY20" fmla="*/ 375619 h 548999"/>
                  <a:gd name="connsiteX21" fmla="*/ 282149 w 607639"/>
                  <a:gd name="connsiteY21" fmla="*/ 375619 h 548999"/>
                  <a:gd name="connsiteX22" fmla="*/ 282149 w 607639"/>
                  <a:gd name="connsiteY22" fmla="*/ 325040 h 548999"/>
                  <a:gd name="connsiteX23" fmla="*/ 94097 w 607639"/>
                  <a:gd name="connsiteY23" fmla="*/ 325040 h 548999"/>
                  <a:gd name="connsiteX24" fmla="*/ 94097 w 607639"/>
                  <a:gd name="connsiteY24" fmla="*/ 375619 h 548999"/>
                  <a:gd name="connsiteX25" fmla="*/ 50666 w 607639"/>
                  <a:gd name="connsiteY25" fmla="*/ 375619 h 548999"/>
                  <a:gd name="connsiteX26" fmla="*/ 50666 w 607639"/>
                  <a:gd name="connsiteY26" fmla="*/ 281751 h 548999"/>
                  <a:gd name="connsiteX27" fmla="*/ 282149 w 607639"/>
                  <a:gd name="connsiteY27" fmla="*/ 281751 h 548999"/>
                  <a:gd name="connsiteX28" fmla="*/ 159125 w 607639"/>
                  <a:gd name="connsiteY28" fmla="*/ 0 h 548999"/>
                  <a:gd name="connsiteX29" fmla="*/ 448514 w 607639"/>
                  <a:gd name="connsiteY29" fmla="*/ 0 h 548999"/>
                  <a:gd name="connsiteX30" fmla="*/ 448514 w 607639"/>
                  <a:gd name="connsiteY30" fmla="*/ 187845 h 548999"/>
                  <a:gd name="connsiteX31" fmla="*/ 159125 w 607639"/>
                  <a:gd name="connsiteY31" fmla="*/ 187845 h 54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639" h="548999">
                    <a:moveTo>
                      <a:pt x="462909" y="418947"/>
                    </a:moveTo>
                    <a:lnTo>
                      <a:pt x="607639" y="418947"/>
                    </a:lnTo>
                    <a:lnTo>
                      <a:pt x="607639" y="548999"/>
                    </a:lnTo>
                    <a:lnTo>
                      <a:pt x="462909" y="548999"/>
                    </a:lnTo>
                    <a:close/>
                    <a:moveTo>
                      <a:pt x="231525" y="418947"/>
                    </a:moveTo>
                    <a:lnTo>
                      <a:pt x="376114" y="418947"/>
                    </a:lnTo>
                    <a:lnTo>
                      <a:pt x="376114" y="548999"/>
                    </a:lnTo>
                    <a:lnTo>
                      <a:pt x="231525" y="548999"/>
                    </a:lnTo>
                    <a:close/>
                    <a:moveTo>
                      <a:pt x="0" y="418947"/>
                    </a:moveTo>
                    <a:lnTo>
                      <a:pt x="144659" y="418947"/>
                    </a:lnTo>
                    <a:lnTo>
                      <a:pt x="144659" y="548999"/>
                    </a:lnTo>
                    <a:lnTo>
                      <a:pt x="0" y="548999"/>
                    </a:lnTo>
                    <a:close/>
                    <a:moveTo>
                      <a:pt x="282149" y="231172"/>
                    </a:moveTo>
                    <a:lnTo>
                      <a:pt x="325490" y="231172"/>
                    </a:lnTo>
                    <a:lnTo>
                      <a:pt x="325490" y="281751"/>
                    </a:lnTo>
                    <a:lnTo>
                      <a:pt x="556973" y="281751"/>
                    </a:lnTo>
                    <a:lnTo>
                      <a:pt x="556973" y="375619"/>
                    </a:lnTo>
                    <a:lnTo>
                      <a:pt x="513542" y="375619"/>
                    </a:lnTo>
                    <a:lnTo>
                      <a:pt x="513542" y="325040"/>
                    </a:lnTo>
                    <a:lnTo>
                      <a:pt x="325490" y="325040"/>
                    </a:lnTo>
                    <a:lnTo>
                      <a:pt x="325490" y="375619"/>
                    </a:lnTo>
                    <a:lnTo>
                      <a:pt x="282149" y="375619"/>
                    </a:lnTo>
                    <a:lnTo>
                      <a:pt x="282149" y="325040"/>
                    </a:lnTo>
                    <a:lnTo>
                      <a:pt x="94097" y="325040"/>
                    </a:lnTo>
                    <a:lnTo>
                      <a:pt x="94097" y="375619"/>
                    </a:lnTo>
                    <a:lnTo>
                      <a:pt x="50666" y="375619"/>
                    </a:lnTo>
                    <a:lnTo>
                      <a:pt x="50666" y="281751"/>
                    </a:lnTo>
                    <a:lnTo>
                      <a:pt x="282149" y="281751"/>
                    </a:lnTo>
                    <a:close/>
                    <a:moveTo>
                      <a:pt x="159125" y="0"/>
                    </a:moveTo>
                    <a:lnTo>
                      <a:pt x="448514" y="0"/>
                    </a:lnTo>
                    <a:lnTo>
                      <a:pt x="448514" y="187845"/>
                    </a:lnTo>
                    <a:lnTo>
                      <a:pt x="159125" y="187845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1" name="íṣľïḋé">
              <a:extLst>
                <a:ext uri="{FF2B5EF4-FFF2-40B4-BE49-F238E27FC236}">
                  <a16:creationId xmlns:a16="http://schemas.microsoft.com/office/drawing/2014/main" id="{02D2103C-C29E-4B59-8F38-C4948B6647A2}"/>
                </a:ext>
              </a:extLst>
            </p:cNvPr>
            <p:cNvGrpSpPr/>
            <p:nvPr/>
          </p:nvGrpSpPr>
          <p:grpSpPr>
            <a:xfrm>
              <a:off x="8128908" y="2482830"/>
              <a:ext cx="72000" cy="1270757"/>
              <a:chOff x="8128908" y="2482830"/>
              <a:chExt cx="72000" cy="1270757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A297D7E6-6D5E-4194-BED2-E5828339BC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64908" y="2482830"/>
                <a:ext cx="0" cy="1270757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ïšļïḓê">
                <a:extLst>
                  <a:ext uri="{FF2B5EF4-FFF2-40B4-BE49-F238E27FC236}">
                    <a16:creationId xmlns:a16="http://schemas.microsoft.com/office/drawing/2014/main" id="{B193851F-D943-426E-BA2D-1825B3FC2B48}"/>
                  </a:ext>
                </a:extLst>
              </p:cNvPr>
              <p:cNvSpPr/>
              <p:nvPr/>
            </p:nvSpPr>
            <p:spPr>
              <a:xfrm>
                <a:off x="8128908" y="2938509"/>
                <a:ext cx="72000" cy="72000"/>
              </a:xfrm>
              <a:prstGeom prst="ellipse">
                <a:avLst/>
              </a:prstGeom>
              <a:solidFill>
                <a:srgbClr val="1891AC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9" name="î$ľîde">
            <a:extLst>
              <a:ext uri="{FF2B5EF4-FFF2-40B4-BE49-F238E27FC236}">
                <a16:creationId xmlns:a16="http://schemas.microsoft.com/office/drawing/2014/main" id="{12083B95-B5EA-4745-B148-10D4B57B5EA1}"/>
              </a:ext>
            </a:extLst>
          </p:cNvPr>
          <p:cNvGrpSpPr/>
          <p:nvPr/>
        </p:nvGrpSpPr>
        <p:grpSpPr>
          <a:xfrm>
            <a:off x="10029064" y="2308582"/>
            <a:ext cx="849842" cy="1470634"/>
            <a:chOff x="9815242" y="1539875"/>
            <a:chExt cx="849842" cy="1470634"/>
          </a:xfrm>
        </p:grpSpPr>
        <p:grpSp>
          <p:nvGrpSpPr>
            <p:cNvPr id="20" name="isľíḋé">
              <a:extLst>
                <a:ext uri="{FF2B5EF4-FFF2-40B4-BE49-F238E27FC236}">
                  <a16:creationId xmlns:a16="http://schemas.microsoft.com/office/drawing/2014/main" id="{9281B60E-C5DF-453B-978C-B9D033099B0E}"/>
                </a:ext>
              </a:extLst>
            </p:cNvPr>
            <p:cNvGrpSpPr/>
            <p:nvPr/>
          </p:nvGrpSpPr>
          <p:grpSpPr>
            <a:xfrm>
              <a:off x="9815242" y="1539875"/>
              <a:ext cx="849842" cy="942956"/>
              <a:chOff x="9815242" y="1539875"/>
              <a:chExt cx="849842" cy="942956"/>
            </a:xfrm>
          </p:grpSpPr>
          <p:sp>
            <p:nvSpPr>
              <p:cNvPr id="36" name="iṣlíḑe">
                <a:extLst>
                  <a:ext uri="{FF2B5EF4-FFF2-40B4-BE49-F238E27FC236}">
                    <a16:creationId xmlns:a16="http://schemas.microsoft.com/office/drawing/2014/main" id="{BE0F0EAD-A923-4CEE-BB6F-56039F6A7940}"/>
                  </a:ext>
                </a:extLst>
              </p:cNvPr>
              <p:cNvSpPr/>
              <p:nvPr/>
            </p:nvSpPr>
            <p:spPr bwMode="auto">
              <a:xfrm>
                <a:off x="9815242" y="1539875"/>
                <a:ext cx="849842" cy="942956"/>
              </a:xfrm>
              <a:custGeom>
                <a:avLst/>
                <a:gdLst>
                  <a:gd name="T0" fmla="*/ 668 w 1369"/>
                  <a:gd name="T1" fmla="*/ 0 h 1519"/>
                  <a:gd name="T2" fmla="*/ 702 w 1369"/>
                  <a:gd name="T3" fmla="*/ 0 h 1519"/>
                  <a:gd name="T4" fmla="*/ 736 w 1369"/>
                  <a:gd name="T5" fmla="*/ 7 h 1519"/>
                  <a:gd name="T6" fmla="*/ 768 w 1369"/>
                  <a:gd name="T7" fmla="*/ 21 h 1519"/>
                  <a:gd name="T8" fmla="*/ 1284 w 1369"/>
                  <a:gd name="T9" fmla="*/ 318 h 1519"/>
                  <a:gd name="T10" fmla="*/ 1313 w 1369"/>
                  <a:gd name="T11" fmla="*/ 339 h 1519"/>
                  <a:gd name="T12" fmla="*/ 1337 w 1369"/>
                  <a:gd name="T13" fmla="*/ 364 h 1519"/>
                  <a:gd name="T14" fmla="*/ 1354 w 1369"/>
                  <a:gd name="T15" fmla="*/ 395 h 1519"/>
                  <a:gd name="T16" fmla="*/ 1364 w 1369"/>
                  <a:gd name="T17" fmla="*/ 429 h 1519"/>
                  <a:gd name="T18" fmla="*/ 1369 w 1369"/>
                  <a:gd name="T19" fmla="*/ 465 h 1519"/>
                  <a:gd name="T20" fmla="*/ 1369 w 1369"/>
                  <a:gd name="T21" fmla="*/ 1054 h 1519"/>
                  <a:gd name="T22" fmla="*/ 1364 w 1369"/>
                  <a:gd name="T23" fmla="*/ 1090 h 1519"/>
                  <a:gd name="T24" fmla="*/ 1354 w 1369"/>
                  <a:gd name="T25" fmla="*/ 1124 h 1519"/>
                  <a:gd name="T26" fmla="*/ 1337 w 1369"/>
                  <a:gd name="T27" fmla="*/ 1154 h 1519"/>
                  <a:gd name="T28" fmla="*/ 1313 w 1369"/>
                  <a:gd name="T29" fmla="*/ 1181 h 1519"/>
                  <a:gd name="T30" fmla="*/ 1284 w 1369"/>
                  <a:gd name="T31" fmla="*/ 1201 h 1519"/>
                  <a:gd name="T32" fmla="*/ 768 w 1369"/>
                  <a:gd name="T33" fmla="*/ 1497 h 1519"/>
                  <a:gd name="T34" fmla="*/ 736 w 1369"/>
                  <a:gd name="T35" fmla="*/ 1512 h 1519"/>
                  <a:gd name="T36" fmla="*/ 702 w 1369"/>
                  <a:gd name="T37" fmla="*/ 1519 h 1519"/>
                  <a:gd name="T38" fmla="*/ 668 w 1369"/>
                  <a:gd name="T39" fmla="*/ 1519 h 1519"/>
                  <a:gd name="T40" fmla="*/ 632 w 1369"/>
                  <a:gd name="T41" fmla="*/ 1512 h 1519"/>
                  <a:gd name="T42" fmla="*/ 599 w 1369"/>
                  <a:gd name="T43" fmla="*/ 1497 h 1519"/>
                  <a:gd name="T44" fmla="*/ 85 w 1369"/>
                  <a:gd name="T45" fmla="*/ 1201 h 1519"/>
                  <a:gd name="T46" fmla="*/ 56 w 1369"/>
                  <a:gd name="T47" fmla="*/ 1181 h 1519"/>
                  <a:gd name="T48" fmla="*/ 32 w 1369"/>
                  <a:gd name="T49" fmla="*/ 1154 h 1519"/>
                  <a:gd name="T50" fmla="*/ 15 w 1369"/>
                  <a:gd name="T51" fmla="*/ 1124 h 1519"/>
                  <a:gd name="T52" fmla="*/ 3 w 1369"/>
                  <a:gd name="T53" fmla="*/ 1090 h 1519"/>
                  <a:gd name="T54" fmla="*/ 0 w 1369"/>
                  <a:gd name="T55" fmla="*/ 1054 h 1519"/>
                  <a:gd name="T56" fmla="*/ 0 w 1369"/>
                  <a:gd name="T57" fmla="*/ 465 h 1519"/>
                  <a:gd name="T58" fmla="*/ 3 w 1369"/>
                  <a:gd name="T59" fmla="*/ 429 h 1519"/>
                  <a:gd name="T60" fmla="*/ 15 w 1369"/>
                  <a:gd name="T61" fmla="*/ 395 h 1519"/>
                  <a:gd name="T62" fmla="*/ 32 w 1369"/>
                  <a:gd name="T63" fmla="*/ 364 h 1519"/>
                  <a:gd name="T64" fmla="*/ 56 w 1369"/>
                  <a:gd name="T65" fmla="*/ 339 h 1519"/>
                  <a:gd name="T66" fmla="*/ 85 w 1369"/>
                  <a:gd name="T67" fmla="*/ 318 h 1519"/>
                  <a:gd name="T68" fmla="*/ 599 w 1369"/>
                  <a:gd name="T69" fmla="*/ 21 h 1519"/>
                  <a:gd name="T70" fmla="*/ 632 w 1369"/>
                  <a:gd name="T71" fmla="*/ 7 h 1519"/>
                  <a:gd name="T72" fmla="*/ 668 w 1369"/>
                  <a:gd name="T73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9" h="1519">
                    <a:moveTo>
                      <a:pt x="668" y="0"/>
                    </a:moveTo>
                    <a:lnTo>
                      <a:pt x="702" y="0"/>
                    </a:lnTo>
                    <a:lnTo>
                      <a:pt x="736" y="7"/>
                    </a:lnTo>
                    <a:lnTo>
                      <a:pt x="768" y="21"/>
                    </a:lnTo>
                    <a:lnTo>
                      <a:pt x="1284" y="318"/>
                    </a:lnTo>
                    <a:lnTo>
                      <a:pt x="1313" y="339"/>
                    </a:lnTo>
                    <a:lnTo>
                      <a:pt x="1337" y="364"/>
                    </a:lnTo>
                    <a:lnTo>
                      <a:pt x="1354" y="395"/>
                    </a:lnTo>
                    <a:lnTo>
                      <a:pt x="1364" y="429"/>
                    </a:lnTo>
                    <a:lnTo>
                      <a:pt x="1369" y="465"/>
                    </a:lnTo>
                    <a:lnTo>
                      <a:pt x="1369" y="1054"/>
                    </a:lnTo>
                    <a:lnTo>
                      <a:pt x="1364" y="1090"/>
                    </a:lnTo>
                    <a:lnTo>
                      <a:pt x="1354" y="1124"/>
                    </a:lnTo>
                    <a:lnTo>
                      <a:pt x="1337" y="1154"/>
                    </a:lnTo>
                    <a:lnTo>
                      <a:pt x="1313" y="1181"/>
                    </a:lnTo>
                    <a:lnTo>
                      <a:pt x="1284" y="1201"/>
                    </a:lnTo>
                    <a:lnTo>
                      <a:pt x="768" y="1497"/>
                    </a:lnTo>
                    <a:lnTo>
                      <a:pt x="736" y="1512"/>
                    </a:lnTo>
                    <a:lnTo>
                      <a:pt x="702" y="1519"/>
                    </a:lnTo>
                    <a:lnTo>
                      <a:pt x="668" y="1519"/>
                    </a:lnTo>
                    <a:lnTo>
                      <a:pt x="632" y="1512"/>
                    </a:lnTo>
                    <a:lnTo>
                      <a:pt x="599" y="1497"/>
                    </a:lnTo>
                    <a:lnTo>
                      <a:pt x="85" y="1201"/>
                    </a:lnTo>
                    <a:lnTo>
                      <a:pt x="56" y="1181"/>
                    </a:lnTo>
                    <a:lnTo>
                      <a:pt x="32" y="1154"/>
                    </a:lnTo>
                    <a:lnTo>
                      <a:pt x="15" y="1124"/>
                    </a:lnTo>
                    <a:lnTo>
                      <a:pt x="3" y="1090"/>
                    </a:lnTo>
                    <a:lnTo>
                      <a:pt x="0" y="1054"/>
                    </a:lnTo>
                    <a:lnTo>
                      <a:pt x="0" y="465"/>
                    </a:lnTo>
                    <a:lnTo>
                      <a:pt x="3" y="429"/>
                    </a:lnTo>
                    <a:lnTo>
                      <a:pt x="15" y="395"/>
                    </a:lnTo>
                    <a:lnTo>
                      <a:pt x="32" y="364"/>
                    </a:lnTo>
                    <a:lnTo>
                      <a:pt x="56" y="339"/>
                    </a:lnTo>
                    <a:lnTo>
                      <a:pt x="85" y="318"/>
                    </a:lnTo>
                    <a:lnTo>
                      <a:pt x="599" y="21"/>
                    </a:lnTo>
                    <a:lnTo>
                      <a:pt x="632" y="7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ru-RU" sz="1600" i="1" u="sng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7" name="íṧľíḓe">
                <a:extLst>
                  <a:ext uri="{FF2B5EF4-FFF2-40B4-BE49-F238E27FC236}">
                    <a16:creationId xmlns:a16="http://schemas.microsoft.com/office/drawing/2014/main" id="{76B22EC2-AB2C-460A-A960-E06317D76085}"/>
                  </a:ext>
                </a:extLst>
              </p:cNvPr>
              <p:cNvSpPr/>
              <p:nvPr/>
            </p:nvSpPr>
            <p:spPr>
              <a:xfrm>
                <a:off x="10066429" y="1839538"/>
                <a:ext cx="347468" cy="343630"/>
              </a:xfrm>
              <a:custGeom>
                <a:avLst/>
                <a:gdLst>
                  <a:gd name="connsiteX0" fmla="*/ 466437 w 600511"/>
                  <a:gd name="connsiteY0" fmla="*/ 421770 h 593879"/>
                  <a:gd name="connsiteX1" fmla="*/ 504684 w 600511"/>
                  <a:gd name="connsiteY1" fmla="*/ 459981 h 593879"/>
                  <a:gd name="connsiteX2" fmla="*/ 466437 w 600511"/>
                  <a:gd name="connsiteY2" fmla="*/ 498192 h 593879"/>
                  <a:gd name="connsiteX3" fmla="*/ 428190 w 600511"/>
                  <a:gd name="connsiteY3" fmla="*/ 459981 h 593879"/>
                  <a:gd name="connsiteX4" fmla="*/ 466437 w 600511"/>
                  <a:gd name="connsiteY4" fmla="*/ 421770 h 593879"/>
                  <a:gd name="connsiteX5" fmla="*/ 453390 w 600511"/>
                  <a:gd name="connsiteY5" fmla="*/ 375066 h 593879"/>
                  <a:gd name="connsiteX6" fmla="*/ 421127 w 600511"/>
                  <a:gd name="connsiteY6" fmla="*/ 386990 h 593879"/>
                  <a:gd name="connsiteX7" fmla="*/ 418868 w 600511"/>
                  <a:gd name="connsiteY7" fmla="*/ 392146 h 593879"/>
                  <a:gd name="connsiteX8" fmla="*/ 424031 w 600511"/>
                  <a:gd name="connsiteY8" fmla="*/ 406325 h 593879"/>
                  <a:gd name="connsiteX9" fmla="*/ 423385 w 600511"/>
                  <a:gd name="connsiteY9" fmla="*/ 411481 h 593879"/>
                  <a:gd name="connsiteX10" fmla="*/ 416287 w 600511"/>
                  <a:gd name="connsiteY10" fmla="*/ 413737 h 593879"/>
                  <a:gd name="connsiteX11" fmla="*/ 402414 w 600511"/>
                  <a:gd name="connsiteY11" fmla="*/ 407292 h 593879"/>
                  <a:gd name="connsiteX12" fmla="*/ 397252 w 600511"/>
                  <a:gd name="connsiteY12" fmla="*/ 409226 h 593879"/>
                  <a:gd name="connsiteX13" fmla="*/ 383056 w 600511"/>
                  <a:gd name="connsiteY13" fmla="*/ 440485 h 593879"/>
                  <a:gd name="connsiteX14" fmla="*/ 384669 w 600511"/>
                  <a:gd name="connsiteY14" fmla="*/ 445318 h 593879"/>
                  <a:gd name="connsiteX15" fmla="*/ 398542 w 600511"/>
                  <a:gd name="connsiteY15" fmla="*/ 451764 h 593879"/>
                  <a:gd name="connsiteX16" fmla="*/ 401769 w 600511"/>
                  <a:gd name="connsiteY16" fmla="*/ 455953 h 593879"/>
                  <a:gd name="connsiteX17" fmla="*/ 398220 w 600511"/>
                  <a:gd name="connsiteY17" fmla="*/ 462720 h 593879"/>
                  <a:gd name="connsiteX18" fmla="*/ 384024 w 600511"/>
                  <a:gd name="connsiteY18" fmla="*/ 467876 h 593879"/>
                  <a:gd name="connsiteX19" fmla="*/ 381766 w 600511"/>
                  <a:gd name="connsiteY19" fmla="*/ 472710 h 593879"/>
                  <a:gd name="connsiteX20" fmla="*/ 393380 w 600511"/>
                  <a:gd name="connsiteY20" fmla="*/ 504936 h 593879"/>
                  <a:gd name="connsiteX21" fmla="*/ 398542 w 600511"/>
                  <a:gd name="connsiteY21" fmla="*/ 507192 h 593879"/>
                  <a:gd name="connsiteX22" fmla="*/ 412738 w 600511"/>
                  <a:gd name="connsiteY22" fmla="*/ 502036 h 593879"/>
                  <a:gd name="connsiteX23" fmla="*/ 417900 w 600511"/>
                  <a:gd name="connsiteY23" fmla="*/ 502680 h 593879"/>
                  <a:gd name="connsiteX24" fmla="*/ 420159 w 600511"/>
                  <a:gd name="connsiteY24" fmla="*/ 510092 h 593879"/>
                  <a:gd name="connsiteX25" fmla="*/ 413706 w 600511"/>
                  <a:gd name="connsiteY25" fmla="*/ 523949 h 593879"/>
                  <a:gd name="connsiteX26" fmla="*/ 415642 w 600511"/>
                  <a:gd name="connsiteY26" fmla="*/ 528783 h 593879"/>
                  <a:gd name="connsiteX27" fmla="*/ 446937 w 600511"/>
                  <a:gd name="connsiteY27" fmla="*/ 543285 h 593879"/>
                  <a:gd name="connsiteX28" fmla="*/ 451777 w 600511"/>
                  <a:gd name="connsiteY28" fmla="*/ 541351 h 593879"/>
                  <a:gd name="connsiteX29" fmla="*/ 458230 w 600511"/>
                  <a:gd name="connsiteY29" fmla="*/ 527494 h 593879"/>
                  <a:gd name="connsiteX30" fmla="*/ 462424 w 600511"/>
                  <a:gd name="connsiteY30" fmla="*/ 524272 h 593879"/>
                  <a:gd name="connsiteX31" fmla="*/ 469199 w 600511"/>
                  <a:gd name="connsiteY31" fmla="*/ 528139 h 593879"/>
                  <a:gd name="connsiteX32" fmla="*/ 474361 w 600511"/>
                  <a:gd name="connsiteY32" fmla="*/ 542318 h 593879"/>
                  <a:gd name="connsiteX33" fmla="*/ 479201 w 600511"/>
                  <a:gd name="connsiteY33" fmla="*/ 544574 h 593879"/>
                  <a:gd name="connsiteX34" fmla="*/ 511464 w 600511"/>
                  <a:gd name="connsiteY34" fmla="*/ 532650 h 593879"/>
                  <a:gd name="connsiteX35" fmla="*/ 513723 w 600511"/>
                  <a:gd name="connsiteY35" fmla="*/ 527816 h 593879"/>
                  <a:gd name="connsiteX36" fmla="*/ 508560 w 600511"/>
                  <a:gd name="connsiteY36" fmla="*/ 513315 h 593879"/>
                  <a:gd name="connsiteX37" fmla="*/ 509206 w 600511"/>
                  <a:gd name="connsiteY37" fmla="*/ 508159 h 593879"/>
                  <a:gd name="connsiteX38" fmla="*/ 516626 w 600511"/>
                  <a:gd name="connsiteY38" fmla="*/ 506225 h 593879"/>
                  <a:gd name="connsiteX39" fmla="*/ 530500 w 600511"/>
                  <a:gd name="connsiteY39" fmla="*/ 512348 h 593879"/>
                  <a:gd name="connsiteX40" fmla="*/ 535339 w 600511"/>
                  <a:gd name="connsiteY40" fmla="*/ 510737 h 593879"/>
                  <a:gd name="connsiteX41" fmla="*/ 549858 w 600511"/>
                  <a:gd name="connsiteY41" fmla="*/ 479478 h 593879"/>
                  <a:gd name="connsiteX42" fmla="*/ 547922 w 600511"/>
                  <a:gd name="connsiteY42" fmla="*/ 474322 h 593879"/>
                  <a:gd name="connsiteX43" fmla="*/ 534049 w 600511"/>
                  <a:gd name="connsiteY43" fmla="*/ 467876 h 593879"/>
                  <a:gd name="connsiteX44" fmla="*/ 531145 w 600511"/>
                  <a:gd name="connsiteY44" fmla="*/ 461109 h 593879"/>
                  <a:gd name="connsiteX45" fmla="*/ 534694 w 600511"/>
                  <a:gd name="connsiteY45" fmla="*/ 457242 h 593879"/>
                  <a:gd name="connsiteX46" fmla="*/ 548890 w 600511"/>
                  <a:gd name="connsiteY46" fmla="*/ 451764 h 593879"/>
                  <a:gd name="connsiteX47" fmla="*/ 551148 w 600511"/>
                  <a:gd name="connsiteY47" fmla="*/ 446930 h 593879"/>
                  <a:gd name="connsiteX48" fmla="*/ 539211 w 600511"/>
                  <a:gd name="connsiteY48" fmla="*/ 414704 h 593879"/>
                  <a:gd name="connsiteX49" fmla="*/ 534371 w 600511"/>
                  <a:gd name="connsiteY49" fmla="*/ 412448 h 593879"/>
                  <a:gd name="connsiteX50" fmla="*/ 520175 w 600511"/>
                  <a:gd name="connsiteY50" fmla="*/ 417604 h 593879"/>
                  <a:gd name="connsiteX51" fmla="*/ 514691 w 600511"/>
                  <a:gd name="connsiteY51" fmla="*/ 416960 h 593879"/>
                  <a:gd name="connsiteX52" fmla="*/ 512755 w 600511"/>
                  <a:gd name="connsiteY52" fmla="*/ 409548 h 593879"/>
                  <a:gd name="connsiteX53" fmla="*/ 518885 w 600511"/>
                  <a:gd name="connsiteY53" fmla="*/ 396013 h 593879"/>
                  <a:gd name="connsiteX54" fmla="*/ 516949 w 600511"/>
                  <a:gd name="connsiteY54" fmla="*/ 390857 h 593879"/>
                  <a:gd name="connsiteX55" fmla="*/ 485976 w 600511"/>
                  <a:gd name="connsiteY55" fmla="*/ 376355 h 593879"/>
                  <a:gd name="connsiteX56" fmla="*/ 480814 w 600511"/>
                  <a:gd name="connsiteY56" fmla="*/ 378289 h 593879"/>
                  <a:gd name="connsiteX57" fmla="*/ 474361 w 600511"/>
                  <a:gd name="connsiteY57" fmla="*/ 392146 h 593879"/>
                  <a:gd name="connsiteX58" fmla="*/ 470167 w 600511"/>
                  <a:gd name="connsiteY58" fmla="*/ 395368 h 593879"/>
                  <a:gd name="connsiteX59" fmla="*/ 463714 w 600511"/>
                  <a:gd name="connsiteY59" fmla="*/ 391824 h 593879"/>
                  <a:gd name="connsiteX60" fmla="*/ 458230 w 600511"/>
                  <a:gd name="connsiteY60" fmla="*/ 377322 h 593879"/>
                  <a:gd name="connsiteX61" fmla="*/ 453390 w 600511"/>
                  <a:gd name="connsiteY61" fmla="*/ 375066 h 593879"/>
                  <a:gd name="connsiteX62" fmla="*/ 0 w 600511"/>
                  <a:gd name="connsiteY62" fmla="*/ 372515 h 593879"/>
                  <a:gd name="connsiteX63" fmla="*/ 233292 w 600511"/>
                  <a:gd name="connsiteY63" fmla="*/ 465626 h 593879"/>
                  <a:gd name="connsiteX64" fmla="*/ 305248 w 600511"/>
                  <a:gd name="connsiteY64" fmla="*/ 461116 h 593879"/>
                  <a:gd name="connsiteX65" fmla="*/ 332998 w 600511"/>
                  <a:gd name="connsiteY65" fmla="*/ 549716 h 593879"/>
                  <a:gd name="connsiteX66" fmla="*/ 233292 w 600511"/>
                  <a:gd name="connsiteY66" fmla="*/ 558737 h 593879"/>
                  <a:gd name="connsiteX67" fmla="*/ 0 w 600511"/>
                  <a:gd name="connsiteY67" fmla="*/ 465626 h 593879"/>
                  <a:gd name="connsiteX68" fmla="*/ 466295 w 600511"/>
                  <a:gd name="connsiteY68" fmla="*/ 326083 h 593879"/>
                  <a:gd name="connsiteX69" fmla="*/ 600511 w 600511"/>
                  <a:gd name="connsiteY69" fmla="*/ 459820 h 593879"/>
                  <a:gd name="connsiteX70" fmla="*/ 466295 w 600511"/>
                  <a:gd name="connsiteY70" fmla="*/ 593879 h 593879"/>
                  <a:gd name="connsiteX71" fmla="*/ 332080 w 600511"/>
                  <a:gd name="connsiteY71" fmla="*/ 459820 h 593879"/>
                  <a:gd name="connsiteX72" fmla="*/ 466295 w 600511"/>
                  <a:gd name="connsiteY72" fmla="*/ 326083 h 593879"/>
                  <a:gd name="connsiteX73" fmla="*/ 0 w 600511"/>
                  <a:gd name="connsiteY73" fmla="*/ 232654 h 593879"/>
                  <a:gd name="connsiteX74" fmla="*/ 233309 w 600511"/>
                  <a:gd name="connsiteY74" fmla="*/ 326103 h 593879"/>
                  <a:gd name="connsiteX75" fmla="*/ 466296 w 600511"/>
                  <a:gd name="connsiteY75" fmla="*/ 232654 h 593879"/>
                  <a:gd name="connsiteX76" fmla="*/ 466296 w 600511"/>
                  <a:gd name="connsiteY76" fmla="*/ 299035 h 593879"/>
                  <a:gd name="connsiteX77" fmla="*/ 312370 w 600511"/>
                  <a:gd name="connsiteY77" fmla="*/ 413429 h 593879"/>
                  <a:gd name="connsiteX78" fmla="*/ 233309 w 600511"/>
                  <a:gd name="connsiteY78" fmla="*/ 419229 h 593879"/>
                  <a:gd name="connsiteX79" fmla="*/ 0 w 600511"/>
                  <a:gd name="connsiteY79" fmla="*/ 326103 h 593879"/>
                  <a:gd name="connsiteX80" fmla="*/ 233309 w 600511"/>
                  <a:gd name="connsiteY80" fmla="*/ 23200 h 593879"/>
                  <a:gd name="connsiteX81" fmla="*/ 23234 w 600511"/>
                  <a:gd name="connsiteY81" fmla="*/ 93123 h 593879"/>
                  <a:gd name="connsiteX82" fmla="*/ 233309 w 600511"/>
                  <a:gd name="connsiteY82" fmla="*/ 163046 h 593879"/>
                  <a:gd name="connsiteX83" fmla="*/ 443062 w 600511"/>
                  <a:gd name="connsiteY83" fmla="*/ 93123 h 593879"/>
                  <a:gd name="connsiteX84" fmla="*/ 233309 w 600511"/>
                  <a:gd name="connsiteY84" fmla="*/ 23200 h 593879"/>
                  <a:gd name="connsiteX85" fmla="*/ 233309 w 600511"/>
                  <a:gd name="connsiteY85" fmla="*/ 0 h 593879"/>
                  <a:gd name="connsiteX86" fmla="*/ 466296 w 600511"/>
                  <a:gd name="connsiteY86" fmla="*/ 93123 h 593879"/>
                  <a:gd name="connsiteX87" fmla="*/ 466296 w 600511"/>
                  <a:gd name="connsiteY87" fmla="*/ 186246 h 593879"/>
                  <a:gd name="connsiteX88" fmla="*/ 233309 w 600511"/>
                  <a:gd name="connsiteY88" fmla="*/ 279369 h 593879"/>
                  <a:gd name="connsiteX89" fmla="*/ 0 w 600511"/>
                  <a:gd name="connsiteY89" fmla="*/ 186246 h 593879"/>
                  <a:gd name="connsiteX90" fmla="*/ 0 w 600511"/>
                  <a:gd name="connsiteY90" fmla="*/ 93123 h 593879"/>
                  <a:gd name="connsiteX91" fmla="*/ 233309 w 600511"/>
                  <a:gd name="connsiteY91" fmla="*/ 0 h 593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0511" h="593879">
                    <a:moveTo>
                      <a:pt x="466437" y="421770"/>
                    </a:moveTo>
                    <a:cubicBezTo>
                      <a:pt x="487560" y="421770"/>
                      <a:pt x="504684" y="438878"/>
                      <a:pt x="504684" y="459981"/>
                    </a:cubicBezTo>
                    <a:cubicBezTo>
                      <a:pt x="504684" y="481084"/>
                      <a:pt x="487560" y="498192"/>
                      <a:pt x="466437" y="498192"/>
                    </a:cubicBezTo>
                    <a:cubicBezTo>
                      <a:pt x="445314" y="498192"/>
                      <a:pt x="428190" y="481084"/>
                      <a:pt x="428190" y="459981"/>
                    </a:cubicBezTo>
                    <a:cubicBezTo>
                      <a:pt x="428190" y="438878"/>
                      <a:pt x="445314" y="421770"/>
                      <a:pt x="466437" y="421770"/>
                    </a:cubicBezTo>
                    <a:close/>
                    <a:moveTo>
                      <a:pt x="453390" y="375066"/>
                    </a:moveTo>
                    <a:lnTo>
                      <a:pt x="421127" y="386990"/>
                    </a:lnTo>
                    <a:cubicBezTo>
                      <a:pt x="419191" y="387957"/>
                      <a:pt x="418223" y="389890"/>
                      <a:pt x="418868" y="392146"/>
                    </a:cubicBezTo>
                    <a:lnTo>
                      <a:pt x="424031" y="406325"/>
                    </a:lnTo>
                    <a:cubicBezTo>
                      <a:pt x="424998" y="408259"/>
                      <a:pt x="424676" y="410515"/>
                      <a:pt x="423385" y="411481"/>
                    </a:cubicBezTo>
                    <a:cubicBezTo>
                      <a:pt x="422417" y="412448"/>
                      <a:pt x="418223" y="414382"/>
                      <a:pt x="416287" y="413737"/>
                    </a:cubicBezTo>
                    <a:lnTo>
                      <a:pt x="402414" y="407292"/>
                    </a:lnTo>
                    <a:cubicBezTo>
                      <a:pt x="400478" y="406325"/>
                      <a:pt x="398220" y="407292"/>
                      <a:pt x="397252" y="409226"/>
                    </a:cubicBezTo>
                    <a:lnTo>
                      <a:pt x="383056" y="440485"/>
                    </a:lnTo>
                    <a:cubicBezTo>
                      <a:pt x="382088" y="442096"/>
                      <a:pt x="383056" y="444674"/>
                      <a:pt x="384669" y="445318"/>
                    </a:cubicBezTo>
                    <a:lnTo>
                      <a:pt x="398542" y="451764"/>
                    </a:lnTo>
                    <a:cubicBezTo>
                      <a:pt x="400478" y="452730"/>
                      <a:pt x="402091" y="454664"/>
                      <a:pt x="401769" y="455953"/>
                    </a:cubicBezTo>
                    <a:cubicBezTo>
                      <a:pt x="401769" y="457564"/>
                      <a:pt x="400156" y="462076"/>
                      <a:pt x="398220" y="462720"/>
                    </a:cubicBezTo>
                    <a:lnTo>
                      <a:pt x="384024" y="467876"/>
                    </a:lnTo>
                    <a:cubicBezTo>
                      <a:pt x="382088" y="468521"/>
                      <a:pt x="381120" y="470777"/>
                      <a:pt x="381766" y="472710"/>
                    </a:cubicBezTo>
                    <a:lnTo>
                      <a:pt x="393380" y="504936"/>
                    </a:lnTo>
                    <a:cubicBezTo>
                      <a:pt x="394348" y="506870"/>
                      <a:pt x="396607" y="507836"/>
                      <a:pt x="398542" y="507192"/>
                    </a:cubicBezTo>
                    <a:lnTo>
                      <a:pt x="412738" y="502036"/>
                    </a:lnTo>
                    <a:cubicBezTo>
                      <a:pt x="414674" y="501391"/>
                      <a:pt x="417255" y="501713"/>
                      <a:pt x="417900" y="502680"/>
                    </a:cubicBezTo>
                    <a:cubicBezTo>
                      <a:pt x="418868" y="503969"/>
                      <a:pt x="421127" y="508159"/>
                      <a:pt x="420159" y="510092"/>
                    </a:cubicBezTo>
                    <a:lnTo>
                      <a:pt x="413706" y="523949"/>
                    </a:lnTo>
                    <a:cubicBezTo>
                      <a:pt x="412738" y="525561"/>
                      <a:pt x="413706" y="527816"/>
                      <a:pt x="415642" y="528783"/>
                    </a:cubicBezTo>
                    <a:lnTo>
                      <a:pt x="446937" y="543285"/>
                    </a:lnTo>
                    <a:cubicBezTo>
                      <a:pt x="448873" y="544251"/>
                      <a:pt x="451132" y="543285"/>
                      <a:pt x="451777" y="541351"/>
                    </a:cubicBezTo>
                    <a:lnTo>
                      <a:pt x="458230" y="527494"/>
                    </a:lnTo>
                    <a:cubicBezTo>
                      <a:pt x="459198" y="525561"/>
                      <a:pt x="461133" y="524272"/>
                      <a:pt x="462424" y="524272"/>
                    </a:cubicBezTo>
                    <a:cubicBezTo>
                      <a:pt x="464037" y="524272"/>
                      <a:pt x="468554" y="525883"/>
                      <a:pt x="469199" y="528139"/>
                    </a:cubicBezTo>
                    <a:lnTo>
                      <a:pt x="474361" y="542318"/>
                    </a:lnTo>
                    <a:cubicBezTo>
                      <a:pt x="475007" y="544251"/>
                      <a:pt x="477265" y="545218"/>
                      <a:pt x="479201" y="544574"/>
                    </a:cubicBezTo>
                    <a:lnTo>
                      <a:pt x="511464" y="532650"/>
                    </a:lnTo>
                    <a:cubicBezTo>
                      <a:pt x="513400" y="532006"/>
                      <a:pt x="514368" y="529750"/>
                      <a:pt x="513723" y="527816"/>
                    </a:cubicBezTo>
                    <a:lnTo>
                      <a:pt x="508560" y="513315"/>
                    </a:lnTo>
                    <a:cubicBezTo>
                      <a:pt x="507915" y="511381"/>
                      <a:pt x="508238" y="509125"/>
                      <a:pt x="509206" y="508159"/>
                    </a:cubicBezTo>
                    <a:cubicBezTo>
                      <a:pt x="510496" y="507192"/>
                      <a:pt x="514691" y="505258"/>
                      <a:pt x="516626" y="506225"/>
                    </a:cubicBezTo>
                    <a:lnTo>
                      <a:pt x="530500" y="512348"/>
                    </a:lnTo>
                    <a:cubicBezTo>
                      <a:pt x="532435" y="513315"/>
                      <a:pt x="534694" y="512348"/>
                      <a:pt x="535339" y="510737"/>
                    </a:cubicBezTo>
                    <a:lnTo>
                      <a:pt x="549858" y="479478"/>
                    </a:lnTo>
                    <a:cubicBezTo>
                      <a:pt x="550825" y="477544"/>
                      <a:pt x="549858" y="475288"/>
                      <a:pt x="547922" y="474322"/>
                    </a:cubicBezTo>
                    <a:lnTo>
                      <a:pt x="534049" y="467876"/>
                    </a:lnTo>
                    <a:cubicBezTo>
                      <a:pt x="532113" y="467232"/>
                      <a:pt x="531145" y="462398"/>
                      <a:pt x="531145" y="461109"/>
                    </a:cubicBezTo>
                    <a:cubicBezTo>
                      <a:pt x="531145" y="459498"/>
                      <a:pt x="532435" y="457886"/>
                      <a:pt x="534694" y="457242"/>
                    </a:cubicBezTo>
                    <a:lnTo>
                      <a:pt x="548890" y="451764"/>
                    </a:lnTo>
                    <a:cubicBezTo>
                      <a:pt x="550825" y="451119"/>
                      <a:pt x="551793" y="448863"/>
                      <a:pt x="551148" y="446930"/>
                    </a:cubicBezTo>
                    <a:lnTo>
                      <a:pt x="539211" y="414704"/>
                    </a:lnTo>
                    <a:cubicBezTo>
                      <a:pt x="538565" y="412770"/>
                      <a:pt x="536307" y="411804"/>
                      <a:pt x="534371" y="412448"/>
                    </a:cubicBezTo>
                    <a:lnTo>
                      <a:pt x="520175" y="417604"/>
                    </a:lnTo>
                    <a:cubicBezTo>
                      <a:pt x="517917" y="418571"/>
                      <a:pt x="515658" y="418249"/>
                      <a:pt x="514691" y="416960"/>
                    </a:cubicBezTo>
                    <a:cubicBezTo>
                      <a:pt x="513723" y="415993"/>
                      <a:pt x="511787" y="411481"/>
                      <a:pt x="512755" y="409548"/>
                    </a:cubicBezTo>
                    <a:lnTo>
                      <a:pt x="518885" y="396013"/>
                    </a:lnTo>
                    <a:cubicBezTo>
                      <a:pt x="519853" y="394079"/>
                      <a:pt x="518885" y="391824"/>
                      <a:pt x="516949" y="390857"/>
                    </a:cubicBezTo>
                    <a:lnTo>
                      <a:pt x="485976" y="376355"/>
                    </a:lnTo>
                    <a:cubicBezTo>
                      <a:pt x="484040" y="375711"/>
                      <a:pt x="481782" y="376355"/>
                      <a:pt x="480814" y="378289"/>
                    </a:cubicBezTo>
                    <a:lnTo>
                      <a:pt x="474361" y="392146"/>
                    </a:lnTo>
                    <a:cubicBezTo>
                      <a:pt x="473716" y="394079"/>
                      <a:pt x="471780" y="395691"/>
                      <a:pt x="470167" y="395368"/>
                    </a:cubicBezTo>
                    <a:cubicBezTo>
                      <a:pt x="468877" y="395368"/>
                      <a:pt x="464360" y="393757"/>
                      <a:pt x="463714" y="391824"/>
                    </a:cubicBezTo>
                    <a:lnTo>
                      <a:pt x="458230" y="377322"/>
                    </a:lnTo>
                    <a:cubicBezTo>
                      <a:pt x="457584" y="375389"/>
                      <a:pt x="455326" y="374422"/>
                      <a:pt x="453390" y="375066"/>
                    </a:cubicBezTo>
                    <a:close/>
                    <a:moveTo>
                      <a:pt x="0" y="372515"/>
                    </a:moveTo>
                    <a:cubicBezTo>
                      <a:pt x="0" y="424064"/>
                      <a:pt x="104223" y="465626"/>
                      <a:pt x="233292" y="465626"/>
                    </a:cubicBezTo>
                    <a:cubicBezTo>
                      <a:pt x="258461" y="465626"/>
                      <a:pt x="282661" y="464015"/>
                      <a:pt x="305248" y="461116"/>
                    </a:cubicBezTo>
                    <a:cubicBezTo>
                      <a:pt x="305571" y="493978"/>
                      <a:pt x="315574" y="524264"/>
                      <a:pt x="332998" y="549716"/>
                    </a:cubicBezTo>
                    <a:cubicBezTo>
                      <a:pt x="302667" y="555515"/>
                      <a:pt x="268786" y="558737"/>
                      <a:pt x="233292" y="558737"/>
                    </a:cubicBezTo>
                    <a:cubicBezTo>
                      <a:pt x="104546" y="558737"/>
                      <a:pt x="0" y="517175"/>
                      <a:pt x="0" y="465626"/>
                    </a:cubicBezTo>
                    <a:close/>
                    <a:moveTo>
                      <a:pt x="466295" y="326083"/>
                    </a:moveTo>
                    <a:cubicBezTo>
                      <a:pt x="540501" y="326083"/>
                      <a:pt x="600511" y="386023"/>
                      <a:pt x="600511" y="459820"/>
                    </a:cubicBezTo>
                    <a:cubicBezTo>
                      <a:pt x="600511" y="533939"/>
                      <a:pt x="540501" y="593879"/>
                      <a:pt x="466295" y="593879"/>
                    </a:cubicBezTo>
                    <a:cubicBezTo>
                      <a:pt x="392412" y="593879"/>
                      <a:pt x="332080" y="533939"/>
                      <a:pt x="332080" y="459820"/>
                    </a:cubicBezTo>
                    <a:cubicBezTo>
                      <a:pt x="332080" y="386023"/>
                      <a:pt x="392412" y="326083"/>
                      <a:pt x="466295" y="326083"/>
                    </a:cubicBezTo>
                    <a:close/>
                    <a:moveTo>
                      <a:pt x="0" y="232654"/>
                    </a:moveTo>
                    <a:cubicBezTo>
                      <a:pt x="0" y="284212"/>
                      <a:pt x="104554" y="326103"/>
                      <a:pt x="233309" y="326103"/>
                    </a:cubicBezTo>
                    <a:cubicBezTo>
                      <a:pt x="362065" y="326103"/>
                      <a:pt x="466296" y="284212"/>
                      <a:pt x="466296" y="232654"/>
                    </a:cubicBezTo>
                    <a:lnTo>
                      <a:pt x="466296" y="299035"/>
                    </a:lnTo>
                    <a:cubicBezTo>
                      <a:pt x="393689" y="299035"/>
                      <a:pt x="332377" y="347370"/>
                      <a:pt x="312370" y="413429"/>
                    </a:cubicBezTo>
                    <a:cubicBezTo>
                      <a:pt x="287522" y="416973"/>
                      <a:pt x="261061" y="419229"/>
                      <a:pt x="233309" y="419229"/>
                    </a:cubicBezTo>
                    <a:cubicBezTo>
                      <a:pt x="104231" y="419229"/>
                      <a:pt x="0" y="377338"/>
                      <a:pt x="0" y="326103"/>
                    </a:cubicBezTo>
                    <a:close/>
                    <a:moveTo>
                      <a:pt x="233309" y="23200"/>
                    </a:moveTo>
                    <a:cubicBezTo>
                      <a:pt x="105199" y="23200"/>
                      <a:pt x="23234" y="64445"/>
                      <a:pt x="23234" y="93123"/>
                    </a:cubicBezTo>
                    <a:cubicBezTo>
                      <a:pt x="23234" y="121479"/>
                      <a:pt x="105199" y="163046"/>
                      <a:pt x="233309" y="163046"/>
                    </a:cubicBezTo>
                    <a:cubicBezTo>
                      <a:pt x="361420" y="163046"/>
                      <a:pt x="443062" y="121479"/>
                      <a:pt x="443062" y="93123"/>
                    </a:cubicBezTo>
                    <a:cubicBezTo>
                      <a:pt x="443062" y="64445"/>
                      <a:pt x="361420" y="23200"/>
                      <a:pt x="233309" y="23200"/>
                    </a:cubicBezTo>
                    <a:close/>
                    <a:moveTo>
                      <a:pt x="233309" y="0"/>
                    </a:moveTo>
                    <a:cubicBezTo>
                      <a:pt x="362065" y="0"/>
                      <a:pt x="466296" y="41567"/>
                      <a:pt x="466296" y="93123"/>
                    </a:cubicBezTo>
                    <a:lnTo>
                      <a:pt x="466296" y="186246"/>
                    </a:lnTo>
                    <a:cubicBezTo>
                      <a:pt x="466296" y="237802"/>
                      <a:pt x="362065" y="279369"/>
                      <a:pt x="233309" y="279369"/>
                    </a:cubicBezTo>
                    <a:cubicBezTo>
                      <a:pt x="104231" y="279369"/>
                      <a:pt x="0" y="237802"/>
                      <a:pt x="0" y="186246"/>
                    </a:cubicBezTo>
                    <a:lnTo>
                      <a:pt x="0" y="93123"/>
                    </a:lnTo>
                    <a:cubicBezTo>
                      <a:pt x="0" y="41567"/>
                      <a:pt x="104554" y="0"/>
                      <a:pt x="2333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2" name="iṩḷiďe">
              <a:extLst>
                <a:ext uri="{FF2B5EF4-FFF2-40B4-BE49-F238E27FC236}">
                  <a16:creationId xmlns:a16="http://schemas.microsoft.com/office/drawing/2014/main" id="{A97F0F5B-E6A4-4A31-AAB1-9A0BD6E33D72}"/>
                </a:ext>
              </a:extLst>
            </p:cNvPr>
            <p:cNvGrpSpPr/>
            <p:nvPr/>
          </p:nvGrpSpPr>
          <p:grpSpPr>
            <a:xfrm>
              <a:off x="10204163" y="2482831"/>
              <a:ext cx="72000" cy="527678"/>
              <a:chOff x="10204163" y="2482831"/>
              <a:chExt cx="72000" cy="527678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5FB1219-5017-4D72-925C-AE0DCDF0B538}"/>
                  </a:ext>
                </a:extLst>
              </p:cNvPr>
              <p:cNvCxnSpPr/>
              <p:nvPr/>
            </p:nvCxnSpPr>
            <p:spPr>
              <a:xfrm>
                <a:off x="10240163" y="2482831"/>
                <a:ext cx="0" cy="455678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îśḻíďe">
                <a:extLst>
                  <a:ext uri="{FF2B5EF4-FFF2-40B4-BE49-F238E27FC236}">
                    <a16:creationId xmlns:a16="http://schemas.microsoft.com/office/drawing/2014/main" id="{4C04E171-4D78-4E94-9F38-76D1F30780C6}"/>
                  </a:ext>
                </a:extLst>
              </p:cNvPr>
              <p:cNvSpPr/>
              <p:nvPr/>
            </p:nvSpPr>
            <p:spPr>
              <a:xfrm>
                <a:off x="10204163" y="2938509"/>
                <a:ext cx="72000" cy="72000"/>
              </a:xfrm>
              <a:prstGeom prst="ellipse">
                <a:avLst/>
              </a:prstGeom>
              <a:solidFill>
                <a:srgbClr val="287AB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6E79EA92-D0A4-4B11-88E0-4B6536D9626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16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A1D46FAD-D9CD-4DB9-BF38-F502A64DAB76}"/>
              </a:ext>
            </a:extLst>
          </p:cNvPr>
          <p:cNvSpPr/>
          <p:nvPr userDrawn="1"/>
        </p:nvSpPr>
        <p:spPr>
          <a:xfrm>
            <a:off x="0" y="-81407"/>
            <a:ext cx="12212072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84BF65-9D27-4E19-91F7-8AAE7398AB69}"/>
              </a:ext>
            </a:extLst>
          </p:cNvPr>
          <p:cNvSpPr/>
          <p:nvPr userDrawn="1"/>
        </p:nvSpPr>
        <p:spPr>
          <a:xfrm>
            <a:off x="-481263" y="6286500"/>
            <a:ext cx="14004758" cy="1917699"/>
          </a:xfrm>
          <a:prstGeom prst="rect">
            <a:avLst/>
          </a:prstGeom>
          <a:solidFill>
            <a:srgbClr val="1E5B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7E08A1-7395-453D-8187-6A73FD9D31FE}"/>
              </a:ext>
            </a:extLst>
          </p:cNvPr>
          <p:cNvGrpSpPr/>
          <p:nvPr userDrawn="1"/>
        </p:nvGrpSpPr>
        <p:grpSpPr>
          <a:xfrm>
            <a:off x="660400" y="6393249"/>
            <a:ext cx="1212967" cy="369332"/>
            <a:chOff x="660400" y="6393249"/>
            <a:chExt cx="1212967" cy="3693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53339E-1022-44D0-A993-BCF317DCCD53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研究问题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B7B817D-C10E-4E56-AEF1-77979B3957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05A0D2-E8BD-4EBD-A75F-8296744736AD}"/>
              </a:ext>
            </a:extLst>
          </p:cNvPr>
          <p:cNvGrpSpPr/>
          <p:nvPr userDrawn="1"/>
        </p:nvGrpSpPr>
        <p:grpSpPr>
          <a:xfrm>
            <a:off x="3297504" y="6393249"/>
            <a:ext cx="1212967" cy="369332"/>
            <a:chOff x="660400" y="6393249"/>
            <a:chExt cx="1212967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242F49-92F7-4DF2-B6B6-E405E0C9E6C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4350">
                <a:defRPr/>
              </a:pPr>
              <a:r>
                <a:rPr lang="zh-CN" altLang="en-US" sz="1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实证分析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F9C78E1-DACD-49D8-B8DF-3A96CE59FC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B33633-1D72-4E7C-BEE0-402ED7DB3D57}"/>
              </a:ext>
            </a:extLst>
          </p:cNvPr>
          <p:cNvGrpSpPr/>
          <p:nvPr userDrawn="1"/>
        </p:nvGrpSpPr>
        <p:grpSpPr>
          <a:xfrm>
            <a:off x="1978952" y="6400255"/>
            <a:ext cx="1212967" cy="369332"/>
            <a:chOff x="660400" y="6393249"/>
            <a:chExt cx="1212967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102123-F812-420C-AE17-970139C6CC0B}"/>
                </a:ext>
              </a:extLst>
            </p:cNvPr>
            <p:cNvSpPr txBox="1"/>
            <p:nvPr userDrawn="1"/>
          </p:nvSpPr>
          <p:spPr>
            <a:xfrm>
              <a:off x="660400" y="6393249"/>
              <a:ext cx="1156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514350" rtl="0" eaLnBrk="1" latinLnBrk="0" hangingPunct="1">
                <a:defRPr/>
              </a:pPr>
              <a:r>
                <a:rPr lang="zh-CN" altLang="en-US" sz="1800" b="1" kern="1200" dirty="0">
                  <a:solidFill>
                    <a:schemeClr val="bg1">
                      <a:lumMod val="9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研究背景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5117C9-25A6-4A85-AA6E-DF6D2F9456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73367" y="6462930"/>
              <a:ext cx="0" cy="243982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DAFB80-2167-4A2C-8E50-4DD63D003342}"/>
              </a:ext>
            </a:extLst>
          </p:cNvPr>
          <p:cNvSpPr txBox="1"/>
          <p:nvPr userDrawn="1"/>
        </p:nvSpPr>
        <p:spPr>
          <a:xfrm>
            <a:off x="4616056" y="6407261"/>
            <a:ext cx="115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zh-CN" altLang="en-US" sz="1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研究结论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BE7B0A5-AAE5-4F18-9C22-56234E76B454}"/>
              </a:ext>
            </a:extLst>
          </p:cNvPr>
          <p:cNvSpPr/>
          <p:nvPr userDrawn="1"/>
        </p:nvSpPr>
        <p:spPr>
          <a:xfrm flipV="1">
            <a:off x="810720" y="1418965"/>
            <a:ext cx="1222087" cy="81253"/>
          </a:xfrm>
          <a:custGeom>
            <a:avLst/>
            <a:gdLst>
              <a:gd name="connsiteX0" fmla="*/ 603115 w 12793203"/>
              <a:gd name="connsiteY0" fmla="*/ 0 h 1167319"/>
              <a:gd name="connsiteX1" fmla="*/ 642666 w 12793203"/>
              <a:gd name="connsiteY1" fmla="*/ 3859 h 1167319"/>
              <a:gd name="connsiteX2" fmla="*/ 680940 w 12793203"/>
              <a:gd name="connsiteY2" fmla="*/ 0 h 1167319"/>
              <a:gd name="connsiteX3" fmla="*/ 12179026 w 12793203"/>
              <a:gd name="connsiteY3" fmla="*/ 0 h 1167319"/>
              <a:gd name="connsiteX4" fmla="*/ 12184466 w 12793203"/>
              <a:gd name="connsiteY4" fmla="*/ 549 h 1167319"/>
              <a:gd name="connsiteX5" fmla="*/ 12190088 w 12793203"/>
              <a:gd name="connsiteY5" fmla="*/ 0 h 1167319"/>
              <a:gd name="connsiteX6" fmla="*/ 12793203 w 12793203"/>
              <a:gd name="connsiteY6" fmla="*/ 583659 h 1167319"/>
              <a:gd name="connsiteX7" fmla="*/ 12190088 w 12793203"/>
              <a:gd name="connsiteY7" fmla="*/ 1167318 h 1167319"/>
              <a:gd name="connsiteX8" fmla="*/ 12184471 w 12793203"/>
              <a:gd name="connsiteY8" fmla="*/ 1166770 h 1167319"/>
              <a:gd name="connsiteX9" fmla="*/ 12179026 w 12793203"/>
              <a:gd name="connsiteY9" fmla="*/ 1167319 h 1167319"/>
              <a:gd name="connsiteX10" fmla="*/ 680940 w 12793203"/>
              <a:gd name="connsiteY10" fmla="*/ 1167319 h 1167319"/>
              <a:gd name="connsiteX11" fmla="*/ 642661 w 12793203"/>
              <a:gd name="connsiteY11" fmla="*/ 1163460 h 1167319"/>
              <a:gd name="connsiteX12" fmla="*/ 603115 w 12793203"/>
              <a:gd name="connsiteY12" fmla="*/ 1167318 h 1167319"/>
              <a:gd name="connsiteX13" fmla="*/ 0 w 12793203"/>
              <a:gd name="connsiteY13" fmla="*/ 583659 h 1167319"/>
              <a:gd name="connsiteX14" fmla="*/ 603115 w 12793203"/>
              <a:gd name="connsiteY14" fmla="*/ 0 h 11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93203" h="1167319">
                <a:moveTo>
                  <a:pt x="603115" y="0"/>
                </a:moveTo>
                <a:lnTo>
                  <a:pt x="642666" y="3859"/>
                </a:lnTo>
                <a:lnTo>
                  <a:pt x="680940" y="0"/>
                </a:lnTo>
                <a:lnTo>
                  <a:pt x="12179026" y="0"/>
                </a:lnTo>
                <a:lnTo>
                  <a:pt x="12184466" y="549"/>
                </a:lnTo>
                <a:lnTo>
                  <a:pt x="12190088" y="0"/>
                </a:lnTo>
                <a:cubicBezTo>
                  <a:pt x="12523179" y="0"/>
                  <a:pt x="12793203" y="261313"/>
                  <a:pt x="12793203" y="583659"/>
                </a:cubicBezTo>
                <a:cubicBezTo>
                  <a:pt x="12793203" y="906005"/>
                  <a:pt x="12523179" y="1167318"/>
                  <a:pt x="12190088" y="1167318"/>
                </a:cubicBezTo>
                <a:lnTo>
                  <a:pt x="12184471" y="1166770"/>
                </a:lnTo>
                <a:lnTo>
                  <a:pt x="12179026" y="1167319"/>
                </a:lnTo>
                <a:lnTo>
                  <a:pt x="680940" y="1167319"/>
                </a:lnTo>
                <a:lnTo>
                  <a:pt x="642661" y="1163460"/>
                </a:lnTo>
                <a:lnTo>
                  <a:pt x="603115" y="1167318"/>
                </a:lnTo>
                <a:cubicBezTo>
                  <a:pt x="270024" y="1167318"/>
                  <a:pt x="0" y="906005"/>
                  <a:pt x="0" y="583659"/>
                </a:cubicBezTo>
                <a:cubicBezTo>
                  <a:pt x="0" y="261313"/>
                  <a:pt x="270024" y="0"/>
                  <a:pt x="603115" y="0"/>
                </a:cubicBezTo>
                <a:close/>
              </a:path>
            </a:pathLst>
          </a:custGeom>
          <a:solidFill>
            <a:srgbClr val="1891AC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占位符 22">
            <a:extLst>
              <a:ext uri="{FF2B5EF4-FFF2-40B4-BE49-F238E27FC236}">
                <a16:creationId xmlns:a16="http://schemas.microsoft.com/office/drawing/2014/main" id="{FCBD06E2-7E1E-48F4-9B85-333E69EB4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571500"/>
            <a:ext cx="8014843" cy="11392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89" name="2583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352E54F-9C0A-4937-A318-E417FA67AF50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676786" y="2693619"/>
            <a:ext cx="10858499" cy="2436864"/>
            <a:chOff x="660401" y="2413768"/>
            <a:chExt cx="10858499" cy="2436864"/>
          </a:xfrm>
        </p:grpSpPr>
        <p:sp>
          <p:nvSpPr>
            <p:cNvPr id="111" name="ïś1íďè">
              <a:extLst>
                <a:ext uri="{FF2B5EF4-FFF2-40B4-BE49-F238E27FC236}">
                  <a16:creationId xmlns:a16="http://schemas.microsoft.com/office/drawing/2014/main" id="{5B8961D5-33A8-489D-9BD8-1777A350D7AB}"/>
                </a:ext>
              </a:extLst>
            </p:cNvPr>
            <p:cNvSpPr/>
            <p:nvPr/>
          </p:nvSpPr>
          <p:spPr bwMode="auto">
            <a:xfrm>
              <a:off x="660401" y="2575858"/>
              <a:ext cx="10858499" cy="2112682"/>
            </a:xfrm>
            <a:custGeom>
              <a:avLst/>
              <a:gdLst>
                <a:gd name="connsiteX0" fmla="*/ 1046871 w 10858499"/>
                <a:gd name="connsiteY0" fmla="*/ 0 h 2112682"/>
                <a:gd name="connsiteX1" fmla="*/ 2085811 w 10858499"/>
                <a:gd name="connsiteY1" fmla="*/ 1056341 h 2112682"/>
                <a:gd name="connsiteX2" fmla="*/ 2079702 w 10858499"/>
                <a:gd name="connsiteY2" fmla="*/ 1056341 h 2112682"/>
                <a:gd name="connsiteX3" fmla="*/ 2793477 w 10858499"/>
                <a:gd name="connsiteY3" fmla="*/ 1784576 h 2112682"/>
                <a:gd name="connsiteX4" fmla="*/ 3515184 w 10858499"/>
                <a:gd name="connsiteY4" fmla="*/ 1056341 h 2112682"/>
                <a:gd name="connsiteX5" fmla="*/ 3514157 w 10858499"/>
                <a:gd name="connsiteY5" fmla="*/ 1056341 h 2112682"/>
                <a:gd name="connsiteX6" fmla="*/ 3509076 w 10858499"/>
                <a:gd name="connsiteY6" fmla="*/ 1056341 h 2112682"/>
                <a:gd name="connsiteX7" fmla="*/ 4555946 w 10858499"/>
                <a:gd name="connsiteY7" fmla="*/ 0 h 2112682"/>
                <a:gd name="connsiteX8" fmla="*/ 5594886 w 10858499"/>
                <a:gd name="connsiteY8" fmla="*/ 1056341 h 2112682"/>
                <a:gd name="connsiteX9" fmla="*/ 5588778 w 10858499"/>
                <a:gd name="connsiteY9" fmla="*/ 1056341 h 2112682"/>
                <a:gd name="connsiteX10" fmla="*/ 6302553 w 10858499"/>
                <a:gd name="connsiteY10" fmla="*/ 1784576 h 2112682"/>
                <a:gd name="connsiteX11" fmla="*/ 7024260 w 10858499"/>
                <a:gd name="connsiteY11" fmla="*/ 1056341 h 2112682"/>
                <a:gd name="connsiteX12" fmla="*/ 7023232 w 10858499"/>
                <a:gd name="connsiteY12" fmla="*/ 1056341 h 2112682"/>
                <a:gd name="connsiteX13" fmla="*/ 7018151 w 10858499"/>
                <a:gd name="connsiteY13" fmla="*/ 1056341 h 2112682"/>
                <a:gd name="connsiteX14" fmla="*/ 8065022 w 10858499"/>
                <a:gd name="connsiteY14" fmla="*/ 0 h 2112682"/>
                <a:gd name="connsiteX15" fmla="*/ 9103962 w 10858499"/>
                <a:gd name="connsiteY15" fmla="*/ 1056341 h 2112682"/>
                <a:gd name="connsiteX16" fmla="*/ 9097852 w 10858499"/>
                <a:gd name="connsiteY16" fmla="*/ 1056341 h 2112682"/>
                <a:gd name="connsiteX17" fmla="*/ 9811628 w 10858499"/>
                <a:gd name="connsiteY17" fmla="*/ 1784576 h 2112682"/>
                <a:gd name="connsiteX18" fmla="*/ 10533335 w 10858499"/>
                <a:gd name="connsiteY18" fmla="*/ 1056341 h 2112682"/>
                <a:gd name="connsiteX19" fmla="*/ 10858499 w 10858499"/>
                <a:gd name="connsiteY19" fmla="*/ 1056341 h 2112682"/>
                <a:gd name="connsiteX20" fmla="*/ 9811628 w 10858499"/>
                <a:gd name="connsiteY20" fmla="*/ 2112682 h 2112682"/>
                <a:gd name="connsiteX21" fmla="*/ 8772688 w 10858499"/>
                <a:gd name="connsiteY21" fmla="*/ 1056341 h 2112682"/>
                <a:gd name="connsiteX22" fmla="*/ 8777769 w 10858499"/>
                <a:gd name="connsiteY22" fmla="*/ 1056341 h 2112682"/>
                <a:gd name="connsiteX23" fmla="*/ 8778797 w 10858499"/>
                <a:gd name="connsiteY23" fmla="*/ 1056341 h 2112682"/>
                <a:gd name="connsiteX24" fmla="*/ 8065022 w 10858499"/>
                <a:gd name="connsiteY24" fmla="*/ 330611 h 2112682"/>
                <a:gd name="connsiteX25" fmla="*/ 7343316 w 10858499"/>
                <a:gd name="connsiteY25" fmla="*/ 1056341 h 2112682"/>
                <a:gd name="connsiteX26" fmla="*/ 7349424 w 10858499"/>
                <a:gd name="connsiteY26" fmla="*/ 1056341 h 2112682"/>
                <a:gd name="connsiteX27" fmla="*/ 6302553 w 10858499"/>
                <a:gd name="connsiteY27" fmla="*/ 2112682 h 2112682"/>
                <a:gd name="connsiteX28" fmla="*/ 5263613 w 10858499"/>
                <a:gd name="connsiteY28" fmla="*/ 1056341 h 2112682"/>
                <a:gd name="connsiteX29" fmla="*/ 5268694 w 10858499"/>
                <a:gd name="connsiteY29" fmla="*/ 1056341 h 2112682"/>
                <a:gd name="connsiteX30" fmla="*/ 5269722 w 10858499"/>
                <a:gd name="connsiteY30" fmla="*/ 1056341 h 2112682"/>
                <a:gd name="connsiteX31" fmla="*/ 4555946 w 10858499"/>
                <a:gd name="connsiteY31" fmla="*/ 330611 h 2112682"/>
                <a:gd name="connsiteX32" fmla="*/ 3834240 w 10858499"/>
                <a:gd name="connsiteY32" fmla="*/ 1056341 h 2112682"/>
                <a:gd name="connsiteX33" fmla="*/ 3840348 w 10858499"/>
                <a:gd name="connsiteY33" fmla="*/ 1056341 h 2112682"/>
                <a:gd name="connsiteX34" fmla="*/ 2793477 w 10858499"/>
                <a:gd name="connsiteY34" fmla="*/ 2112682 h 2112682"/>
                <a:gd name="connsiteX35" fmla="*/ 1754538 w 10858499"/>
                <a:gd name="connsiteY35" fmla="*/ 1056341 h 2112682"/>
                <a:gd name="connsiteX36" fmla="*/ 1759618 w 10858499"/>
                <a:gd name="connsiteY36" fmla="*/ 1056341 h 2112682"/>
                <a:gd name="connsiteX37" fmla="*/ 1760646 w 10858499"/>
                <a:gd name="connsiteY37" fmla="*/ 1056341 h 2112682"/>
                <a:gd name="connsiteX38" fmla="*/ 1046871 w 10858499"/>
                <a:gd name="connsiteY38" fmla="*/ 330611 h 2112682"/>
                <a:gd name="connsiteX39" fmla="*/ 325164 w 10858499"/>
                <a:gd name="connsiteY39" fmla="*/ 1056341 h 2112682"/>
                <a:gd name="connsiteX40" fmla="*/ 0 w 10858499"/>
                <a:gd name="connsiteY40" fmla="*/ 1056341 h 2112682"/>
                <a:gd name="connsiteX41" fmla="*/ 1046871 w 10858499"/>
                <a:gd name="connsiteY41" fmla="*/ 0 h 211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858499" h="2112682">
                  <a:moveTo>
                    <a:pt x="1046871" y="0"/>
                  </a:moveTo>
                  <a:cubicBezTo>
                    <a:pt x="1617891" y="0"/>
                    <a:pt x="2085811" y="475757"/>
                    <a:pt x="2085811" y="1056341"/>
                  </a:cubicBezTo>
                  <a:lnTo>
                    <a:pt x="2079702" y="1056341"/>
                  </a:lnTo>
                  <a:cubicBezTo>
                    <a:pt x="2079702" y="1456470"/>
                    <a:pt x="2396936" y="1784576"/>
                    <a:pt x="2793477" y="1784576"/>
                  </a:cubicBezTo>
                  <a:cubicBezTo>
                    <a:pt x="3190019" y="1784576"/>
                    <a:pt x="3515184" y="1456470"/>
                    <a:pt x="3515184" y="1056341"/>
                  </a:cubicBezTo>
                  <a:lnTo>
                    <a:pt x="3514157" y="1056341"/>
                  </a:lnTo>
                  <a:cubicBezTo>
                    <a:pt x="3509076" y="1056341"/>
                    <a:pt x="3509076" y="1056341"/>
                    <a:pt x="3509076" y="1056341"/>
                  </a:cubicBezTo>
                  <a:cubicBezTo>
                    <a:pt x="3509076" y="475757"/>
                    <a:pt x="3976995" y="0"/>
                    <a:pt x="4555946" y="0"/>
                  </a:cubicBezTo>
                  <a:cubicBezTo>
                    <a:pt x="5126967" y="0"/>
                    <a:pt x="5594886" y="475757"/>
                    <a:pt x="5594886" y="1056341"/>
                  </a:cubicBezTo>
                  <a:lnTo>
                    <a:pt x="5588778" y="1056341"/>
                  </a:lnTo>
                  <a:cubicBezTo>
                    <a:pt x="5588778" y="1456470"/>
                    <a:pt x="5906011" y="1784576"/>
                    <a:pt x="6302553" y="1784576"/>
                  </a:cubicBezTo>
                  <a:cubicBezTo>
                    <a:pt x="6699095" y="1784576"/>
                    <a:pt x="7024260" y="1456470"/>
                    <a:pt x="7024260" y="1056341"/>
                  </a:cubicBezTo>
                  <a:lnTo>
                    <a:pt x="7023232" y="1056341"/>
                  </a:lnTo>
                  <a:cubicBezTo>
                    <a:pt x="7018151" y="1056341"/>
                    <a:pt x="7018151" y="1056341"/>
                    <a:pt x="7018151" y="1056341"/>
                  </a:cubicBezTo>
                  <a:cubicBezTo>
                    <a:pt x="7018151" y="475757"/>
                    <a:pt x="7486071" y="0"/>
                    <a:pt x="8065022" y="0"/>
                  </a:cubicBezTo>
                  <a:cubicBezTo>
                    <a:pt x="8636042" y="0"/>
                    <a:pt x="9103962" y="475757"/>
                    <a:pt x="9103962" y="1056341"/>
                  </a:cubicBezTo>
                  <a:lnTo>
                    <a:pt x="9097852" y="1056341"/>
                  </a:lnTo>
                  <a:cubicBezTo>
                    <a:pt x="9097852" y="1456470"/>
                    <a:pt x="9415086" y="1784576"/>
                    <a:pt x="9811628" y="1784576"/>
                  </a:cubicBezTo>
                  <a:cubicBezTo>
                    <a:pt x="10208170" y="1784576"/>
                    <a:pt x="10533335" y="1456470"/>
                    <a:pt x="10533335" y="1056341"/>
                  </a:cubicBezTo>
                  <a:cubicBezTo>
                    <a:pt x="10533335" y="1056341"/>
                    <a:pt x="10533335" y="1056341"/>
                    <a:pt x="10858499" y="1056341"/>
                  </a:cubicBezTo>
                  <a:cubicBezTo>
                    <a:pt x="10858499" y="1640530"/>
                    <a:pt x="10390579" y="2112682"/>
                    <a:pt x="9811628" y="2112682"/>
                  </a:cubicBezTo>
                  <a:cubicBezTo>
                    <a:pt x="9240608" y="2112682"/>
                    <a:pt x="8772688" y="1640530"/>
                    <a:pt x="8772688" y="1056341"/>
                  </a:cubicBezTo>
                  <a:cubicBezTo>
                    <a:pt x="8772688" y="1056341"/>
                    <a:pt x="8772688" y="1056341"/>
                    <a:pt x="8777769" y="1056341"/>
                  </a:cubicBezTo>
                  <a:lnTo>
                    <a:pt x="8778797" y="1056341"/>
                  </a:lnTo>
                  <a:cubicBezTo>
                    <a:pt x="8778797" y="653158"/>
                    <a:pt x="8461564" y="330611"/>
                    <a:pt x="8065022" y="330611"/>
                  </a:cubicBezTo>
                  <a:cubicBezTo>
                    <a:pt x="7660549" y="330611"/>
                    <a:pt x="7343316" y="653158"/>
                    <a:pt x="7343316" y="1056341"/>
                  </a:cubicBezTo>
                  <a:lnTo>
                    <a:pt x="7349424" y="1056341"/>
                  </a:lnTo>
                  <a:cubicBezTo>
                    <a:pt x="7349424" y="1640530"/>
                    <a:pt x="6881505" y="2112682"/>
                    <a:pt x="6302553" y="2112682"/>
                  </a:cubicBezTo>
                  <a:cubicBezTo>
                    <a:pt x="5731533" y="2112682"/>
                    <a:pt x="5263613" y="1640530"/>
                    <a:pt x="5263613" y="1056341"/>
                  </a:cubicBezTo>
                  <a:cubicBezTo>
                    <a:pt x="5263613" y="1056341"/>
                    <a:pt x="5263613" y="1056341"/>
                    <a:pt x="5268694" y="1056341"/>
                  </a:cubicBezTo>
                  <a:lnTo>
                    <a:pt x="5269722" y="1056341"/>
                  </a:lnTo>
                  <a:cubicBezTo>
                    <a:pt x="5269722" y="653158"/>
                    <a:pt x="4952488" y="330611"/>
                    <a:pt x="4555946" y="330611"/>
                  </a:cubicBezTo>
                  <a:cubicBezTo>
                    <a:pt x="4151473" y="330611"/>
                    <a:pt x="3834240" y="653158"/>
                    <a:pt x="3834240" y="1056341"/>
                  </a:cubicBezTo>
                  <a:lnTo>
                    <a:pt x="3840348" y="1056341"/>
                  </a:lnTo>
                  <a:cubicBezTo>
                    <a:pt x="3840348" y="1640530"/>
                    <a:pt x="3372429" y="2112682"/>
                    <a:pt x="2793477" y="2112682"/>
                  </a:cubicBezTo>
                  <a:cubicBezTo>
                    <a:pt x="2222457" y="2112682"/>
                    <a:pt x="1754538" y="1640530"/>
                    <a:pt x="1754538" y="1056341"/>
                  </a:cubicBezTo>
                  <a:cubicBezTo>
                    <a:pt x="1754538" y="1056341"/>
                    <a:pt x="1754538" y="1056341"/>
                    <a:pt x="1759618" y="1056341"/>
                  </a:cubicBezTo>
                  <a:lnTo>
                    <a:pt x="1760646" y="1056341"/>
                  </a:lnTo>
                  <a:cubicBezTo>
                    <a:pt x="1760646" y="653158"/>
                    <a:pt x="1443412" y="330611"/>
                    <a:pt x="1046871" y="330611"/>
                  </a:cubicBezTo>
                  <a:cubicBezTo>
                    <a:pt x="642398" y="330611"/>
                    <a:pt x="325164" y="653158"/>
                    <a:pt x="325164" y="1056341"/>
                  </a:cubicBezTo>
                  <a:cubicBezTo>
                    <a:pt x="0" y="1056341"/>
                    <a:pt x="0" y="1056341"/>
                    <a:pt x="0" y="1056341"/>
                  </a:cubicBezTo>
                  <a:cubicBezTo>
                    <a:pt x="0" y="475757"/>
                    <a:pt x="467919" y="0"/>
                    <a:pt x="1046871" y="0"/>
                  </a:cubicBezTo>
                  <a:close/>
                </a:path>
              </a:pathLst>
            </a:custGeom>
            <a:pattFill prst="dkUpDiag">
              <a:fgClr>
                <a:schemeClr val="accent3">
                  <a:lumMod val="20000"/>
                  <a:lumOff val="80000"/>
                </a:schemeClr>
              </a:fgClr>
              <a:bgClr>
                <a:schemeClr val="accent3">
                  <a:lumMod val="60000"/>
                  <a:lumOff val="40000"/>
                </a:schemeClr>
              </a:bgClr>
            </a:pattFill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2" name="ïṧľïḋè">
              <a:extLst>
                <a:ext uri="{FF2B5EF4-FFF2-40B4-BE49-F238E27FC236}">
                  <a16:creationId xmlns:a16="http://schemas.microsoft.com/office/drawing/2014/main" id="{9614812F-0A2B-47CB-8584-0033F15BCAC4}"/>
                </a:ext>
              </a:extLst>
            </p:cNvPr>
            <p:cNvSpPr/>
            <p:nvPr/>
          </p:nvSpPr>
          <p:spPr>
            <a:xfrm>
              <a:off x="3135124" y="4205194"/>
              <a:ext cx="645438" cy="645438"/>
            </a:xfrm>
            <a:prstGeom prst="ellipse">
              <a:avLst/>
            </a:prstGeom>
            <a:solidFill>
              <a:srgbClr val="A6A6A6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02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3" name="ï$ľíḓé">
              <a:extLst>
                <a:ext uri="{FF2B5EF4-FFF2-40B4-BE49-F238E27FC236}">
                  <a16:creationId xmlns:a16="http://schemas.microsoft.com/office/drawing/2014/main" id="{4413C06C-292D-44A4-9AE3-132C526F83AF}"/>
                </a:ext>
              </a:extLst>
            </p:cNvPr>
            <p:cNvSpPr/>
            <p:nvPr/>
          </p:nvSpPr>
          <p:spPr>
            <a:xfrm>
              <a:off x="6644200" y="4205194"/>
              <a:ext cx="645438" cy="645438"/>
            </a:xfrm>
            <a:prstGeom prst="ellipse">
              <a:avLst/>
            </a:prstGeom>
            <a:solidFill>
              <a:srgbClr val="1E5B84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04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7" name="îṥļide">
              <a:extLst>
                <a:ext uri="{FF2B5EF4-FFF2-40B4-BE49-F238E27FC236}">
                  <a16:creationId xmlns:a16="http://schemas.microsoft.com/office/drawing/2014/main" id="{72336624-E4A0-4767-B098-E78694B99A48}"/>
                </a:ext>
              </a:extLst>
            </p:cNvPr>
            <p:cNvSpPr/>
            <p:nvPr/>
          </p:nvSpPr>
          <p:spPr>
            <a:xfrm>
              <a:off x="10153275" y="4205194"/>
              <a:ext cx="645438" cy="645438"/>
            </a:xfrm>
            <a:prstGeom prst="ellipse">
              <a:avLst/>
            </a:prstGeom>
            <a:solidFill>
              <a:srgbClr val="1891AC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06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8" name="ïśļiḍé">
              <a:extLst>
                <a:ext uri="{FF2B5EF4-FFF2-40B4-BE49-F238E27FC236}">
                  <a16:creationId xmlns:a16="http://schemas.microsoft.com/office/drawing/2014/main" id="{5EDA8591-591E-4854-B829-FB31922A5451}"/>
                </a:ext>
              </a:extLst>
            </p:cNvPr>
            <p:cNvSpPr/>
            <p:nvPr/>
          </p:nvSpPr>
          <p:spPr>
            <a:xfrm>
              <a:off x="1380586" y="2413768"/>
              <a:ext cx="645438" cy="645438"/>
            </a:xfrm>
            <a:prstGeom prst="ellipse">
              <a:avLst/>
            </a:prstGeom>
            <a:solidFill>
              <a:srgbClr val="1891AC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 defTabSz="914354"/>
              <a:r>
                <a:rPr lang="en-US" altLang="zh-CN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9" name="ïŝļîḍe">
              <a:extLst>
                <a:ext uri="{FF2B5EF4-FFF2-40B4-BE49-F238E27FC236}">
                  <a16:creationId xmlns:a16="http://schemas.microsoft.com/office/drawing/2014/main" id="{E30D3360-63AF-4921-93C1-B120686553BE}"/>
                </a:ext>
              </a:extLst>
            </p:cNvPr>
            <p:cNvSpPr/>
            <p:nvPr/>
          </p:nvSpPr>
          <p:spPr>
            <a:xfrm>
              <a:off x="4889662" y="2413768"/>
              <a:ext cx="645438" cy="645438"/>
            </a:xfrm>
            <a:prstGeom prst="ellipse">
              <a:avLst/>
            </a:prstGeom>
            <a:solidFill>
              <a:srgbClr val="287AB2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03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32" name="iṩ1iḑè">
              <a:extLst>
                <a:ext uri="{FF2B5EF4-FFF2-40B4-BE49-F238E27FC236}">
                  <a16:creationId xmlns:a16="http://schemas.microsoft.com/office/drawing/2014/main" id="{13EC4B5E-FACD-451A-89F9-8F9B9D1C2906}"/>
                </a:ext>
              </a:extLst>
            </p:cNvPr>
            <p:cNvSpPr/>
            <p:nvPr userDrawn="1"/>
          </p:nvSpPr>
          <p:spPr>
            <a:xfrm>
              <a:off x="8398738" y="2413768"/>
              <a:ext cx="645438" cy="645438"/>
            </a:xfrm>
            <a:prstGeom prst="ellipse">
              <a:avLst/>
            </a:prstGeom>
            <a:solidFill>
              <a:srgbClr val="A6A6A6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marL="0" algn="ctr" defTabSz="914354" rtl="0" eaLnBrk="1" latinLnBrk="0" hangingPunct="1"/>
              <a:r>
                <a:rPr lang="en-US" altLang="zh-CN" sz="1900" b="1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05</a:t>
              </a:r>
              <a:endParaRPr lang="zh-CN" altLang="en-US" sz="19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638260-1C73-4DD3-BD6D-C50784F68F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561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898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rgbClr val="EDEDE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40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9" r:id="rId2"/>
    <p:sldLayoutId id="2147483679" r:id="rId3"/>
    <p:sldLayoutId id="2147483698" r:id="rId4"/>
    <p:sldLayoutId id="2147483695" r:id="rId5"/>
    <p:sldLayoutId id="2147483696" r:id="rId6"/>
    <p:sldLayoutId id="2147483697" r:id="rId7"/>
    <p:sldLayoutId id="2147483691" r:id="rId8"/>
    <p:sldLayoutId id="2147483706" r:id="rId9"/>
    <p:sldLayoutId id="2147483700" r:id="rId10"/>
    <p:sldLayoutId id="2147483703" r:id="rId11"/>
    <p:sldLayoutId id="2147483702" r:id="rId12"/>
    <p:sldLayoutId id="2147483692" r:id="rId13"/>
    <p:sldLayoutId id="2147483704" r:id="rId14"/>
    <p:sldLayoutId id="2147483705" r:id="rId15"/>
    <p:sldLayoutId id="2147483707" r:id="rId16"/>
    <p:sldLayoutId id="2147483693" r:id="rId17"/>
    <p:sldLayoutId id="2147483708" r:id="rId18"/>
    <p:sldLayoutId id="2147483680" r:id="rId19"/>
    <p:sldLayoutId id="2147483690" r:id="rId20"/>
    <p:sldLayoutId id="2147483681" r:id="rId2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898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rgbClr val="EDEDE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49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68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microsoft.com/office/2007/relationships/hdphoto" Target="../media/hdphoto5.wdp"/><Relationship Id="rId4" Type="http://schemas.openxmlformats.org/officeDocument/2006/relationships/image" Target="../media/image11.jpg"/><Relationship Id="rId9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034EB1-57C0-4087-A268-FECA678EDD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汇报答辩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通用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模板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B3CE7717-F425-4981-A305-F09E059DE646}"/>
              </a:ext>
            </a:extLst>
          </p:cNvPr>
          <p:cNvSpPr txBox="1">
            <a:spLocks/>
          </p:cNvSpPr>
          <p:nvPr/>
        </p:nvSpPr>
        <p:spPr>
          <a:xfrm>
            <a:off x="642774" y="5969299"/>
            <a:ext cx="5547714" cy="1139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 kern="1200">
                <a:solidFill>
                  <a:schemeClr val="bg1">
                    <a:lumMod val="8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指导老师：</a:t>
            </a:r>
            <a:r>
              <a:rPr lang="en-US" altLang="zh-CN" sz="2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XXX   </a:t>
            </a:r>
            <a:r>
              <a:rPr lang="zh-CN" altLang="en-US" sz="2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</a:t>
            </a:r>
            <a:r>
              <a:rPr lang="en-US" altLang="zh-CN" sz="2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XXX</a:t>
            </a:r>
            <a:endParaRPr lang="zh-CN" altLang="en-US" sz="28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0312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A4909F-31B3-4A56-B254-822892E258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E70D564-EDE6-498A-9AD6-822905EB87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C4AB05F-E00E-4BFA-A1F0-7E7F2FF1F1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情况概述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389F431-768A-4446-BCDB-E2D84A1EA1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相关文献</a:t>
            </a:r>
          </a:p>
        </p:txBody>
      </p:sp>
    </p:spTree>
    <p:extLst>
      <p:ext uri="{BB962C8B-B14F-4D97-AF65-F5344CB8AC3E}">
        <p14:creationId xmlns:p14="http://schemas.microsoft.com/office/powerpoint/2010/main" val="970430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5FD7294-3982-41D1-B495-4A10F886D7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53EF8D-A7C8-4F17-A7B7-141216EB253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íṧ1iḍê">
            <a:extLst>
              <a:ext uri="{FF2B5EF4-FFF2-40B4-BE49-F238E27FC236}">
                <a16:creationId xmlns:a16="http://schemas.microsoft.com/office/drawing/2014/main" id="{70012F05-A1DA-48FC-AE70-5E0C1BC56531}"/>
              </a:ext>
            </a:extLst>
          </p:cNvPr>
          <p:cNvSpPr/>
          <p:nvPr/>
        </p:nvSpPr>
        <p:spPr>
          <a:xfrm>
            <a:off x="1720338" y="1744928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2015</a:t>
            </a:r>
          </a:p>
        </p:txBody>
      </p:sp>
      <p:sp>
        <p:nvSpPr>
          <p:cNvPr id="5" name="íṧ1iḍê">
            <a:extLst>
              <a:ext uri="{FF2B5EF4-FFF2-40B4-BE49-F238E27FC236}">
                <a16:creationId xmlns:a16="http://schemas.microsoft.com/office/drawing/2014/main" id="{66C49631-8861-427F-BF0E-57BC85B1FDB1}"/>
              </a:ext>
            </a:extLst>
          </p:cNvPr>
          <p:cNvSpPr/>
          <p:nvPr/>
        </p:nvSpPr>
        <p:spPr>
          <a:xfrm>
            <a:off x="3745881" y="1722541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2016</a:t>
            </a:r>
          </a:p>
        </p:txBody>
      </p:sp>
      <p:sp>
        <p:nvSpPr>
          <p:cNvPr id="8" name="íṧ1iḍê">
            <a:extLst>
              <a:ext uri="{FF2B5EF4-FFF2-40B4-BE49-F238E27FC236}">
                <a16:creationId xmlns:a16="http://schemas.microsoft.com/office/drawing/2014/main" id="{F841A247-9FEF-4DEF-9FF2-B90A8D082DAC}"/>
              </a:ext>
            </a:extLst>
          </p:cNvPr>
          <p:cNvSpPr/>
          <p:nvPr/>
        </p:nvSpPr>
        <p:spPr>
          <a:xfrm>
            <a:off x="5886251" y="1744928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</a:p>
        </p:txBody>
      </p:sp>
      <p:sp>
        <p:nvSpPr>
          <p:cNvPr id="9" name="íṧ1iḍê">
            <a:extLst>
              <a:ext uri="{FF2B5EF4-FFF2-40B4-BE49-F238E27FC236}">
                <a16:creationId xmlns:a16="http://schemas.microsoft.com/office/drawing/2014/main" id="{E38188D7-5BB5-4DA8-B11D-99319FAFC0E9}"/>
              </a:ext>
            </a:extLst>
          </p:cNvPr>
          <p:cNvSpPr/>
          <p:nvPr/>
        </p:nvSpPr>
        <p:spPr>
          <a:xfrm>
            <a:off x="7891558" y="1744928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</a:p>
        </p:txBody>
      </p:sp>
      <p:sp>
        <p:nvSpPr>
          <p:cNvPr id="10" name="íṧ1iḍê">
            <a:extLst>
              <a:ext uri="{FF2B5EF4-FFF2-40B4-BE49-F238E27FC236}">
                <a16:creationId xmlns:a16="http://schemas.microsoft.com/office/drawing/2014/main" id="{252105F2-8ACD-44CA-B4F7-E3F0E1712322}"/>
              </a:ext>
            </a:extLst>
          </p:cNvPr>
          <p:cNvSpPr/>
          <p:nvPr/>
        </p:nvSpPr>
        <p:spPr>
          <a:xfrm>
            <a:off x="10029064" y="1722954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2019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65E85D4-360E-4205-BE46-2A43052D2168}"/>
              </a:ext>
            </a:extLst>
          </p:cNvPr>
          <p:cNvGrpSpPr/>
          <p:nvPr/>
        </p:nvGrpSpPr>
        <p:grpSpPr>
          <a:xfrm>
            <a:off x="849205" y="3939036"/>
            <a:ext cx="2259493" cy="1532386"/>
            <a:chOff x="-3983644" y="-1249817"/>
            <a:chExt cx="2908300" cy="1532386"/>
          </a:xfrm>
        </p:grpSpPr>
        <p:sp>
          <p:nvSpPr>
            <p:cNvPr id="12" name="ïṣliḍe">
              <a:extLst>
                <a:ext uri="{FF2B5EF4-FFF2-40B4-BE49-F238E27FC236}">
                  <a16:creationId xmlns:a16="http://schemas.microsoft.com/office/drawing/2014/main" id="{C91D5676-6F61-440C-A72F-A99915A52C92}"/>
                </a:ext>
              </a:extLst>
            </p:cNvPr>
            <p:cNvSpPr txBox="1"/>
            <p:nvPr userDrawn="1"/>
          </p:nvSpPr>
          <p:spPr>
            <a:xfrm>
              <a:off x="-3983644" y="-652388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" name="î$ļíḑé">
              <a:extLst>
                <a:ext uri="{FF2B5EF4-FFF2-40B4-BE49-F238E27FC236}">
                  <a16:creationId xmlns:a16="http://schemas.microsoft.com/office/drawing/2014/main" id="{0A93637D-3169-4C7C-9E99-5493A3519494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774D5E7-1A7D-44B8-83F0-DFF7959F1432}"/>
              </a:ext>
            </a:extLst>
          </p:cNvPr>
          <p:cNvGrpSpPr/>
          <p:nvPr/>
        </p:nvGrpSpPr>
        <p:grpSpPr>
          <a:xfrm>
            <a:off x="3039629" y="4422698"/>
            <a:ext cx="2187492" cy="1532386"/>
            <a:chOff x="-3983644" y="-1249817"/>
            <a:chExt cx="2908300" cy="1532386"/>
          </a:xfrm>
        </p:grpSpPr>
        <p:sp>
          <p:nvSpPr>
            <p:cNvPr id="15" name="ïṣliḍe">
              <a:extLst>
                <a:ext uri="{FF2B5EF4-FFF2-40B4-BE49-F238E27FC236}">
                  <a16:creationId xmlns:a16="http://schemas.microsoft.com/office/drawing/2014/main" id="{7BBE2BF4-1FAD-41A2-8A26-B133D5E54866}"/>
                </a:ext>
              </a:extLst>
            </p:cNvPr>
            <p:cNvSpPr txBox="1"/>
            <p:nvPr userDrawn="1"/>
          </p:nvSpPr>
          <p:spPr>
            <a:xfrm>
              <a:off x="-3983644" y="-652388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6" name="î$ļíḑé">
              <a:extLst>
                <a:ext uri="{FF2B5EF4-FFF2-40B4-BE49-F238E27FC236}">
                  <a16:creationId xmlns:a16="http://schemas.microsoft.com/office/drawing/2014/main" id="{C7569CDA-CDAA-4046-B42E-E6A0B8241F67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C4B2F7D-F9FD-41CA-907B-2C11C637AC46}"/>
              </a:ext>
            </a:extLst>
          </p:cNvPr>
          <p:cNvGrpSpPr/>
          <p:nvPr/>
        </p:nvGrpSpPr>
        <p:grpSpPr>
          <a:xfrm>
            <a:off x="5227121" y="3957892"/>
            <a:ext cx="2259493" cy="1532386"/>
            <a:chOff x="-3983644" y="-1249817"/>
            <a:chExt cx="2908300" cy="1532386"/>
          </a:xfrm>
        </p:grpSpPr>
        <p:sp>
          <p:nvSpPr>
            <p:cNvPr id="18" name="ïṣliḍe">
              <a:extLst>
                <a:ext uri="{FF2B5EF4-FFF2-40B4-BE49-F238E27FC236}">
                  <a16:creationId xmlns:a16="http://schemas.microsoft.com/office/drawing/2014/main" id="{3FFF5DF5-7CCB-4256-A2D8-224FD4DB73C1}"/>
                </a:ext>
              </a:extLst>
            </p:cNvPr>
            <p:cNvSpPr txBox="1"/>
            <p:nvPr userDrawn="1"/>
          </p:nvSpPr>
          <p:spPr>
            <a:xfrm>
              <a:off x="-3983644" y="-652388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î$ļíḑé">
              <a:extLst>
                <a:ext uri="{FF2B5EF4-FFF2-40B4-BE49-F238E27FC236}">
                  <a16:creationId xmlns:a16="http://schemas.microsoft.com/office/drawing/2014/main" id="{BFC7B801-2FBC-441D-86FD-4C9AB5077837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B0448D6-A2D9-4BE7-B355-73E482E892C3}"/>
              </a:ext>
            </a:extLst>
          </p:cNvPr>
          <p:cNvGrpSpPr/>
          <p:nvPr/>
        </p:nvGrpSpPr>
        <p:grpSpPr>
          <a:xfrm>
            <a:off x="7302377" y="4443449"/>
            <a:ext cx="2259493" cy="1532386"/>
            <a:chOff x="-3983644" y="-1249817"/>
            <a:chExt cx="2908300" cy="1532386"/>
          </a:xfrm>
        </p:grpSpPr>
        <p:sp>
          <p:nvSpPr>
            <p:cNvPr id="21" name="ïṣliḍe">
              <a:extLst>
                <a:ext uri="{FF2B5EF4-FFF2-40B4-BE49-F238E27FC236}">
                  <a16:creationId xmlns:a16="http://schemas.microsoft.com/office/drawing/2014/main" id="{246F49AE-5716-4E38-84E5-650A0855534F}"/>
                </a:ext>
              </a:extLst>
            </p:cNvPr>
            <p:cNvSpPr txBox="1"/>
            <p:nvPr userDrawn="1"/>
          </p:nvSpPr>
          <p:spPr>
            <a:xfrm>
              <a:off x="-3983643" y="-652388"/>
              <a:ext cx="2628725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î$ļíḑé">
              <a:extLst>
                <a:ext uri="{FF2B5EF4-FFF2-40B4-BE49-F238E27FC236}">
                  <a16:creationId xmlns:a16="http://schemas.microsoft.com/office/drawing/2014/main" id="{31964432-DEAB-449D-A961-421875717297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9A96B56-4954-44B7-ACDB-98729B1724D8}"/>
              </a:ext>
            </a:extLst>
          </p:cNvPr>
          <p:cNvGrpSpPr/>
          <p:nvPr/>
        </p:nvGrpSpPr>
        <p:grpSpPr>
          <a:xfrm>
            <a:off x="9377634" y="4002826"/>
            <a:ext cx="2259493" cy="1532386"/>
            <a:chOff x="-3983644" y="-1249817"/>
            <a:chExt cx="2908300" cy="1532386"/>
          </a:xfrm>
        </p:grpSpPr>
        <p:sp>
          <p:nvSpPr>
            <p:cNvPr id="24" name="ïṣliḍe">
              <a:extLst>
                <a:ext uri="{FF2B5EF4-FFF2-40B4-BE49-F238E27FC236}">
                  <a16:creationId xmlns:a16="http://schemas.microsoft.com/office/drawing/2014/main" id="{EF378DBD-4BC2-40BA-837E-A7DAA65AABEF}"/>
                </a:ext>
              </a:extLst>
            </p:cNvPr>
            <p:cNvSpPr txBox="1"/>
            <p:nvPr userDrawn="1"/>
          </p:nvSpPr>
          <p:spPr>
            <a:xfrm>
              <a:off x="-3983644" y="-652388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5" name="î$ļíḑé">
              <a:extLst>
                <a:ext uri="{FF2B5EF4-FFF2-40B4-BE49-F238E27FC236}">
                  <a16:creationId xmlns:a16="http://schemas.microsoft.com/office/drawing/2014/main" id="{DCE46422-93CF-4F1B-B7C0-B43D2EFF106A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7260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32D656-618E-4ABF-AC63-E8C17C5B2B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3C101A-2EBC-47CB-B584-58D6A509392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5E85D4-360E-4205-BE46-2A43052D2168}"/>
              </a:ext>
            </a:extLst>
          </p:cNvPr>
          <p:cNvGrpSpPr/>
          <p:nvPr/>
        </p:nvGrpSpPr>
        <p:grpSpPr>
          <a:xfrm>
            <a:off x="923597" y="4636746"/>
            <a:ext cx="2578359" cy="1354345"/>
            <a:chOff x="-3996174" y="-1249817"/>
            <a:chExt cx="2920830" cy="1354345"/>
          </a:xfrm>
        </p:grpSpPr>
        <p:sp>
          <p:nvSpPr>
            <p:cNvPr id="6" name="ïṣliḍe">
              <a:extLst>
                <a:ext uri="{FF2B5EF4-FFF2-40B4-BE49-F238E27FC236}">
                  <a16:creationId xmlns:a16="http://schemas.microsoft.com/office/drawing/2014/main" id="{C91D5676-6F61-440C-A72F-A99915A52C92}"/>
                </a:ext>
              </a:extLst>
            </p:cNvPr>
            <p:cNvSpPr txBox="1"/>
            <p:nvPr userDrawn="1"/>
          </p:nvSpPr>
          <p:spPr>
            <a:xfrm>
              <a:off x="-3996174" y="-830429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" name="î$ļíḑé">
              <a:extLst>
                <a:ext uri="{FF2B5EF4-FFF2-40B4-BE49-F238E27FC236}">
                  <a16:creationId xmlns:a16="http://schemas.microsoft.com/office/drawing/2014/main" id="{0A93637D-3169-4C7C-9E99-5493A3519494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1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14E2204-73FD-4B15-8BB8-746F2C7BCAA0}"/>
              </a:ext>
            </a:extLst>
          </p:cNvPr>
          <p:cNvGrpSpPr/>
          <p:nvPr/>
        </p:nvGrpSpPr>
        <p:grpSpPr>
          <a:xfrm>
            <a:off x="2256817" y="1824480"/>
            <a:ext cx="2523637" cy="1354345"/>
            <a:chOff x="-3996174" y="-1249817"/>
            <a:chExt cx="2920830" cy="1354345"/>
          </a:xfrm>
        </p:grpSpPr>
        <p:sp>
          <p:nvSpPr>
            <p:cNvPr id="9" name="ïṣliḍe">
              <a:extLst>
                <a:ext uri="{FF2B5EF4-FFF2-40B4-BE49-F238E27FC236}">
                  <a16:creationId xmlns:a16="http://schemas.microsoft.com/office/drawing/2014/main" id="{5848C42C-5FBB-4DAC-993B-E238EFCE5097}"/>
                </a:ext>
              </a:extLst>
            </p:cNvPr>
            <p:cNvSpPr txBox="1"/>
            <p:nvPr userDrawn="1"/>
          </p:nvSpPr>
          <p:spPr>
            <a:xfrm>
              <a:off x="-3996174" y="-830429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" name="î$ļíḑé">
              <a:extLst>
                <a:ext uri="{FF2B5EF4-FFF2-40B4-BE49-F238E27FC236}">
                  <a16:creationId xmlns:a16="http://schemas.microsoft.com/office/drawing/2014/main" id="{157A0C85-E57E-4F3E-B675-12D6D0910E26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BD8863C-E6CC-4557-9198-A45802441D09}"/>
              </a:ext>
            </a:extLst>
          </p:cNvPr>
          <p:cNvGrpSpPr/>
          <p:nvPr/>
        </p:nvGrpSpPr>
        <p:grpSpPr>
          <a:xfrm>
            <a:off x="5680952" y="1824480"/>
            <a:ext cx="2607013" cy="1354345"/>
            <a:chOff x="-4211733" y="-1249817"/>
            <a:chExt cx="3136389" cy="1354345"/>
          </a:xfrm>
        </p:grpSpPr>
        <p:sp>
          <p:nvSpPr>
            <p:cNvPr id="12" name="ïṣliḍe">
              <a:extLst>
                <a:ext uri="{FF2B5EF4-FFF2-40B4-BE49-F238E27FC236}">
                  <a16:creationId xmlns:a16="http://schemas.microsoft.com/office/drawing/2014/main" id="{569BBCD8-0880-4C69-9753-E0A71BAC96AB}"/>
                </a:ext>
              </a:extLst>
            </p:cNvPr>
            <p:cNvSpPr txBox="1"/>
            <p:nvPr userDrawn="1"/>
          </p:nvSpPr>
          <p:spPr>
            <a:xfrm>
              <a:off x="-4211733" y="-830429"/>
              <a:ext cx="3123858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" name="î$ļíḑé">
              <a:extLst>
                <a:ext uri="{FF2B5EF4-FFF2-40B4-BE49-F238E27FC236}">
                  <a16:creationId xmlns:a16="http://schemas.microsoft.com/office/drawing/2014/main" id="{A95FA745-350E-499C-8F6B-28EA2C2A1931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1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60191E8-EDA1-4B64-9456-38DB70B6E59C}"/>
              </a:ext>
            </a:extLst>
          </p:cNvPr>
          <p:cNvGrpSpPr/>
          <p:nvPr/>
        </p:nvGrpSpPr>
        <p:grpSpPr>
          <a:xfrm>
            <a:off x="9175885" y="1824480"/>
            <a:ext cx="2462148" cy="1354345"/>
            <a:chOff x="-3996174" y="-1249817"/>
            <a:chExt cx="2920830" cy="1354345"/>
          </a:xfrm>
        </p:grpSpPr>
        <p:sp>
          <p:nvSpPr>
            <p:cNvPr id="15" name="ïṣliḍe">
              <a:extLst>
                <a:ext uri="{FF2B5EF4-FFF2-40B4-BE49-F238E27FC236}">
                  <a16:creationId xmlns:a16="http://schemas.microsoft.com/office/drawing/2014/main" id="{9E25F8C6-8C1A-431D-BC4D-C9A684745B72}"/>
                </a:ext>
              </a:extLst>
            </p:cNvPr>
            <p:cNvSpPr txBox="1"/>
            <p:nvPr userDrawn="1"/>
          </p:nvSpPr>
          <p:spPr>
            <a:xfrm>
              <a:off x="-3996174" y="-830429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6" name="î$ļíḑé">
              <a:extLst>
                <a:ext uri="{FF2B5EF4-FFF2-40B4-BE49-F238E27FC236}">
                  <a16:creationId xmlns:a16="http://schemas.microsoft.com/office/drawing/2014/main" id="{04BBCD48-C43A-440C-9388-502D49E7B99F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1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C7E71D-9434-4C76-9729-4A8560F58D62}"/>
              </a:ext>
            </a:extLst>
          </p:cNvPr>
          <p:cNvGrpSpPr/>
          <p:nvPr/>
        </p:nvGrpSpPr>
        <p:grpSpPr>
          <a:xfrm>
            <a:off x="4155567" y="4636746"/>
            <a:ext cx="2614884" cy="1354345"/>
            <a:chOff x="-3996174" y="-1249817"/>
            <a:chExt cx="2920830" cy="1354345"/>
          </a:xfrm>
        </p:grpSpPr>
        <p:sp>
          <p:nvSpPr>
            <p:cNvPr id="18" name="ïṣliḍe">
              <a:extLst>
                <a:ext uri="{FF2B5EF4-FFF2-40B4-BE49-F238E27FC236}">
                  <a16:creationId xmlns:a16="http://schemas.microsoft.com/office/drawing/2014/main" id="{6FA36344-AABD-4282-A6DC-B84FBEA19205}"/>
                </a:ext>
              </a:extLst>
            </p:cNvPr>
            <p:cNvSpPr txBox="1"/>
            <p:nvPr userDrawn="1"/>
          </p:nvSpPr>
          <p:spPr>
            <a:xfrm>
              <a:off x="-3996174" y="-830429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</a:t>
              </a:r>
              <a:r>
                <a:rPr lang="en-US" altLang="zh-CN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.</a:t>
              </a:r>
              <a:endPara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î$ļíḑé">
              <a:extLst>
                <a:ext uri="{FF2B5EF4-FFF2-40B4-BE49-F238E27FC236}">
                  <a16:creationId xmlns:a16="http://schemas.microsoft.com/office/drawing/2014/main" id="{25E11CCF-2839-43E2-9988-D6FBFF8397EF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1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ED363AA-8D5F-49D2-95AA-E9F9DA45783F}"/>
              </a:ext>
            </a:extLst>
          </p:cNvPr>
          <p:cNvGrpSpPr/>
          <p:nvPr/>
        </p:nvGrpSpPr>
        <p:grpSpPr>
          <a:xfrm>
            <a:off x="7661795" y="4636746"/>
            <a:ext cx="2610614" cy="1354345"/>
            <a:chOff x="-3996174" y="-1249817"/>
            <a:chExt cx="3360244" cy="1354345"/>
          </a:xfrm>
        </p:grpSpPr>
        <p:sp>
          <p:nvSpPr>
            <p:cNvPr id="21" name="ïṣliḍe">
              <a:extLst>
                <a:ext uri="{FF2B5EF4-FFF2-40B4-BE49-F238E27FC236}">
                  <a16:creationId xmlns:a16="http://schemas.microsoft.com/office/drawing/2014/main" id="{A033FCE5-8B02-4BB3-9DC8-EEBF4BE6BEB6}"/>
                </a:ext>
              </a:extLst>
            </p:cNvPr>
            <p:cNvSpPr txBox="1"/>
            <p:nvPr userDrawn="1"/>
          </p:nvSpPr>
          <p:spPr>
            <a:xfrm>
              <a:off x="-3996174" y="-830429"/>
              <a:ext cx="3360244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î$ļíḑé">
              <a:extLst>
                <a:ext uri="{FF2B5EF4-FFF2-40B4-BE49-F238E27FC236}">
                  <a16:creationId xmlns:a16="http://schemas.microsoft.com/office/drawing/2014/main" id="{AE0826FD-4D08-4E93-B059-8B0A4DE1C006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1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6067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A03B19-0994-46F3-B8EA-EA10D7CC66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情况概述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59EF25-E9AB-4DF9-820F-357DFDAADD4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13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B745943-B11B-40A0-A9E1-F3AC07BA9EF1}"/>
              </a:ext>
            </a:extLst>
          </p:cNvPr>
          <p:cNvGrpSpPr/>
          <p:nvPr/>
        </p:nvGrpSpPr>
        <p:grpSpPr>
          <a:xfrm>
            <a:off x="7564136" y="2354082"/>
            <a:ext cx="3954764" cy="2504812"/>
            <a:chOff x="-3983645" y="-1249817"/>
            <a:chExt cx="2908301" cy="1382752"/>
          </a:xfrm>
        </p:grpSpPr>
        <p:sp>
          <p:nvSpPr>
            <p:cNvPr id="6" name="ïṣliḍe">
              <a:extLst>
                <a:ext uri="{FF2B5EF4-FFF2-40B4-BE49-F238E27FC236}">
                  <a16:creationId xmlns:a16="http://schemas.microsoft.com/office/drawing/2014/main" id="{9C97E235-68BE-4188-BE88-AD43172FB7CA}"/>
                </a:ext>
              </a:extLst>
            </p:cNvPr>
            <p:cNvSpPr txBox="1"/>
            <p:nvPr userDrawn="1"/>
          </p:nvSpPr>
          <p:spPr>
            <a:xfrm>
              <a:off x="-3983645" y="-802022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" name="î$ļíḑé">
              <a:extLst>
                <a:ext uri="{FF2B5EF4-FFF2-40B4-BE49-F238E27FC236}">
                  <a16:creationId xmlns:a16="http://schemas.microsoft.com/office/drawing/2014/main" id="{93449785-7B18-459B-81E4-471A096D0259}"/>
                </a:ext>
              </a:extLst>
            </p:cNvPr>
            <p:cNvSpPr/>
            <p:nvPr userDrawn="1"/>
          </p:nvSpPr>
          <p:spPr>
            <a:xfrm>
              <a:off x="-3983644" y="-1249817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0641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1F52B6-EC45-48BF-8EC0-C2E0A8E178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情况概述</a:t>
            </a:r>
          </a:p>
        </p:txBody>
      </p:sp>
      <p:pic>
        <p:nvPicPr>
          <p:cNvPr id="10" name="图表占位符 9">
            <a:extLst>
              <a:ext uri="{FF2B5EF4-FFF2-40B4-BE49-F238E27FC236}">
                <a16:creationId xmlns:a16="http://schemas.microsoft.com/office/drawing/2014/main" id="{90D7E48C-5516-40A1-B6DD-D7C07743F1E3}"/>
              </a:ext>
            </a:extLst>
          </p:cNvPr>
          <p:cNvPicPr>
            <a:picLocks noGrp="1" noChangeAspect="1"/>
          </p:cNvPicPr>
          <p:nvPr>
            <p:ph type="chart" sz="quarter" idx="12"/>
          </p:nvPr>
        </p:nvPicPr>
        <p:blipFill>
          <a:blip r:embed="rId2"/>
          <a:stretch>
            <a:fillRect/>
          </a:stretch>
        </p:blipFill>
        <p:spPr>
          <a:xfrm>
            <a:off x="775543" y="1932580"/>
            <a:ext cx="3219504" cy="323418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FFF9BEA-F639-4973-AA21-0F5D6AB06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322" y="1932580"/>
            <a:ext cx="3219504" cy="323418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147686-9038-4415-9A0D-7BF9FF4D0F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1" y="1987490"/>
            <a:ext cx="2971800" cy="3234181"/>
          </a:xfrm>
          <a:prstGeom prst="rect">
            <a:avLst/>
          </a:prstGeom>
        </p:spPr>
      </p:pic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D6A17114-FB96-4DD8-A77E-28D380AE823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î$ļíḑé">
            <a:extLst>
              <a:ext uri="{FF2B5EF4-FFF2-40B4-BE49-F238E27FC236}">
                <a16:creationId xmlns:a16="http://schemas.microsoft.com/office/drawing/2014/main" id="{253D3C2B-1FE0-4A9B-A780-98AB17D5F1DC}"/>
              </a:ext>
            </a:extLst>
          </p:cNvPr>
          <p:cNvSpPr/>
          <p:nvPr/>
        </p:nvSpPr>
        <p:spPr>
          <a:xfrm>
            <a:off x="1065183" y="5405635"/>
            <a:ext cx="2259493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algn="ctr" defTabSz="914400" rtl="0" eaLnBrk="1" latinLnBrk="0" hangingPunct="1"/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î$ļíḑé">
            <a:extLst>
              <a:ext uri="{FF2B5EF4-FFF2-40B4-BE49-F238E27FC236}">
                <a16:creationId xmlns:a16="http://schemas.microsoft.com/office/drawing/2014/main" id="{6551FA41-3676-48B8-8301-44E2C7B8E6E9}"/>
              </a:ext>
            </a:extLst>
          </p:cNvPr>
          <p:cNvSpPr/>
          <p:nvPr/>
        </p:nvSpPr>
        <p:spPr>
          <a:xfrm>
            <a:off x="5119224" y="5390035"/>
            <a:ext cx="2259493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algn="ctr" defTabSz="914400" rtl="0" eaLnBrk="1" latinLnBrk="0" hangingPunct="1"/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î$ļíḑé">
            <a:extLst>
              <a:ext uri="{FF2B5EF4-FFF2-40B4-BE49-F238E27FC236}">
                <a16:creationId xmlns:a16="http://schemas.microsoft.com/office/drawing/2014/main" id="{62CAE440-65F6-43A8-A174-D1D2202BA390}"/>
              </a:ext>
            </a:extLst>
          </p:cNvPr>
          <p:cNvSpPr/>
          <p:nvPr/>
        </p:nvSpPr>
        <p:spPr>
          <a:xfrm>
            <a:off x="8867326" y="5401910"/>
            <a:ext cx="2259493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algn="ctr" defTabSz="914400" rtl="0" eaLnBrk="1" latinLnBrk="0" hangingPunct="1"/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8494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1A74B4-7DC6-4D11-99EC-A038F2B070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相关文献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C3CBE40-7D8E-47F7-A375-EE3D14C06B7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756E407-F272-42F5-A556-14A5197CC622}"/>
              </a:ext>
            </a:extLst>
          </p:cNvPr>
          <p:cNvGrpSpPr/>
          <p:nvPr/>
        </p:nvGrpSpPr>
        <p:grpSpPr>
          <a:xfrm>
            <a:off x="2777393" y="1887155"/>
            <a:ext cx="5202771" cy="1438726"/>
            <a:chOff x="2774593" y="1741405"/>
            <a:chExt cx="5202771" cy="1438726"/>
          </a:xfrm>
        </p:grpSpPr>
        <p:sp>
          <p:nvSpPr>
            <p:cNvPr id="7" name="ïṣliḍe">
              <a:extLst>
                <a:ext uri="{FF2B5EF4-FFF2-40B4-BE49-F238E27FC236}">
                  <a16:creationId xmlns:a16="http://schemas.microsoft.com/office/drawing/2014/main" id="{C7F03137-9B93-4466-AF82-16C7A2A76EB5}"/>
                </a:ext>
              </a:extLst>
            </p:cNvPr>
            <p:cNvSpPr txBox="1"/>
            <p:nvPr/>
          </p:nvSpPr>
          <p:spPr>
            <a:xfrm>
              <a:off x="2774593" y="2245174"/>
              <a:ext cx="4955274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457200" rtl="0" eaLnBrk="1" latinLnBrk="0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dk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" name="î$ļíḑé">
              <a:extLst>
                <a:ext uri="{FF2B5EF4-FFF2-40B4-BE49-F238E27FC236}">
                  <a16:creationId xmlns:a16="http://schemas.microsoft.com/office/drawing/2014/main" id="{1E0A8179-31CD-47CB-BE0F-3AA180309166}"/>
                </a:ext>
              </a:extLst>
            </p:cNvPr>
            <p:cNvSpPr/>
            <p:nvPr/>
          </p:nvSpPr>
          <p:spPr>
            <a:xfrm>
              <a:off x="2777629" y="1741405"/>
              <a:ext cx="5199735" cy="47715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385D676-D5FB-4F81-A19C-1B558B57EB01}"/>
              </a:ext>
            </a:extLst>
          </p:cNvPr>
          <p:cNvGrpSpPr/>
          <p:nvPr/>
        </p:nvGrpSpPr>
        <p:grpSpPr>
          <a:xfrm>
            <a:off x="2761230" y="3348284"/>
            <a:ext cx="5199735" cy="1442679"/>
            <a:chOff x="2777629" y="1741405"/>
            <a:chExt cx="5199735" cy="1442679"/>
          </a:xfrm>
        </p:grpSpPr>
        <p:sp>
          <p:nvSpPr>
            <p:cNvPr id="10" name="ïṣliḍe">
              <a:extLst>
                <a:ext uri="{FF2B5EF4-FFF2-40B4-BE49-F238E27FC236}">
                  <a16:creationId xmlns:a16="http://schemas.microsoft.com/office/drawing/2014/main" id="{EF8F8CC9-A2DF-4AE9-A4B6-647CC5A37499}"/>
                </a:ext>
              </a:extLst>
            </p:cNvPr>
            <p:cNvSpPr txBox="1"/>
            <p:nvPr/>
          </p:nvSpPr>
          <p:spPr>
            <a:xfrm>
              <a:off x="2793791" y="2249127"/>
              <a:ext cx="4955275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457200" rtl="0" eaLnBrk="1" latinLnBrk="0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</a:t>
              </a:r>
              <a:r>
                <a:rPr lang="en-US" altLang="zh-CN" sz="18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the only option to retain text.</a:t>
              </a:r>
              <a:endParaRPr lang="zh-CN" altLang="en-US" sz="2000" kern="1200" dirty="0">
                <a:solidFill>
                  <a:schemeClr val="dk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1" name="î$ļíḑé">
              <a:extLst>
                <a:ext uri="{FF2B5EF4-FFF2-40B4-BE49-F238E27FC236}">
                  <a16:creationId xmlns:a16="http://schemas.microsoft.com/office/drawing/2014/main" id="{D2218AC0-E142-4E66-81C0-D5530F2A85C4}"/>
                </a:ext>
              </a:extLst>
            </p:cNvPr>
            <p:cNvSpPr/>
            <p:nvPr/>
          </p:nvSpPr>
          <p:spPr>
            <a:xfrm>
              <a:off x="2777629" y="1741405"/>
              <a:ext cx="5199735" cy="47715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606399E-74B9-4C01-8730-032097182A0D}"/>
              </a:ext>
            </a:extLst>
          </p:cNvPr>
          <p:cNvGrpSpPr/>
          <p:nvPr/>
        </p:nvGrpSpPr>
        <p:grpSpPr>
          <a:xfrm>
            <a:off x="2761229" y="4948032"/>
            <a:ext cx="5226531" cy="1452223"/>
            <a:chOff x="2750833" y="1741405"/>
            <a:chExt cx="5226531" cy="1452223"/>
          </a:xfrm>
        </p:grpSpPr>
        <p:sp>
          <p:nvSpPr>
            <p:cNvPr id="13" name="ïṣliḍe">
              <a:extLst>
                <a:ext uri="{FF2B5EF4-FFF2-40B4-BE49-F238E27FC236}">
                  <a16:creationId xmlns:a16="http://schemas.microsoft.com/office/drawing/2014/main" id="{D5CCB143-62D0-450C-BD86-184275EFE57F}"/>
                </a:ext>
              </a:extLst>
            </p:cNvPr>
            <p:cNvSpPr txBox="1"/>
            <p:nvPr/>
          </p:nvSpPr>
          <p:spPr>
            <a:xfrm>
              <a:off x="2750833" y="2258671"/>
              <a:ext cx="4971437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457200" rtl="0" eaLnBrk="1" latinLnBrk="0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dk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  <a:endParaRPr lang="zh-CN" altLang="en-US" sz="2000" kern="1200" dirty="0">
                <a:solidFill>
                  <a:schemeClr val="dk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î$ļíḑé">
              <a:extLst>
                <a:ext uri="{FF2B5EF4-FFF2-40B4-BE49-F238E27FC236}">
                  <a16:creationId xmlns:a16="http://schemas.microsoft.com/office/drawing/2014/main" id="{55ECE58F-FD4E-460C-8EFB-1CCC8055E6FB}"/>
                </a:ext>
              </a:extLst>
            </p:cNvPr>
            <p:cNvSpPr/>
            <p:nvPr/>
          </p:nvSpPr>
          <p:spPr>
            <a:xfrm>
              <a:off x="2777629" y="1741405"/>
              <a:ext cx="5199735" cy="477152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  <a:endParaRPr lang="zh-CN" altLang="en-US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198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5DDC36-9F6B-4845-A0D8-0EFFC6BB5C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实证分析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1BD59A-3432-42DE-A623-E3EBA7E7B6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研究假设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03B3CB-E553-4D29-9399-DAC858C937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构建模型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3AEA792-16C8-468D-ACE4-1EF5C20146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结果分析</a:t>
            </a:r>
          </a:p>
        </p:txBody>
      </p:sp>
    </p:spTree>
    <p:extLst>
      <p:ext uri="{BB962C8B-B14F-4D97-AF65-F5344CB8AC3E}">
        <p14:creationId xmlns:p14="http://schemas.microsoft.com/office/powerpoint/2010/main" val="3103263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42DE50F-64DA-4ACF-B59B-2D0A9EB7C6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研究假设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980AEC-0E4E-47CF-A0A9-7CE2CD33547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17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iṧḻíḓè">
            <a:extLst>
              <a:ext uri="{FF2B5EF4-FFF2-40B4-BE49-F238E27FC236}">
                <a16:creationId xmlns:a16="http://schemas.microsoft.com/office/drawing/2014/main" id="{65D7AEE4-DEA6-417C-82CD-C70E485993EA}"/>
              </a:ext>
            </a:extLst>
          </p:cNvPr>
          <p:cNvSpPr txBox="1"/>
          <p:nvPr/>
        </p:nvSpPr>
        <p:spPr bwMode="auto">
          <a:xfrm>
            <a:off x="1395375" y="2106671"/>
            <a:ext cx="4933236" cy="453710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îṧļîḑe">
            <a:extLst>
              <a:ext uri="{FF2B5EF4-FFF2-40B4-BE49-F238E27FC236}">
                <a16:creationId xmlns:a16="http://schemas.microsoft.com/office/drawing/2014/main" id="{6B1CC1D5-A705-4721-A9C7-AD89C3569D1A}"/>
              </a:ext>
            </a:extLst>
          </p:cNvPr>
          <p:cNvSpPr/>
          <p:nvPr/>
        </p:nvSpPr>
        <p:spPr bwMode="auto">
          <a:xfrm>
            <a:off x="1411706" y="2475395"/>
            <a:ext cx="4933236" cy="39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</a:t>
            </a:r>
            <a:r>
              <a:rPr lang="en-US" altLang="zh-CN" sz="20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</p:txBody>
      </p:sp>
      <p:sp>
        <p:nvSpPr>
          <p:cNvPr id="8" name="iṧḻíḓè">
            <a:extLst>
              <a:ext uri="{FF2B5EF4-FFF2-40B4-BE49-F238E27FC236}">
                <a16:creationId xmlns:a16="http://schemas.microsoft.com/office/drawing/2014/main" id="{6247B3D9-B28D-4962-BA82-01D191AF94A2}"/>
              </a:ext>
            </a:extLst>
          </p:cNvPr>
          <p:cNvSpPr txBox="1"/>
          <p:nvPr/>
        </p:nvSpPr>
        <p:spPr bwMode="auto">
          <a:xfrm>
            <a:off x="1416446" y="3517653"/>
            <a:ext cx="4933236" cy="453710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</a:t>
            </a:r>
            <a:endParaRPr lang="zh-CN" altLang="en-US" sz="2800" b="1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îṧļîḑe">
            <a:extLst>
              <a:ext uri="{FF2B5EF4-FFF2-40B4-BE49-F238E27FC236}">
                <a16:creationId xmlns:a16="http://schemas.microsoft.com/office/drawing/2014/main" id="{8E6AA561-6C30-457F-8D54-C7413EACC56D}"/>
              </a:ext>
            </a:extLst>
          </p:cNvPr>
          <p:cNvSpPr/>
          <p:nvPr/>
        </p:nvSpPr>
        <p:spPr bwMode="auto">
          <a:xfrm>
            <a:off x="1450579" y="3874536"/>
            <a:ext cx="4933236" cy="39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</a:t>
            </a:r>
            <a:r>
              <a:rPr lang="en-US" altLang="zh-CN" sz="1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</p:txBody>
      </p:sp>
      <p:sp>
        <p:nvSpPr>
          <p:cNvPr id="10" name="iṧḻíḓè">
            <a:extLst>
              <a:ext uri="{FF2B5EF4-FFF2-40B4-BE49-F238E27FC236}">
                <a16:creationId xmlns:a16="http://schemas.microsoft.com/office/drawing/2014/main" id="{67513B82-02FB-443B-A149-24F713A84FFA}"/>
              </a:ext>
            </a:extLst>
          </p:cNvPr>
          <p:cNvSpPr txBox="1"/>
          <p:nvPr/>
        </p:nvSpPr>
        <p:spPr bwMode="auto">
          <a:xfrm>
            <a:off x="1450579" y="4895478"/>
            <a:ext cx="4933236" cy="453710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2800" b="1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</a:t>
            </a:r>
            <a:endParaRPr lang="zh-CN" altLang="en-US" sz="2800" b="1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îṧļîḑe">
            <a:extLst>
              <a:ext uri="{FF2B5EF4-FFF2-40B4-BE49-F238E27FC236}">
                <a16:creationId xmlns:a16="http://schemas.microsoft.com/office/drawing/2014/main" id="{08433507-A50E-43C2-9189-4C07483D5CDB}"/>
              </a:ext>
            </a:extLst>
          </p:cNvPr>
          <p:cNvSpPr/>
          <p:nvPr/>
        </p:nvSpPr>
        <p:spPr bwMode="auto">
          <a:xfrm>
            <a:off x="1472594" y="5238220"/>
            <a:ext cx="4933236" cy="39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</a:t>
            </a:r>
            <a:r>
              <a:rPr lang="en-US" altLang="zh-CN" sz="1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5558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FF0C02-0136-435F-81BA-417F7B57A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构建模型</a:t>
            </a:r>
          </a:p>
        </p:txBody>
      </p: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98D366ED-714C-466C-B11B-2DA1215958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hq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5" r="17835"/>
          <a:stretch/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777FB9D6-0177-477B-BAF4-8D0F9C50C21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hq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8" r="17848"/>
          <a:stretch/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5E67E2D1-3DCB-4677-B95D-80769DD7C97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hq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8" r="17848"/>
          <a:stretch/>
        </p:blipFill>
        <p:spPr/>
      </p:pic>
      <p:sp>
        <p:nvSpPr>
          <p:cNvPr id="17" name="灯片编号占位符 16">
            <a:extLst>
              <a:ext uri="{FF2B5EF4-FFF2-40B4-BE49-F238E27FC236}">
                <a16:creationId xmlns:a16="http://schemas.microsoft.com/office/drawing/2014/main" id="{08BB7D8C-F9C1-4594-8B82-1A4F17A1D09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18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íş1íḑe">
            <a:extLst>
              <a:ext uri="{FF2B5EF4-FFF2-40B4-BE49-F238E27FC236}">
                <a16:creationId xmlns:a16="http://schemas.microsoft.com/office/drawing/2014/main" id="{002F7DCF-6A14-4806-99EF-3019377743BD}"/>
              </a:ext>
            </a:extLst>
          </p:cNvPr>
          <p:cNvSpPr txBox="1"/>
          <p:nvPr/>
        </p:nvSpPr>
        <p:spPr>
          <a:xfrm>
            <a:off x="706217" y="1731916"/>
            <a:ext cx="6307708" cy="102688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2000" b="1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Adjust the spacing to adapt to Chinese typesetting, use the reference line in PPT……</a:t>
            </a:r>
          </a:p>
        </p:txBody>
      </p:sp>
      <p:sp>
        <p:nvSpPr>
          <p:cNvPr id="8" name="ïṣliḍe">
            <a:extLst>
              <a:ext uri="{FF2B5EF4-FFF2-40B4-BE49-F238E27FC236}">
                <a16:creationId xmlns:a16="http://schemas.microsoft.com/office/drawing/2014/main" id="{CCF75B61-DE66-4803-A4FE-D7A73CA196C7}"/>
              </a:ext>
            </a:extLst>
          </p:cNvPr>
          <p:cNvSpPr txBox="1"/>
          <p:nvPr/>
        </p:nvSpPr>
        <p:spPr>
          <a:xfrm>
            <a:off x="742352" y="2797470"/>
            <a:ext cx="8702590" cy="255407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 the 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 the only 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 the only option 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 the only option to 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 the only option to retain 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 Choose the only option to retain text.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079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127CA5F-7C0F-4C4F-A9FF-DC6A4F19F2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结果分析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7E6210-5AE6-48EA-8A08-519BA169999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" name="íŝļiḋe">
            <a:extLst>
              <a:ext uri="{FF2B5EF4-FFF2-40B4-BE49-F238E27FC236}">
                <a16:creationId xmlns:a16="http://schemas.microsoft.com/office/drawing/2014/main" id="{42BC9BF1-59C3-4BEC-A9B3-BECF991AF953}"/>
              </a:ext>
            </a:extLst>
          </p:cNvPr>
          <p:cNvGrpSpPr/>
          <p:nvPr/>
        </p:nvGrpSpPr>
        <p:grpSpPr>
          <a:xfrm>
            <a:off x="630501" y="3928957"/>
            <a:ext cx="2484007" cy="2568092"/>
            <a:chOff x="660401" y="4414641"/>
            <a:chExt cx="1454150" cy="1074303"/>
          </a:xfrm>
        </p:grpSpPr>
        <p:sp>
          <p:nvSpPr>
            <p:cNvPr id="5" name="ïşľídé">
              <a:extLst>
                <a:ext uri="{FF2B5EF4-FFF2-40B4-BE49-F238E27FC236}">
                  <a16:creationId xmlns:a16="http://schemas.microsoft.com/office/drawing/2014/main" id="{E2D5FFE6-831B-4171-9E79-7476BC3F384B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  <p:sp>
          <p:nvSpPr>
            <p:cNvPr id="8" name="ïŝ1ïḑé">
              <a:extLst>
                <a:ext uri="{FF2B5EF4-FFF2-40B4-BE49-F238E27FC236}">
                  <a16:creationId xmlns:a16="http://schemas.microsoft.com/office/drawing/2014/main" id="{D05612F6-B99C-4F47-8240-1C0541020B0B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9" name="íŝļiḋe">
            <a:extLst>
              <a:ext uri="{FF2B5EF4-FFF2-40B4-BE49-F238E27FC236}">
                <a16:creationId xmlns:a16="http://schemas.microsoft.com/office/drawing/2014/main" id="{B365C62C-7B88-478A-93D2-9D58BE9B9F50}"/>
              </a:ext>
            </a:extLst>
          </p:cNvPr>
          <p:cNvGrpSpPr/>
          <p:nvPr/>
        </p:nvGrpSpPr>
        <p:grpSpPr>
          <a:xfrm>
            <a:off x="2363926" y="1614280"/>
            <a:ext cx="2484007" cy="2568092"/>
            <a:chOff x="660401" y="4414641"/>
            <a:chExt cx="1454150" cy="1074303"/>
          </a:xfrm>
        </p:grpSpPr>
        <p:sp>
          <p:nvSpPr>
            <p:cNvPr id="10" name="ïşľídé">
              <a:extLst>
                <a:ext uri="{FF2B5EF4-FFF2-40B4-BE49-F238E27FC236}">
                  <a16:creationId xmlns:a16="http://schemas.microsoft.com/office/drawing/2014/main" id="{AAD5F390-1CF6-4A85-9C98-21CBD34B973A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</a:p>
          </p:txBody>
        </p:sp>
        <p:sp>
          <p:nvSpPr>
            <p:cNvPr id="11" name="ïŝ1ïḑé">
              <a:extLst>
                <a:ext uri="{FF2B5EF4-FFF2-40B4-BE49-F238E27FC236}">
                  <a16:creationId xmlns:a16="http://schemas.microsoft.com/office/drawing/2014/main" id="{3C8F4EE0-F470-462A-BB95-38836AF08795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</a:t>
              </a: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12" name="íŝļiḋe">
            <a:extLst>
              <a:ext uri="{FF2B5EF4-FFF2-40B4-BE49-F238E27FC236}">
                <a16:creationId xmlns:a16="http://schemas.microsoft.com/office/drawing/2014/main" id="{2B806E40-C214-4732-BE19-E5722E173E81}"/>
              </a:ext>
            </a:extLst>
          </p:cNvPr>
          <p:cNvGrpSpPr/>
          <p:nvPr/>
        </p:nvGrpSpPr>
        <p:grpSpPr>
          <a:xfrm>
            <a:off x="7748704" y="4306394"/>
            <a:ext cx="2484007" cy="2568092"/>
            <a:chOff x="660401" y="4414641"/>
            <a:chExt cx="1454150" cy="1074303"/>
          </a:xfrm>
        </p:grpSpPr>
        <p:sp>
          <p:nvSpPr>
            <p:cNvPr id="13" name="ïşľídé">
              <a:extLst>
                <a:ext uri="{FF2B5EF4-FFF2-40B4-BE49-F238E27FC236}">
                  <a16:creationId xmlns:a16="http://schemas.microsoft.com/office/drawing/2014/main" id="{2F05D9E4-5214-437F-9FC2-5FFB4AA58C1C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  <p:sp>
          <p:nvSpPr>
            <p:cNvPr id="14" name="ïŝ1ïḑé">
              <a:extLst>
                <a:ext uri="{FF2B5EF4-FFF2-40B4-BE49-F238E27FC236}">
                  <a16:creationId xmlns:a16="http://schemas.microsoft.com/office/drawing/2014/main" id="{77B531A3-1947-480D-B10F-27E18B9576E3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15" name="íŝļiḋe">
            <a:extLst>
              <a:ext uri="{FF2B5EF4-FFF2-40B4-BE49-F238E27FC236}">
                <a16:creationId xmlns:a16="http://schemas.microsoft.com/office/drawing/2014/main" id="{9B56E7D8-5D64-4748-8CAD-BC46BA98D077}"/>
              </a:ext>
            </a:extLst>
          </p:cNvPr>
          <p:cNvGrpSpPr/>
          <p:nvPr/>
        </p:nvGrpSpPr>
        <p:grpSpPr>
          <a:xfrm>
            <a:off x="9311802" y="1500218"/>
            <a:ext cx="2484007" cy="2568092"/>
            <a:chOff x="660401" y="4414641"/>
            <a:chExt cx="1454150" cy="1074303"/>
          </a:xfrm>
        </p:grpSpPr>
        <p:sp>
          <p:nvSpPr>
            <p:cNvPr id="16" name="ïşľídé">
              <a:extLst>
                <a:ext uri="{FF2B5EF4-FFF2-40B4-BE49-F238E27FC236}">
                  <a16:creationId xmlns:a16="http://schemas.microsoft.com/office/drawing/2014/main" id="{A389382D-85F5-4A46-ADD8-FB7647A08C5B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  <p:sp>
          <p:nvSpPr>
            <p:cNvPr id="17" name="ïŝ1ïḑé">
              <a:extLst>
                <a:ext uri="{FF2B5EF4-FFF2-40B4-BE49-F238E27FC236}">
                  <a16:creationId xmlns:a16="http://schemas.microsoft.com/office/drawing/2014/main" id="{D0CA4F8D-6FD0-4739-B111-29C38012CB00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7450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设计思路</a:t>
            </a:r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5999D56-C184-4E6D-AA33-E24746CF8EB9}"/>
              </a:ext>
            </a:extLst>
          </p:cNvPr>
          <p:cNvGrpSpPr/>
          <p:nvPr/>
        </p:nvGrpSpPr>
        <p:grpSpPr>
          <a:xfrm>
            <a:off x="660400" y="1899261"/>
            <a:ext cx="11226800" cy="3929476"/>
            <a:chOff x="660400" y="1762462"/>
            <a:chExt cx="11226800" cy="3929476"/>
          </a:xfrm>
        </p:grpSpPr>
        <p:grpSp>
          <p:nvGrpSpPr>
            <p:cNvPr id="17" name="组合 16"/>
            <p:cNvGrpSpPr/>
            <p:nvPr/>
          </p:nvGrpSpPr>
          <p:grpSpPr>
            <a:xfrm>
              <a:off x="1123971" y="4493795"/>
              <a:ext cx="2457345" cy="445045"/>
              <a:chOff x="-4934214" y="5206438"/>
              <a:chExt cx="2457345" cy="44504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-4934214" y="5206438"/>
                <a:ext cx="443882" cy="428743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-4264339" y="5207601"/>
                <a:ext cx="443882" cy="443882"/>
              </a:xfrm>
              <a:prstGeom prst="rect">
                <a:avLst/>
              </a:prstGeom>
              <a:solidFill>
                <a:srgbClr val="1891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-3565840" y="5207601"/>
                <a:ext cx="443882" cy="443882"/>
              </a:xfrm>
              <a:prstGeom prst="rect">
                <a:avLst/>
              </a:prstGeom>
              <a:solidFill>
                <a:srgbClr val="287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2920751" y="5207601"/>
                <a:ext cx="443882" cy="443882"/>
              </a:xfrm>
              <a:prstGeom prst="rect">
                <a:avLst/>
              </a:prstGeom>
              <a:solidFill>
                <a:srgbClr val="1E5B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60400" y="1762462"/>
              <a:ext cx="10858500" cy="3929476"/>
              <a:chOff x="660400" y="1762462"/>
              <a:chExt cx="10858500" cy="3929476"/>
            </a:xfrm>
          </p:grpSpPr>
          <p:grpSp>
            <p:nvGrpSpPr>
              <p:cNvPr id="22" name="组合 21"/>
              <p:cNvGrpSpPr/>
              <p:nvPr userDrawn="1"/>
            </p:nvGrpSpPr>
            <p:grpSpPr>
              <a:xfrm>
                <a:off x="3886482" y="1762462"/>
                <a:ext cx="4406336" cy="3929476"/>
                <a:chOff x="3886482" y="1762462"/>
                <a:chExt cx="4406336" cy="3929476"/>
              </a:xfrm>
            </p:grpSpPr>
            <p:sp>
              <p:nvSpPr>
                <p:cNvPr id="25" name="ï$líḍe">
                  <a:extLst>
                    <a:ext uri="{FF2B5EF4-FFF2-40B4-BE49-F238E27FC236}">
                      <a16:creationId xmlns:a16="http://schemas.microsoft.com/office/drawing/2014/main" id="{8143E94D-D770-49B9-B926-8007347E94AF}"/>
                    </a:ext>
                  </a:extLst>
                </p:cNvPr>
                <p:cNvSpPr/>
                <p:nvPr/>
              </p:nvSpPr>
              <p:spPr bwMode="auto">
                <a:xfrm>
                  <a:off x="4140333" y="1762462"/>
                  <a:ext cx="1153557" cy="1159682"/>
                </a:xfrm>
                <a:prstGeom prst="ellipse">
                  <a:avLst/>
                </a:prstGeom>
                <a:blipFill>
                  <a:blip r:embed="rId3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 l="-25500" r="-24944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lang="en-US" altLang="zh-CN" dirty="0">
                    <a:solidFill>
                      <a:schemeClr val="lt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26" name="ïšľíďé">
                  <a:extLst>
                    <a:ext uri="{FF2B5EF4-FFF2-40B4-BE49-F238E27FC236}">
                      <a16:creationId xmlns:a16="http://schemas.microsoft.com/office/drawing/2014/main" id="{82E78A4C-1984-4B84-BDB7-E00CBA47A511}"/>
                    </a:ext>
                  </a:extLst>
                </p:cNvPr>
                <p:cNvSpPr/>
                <p:nvPr/>
              </p:nvSpPr>
              <p:spPr bwMode="auto">
                <a:xfrm>
                  <a:off x="6885410" y="1762462"/>
                  <a:ext cx="1153557" cy="1159682"/>
                </a:xfrm>
                <a:prstGeom prst="ellipse">
                  <a:avLst/>
                </a:prstGeom>
                <a:blipFill>
                  <a:blip r:embed="rId4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 l="-25678" r="-25118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lang="en-US" altLang="zh-CN" dirty="0">
                    <a:solidFill>
                      <a:schemeClr val="lt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27" name="ïṥḻîḑè">
                  <a:extLst>
                    <a:ext uri="{FF2B5EF4-FFF2-40B4-BE49-F238E27FC236}">
                      <a16:creationId xmlns:a16="http://schemas.microsoft.com/office/drawing/2014/main" id="{A78AC1B3-AE50-405C-BD6E-CCE40788183E}"/>
                    </a:ext>
                  </a:extLst>
                </p:cNvPr>
                <p:cNvSpPr/>
                <p:nvPr/>
              </p:nvSpPr>
              <p:spPr bwMode="auto">
                <a:xfrm>
                  <a:off x="4140333" y="4532256"/>
                  <a:ext cx="1153557" cy="1159682"/>
                </a:xfrm>
                <a:prstGeom prst="ellipse">
                  <a:avLst/>
                </a:prstGeom>
                <a:blipFill>
                  <a:blip r:embed="rId5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 l="-25678" r="-25118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lang="en-US" altLang="zh-CN" dirty="0">
                    <a:solidFill>
                      <a:schemeClr val="lt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28" name="iSļïdê">
                  <a:extLst>
                    <a:ext uri="{FF2B5EF4-FFF2-40B4-BE49-F238E27FC236}">
                      <a16:creationId xmlns:a16="http://schemas.microsoft.com/office/drawing/2014/main" id="{A591743C-1006-4344-9760-E234EE61FC02}"/>
                    </a:ext>
                  </a:extLst>
                </p:cNvPr>
                <p:cNvSpPr/>
                <p:nvPr/>
              </p:nvSpPr>
              <p:spPr bwMode="auto">
                <a:xfrm>
                  <a:off x="6885410" y="4532256"/>
                  <a:ext cx="1153557" cy="1159682"/>
                </a:xfrm>
                <a:prstGeom prst="ellipse">
                  <a:avLst/>
                </a:prstGeom>
                <a:blipFill>
                  <a:blip r:embed="rId6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 l="-25559" r="-25002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lang="en-US" altLang="zh-CN" dirty="0">
                    <a:solidFill>
                      <a:schemeClr val="lt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29" name="ïślíde">
                  <a:extLst>
                    <a:ext uri="{FF2B5EF4-FFF2-40B4-BE49-F238E27FC236}">
                      <a16:creationId xmlns:a16="http://schemas.microsoft.com/office/drawing/2014/main" id="{770AE8A7-78D0-4323-ACE2-45004C1C515D}"/>
                    </a:ext>
                  </a:extLst>
                </p:cNvPr>
                <p:cNvSpPr/>
                <p:nvPr/>
              </p:nvSpPr>
              <p:spPr>
                <a:xfrm>
                  <a:off x="5323788" y="2959001"/>
                  <a:ext cx="1534794" cy="1534794"/>
                </a:xfrm>
                <a:prstGeom prst="ellipse">
                  <a:avLst/>
                </a:prstGeom>
                <a:noFill/>
                <a:ln w="38100">
                  <a:solidFill>
                    <a:srgbClr val="BFBFB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30" name="îsḷïḑe">
                  <a:extLst>
                    <a:ext uri="{FF2B5EF4-FFF2-40B4-BE49-F238E27FC236}">
                      <a16:creationId xmlns:a16="http://schemas.microsoft.com/office/drawing/2014/main" id="{703E2B9A-FFBD-4B7C-ADDC-6F801932FEE8}"/>
                    </a:ext>
                  </a:extLst>
                </p:cNvPr>
                <p:cNvSpPr/>
                <p:nvPr/>
              </p:nvSpPr>
              <p:spPr bwMode="auto">
                <a:xfrm>
                  <a:off x="5245077" y="4137257"/>
                  <a:ext cx="513650" cy="504298"/>
                </a:xfrm>
                <a:custGeom>
                  <a:avLst/>
                  <a:gdLst>
                    <a:gd name="T0" fmla="*/ 401 w 417"/>
                    <a:gd name="T1" fmla="*/ 20 h 413"/>
                    <a:gd name="T2" fmla="*/ 330 w 417"/>
                    <a:gd name="T3" fmla="*/ 20 h 413"/>
                    <a:gd name="T4" fmla="*/ 87 w 417"/>
                    <a:gd name="T5" fmla="*/ 259 h 413"/>
                    <a:gd name="T6" fmla="*/ 30 w 417"/>
                    <a:gd name="T7" fmla="*/ 203 h 413"/>
                    <a:gd name="T8" fmla="*/ 0 w 417"/>
                    <a:gd name="T9" fmla="*/ 413 h 413"/>
                    <a:gd name="T10" fmla="*/ 213 w 417"/>
                    <a:gd name="T11" fmla="*/ 383 h 413"/>
                    <a:gd name="T12" fmla="*/ 159 w 417"/>
                    <a:gd name="T13" fmla="*/ 329 h 413"/>
                    <a:gd name="T14" fmla="*/ 401 w 417"/>
                    <a:gd name="T15" fmla="*/ 91 h 413"/>
                    <a:gd name="T16" fmla="*/ 417 w 417"/>
                    <a:gd name="T17" fmla="*/ 52 h 413"/>
                    <a:gd name="T18" fmla="*/ 401 w 417"/>
                    <a:gd name="T19" fmla="*/ 2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7" h="413">
                      <a:moveTo>
                        <a:pt x="401" y="20"/>
                      </a:moveTo>
                      <a:cubicBezTo>
                        <a:pt x="380" y="0"/>
                        <a:pt x="351" y="0"/>
                        <a:pt x="330" y="20"/>
                      </a:cubicBezTo>
                      <a:cubicBezTo>
                        <a:pt x="87" y="259"/>
                        <a:pt x="87" y="259"/>
                        <a:pt x="87" y="259"/>
                      </a:cubicBezTo>
                      <a:cubicBezTo>
                        <a:pt x="30" y="203"/>
                        <a:pt x="30" y="203"/>
                        <a:pt x="30" y="203"/>
                      </a:cubicBezTo>
                      <a:cubicBezTo>
                        <a:pt x="0" y="413"/>
                        <a:pt x="0" y="413"/>
                        <a:pt x="0" y="413"/>
                      </a:cubicBezTo>
                      <a:cubicBezTo>
                        <a:pt x="213" y="383"/>
                        <a:pt x="213" y="383"/>
                        <a:pt x="213" y="383"/>
                      </a:cubicBezTo>
                      <a:cubicBezTo>
                        <a:pt x="159" y="329"/>
                        <a:pt x="159" y="329"/>
                        <a:pt x="159" y="329"/>
                      </a:cubicBezTo>
                      <a:cubicBezTo>
                        <a:pt x="401" y="91"/>
                        <a:pt x="401" y="91"/>
                        <a:pt x="401" y="91"/>
                      </a:cubicBezTo>
                      <a:cubicBezTo>
                        <a:pt x="412" y="80"/>
                        <a:pt x="417" y="66"/>
                        <a:pt x="417" y="52"/>
                      </a:cubicBezTo>
                      <a:cubicBezTo>
                        <a:pt x="416" y="39"/>
                        <a:pt x="410" y="27"/>
                        <a:pt x="401" y="20"/>
                      </a:cubicBezTo>
                      <a:close/>
                    </a:path>
                  </a:pathLst>
                </a:custGeom>
                <a:solidFill>
                  <a:srgbClr val="287AB2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31" name="îṥľïďé">
                  <a:extLst>
                    <a:ext uri="{FF2B5EF4-FFF2-40B4-BE49-F238E27FC236}">
                      <a16:creationId xmlns:a16="http://schemas.microsoft.com/office/drawing/2014/main" id="{F8BA5E58-910D-48DF-9A1E-A85690DC4EEC}"/>
                    </a:ext>
                  </a:extLst>
                </p:cNvPr>
                <p:cNvSpPr/>
                <p:nvPr/>
              </p:nvSpPr>
              <p:spPr bwMode="auto">
                <a:xfrm>
                  <a:off x="5245077" y="2812846"/>
                  <a:ext cx="513650" cy="504298"/>
                </a:xfrm>
                <a:custGeom>
                  <a:avLst/>
                  <a:gdLst>
                    <a:gd name="T0" fmla="*/ 158 w 417"/>
                    <a:gd name="T1" fmla="*/ 86 h 411"/>
                    <a:gd name="T2" fmla="*/ 212 w 417"/>
                    <a:gd name="T3" fmla="*/ 30 h 411"/>
                    <a:gd name="T4" fmla="*/ 0 w 417"/>
                    <a:gd name="T5" fmla="*/ 0 h 411"/>
                    <a:gd name="T6" fmla="*/ 30 w 417"/>
                    <a:gd name="T7" fmla="*/ 210 h 411"/>
                    <a:gd name="T8" fmla="*/ 87 w 417"/>
                    <a:gd name="T9" fmla="*/ 157 h 411"/>
                    <a:gd name="T10" fmla="*/ 330 w 417"/>
                    <a:gd name="T11" fmla="*/ 398 h 411"/>
                    <a:gd name="T12" fmla="*/ 367 w 417"/>
                    <a:gd name="T13" fmla="*/ 411 h 411"/>
                    <a:gd name="T14" fmla="*/ 401 w 417"/>
                    <a:gd name="T15" fmla="*/ 398 h 411"/>
                    <a:gd name="T16" fmla="*/ 417 w 417"/>
                    <a:gd name="T17" fmla="*/ 363 h 411"/>
                    <a:gd name="T18" fmla="*/ 401 w 417"/>
                    <a:gd name="T19" fmla="*/ 327 h 411"/>
                    <a:gd name="T20" fmla="*/ 158 w 417"/>
                    <a:gd name="T21" fmla="*/ 86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7" h="411">
                      <a:moveTo>
                        <a:pt x="158" y="86"/>
                      </a:moveTo>
                      <a:cubicBezTo>
                        <a:pt x="212" y="30"/>
                        <a:pt x="212" y="30"/>
                        <a:pt x="212" y="3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0" y="210"/>
                        <a:pt x="30" y="210"/>
                        <a:pt x="30" y="210"/>
                      </a:cubicBezTo>
                      <a:cubicBezTo>
                        <a:pt x="87" y="157"/>
                        <a:pt x="87" y="157"/>
                        <a:pt x="87" y="157"/>
                      </a:cubicBezTo>
                      <a:cubicBezTo>
                        <a:pt x="330" y="398"/>
                        <a:pt x="330" y="398"/>
                        <a:pt x="330" y="398"/>
                      </a:cubicBezTo>
                      <a:cubicBezTo>
                        <a:pt x="339" y="407"/>
                        <a:pt x="351" y="411"/>
                        <a:pt x="367" y="411"/>
                      </a:cubicBezTo>
                      <a:cubicBezTo>
                        <a:pt x="380" y="411"/>
                        <a:pt x="393" y="406"/>
                        <a:pt x="401" y="398"/>
                      </a:cubicBezTo>
                      <a:cubicBezTo>
                        <a:pt x="411" y="388"/>
                        <a:pt x="417" y="376"/>
                        <a:pt x="417" y="363"/>
                      </a:cubicBezTo>
                      <a:cubicBezTo>
                        <a:pt x="417" y="350"/>
                        <a:pt x="411" y="337"/>
                        <a:pt x="401" y="327"/>
                      </a:cubicBezTo>
                      <a:lnTo>
                        <a:pt x="158" y="86"/>
                      </a:lnTo>
                      <a:close/>
                    </a:path>
                  </a:pathLst>
                </a:custGeom>
                <a:solidFill>
                  <a:srgbClr val="287AB2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32" name="îSļïḋé">
                  <a:extLst>
                    <a:ext uri="{FF2B5EF4-FFF2-40B4-BE49-F238E27FC236}">
                      <a16:creationId xmlns:a16="http://schemas.microsoft.com/office/drawing/2014/main" id="{0F9EB4D0-2A3F-496C-87D6-D24E5A7028E2}"/>
                    </a:ext>
                  </a:extLst>
                </p:cNvPr>
                <p:cNvSpPr/>
                <p:nvPr/>
              </p:nvSpPr>
              <p:spPr bwMode="auto">
                <a:xfrm>
                  <a:off x="6420573" y="4137257"/>
                  <a:ext cx="513650" cy="504298"/>
                </a:xfrm>
                <a:custGeom>
                  <a:avLst/>
                  <a:gdLst>
                    <a:gd name="T0" fmla="*/ 330 w 417"/>
                    <a:gd name="T1" fmla="*/ 259 h 413"/>
                    <a:gd name="T2" fmla="*/ 87 w 417"/>
                    <a:gd name="T3" fmla="*/ 20 h 413"/>
                    <a:gd name="T4" fmla="*/ 16 w 417"/>
                    <a:gd name="T5" fmla="*/ 20 h 413"/>
                    <a:gd name="T6" fmla="*/ 0 w 417"/>
                    <a:gd name="T7" fmla="*/ 52 h 413"/>
                    <a:gd name="T8" fmla="*/ 16 w 417"/>
                    <a:gd name="T9" fmla="*/ 91 h 413"/>
                    <a:gd name="T10" fmla="*/ 258 w 417"/>
                    <a:gd name="T11" fmla="*/ 329 h 413"/>
                    <a:gd name="T12" fmla="*/ 204 w 417"/>
                    <a:gd name="T13" fmla="*/ 383 h 413"/>
                    <a:gd name="T14" fmla="*/ 417 w 417"/>
                    <a:gd name="T15" fmla="*/ 413 h 413"/>
                    <a:gd name="T16" fmla="*/ 387 w 417"/>
                    <a:gd name="T17" fmla="*/ 203 h 413"/>
                    <a:gd name="T18" fmla="*/ 330 w 417"/>
                    <a:gd name="T19" fmla="*/ 259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7" h="413">
                      <a:moveTo>
                        <a:pt x="330" y="259"/>
                      </a:move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66" y="0"/>
                        <a:pt x="37" y="0"/>
                        <a:pt x="16" y="20"/>
                      </a:cubicBezTo>
                      <a:cubicBezTo>
                        <a:pt x="7" y="27"/>
                        <a:pt x="1" y="39"/>
                        <a:pt x="0" y="52"/>
                      </a:cubicBezTo>
                      <a:cubicBezTo>
                        <a:pt x="0" y="66"/>
                        <a:pt x="5" y="80"/>
                        <a:pt x="16" y="91"/>
                      </a:cubicBezTo>
                      <a:cubicBezTo>
                        <a:pt x="258" y="329"/>
                        <a:pt x="258" y="329"/>
                        <a:pt x="258" y="329"/>
                      </a:cubicBezTo>
                      <a:cubicBezTo>
                        <a:pt x="204" y="383"/>
                        <a:pt x="204" y="383"/>
                        <a:pt x="204" y="383"/>
                      </a:cubicBezTo>
                      <a:cubicBezTo>
                        <a:pt x="417" y="413"/>
                        <a:pt x="417" y="413"/>
                        <a:pt x="417" y="413"/>
                      </a:cubicBezTo>
                      <a:cubicBezTo>
                        <a:pt x="387" y="203"/>
                        <a:pt x="387" y="203"/>
                        <a:pt x="387" y="203"/>
                      </a:cubicBezTo>
                      <a:lnTo>
                        <a:pt x="330" y="259"/>
                      </a:lnTo>
                      <a:close/>
                    </a:path>
                  </a:pathLst>
                </a:custGeom>
                <a:solidFill>
                  <a:srgbClr val="287AB2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33" name="îs1íḍê">
                  <a:extLst>
                    <a:ext uri="{FF2B5EF4-FFF2-40B4-BE49-F238E27FC236}">
                      <a16:creationId xmlns:a16="http://schemas.microsoft.com/office/drawing/2014/main" id="{23877FEF-C65A-4699-AD08-8E6FD52D602D}"/>
                    </a:ext>
                  </a:extLst>
                </p:cNvPr>
                <p:cNvSpPr/>
                <p:nvPr/>
              </p:nvSpPr>
              <p:spPr bwMode="auto">
                <a:xfrm>
                  <a:off x="6420573" y="2812846"/>
                  <a:ext cx="513650" cy="504298"/>
                </a:xfrm>
                <a:custGeom>
                  <a:avLst/>
                  <a:gdLst>
                    <a:gd name="T0" fmla="*/ 50 w 417"/>
                    <a:gd name="T1" fmla="*/ 411 h 411"/>
                    <a:gd name="T2" fmla="*/ 87 w 417"/>
                    <a:gd name="T3" fmla="*/ 398 h 411"/>
                    <a:gd name="T4" fmla="*/ 330 w 417"/>
                    <a:gd name="T5" fmla="*/ 157 h 411"/>
                    <a:gd name="T6" fmla="*/ 387 w 417"/>
                    <a:gd name="T7" fmla="*/ 210 h 411"/>
                    <a:gd name="T8" fmla="*/ 417 w 417"/>
                    <a:gd name="T9" fmla="*/ 0 h 411"/>
                    <a:gd name="T10" fmla="*/ 205 w 417"/>
                    <a:gd name="T11" fmla="*/ 30 h 411"/>
                    <a:gd name="T12" fmla="*/ 259 w 417"/>
                    <a:gd name="T13" fmla="*/ 86 h 411"/>
                    <a:gd name="T14" fmla="*/ 16 w 417"/>
                    <a:gd name="T15" fmla="*/ 327 h 411"/>
                    <a:gd name="T16" fmla="*/ 0 w 417"/>
                    <a:gd name="T17" fmla="*/ 363 h 411"/>
                    <a:gd name="T18" fmla="*/ 16 w 417"/>
                    <a:gd name="T19" fmla="*/ 398 h 411"/>
                    <a:gd name="T20" fmla="*/ 50 w 417"/>
                    <a:gd name="T21" fmla="*/ 411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7" h="411">
                      <a:moveTo>
                        <a:pt x="50" y="411"/>
                      </a:moveTo>
                      <a:cubicBezTo>
                        <a:pt x="66" y="411"/>
                        <a:pt x="78" y="407"/>
                        <a:pt x="87" y="398"/>
                      </a:cubicBezTo>
                      <a:cubicBezTo>
                        <a:pt x="330" y="157"/>
                        <a:pt x="330" y="157"/>
                        <a:pt x="330" y="157"/>
                      </a:cubicBezTo>
                      <a:cubicBezTo>
                        <a:pt x="387" y="210"/>
                        <a:pt x="387" y="210"/>
                        <a:pt x="387" y="210"/>
                      </a:cubicBezTo>
                      <a:cubicBezTo>
                        <a:pt x="417" y="0"/>
                        <a:pt x="417" y="0"/>
                        <a:pt x="417" y="0"/>
                      </a:cubicBezTo>
                      <a:cubicBezTo>
                        <a:pt x="205" y="30"/>
                        <a:pt x="205" y="30"/>
                        <a:pt x="205" y="30"/>
                      </a:cubicBezTo>
                      <a:cubicBezTo>
                        <a:pt x="259" y="86"/>
                        <a:pt x="259" y="86"/>
                        <a:pt x="259" y="86"/>
                      </a:cubicBezTo>
                      <a:cubicBezTo>
                        <a:pt x="16" y="327"/>
                        <a:pt x="16" y="327"/>
                        <a:pt x="16" y="327"/>
                      </a:cubicBezTo>
                      <a:cubicBezTo>
                        <a:pt x="6" y="337"/>
                        <a:pt x="0" y="350"/>
                        <a:pt x="0" y="363"/>
                      </a:cubicBezTo>
                      <a:cubicBezTo>
                        <a:pt x="0" y="376"/>
                        <a:pt x="6" y="388"/>
                        <a:pt x="16" y="398"/>
                      </a:cubicBezTo>
                      <a:cubicBezTo>
                        <a:pt x="24" y="406"/>
                        <a:pt x="37" y="411"/>
                        <a:pt x="50" y="411"/>
                      </a:cubicBezTo>
                      <a:close/>
                    </a:path>
                  </a:pathLst>
                </a:custGeom>
                <a:solidFill>
                  <a:srgbClr val="287AB2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grpSp>
              <p:nvGrpSpPr>
                <p:cNvPr id="34" name="ïşḻíḋe">
                  <a:extLst>
                    <a:ext uri="{FF2B5EF4-FFF2-40B4-BE49-F238E27FC236}">
                      <a16:creationId xmlns:a16="http://schemas.microsoft.com/office/drawing/2014/main" id="{B1959C1A-7C9D-4A98-8EE4-A7ED4E58CA61}"/>
                    </a:ext>
                  </a:extLst>
                </p:cNvPr>
                <p:cNvGrpSpPr/>
                <p:nvPr/>
              </p:nvGrpSpPr>
              <p:grpSpPr>
                <a:xfrm>
                  <a:off x="3886482" y="2088453"/>
                  <a:ext cx="507702" cy="507700"/>
                  <a:chOff x="3895489" y="2002460"/>
                  <a:chExt cx="489688" cy="489686"/>
                </a:xfrm>
              </p:grpSpPr>
              <p:sp>
                <p:nvSpPr>
                  <p:cNvPr id="44" name="ïSlíḓe">
                    <a:extLst>
                      <a:ext uri="{FF2B5EF4-FFF2-40B4-BE49-F238E27FC236}">
                        <a16:creationId xmlns:a16="http://schemas.microsoft.com/office/drawing/2014/main" id="{04FABF56-AC8A-4158-8D25-024A8229B90F}"/>
                      </a:ext>
                    </a:extLst>
                  </p:cNvPr>
                  <p:cNvSpPr/>
                  <p:nvPr/>
                </p:nvSpPr>
                <p:spPr>
                  <a:xfrm>
                    <a:off x="3895489" y="2002460"/>
                    <a:ext cx="489688" cy="489686"/>
                  </a:xfrm>
                  <a:prstGeom prst="ellipse">
                    <a:avLst/>
                  </a:prstGeom>
                  <a:solidFill>
                    <a:srgbClr val="287AB2"/>
                  </a:solidFill>
                  <a:ln w="28575">
                    <a:solidFill>
                      <a:schemeClr val="bg1"/>
                    </a:solidFill>
                    <a:miter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  <p:sp>
                <p:nvSpPr>
                  <p:cNvPr id="45" name="ïṣḷíḓé">
                    <a:extLst>
                      <a:ext uri="{FF2B5EF4-FFF2-40B4-BE49-F238E27FC236}">
                        <a16:creationId xmlns:a16="http://schemas.microsoft.com/office/drawing/2014/main" id="{9BD0B413-E366-40AB-A745-22679A36ED2F}"/>
                      </a:ext>
                    </a:extLst>
                  </p:cNvPr>
                  <p:cNvSpPr/>
                  <p:nvPr/>
                </p:nvSpPr>
                <p:spPr>
                  <a:xfrm>
                    <a:off x="4011094" y="2132978"/>
                    <a:ext cx="258478" cy="228652"/>
                  </a:xfrm>
                  <a:custGeom>
                    <a:avLst/>
                    <a:gdLst>
                      <a:gd name="T0" fmla="*/ 2610 w 2648"/>
                      <a:gd name="T1" fmla="*/ 761 h 2346"/>
                      <a:gd name="T2" fmla="*/ 2512 w 2648"/>
                      <a:gd name="T3" fmla="*/ 718 h 2346"/>
                      <a:gd name="T4" fmla="*/ 136 w 2648"/>
                      <a:gd name="T5" fmla="*/ 718 h 2346"/>
                      <a:gd name="T6" fmla="*/ 38 w 2648"/>
                      <a:gd name="T7" fmla="*/ 761 h 2346"/>
                      <a:gd name="T8" fmla="*/ 4 w 2648"/>
                      <a:gd name="T9" fmla="*/ 863 h 2346"/>
                      <a:gd name="T10" fmla="*/ 130 w 2648"/>
                      <a:gd name="T11" fmla="*/ 2225 h 2346"/>
                      <a:gd name="T12" fmla="*/ 263 w 2648"/>
                      <a:gd name="T13" fmla="*/ 2346 h 2346"/>
                      <a:gd name="T14" fmla="*/ 2385 w 2648"/>
                      <a:gd name="T15" fmla="*/ 2346 h 2346"/>
                      <a:gd name="T16" fmla="*/ 2518 w 2648"/>
                      <a:gd name="T17" fmla="*/ 2225 h 2346"/>
                      <a:gd name="T18" fmla="*/ 2644 w 2648"/>
                      <a:gd name="T19" fmla="*/ 863 h 2346"/>
                      <a:gd name="T20" fmla="*/ 2610 w 2648"/>
                      <a:gd name="T21" fmla="*/ 761 h 2346"/>
                      <a:gd name="T22" fmla="*/ 1769 w 2648"/>
                      <a:gd name="T23" fmla="*/ 2066 h 2346"/>
                      <a:gd name="T24" fmla="*/ 1768 w 2648"/>
                      <a:gd name="T25" fmla="*/ 2066 h 2346"/>
                      <a:gd name="T26" fmla="*/ 880 w 2648"/>
                      <a:gd name="T27" fmla="*/ 2066 h 2346"/>
                      <a:gd name="T28" fmla="*/ 746 w 2648"/>
                      <a:gd name="T29" fmla="*/ 1933 h 2346"/>
                      <a:gd name="T30" fmla="*/ 1075 w 2648"/>
                      <a:gd name="T31" fmla="*/ 1605 h 2346"/>
                      <a:gd name="T32" fmla="*/ 1170 w 2648"/>
                      <a:gd name="T33" fmla="*/ 1605 h 2346"/>
                      <a:gd name="T34" fmla="*/ 1005 w 2648"/>
                      <a:gd name="T35" fmla="*/ 1325 h 2346"/>
                      <a:gd name="T36" fmla="*/ 1324 w 2648"/>
                      <a:gd name="T37" fmla="*/ 1006 h 2346"/>
                      <a:gd name="T38" fmla="*/ 1643 w 2648"/>
                      <a:gd name="T39" fmla="*/ 1325 h 2346"/>
                      <a:gd name="T40" fmla="*/ 1478 w 2648"/>
                      <a:gd name="T41" fmla="*/ 1605 h 2346"/>
                      <a:gd name="T42" fmla="*/ 1573 w 2648"/>
                      <a:gd name="T43" fmla="*/ 1605 h 2346"/>
                      <a:gd name="T44" fmla="*/ 1902 w 2648"/>
                      <a:gd name="T45" fmla="*/ 1922 h 2346"/>
                      <a:gd name="T46" fmla="*/ 1902 w 2648"/>
                      <a:gd name="T47" fmla="*/ 1933 h 2346"/>
                      <a:gd name="T48" fmla="*/ 1769 w 2648"/>
                      <a:gd name="T49" fmla="*/ 2066 h 2346"/>
                      <a:gd name="T50" fmla="*/ 2388 w 2648"/>
                      <a:gd name="T51" fmla="*/ 469 h 2346"/>
                      <a:gd name="T52" fmla="*/ 2288 w 2648"/>
                      <a:gd name="T53" fmla="*/ 569 h 2346"/>
                      <a:gd name="T54" fmla="*/ 360 w 2648"/>
                      <a:gd name="T55" fmla="*/ 569 h 2346"/>
                      <a:gd name="T56" fmla="*/ 260 w 2648"/>
                      <a:gd name="T57" fmla="*/ 469 h 2346"/>
                      <a:gd name="T58" fmla="*/ 360 w 2648"/>
                      <a:gd name="T59" fmla="*/ 369 h 2346"/>
                      <a:gd name="T60" fmla="*/ 2288 w 2648"/>
                      <a:gd name="T61" fmla="*/ 369 h 2346"/>
                      <a:gd name="T62" fmla="*/ 2388 w 2648"/>
                      <a:gd name="T63" fmla="*/ 469 h 2346"/>
                      <a:gd name="T64" fmla="*/ 2124 w 2648"/>
                      <a:gd name="T65" fmla="*/ 100 h 2346"/>
                      <a:gd name="T66" fmla="*/ 2024 w 2648"/>
                      <a:gd name="T67" fmla="*/ 200 h 2346"/>
                      <a:gd name="T68" fmla="*/ 624 w 2648"/>
                      <a:gd name="T69" fmla="*/ 200 h 2346"/>
                      <a:gd name="T70" fmla="*/ 524 w 2648"/>
                      <a:gd name="T71" fmla="*/ 100 h 2346"/>
                      <a:gd name="T72" fmla="*/ 624 w 2648"/>
                      <a:gd name="T73" fmla="*/ 0 h 2346"/>
                      <a:gd name="T74" fmla="*/ 2024 w 2648"/>
                      <a:gd name="T75" fmla="*/ 0 h 2346"/>
                      <a:gd name="T76" fmla="*/ 2124 w 2648"/>
                      <a:gd name="T77" fmla="*/ 100 h 2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648" h="2346">
                        <a:moveTo>
                          <a:pt x="2610" y="761"/>
                        </a:moveTo>
                        <a:cubicBezTo>
                          <a:pt x="2585" y="733"/>
                          <a:pt x="2549" y="718"/>
                          <a:pt x="2512" y="718"/>
                        </a:cubicBezTo>
                        <a:lnTo>
                          <a:pt x="136" y="718"/>
                        </a:lnTo>
                        <a:cubicBezTo>
                          <a:pt x="99" y="718"/>
                          <a:pt x="63" y="733"/>
                          <a:pt x="38" y="761"/>
                        </a:cubicBezTo>
                        <a:cubicBezTo>
                          <a:pt x="13" y="789"/>
                          <a:pt x="0" y="826"/>
                          <a:pt x="4" y="863"/>
                        </a:cubicBezTo>
                        <a:lnTo>
                          <a:pt x="130" y="2225"/>
                        </a:lnTo>
                        <a:cubicBezTo>
                          <a:pt x="137" y="2293"/>
                          <a:pt x="194" y="2346"/>
                          <a:pt x="263" y="2346"/>
                        </a:cubicBezTo>
                        <a:lnTo>
                          <a:pt x="2385" y="2346"/>
                        </a:lnTo>
                        <a:cubicBezTo>
                          <a:pt x="2454" y="2346"/>
                          <a:pt x="2511" y="2293"/>
                          <a:pt x="2518" y="2225"/>
                        </a:cubicBezTo>
                        <a:lnTo>
                          <a:pt x="2644" y="863"/>
                        </a:lnTo>
                        <a:cubicBezTo>
                          <a:pt x="2648" y="826"/>
                          <a:pt x="2635" y="789"/>
                          <a:pt x="2610" y="761"/>
                        </a:cubicBezTo>
                        <a:close/>
                        <a:moveTo>
                          <a:pt x="1769" y="2066"/>
                        </a:moveTo>
                        <a:cubicBezTo>
                          <a:pt x="1769" y="2066"/>
                          <a:pt x="1769" y="2066"/>
                          <a:pt x="1768" y="2066"/>
                        </a:cubicBezTo>
                        <a:lnTo>
                          <a:pt x="880" y="2066"/>
                        </a:lnTo>
                        <a:cubicBezTo>
                          <a:pt x="806" y="2066"/>
                          <a:pt x="746" y="2007"/>
                          <a:pt x="746" y="1933"/>
                        </a:cubicBezTo>
                        <a:cubicBezTo>
                          <a:pt x="746" y="1752"/>
                          <a:pt x="893" y="1605"/>
                          <a:pt x="1075" y="1605"/>
                        </a:cubicBezTo>
                        <a:lnTo>
                          <a:pt x="1170" y="1605"/>
                        </a:lnTo>
                        <a:cubicBezTo>
                          <a:pt x="1072" y="1550"/>
                          <a:pt x="1005" y="1445"/>
                          <a:pt x="1005" y="1325"/>
                        </a:cubicBezTo>
                        <a:cubicBezTo>
                          <a:pt x="1005" y="1149"/>
                          <a:pt x="1148" y="1006"/>
                          <a:pt x="1324" y="1006"/>
                        </a:cubicBezTo>
                        <a:cubicBezTo>
                          <a:pt x="1500" y="1006"/>
                          <a:pt x="1643" y="1149"/>
                          <a:pt x="1643" y="1325"/>
                        </a:cubicBezTo>
                        <a:cubicBezTo>
                          <a:pt x="1643" y="1445"/>
                          <a:pt x="1576" y="1550"/>
                          <a:pt x="1478" y="1605"/>
                        </a:cubicBezTo>
                        <a:lnTo>
                          <a:pt x="1573" y="1605"/>
                        </a:lnTo>
                        <a:cubicBezTo>
                          <a:pt x="1751" y="1605"/>
                          <a:pt x="1896" y="1746"/>
                          <a:pt x="1902" y="1922"/>
                        </a:cubicBezTo>
                        <a:cubicBezTo>
                          <a:pt x="1902" y="1926"/>
                          <a:pt x="1902" y="1929"/>
                          <a:pt x="1902" y="1933"/>
                        </a:cubicBezTo>
                        <a:cubicBezTo>
                          <a:pt x="1902" y="2007"/>
                          <a:pt x="1842" y="2066"/>
                          <a:pt x="1769" y="2066"/>
                        </a:cubicBezTo>
                        <a:close/>
                        <a:moveTo>
                          <a:pt x="2388" y="469"/>
                        </a:moveTo>
                        <a:cubicBezTo>
                          <a:pt x="2388" y="525"/>
                          <a:pt x="2344" y="569"/>
                          <a:pt x="2288" y="569"/>
                        </a:cubicBezTo>
                        <a:lnTo>
                          <a:pt x="360" y="569"/>
                        </a:lnTo>
                        <a:cubicBezTo>
                          <a:pt x="304" y="569"/>
                          <a:pt x="260" y="525"/>
                          <a:pt x="260" y="469"/>
                        </a:cubicBezTo>
                        <a:cubicBezTo>
                          <a:pt x="260" y="414"/>
                          <a:pt x="304" y="369"/>
                          <a:pt x="360" y="369"/>
                        </a:cubicBezTo>
                        <a:lnTo>
                          <a:pt x="2288" y="369"/>
                        </a:lnTo>
                        <a:cubicBezTo>
                          <a:pt x="2344" y="369"/>
                          <a:pt x="2388" y="414"/>
                          <a:pt x="2388" y="469"/>
                        </a:cubicBezTo>
                        <a:close/>
                        <a:moveTo>
                          <a:pt x="2124" y="100"/>
                        </a:moveTo>
                        <a:cubicBezTo>
                          <a:pt x="2124" y="156"/>
                          <a:pt x="2080" y="200"/>
                          <a:pt x="2024" y="200"/>
                        </a:cubicBezTo>
                        <a:lnTo>
                          <a:pt x="624" y="200"/>
                        </a:lnTo>
                        <a:cubicBezTo>
                          <a:pt x="568" y="200"/>
                          <a:pt x="524" y="156"/>
                          <a:pt x="524" y="100"/>
                        </a:cubicBezTo>
                        <a:cubicBezTo>
                          <a:pt x="524" y="45"/>
                          <a:pt x="568" y="0"/>
                          <a:pt x="624" y="0"/>
                        </a:cubicBezTo>
                        <a:lnTo>
                          <a:pt x="2024" y="0"/>
                        </a:lnTo>
                        <a:cubicBezTo>
                          <a:pt x="2080" y="0"/>
                          <a:pt x="2124" y="45"/>
                          <a:pt x="2124" y="1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3175" cap="rnd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5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354"/>
                    <a:endParaRPr lang="zh-CN" altLang="en-US" sz="2000" b="1" i="1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grpSp>
              <p:nvGrpSpPr>
                <p:cNvPr id="35" name="îṣ1ïḍé">
                  <a:extLst>
                    <a:ext uri="{FF2B5EF4-FFF2-40B4-BE49-F238E27FC236}">
                      <a16:creationId xmlns:a16="http://schemas.microsoft.com/office/drawing/2014/main" id="{32E9EF0C-F939-423D-B4CA-810E14B81B54}"/>
                    </a:ext>
                  </a:extLst>
                </p:cNvPr>
                <p:cNvGrpSpPr/>
                <p:nvPr/>
              </p:nvGrpSpPr>
              <p:grpSpPr>
                <a:xfrm>
                  <a:off x="3886482" y="4858247"/>
                  <a:ext cx="507702" cy="507700"/>
                  <a:chOff x="3895489" y="2002460"/>
                  <a:chExt cx="489688" cy="489686"/>
                </a:xfrm>
              </p:grpSpPr>
              <p:sp>
                <p:nvSpPr>
                  <p:cNvPr id="42" name="ïš1ïďe">
                    <a:extLst>
                      <a:ext uri="{FF2B5EF4-FFF2-40B4-BE49-F238E27FC236}">
                        <a16:creationId xmlns:a16="http://schemas.microsoft.com/office/drawing/2014/main" id="{32B141A5-6C18-44B5-8491-8B457E368A34}"/>
                      </a:ext>
                    </a:extLst>
                  </p:cNvPr>
                  <p:cNvSpPr/>
                  <p:nvPr/>
                </p:nvSpPr>
                <p:spPr>
                  <a:xfrm>
                    <a:off x="3895489" y="2002460"/>
                    <a:ext cx="489688" cy="489686"/>
                  </a:xfrm>
                  <a:prstGeom prst="ellipse">
                    <a:avLst/>
                  </a:prstGeom>
                  <a:solidFill>
                    <a:srgbClr val="287AB2"/>
                  </a:solidFill>
                  <a:ln w="28575">
                    <a:solidFill>
                      <a:schemeClr val="bg1"/>
                    </a:solidFill>
                    <a:miter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  <p:sp>
                <p:nvSpPr>
                  <p:cNvPr id="43" name="ï$1iḋê">
                    <a:extLst>
                      <a:ext uri="{FF2B5EF4-FFF2-40B4-BE49-F238E27FC236}">
                        <a16:creationId xmlns:a16="http://schemas.microsoft.com/office/drawing/2014/main" id="{6A743536-B8F2-4F03-BEB7-D625AC4CE556}"/>
                      </a:ext>
                    </a:extLst>
                  </p:cNvPr>
                  <p:cNvSpPr/>
                  <p:nvPr/>
                </p:nvSpPr>
                <p:spPr>
                  <a:xfrm>
                    <a:off x="4011094" y="2132978"/>
                    <a:ext cx="258478" cy="228652"/>
                  </a:xfrm>
                  <a:custGeom>
                    <a:avLst/>
                    <a:gdLst>
                      <a:gd name="T0" fmla="*/ 2610 w 2648"/>
                      <a:gd name="T1" fmla="*/ 761 h 2346"/>
                      <a:gd name="T2" fmla="*/ 2512 w 2648"/>
                      <a:gd name="T3" fmla="*/ 718 h 2346"/>
                      <a:gd name="T4" fmla="*/ 136 w 2648"/>
                      <a:gd name="T5" fmla="*/ 718 h 2346"/>
                      <a:gd name="T6" fmla="*/ 38 w 2648"/>
                      <a:gd name="T7" fmla="*/ 761 h 2346"/>
                      <a:gd name="T8" fmla="*/ 4 w 2648"/>
                      <a:gd name="T9" fmla="*/ 863 h 2346"/>
                      <a:gd name="T10" fmla="*/ 130 w 2648"/>
                      <a:gd name="T11" fmla="*/ 2225 h 2346"/>
                      <a:gd name="T12" fmla="*/ 263 w 2648"/>
                      <a:gd name="T13" fmla="*/ 2346 h 2346"/>
                      <a:gd name="T14" fmla="*/ 2385 w 2648"/>
                      <a:gd name="T15" fmla="*/ 2346 h 2346"/>
                      <a:gd name="T16" fmla="*/ 2518 w 2648"/>
                      <a:gd name="T17" fmla="*/ 2225 h 2346"/>
                      <a:gd name="T18" fmla="*/ 2644 w 2648"/>
                      <a:gd name="T19" fmla="*/ 863 h 2346"/>
                      <a:gd name="T20" fmla="*/ 2610 w 2648"/>
                      <a:gd name="T21" fmla="*/ 761 h 2346"/>
                      <a:gd name="T22" fmla="*/ 1769 w 2648"/>
                      <a:gd name="T23" fmla="*/ 2066 h 2346"/>
                      <a:gd name="T24" fmla="*/ 1768 w 2648"/>
                      <a:gd name="T25" fmla="*/ 2066 h 2346"/>
                      <a:gd name="T26" fmla="*/ 880 w 2648"/>
                      <a:gd name="T27" fmla="*/ 2066 h 2346"/>
                      <a:gd name="T28" fmla="*/ 746 w 2648"/>
                      <a:gd name="T29" fmla="*/ 1933 h 2346"/>
                      <a:gd name="T30" fmla="*/ 1075 w 2648"/>
                      <a:gd name="T31" fmla="*/ 1605 h 2346"/>
                      <a:gd name="T32" fmla="*/ 1170 w 2648"/>
                      <a:gd name="T33" fmla="*/ 1605 h 2346"/>
                      <a:gd name="T34" fmla="*/ 1005 w 2648"/>
                      <a:gd name="T35" fmla="*/ 1325 h 2346"/>
                      <a:gd name="T36" fmla="*/ 1324 w 2648"/>
                      <a:gd name="T37" fmla="*/ 1006 h 2346"/>
                      <a:gd name="T38" fmla="*/ 1643 w 2648"/>
                      <a:gd name="T39" fmla="*/ 1325 h 2346"/>
                      <a:gd name="T40" fmla="*/ 1478 w 2648"/>
                      <a:gd name="T41" fmla="*/ 1605 h 2346"/>
                      <a:gd name="T42" fmla="*/ 1573 w 2648"/>
                      <a:gd name="T43" fmla="*/ 1605 h 2346"/>
                      <a:gd name="T44" fmla="*/ 1902 w 2648"/>
                      <a:gd name="T45" fmla="*/ 1922 h 2346"/>
                      <a:gd name="T46" fmla="*/ 1902 w 2648"/>
                      <a:gd name="T47" fmla="*/ 1933 h 2346"/>
                      <a:gd name="T48" fmla="*/ 1769 w 2648"/>
                      <a:gd name="T49" fmla="*/ 2066 h 2346"/>
                      <a:gd name="T50" fmla="*/ 2388 w 2648"/>
                      <a:gd name="T51" fmla="*/ 469 h 2346"/>
                      <a:gd name="T52" fmla="*/ 2288 w 2648"/>
                      <a:gd name="T53" fmla="*/ 569 h 2346"/>
                      <a:gd name="T54" fmla="*/ 360 w 2648"/>
                      <a:gd name="T55" fmla="*/ 569 h 2346"/>
                      <a:gd name="T56" fmla="*/ 260 w 2648"/>
                      <a:gd name="T57" fmla="*/ 469 h 2346"/>
                      <a:gd name="T58" fmla="*/ 360 w 2648"/>
                      <a:gd name="T59" fmla="*/ 369 h 2346"/>
                      <a:gd name="T60" fmla="*/ 2288 w 2648"/>
                      <a:gd name="T61" fmla="*/ 369 h 2346"/>
                      <a:gd name="T62" fmla="*/ 2388 w 2648"/>
                      <a:gd name="T63" fmla="*/ 469 h 2346"/>
                      <a:gd name="T64" fmla="*/ 2124 w 2648"/>
                      <a:gd name="T65" fmla="*/ 100 h 2346"/>
                      <a:gd name="T66" fmla="*/ 2024 w 2648"/>
                      <a:gd name="T67" fmla="*/ 200 h 2346"/>
                      <a:gd name="T68" fmla="*/ 624 w 2648"/>
                      <a:gd name="T69" fmla="*/ 200 h 2346"/>
                      <a:gd name="T70" fmla="*/ 524 w 2648"/>
                      <a:gd name="T71" fmla="*/ 100 h 2346"/>
                      <a:gd name="T72" fmla="*/ 624 w 2648"/>
                      <a:gd name="T73" fmla="*/ 0 h 2346"/>
                      <a:gd name="T74" fmla="*/ 2024 w 2648"/>
                      <a:gd name="T75" fmla="*/ 0 h 2346"/>
                      <a:gd name="T76" fmla="*/ 2124 w 2648"/>
                      <a:gd name="T77" fmla="*/ 100 h 2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648" h="2346">
                        <a:moveTo>
                          <a:pt x="2610" y="761"/>
                        </a:moveTo>
                        <a:cubicBezTo>
                          <a:pt x="2585" y="733"/>
                          <a:pt x="2549" y="718"/>
                          <a:pt x="2512" y="718"/>
                        </a:cubicBezTo>
                        <a:lnTo>
                          <a:pt x="136" y="718"/>
                        </a:lnTo>
                        <a:cubicBezTo>
                          <a:pt x="99" y="718"/>
                          <a:pt x="63" y="733"/>
                          <a:pt x="38" y="761"/>
                        </a:cubicBezTo>
                        <a:cubicBezTo>
                          <a:pt x="13" y="789"/>
                          <a:pt x="0" y="826"/>
                          <a:pt x="4" y="863"/>
                        </a:cubicBezTo>
                        <a:lnTo>
                          <a:pt x="130" y="2225"/>
                        </a:lnTo>
                        <a:cubicBezTo>
                          <a:pt x="137" y="2293"/>
                          <a:pt x="194" y="2346"/>
                          <a:pt x="263" y="2346"/>
                        </a:cubicBezTo>
                        <a:lnTo>
                          <a:pt x="2385" y="2346"/>
                        </a:lnTo>
                        <a:cubicBezTo>
                          <a:pt x="2454" y="2346"/>
                          <a:pt x="2511" y="2293"/>
                          <a:pt x="2518" y="2225"/>
                        </a:cubicBezTo>
                        <a:lnTo>
                          <a:pt x="2644" y="863"/>
                        </a:lnTo>
                        <a:cubicBezTo>
                          <a:pt x="2648" y="826"/>
                          <a:pt x="2635" y="789"/>
                          <a:pt x="2610" y="761"/>
                        </a:cubicBezTo>
                        <a:close/>
                        <a:moveTo>
                          <a:pt x="1769" y="2066"/>
                        </a:moveTo>
                        <a:cubicBezTo>
                          <a:pt x="1769" y="2066"/>
                          <a:pt x="1769" y="2066"/>
                          <a:pt x="1768" y="2066"/>
                        </a:cubicBezTo>
                        <a:lnTo>
                          <a:pt x="880" y="2066"/>
                        </a:lnTo>
                        <a:cubicBezTo>
                          <a:pt x="806" y="2066"/>
                          <a:pt x="746" y="2007"/>
                          <a:pt x="746" y="1933"/>
                        </a:cubicBezTo>
                        <a:cubicBezTo>
                          <a:pt x="746" y="1752"/>
                          <a:pt x="893" y="1605"/>
                          <a:pt x="1075" y="1605"/>
                        </a:cubicBezTo>
                        <a:lnTo>
                          <a:pt x="1170" y="1605"/>
                        </a:lnTo>
                        <a:cubicBezTo>
                          <a:pt x="1072" y="1550"/>
                          <a:pt x="1005" y="1445"/>
                          <a:pt x="1005" y="1325"/>
                        </a:cubicBezTo>
                        <a:cubicBezTo>
                          <a:pt x="1005" y="1149"/>
                          <a:pt x="1148" y="1006"/>
                          <a:pt x="1324" y="1006"/>
                        </a:cubicBezTo>
                        <a:cubicBezTo>
                          <a:pt x="1500" y="1006"/>
                          <a:pt x="1643" y="1149"/>
                          <a:pt x="1643" y="1325"/>
                        </a:cubicBezTo>
                        <a:cubicBezTo>
                          <a:pt x="1643" y="1445"/>
                          <a:pt x="1576" y="1550"/>
                          <a:pt x="1478" y="1605"/>
                        </a:cubicBezTo>
                        <a:lnTo>
                          <a:pt x="1573" y="1605"/>
                        </a:lnTo>
                        <a:cubicBezTo>
                          <a:pt x="1751" y="1605"/>
                          <a:pt x="1896" y="1746"/>
                          <a:pt x="1902" y="1922"/>
                        </a:cubicBezTo>
                        <a:cubicBezTo>
                          <a:pt x="1902" y="1926"/>
                          <a:pt x="1902" y="1929"/>
                          <a:pt x="1902" y="1933"/>
                        </a:cubicBezTo>
                        <a:cubicBezTo>
                          <a:pt x="1902" y="2007"/>
                          <a:pt x="1842" y="2066"/>
                          <a:pt x="1769" y="2066"/>
                        </a:cubicBezTo>
                        <a:close/>
                        <a:moveTo>
                          <a:pt x="2388" y="469"/>
                        </a:moveTo>
                        <a:cubicBezTo>
                          <a:pt x="2388" y="525"/>
                          <a:pt x="2344" y="569"/>
                          <a:pt x="2288" y="569"/>
                        </a:cubicBezTo>
                        <a:lnTo>
                          <a:pt x="360" y="569"/>
                        </a:lnTo>
                        <a:cubicBezTo>
                          <a:pt x="304" y="569"/>
                          <a:pt x="260" y="525"/>
                          <a:pt x="260" y="469"/>
                        </a:cubicBezTo>
                        <a:cubicBezTo>
                          <a:pt x="260" y="414"/>
                          <a:pt x="304" y="369"/>
                          <a:pt x="360" y="369"/>
                        </a:cubicBezTo>
                        <a:lnTo>
                          <a:pt x="2288" y="369"/>
                        </a:lnTo>
                        <a:cubicBezTo>
                          <a:pt x="2344" y="369"/>
                          <a:pt x="2388" y="414"/>
                          <a:pt x="2388" y="469"/>
                        </a:cubicBezTo>
                        <a:close/>
                        <a:moveTo>
                          <a:pt x="2124" y="100"/>
                        </a:moveTo>
                        <a:cubicBezTo>
                          <a:pt x="2124" y="156"/>
                          <a:pt x="2080" y="200"/>
                          <a:pt x="2024" y="200"/>
                        </a:cubicBezTo>
                        <a:lnTo>
                          <a:pt x="624" y="200"/>
                        </a:lnTo>
                        <a:cubicBezTo>
                          <a:pt x="568" y="200"/>
                          <a:pt x="524" y="156"/>
                          <a:pt x="524" y="100"/>
                        </a:cubicBezTo>
                        <a:cubicBezTo>
                          <a:pt x="524" y="45"/>
                          <a:pt x="568" y="0"/>
                          <a:pt x="624" y="0"/>
                        </a:cubicBezTo>
                        <a:lnTo>
                          <a:pt x="2024" y="0"/>
                        </a:lnTo>
                        <a:cubicBezTo>
                          <a:pt x="2080" y="0"/>
                          <a:pt x="2124" y="45"/>
                          <a:pt x="2124" y="1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3175" cap="rnd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5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354"/>
                    <a:endParaRPr lang="zh-CN" altLang="en-US" sz="2000" b="1" i="1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grpSp>
              <p:nvGrpSpPr>
                <p:cNvPr id="36" name="ísḷïďe">
                  <a:extLst>
                    <a:ext uri="{FF2B5EF4-FFF2-40B4-BE49-F238E27FC236}">
                      <a16:creationId xmlns:a16="http://schemas.microsoft.com/office/drawing/2014/main" id="{5ED45537-2093-4BB8-A746-FEECDBBCB976}"/>
                    </a:ext>
                  </a:extLst>
                </p:cNvPr>
                <p:cNvGrpSpPr/>
                <p:nvPr/>
              </p:nvGrpSpPr>
              <p:grpSpPr>
                <a:xfrm>
                  <a:off x="7785116" y="2088452"/>
                  <a:ext cx="507702" cy="507700"/>
                  <a:chOff x="3895489" y="2002460"/>
                  <a:chExt cx="489688" cy="489686"/>
                </a:xfrm>
              </p:grpSpPr>
              <p:sp>
                <p:nvSpPr>
                  <p:cNvPr id="40" name="íṧ1îḑe">
                    <a:extLst>
                      <a:ext uri="{FF2B5EF4-FFF2-40B4-BE49-F238E27FC236}">
                        <a16:creationId xmlns:a16="http://schemas.microsoft.com/office/drawing/2014/main" id="{7766A273-8D85-42A1-A5DA-D979D1D9C5E0}"/>
                      </a:ext>
                    </a:extLst>
                  </p:cNvPr>
                  <p:cNvSpPr/>
                  <p:nvPr/>
                </p:nvSpPr>
                <p:spPr>
                  <a:xfrm>
                    <a:off x="3895489" y="2002460"/>
                    <a:ext cx="489688" cy="489686"/>
                  </a:xfrm>
                  <a:prstGeom prst="ellipse">
                    <a:avLst/>
                  </a:prstGeom>
                  <a:solidFill>
                    <a:srgbClr val="287AB2"/>
                  </a:solidFill>
                  <a:ln w="28575">
                    <a:solidFill>
                      <a:schemeClr val="bg1"/>
                    </a:solidFill>
                    <a:miter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  <p:sp>
                <p:nvSpPr>
                  <p:cNvPr id="41" name="iṡḷïdè">
                    <a:extLst>
                      <a:ext uri="{FF2B5EF4-FFF2-40B4-BE49-F238E27FC236}">
                        <a16:creationId xmlns:a16="http://schemas.microsoft.com/office/drawing/2014/main" id="{80E7E3BC-1356-4EC0-B793-912EE66A39F0}"/>
                      </a:ext>
                    </a:extLst>
                  </p:cNvPr>
                  <p:cNvSpPr/>
                  <p:nvPr/>
                </p:nvSpPr>
                <p:spPr>
                  <a:xfrm>
                    <a:off x="4011094" y="2132978"/>
                    <a:ext cx="258478" cy="228652"/>
                  </a:xfrm>
                  <a:custGeom>
                    <a:avLst/>
                    <a:gdLst>
                      <a:gd name="T0" fmla="*/ 2610 w 2648"/>
                      <a:gd name="T1" fmla="*/ 761 h 2346"/>
                      <a:gd name="T2" fmla="*/ 2512 w 2648"/>
                      <a:gd name="T3" fmla="*/ 718 h 2346"/>
                      <a:gd name="T4" fmla="*/ 136 w 2648"/>
                      <a:gd name="T5" fmla="*/ 718 h 2346"/>
                      <a:gd name="T6" fmla="*/ 38 w 2648"/>
                      <a:gd name="T7" fmla="*/ 761 h 2346"/>
                      <a:gd name="T8" fmla="*/ 4 w 2648"/>
                      <a:gd name="T9" fmla="*/ 863 h 2346"/>
                      <a:gd name="T10" fmla="*/ 130 w 2648"/>
                      <a:gd name="T11" fmla="*/ 2225 h 2346"/>
                      <a:gd name="T12" fmla="*/ 263 w 2648"/>
                      <a:gd name="T13" fmla="*/ 2346 h 2346"/>
                      <a:gd name="T14" fmla="*/ 2385 w 2648"/>
                      <a:gd name="T15" fmla="*/ 2346 h 2346"/>
                      <a:gd name="T16" fmla="*/ 2518 w 2648"/>
                      <a:gd name="T17" fmla="*/ 2225 h 2346"/>
                      <a:gd name="T18" fmla="*/ 2644 w 2648"/>
                      <a:gd name="T19" fmla="*/ 863 h 2346"/>
                      <a:gd name="T20" fmla="*/ 2610 w 2648"/>
                      <a:gd name="T21" fmla="*/ 761 h 2346"/>
                      <a:gd name="T22" fmla="*/ 1769 w 2648"/>
                      <a:gd name="T23" fmla="*/ 2066 h 2346"/>
                      <a:gd name="T24" fmla="*/ 1768 w 2648"/>
                      <a:gd name="T25" fmla="*/ 2066 h 2346"/>
                      <a:gd name="T26" fmla="*/ 880 w 2648"/>
                      <a:gd name="T27" fmla="*/ 2066 h 2346"/>
                      <a:gd name="T28" fmla="*/ 746 w 2648"/>
                      <a:gd name="T29" fmla="*/ 1933 h 2346"/>
                      <a:gd name="T30" fmla="*/ 1075 w 2648"/>
                      <a:gd name="T31" fmla="*/ 1605 h 2346"/>
                      <a:gd name="T32" fmla="*/ 1170 w 2648"/>
                      <a:gd name="T33" fmla="*/ 1605 h 2346"/>
                      <a:gd name="T34" fmla="*/ 1005 w 2648"/>
                      <a:gd name="T35" fmla="*/ 1325 h 2346"/>
                      <a:gd name="T36" fmla="*/ 1324 w 2648"/>
                      <a:gd name="T37" fmla="*/ 1006 h 2346"/>
                      <a:gd name="T38" fmla="*/ 1643 w 2648"/>
                      <a:gd name="T39" fmla="*/ 1325 h 2346"/>
                      <a:gd name="T40" fmla="*/ 1478 w 2648"/>
                      <a:gd name="T41" fmla="*/ 1605 h 2346"/>
                      <a:gd name="T42" fmla="*/ 1573 w 2648"/>
                      <a:gd name="T43" fmla="*/ 1605 h 2346"/>
                      <a:gd name="T44" fmla="*/ 1902 w 2648"/>
                      <a:gd name="T45" fmla="*/ 1922 h 2346"/>
                      <a:gd name="T46" fmla="*/ 1902 w 2648"/>
                      <a:gd name="T47" fmla="*/ 1933 h 2346"/>
                      <a:gd name="T48" fmla="*/ 1769 w 2648"/>
                      <a:gd name="T49" fmla="*/ 2066 h 2346"/>
                      <a:gd name="T50" fmla="*/ 2388 w 2648"/>
                      <a:gd name="T51" fmla="*/ 469 h 2346"/>
                      <a:gd name="T52" fmla="*/ 2288 w 2648"/>
                      <a:gd name="T53" fmla="*/ 569 h 2346"/>
                      <a:gd name="T54" fmla="*/ 360 w 2648"/>
                      <a:gd name="T55" fmla="*/ 569 h 2346"/>
                      <a:gd name="T56" fmla="*/ 260 w 2648"/>
                      <a:gd name="T57" fmla="*/ 469 h 2346"/>
                      <a:gd name="T58" fmla="*/ 360 w 2648"/>
                      <a:gd name="T59" fmla="*/ 369 h 2346"/>
                      <a:gd name="T60" fmla="*/ 2288 w 2648"/>
                      <a:gd name="T61" fmla="*/ 369 h 2346"/>
                      <a:gd name="T62" fmla="*/ 2388 w 2648"/>
                      <a:gd name="T63" fmla="*/ 469 h 2346"/>
                      <a:gd name="T64" fmla="*/ 2124 w 2648"/>
                      <a:gd name="T65" fmla="*/ 100 h 2346"/>
                      <a:gd name="T66" fmla="*/ 2024 w 2648"/>
                      <a:gd name="T67" fmla="*/ 200 h 2346"/>
                      <a:gd name="T68" fmla="*/ 624 w 2648"/>
                      <a:gd name="T69" fmla="*/ 200 h 2346"/>
                      <a:gd name="T70" fmla="*/ 524 w 2648"/>
                      <a:gd name="T71" fmla="*/ 100 h 2346"/>
                      <a:gd name="T72" fmla="*/ 624 w 2648"/>
                      <a:gd name="T73" fmla="*/ 0 h 2346"/>
                      <a:gd name="T74" fmla="*/ 2024 w 2648"/>
                      <a:gd name="T75" fmla="*/ 0 h 2346"/>
                      <a:gd name="T76" fmla="*/ 2124 w 2648"/>
                      <a:gd name="T77" fmla="*/ 100 h 2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648" h="2346">
                        <a:moveTo>
                          <a:pt x="2610" y="761"/>
                        </a:moveTo>
                        <a:cubicBezTo>
                          <a:pt x="2585" y="733"/>
                          <a:pt x="2549" y="718"/>
                          <a:pt x="2512" y="718"/>
                        </a:cubicBezTo>
                        <a:lnTo>
                          <a:pt x="136" y="718"/>
                        </a:lnTo>
                        <a:cubicBezTo>
                          <a:pt x="99" y="718"/>
                          <a:pt x="63" y="733"/>
                          <a:pt x="38" y="761"/>
                        </a:cubicBezTo>
                        <a:cubicBezTo>
                          <a:pt x="13" y="789"/>
                          <a:pt x="0" y="826"/>
                          <a:pt x="4" y="863"/>
                        </a:cubicBezTo>
                        <a:lnTo>
                          <a:pt x="130" y="2225"/>
                        </a:lnTo>
                        <a:cubicBezTo>
                          <a:pt x="137" y="2293"/>
                          <a:pt x="194" y="2346"/>
                          <a:pt x="263" y="2346"/>
                        </a:cubicBezTo>
                        <a:lnTo>
                          <a:pt x="2385" y="2346"/>
                        </a:lnTo>
                        <a:cubicBezTo>
                          <a:pt x="2454" y="2346"/>
                          <a:pt x="2511" y="2293"/>
                          <a:pt x="2518" y="2225"/>
                        </a:cubicBezTo>
                        <a:lnTo>
                          <a:pt x="2644" y="863"/>
                        </a:lnTo>
                        <a:cubicBezTo>
                          <a:pt x="2648" y="826"/>
                          <a:pt x="2635" y="789"/>
                          <a:pt x="2610" y="761"/>
                        </a:cubicBezTo>
                        <a:close/>
                        <a:moveTo>
                          <a:pt x="1769" y="2066"/>
                        </a:moveTo>
                        <a:cubicBezTo>
                          <a:pt x="1769" y="2066"/>
                          <a:pt x="1769" y="2066"/>
                          <a:pt x="1768" y="2066"/>
                        </a:cubicBezTo>
                        <a:lnTo>
                          <a:pt x="880" y="2066"/>
                        </a:lnTo>
                        <a:cubicBezTo>
                          <a:pt x="806" y="2066"/>
                          <a:pt x="746" y="2007"/>
                          <a:pt x="746" y="1933"/>
                        </a:cubicBezTo>
                        <a:cubicBezTo>
                          <a:pt x="746" y="1752"/>
                          <a:pt x="893" y="1605"/>
                          <a:pt x="1075" y="1605"/>
                        </a:cubicBezTo>
                        <a:lnTo>
                          <a:pt x="1170" y="1605"/>
                        </a:lnTo>
                        <a:cubicBezTo>
                          <a:pt x="1072" y="1550"/>
                          <a:pt x="1005" y="1445"/>
                          <a:pt x="1005" y="1325"/>
                        </a:cubicBezTo>
                        <a:cubicBezTo>
                          <a:pt x="1005" y="1149"/>
                          <a:pt x="1148" y="1006"/>
                          <a:pt x="1324" y="1006"/>
                        </a:cubicBezTo>
                        <a:cubicBezTo>
                          <a:pt x="1500" y="1006"/>
                          <a:pt x="1643" y="1149"/>
                          <a:pt x="1643" y="1325"/>
                        </a:cubicBezTo>
                        <a:cubicBezTo>
                          <a:pt x="1643" y="1445"/>
                          <a:pt x="1576" y="1550"/>
                          <a:pt x="1478" y="1605"/>
                        </a:cubicBezTo>
                        <a:lnTo>
                          <a:pt x="1573" y="1605"/>
                        </a:lnTo>
                        <a:cubicBezTo>
                          <a:pt x="1751" y="1605"/>
                          <a:pt x="1896" y="1746"/>
                          <a:pt x="1902" y="1922"/>
                        </a:cubicBezTo>
                        <a:cubicBezTo>
                          <a:pt x="1902" y="1926"/>
                          <a:pt x="1902" y="1929"/>
                          <a:pt x="1902" y="1933"/>
                        </a:cubicBezTo>
                        <a:cubicBezTo>
                          <a:pt x="1902" y="2007"/>
                          <a:pt x="1842" y="2066"/>
                          <a:pt x="1769" y="2066"/>
                        </a:cubicBezTo>
                        <a:close/>
                        <a:moveTo>
                          <a:pt x="2388" y="469"/>
                        </a:moveTo>
                        <a:cubicBezTo>
                          <a:pt x="2388" y="525"/>
                          <a:pt x="2344" y="569"/>
                          <a:pt x="2288" y="569"/>
                        </a:cubicBezTo>
                        <a:lnTo>
                          <a:pt x="360" y="569"/>
                        </a:lnTo>
                        <a:cubicBezTo>
                          <a:pt x="304" y="569"/>
                          <a:pt x="260" y="525"/>
                          <a:pt x="260" y="469"/>
                        </a:cubicBezTo>
                        <a:cubicBezTo>
                          <a:pt x="260" y="414"/>
                          <a:pt x="304" y="369"/>
                          <a:pt x="360" y="369"/>
                        </a:cubicBezTo>
                        <a:lnTo>
                          <a:pt x="2288" y="369"/>
                        </a:lnTo>
                        <a:cubicBezTo>
                          <a:pt x="2344" y="369"/>
                          <a:pt x="2388" y="414"/>
                          <a:pt x="2388" y="469"/>
                        </a:cubicBezTo>
                        <a:close/>
                        <a:moveTo>
                          <a:pt x="2124" y="100"/>
                        </a:moveTo>
                        <a:cubicBezTo>
                          <a:pt x="2124" y="156"/>
                          <a:pt x="2080" y="200"/>
                          <a:pt x="2024" y="200"/>
                        </a:cubicBezTo>
                        <a:lnTo>
                          <a:pt x="624" y="200"/>
                        </a:lnTo>
                        <a:cubicBezTo>
                          <a:pt x="568" y="200"/>
                          <a:pt x="524" y="156"/>
                          <a:pt x="524" y="100"/>
                        </a:cubicBezTo>
                        <a:cubicBezTo>
                          <a:pt x="524" y="45"/>
                          <a:pt x="568" y="0"/>
                          <a:pt x="624" y="0"/>
                        </a:cubicBezTo>
                        <a:lnTo>
                          <a:pt x="2024" y="0"/>
                        </a:lnTo>
                        <a:cubicBezTo>
                          <a:pt x="2080" y="0"/>
                          <a:pt x="2124" y="45"/>
                          <a:pt x="2124" y="1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3175" cap="rnd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5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354"/>
                    <a:endParaRPr lang="zh-CN" altLang="en-US" sz="2000" b="1" i="1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grpSp>
              <p:nvGrpSpPr>
                <p:cNvPr id="37" name="íSḷîḓê">
                  <a:extLst>
                    <a:ext uri="{FF2B5EF4-FFF2-40B4-BE49-F238E27FC236}">
                      <a16:creationId xmlns:a16="http://schemas.microsoft.com/office/drawing/2014/main" id="{5008226D-1316-45F8-8E88-6D70BB4E537F}"/>
                    </a:ext>
                  </a:extLst>
                </p:cNvPr>
                <p:cNvGrpSpPr/>
                <p:nvPr/>
              </p:nvGrpSpPr>
              <p:grpSpPr>
                <a:xfrm>
                  <a:off x="7785116" y="4858246"/>
                  <a:ext cx="507702" cy="507700"/>
                  <a:chOff x="3895489" y="2002460"/>
                  <a:chExt cx="489688" cy="489686"/>
                </a:xfrm>
              </p:grpSpPr>
              <p:sp>
                <p:nvSpPr>
                  <p:cNvPr id="38" name="ïśḷíďè">
                    <a:extLst>
                      <a:ext uri="{FF2B5EF4-FFF2-40B4-BE49-F238E27FC236}">
                        <a16:creationId xmlns:a16="http://schemas.microsoft.com/office/drawing/2014/main" id="{CD339632-78E1-4332-AC87-50AC938B7B0A}"/>
                      </a:ext>
                    </a:extLst>
                  </p:cNvPr>
                  <p:cNvSpPr/>
                  <p:nvPr/>
                </p:nvSpPr>
                <p:spPr>
                  <a:xfrm>
                    <a:off x="3895489" y="2002460"/>
                    <a:ext cx="489688" cy="489686"/>
                  </a:xfrm>
                  <a:prstGeom prst="ellipse">
                    <a:avLst/>
                  </a:prstGeom>
                  <a:solidFill>
                    <a:srgbClr val="287AB2"/>
                  </a:solidFill>
                  <a:ln w="28575">
                    <a:solidFill>
                      <a:schemeClr val="bg1"/>
                    </a:solidFill>
                    <a:miter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defRPr>
                        <a:solidFill>
                          <a:srgbClr val="FFFFFF"/>
                        </a:solidFill>
                      </a:defRPr>
                    </a:pPr>
                    <a:endParaRPr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  <p:sp>
                <p:nvSpPr>
                  <p:cNvPr id="39" name="ïslïdè">
                    <a:extLst>
                      <a:ext uri="{FF2B5EF4-FFF2-40B4-BE49-F238E27FC236}">
                        <a16:creationId xmlns:a16="http://schemas.microsoft.com/office/drawing/2014/main" id="{06ABB9CC-3C9B-4E0E-93D0-95C9D57C268E}"/>
                      </a:ext>
                    </a:extLst>
                  </p:cNvPr>
                  <p:cNvSpPr/>
                  <p:nvPr/>
                </p:nvSpPr>
                <p:spPr>
                  <a:xfrm>
                    <a:off x="4011094" y="2132978"/>
                    <a:ext cx="258478" cy="228652"/>
                  </a:xfrm>
                  <a:custGeom>
                    <a:avLst/>
                    <a:gdLst>
                      <a:gd name="T0" fmla="*/ 2610 w 2648"/>
                      <a:gd name="T1" fmla="*/ 761 h 2346"/>
                      <a:gd name="T2" fmla="*/ 2512 w 2648"/>
                      <a:gd name="T3" fmla="*/ 718 h 2346"/>
                      <a:gd name="T4" fmla="*/ 136 w 2648"/>
                      <a:gd name="T5" fmla="*/ 718 h 2346"/>
                      <a:gd name="T6" fmla="*/ 38 w 2648"/>
                      <a:gd name="T7" fmla="*/ 761 h 2346"/>
                      <a:gd name="T8" fmla="*/ 4 w 2648"/>
                      <a:gd name="T9" fmla="*/ 863 h 2346"/>
                      <a:gd name="T10" fmla="*/ 130 w 2648"/>
                      <a:gd name="T11" fmla="*/ 2225 h 2346"/>
                      <a:gd name="T12" fmla="*/ 263 w 2648"/>
                      <a:gd name="T13" fmla="*/ 2346 h 2346"/>
                      <a:gd name="T14" fmla="*/ 2385 w 2648"/>
                      <a:gd name="T15" fmla="*/ 2346 h 2346"/>
                      <a:gd name="T16" fmla="*/ 2518 w 2648"/>
                      <a:gd name="T17" fmla="*/ 2225 h 2346"/>
                      <a:gd name="T18" fmla="*/ 2644 w 2648"/>
                      <a:gd name="T19" fmla="*/ 863 h 2346"/>
                      <a:gd name="T20" fmla="*/ 2610 w 2648"/>
                      <a:gd name="T21" fmla="*/ 761 h 2346"/>
                      <a:gd name="T22" fmla="*/ 1769 w 2648"/>
                      <a:gd name="T23" fmla="*/ 2066 h 2346"/>
                      <a:gd name="T24" fmla="*/ 1768 w 2648"/>
                      <a:gd name="T25" fmla="*/ 2066 h 2346"/>
                      <a:gd name="T26" fmla="*/ 880 w 2648"/>
                      <a:gd name="T27" fmla="*/ 2066 h 2346"/>
                      <a:gd name="T28" fmla="*/ 746 w 2648"/>
                      <a:gd name="T29" fmla="*/ 1933 h 2346"/>
                      <a:gd name="T30" fmla="*/ 1075 w 2648"/>
                      <a:gd name="T31" fmla="*/ 1605 h 2346"/>
                      <a:gd name="T32" fmla="*/ 1170 w 2648"/>
                      <a:gd name="T33" fmla="*/ 1605 h 2346"/>
                      <a:gd name="T34" fmla="*/ 1005 w 2648"/>
                      <a:gd name="T35" fmla="*/ 1325 h 2346"/>
                      <a:gd name="T36" fmla="*/ 1324 w 2648"/>
                      <a:gd name="T37" fmla="*/ 1006 h 2346"/>
                      <a:gd name="T38" fmla="*/ 1643 w 2648"/>
                      <a:gd name="T39" fmla="*/ 1325 h 2346"/>
                      <a:gd name="T40" fmla="*/ 1478 w 2648"/>
                      <a:gd name="T41" fmla="*/ 1605 h 2346"/>
                      <a:gd name="T42" fmla="*/ 1573 w 2648"/>
                      <a:gd name="T43" fmla="*/ 1605 h 2346"/>
                      <a:gd name="T44" fmla="*/ 1902 w 2648"/>
                      <a:gd name="T45" fmla="*/ 1922 h 2346"/>
                      <a:gd name="T46" fmla="*/ 1902 w 2648"/>
                      <a:gd name="T47" fmla="*/ 1933 h 2346"/>
                      <a:gd name="T48" fmla="*/ 1769 w 2648"/>
                      <a:gd name="T49" fmla="*/ 2066 h 2346"/>
                      <a:gd name="T50" fmla="*/ 2388 w 2648"/>
                      <a:gd name="T51" fmla="*/ 469 h 2346"/>
                      <a:gd name="T52" fmla="*/ 2288 w 2648"/>
                      <a:gd name="T53" fmla="*/ 569 h 2346"/>
                      <a:gd name="T54" fmla="*/ 360 w 2648"/>
                      <a:gd name="T55" fmla="*/ 569 h 2346"/>
                      <a:gd name="T56" fmla="*/ 260 w 2648"/>
                      <a:gd name="T57" fmla="*/ 469 h 2346"/>
                      <a:gd name="T58" fmla="*/ 360 w 2648"/>
                      <a:gd name="T59" fmla="*/ 369 h 2346"/>
                      <a:gd name="T60" fmla="*/ 2288 w 2648"/>
                      <a:gd name="T61" fmla="*/ 369 h 2346"/>
                      <a:gd name="T62" fmla="*/ 2388 w 2648"/>
                      <a:gd name="T63" fmla="*/ 469 h 2346"/>
                      <a:gd name="T64" fmla="*/ 2124 w 2648"/>
                      <a:gd name="T65" fmla="*/ 100 h 2346"/>
                      <a:gd name="T66" fmla="*/ 2024 w 2648"/>
                      <a:gd name="T67" fmla="*/ 200 h 2346"/>
                      <a:gd name="T68" fmla="*/ 624 w 2648"/>
                      <a:gd name="T69" fmla="*/ 200 h 2346"/>
                      <a:gd name="T70" fmla="*/ 524 w 2648"/>
                      <a:gd name="T71" fmla="*/ 100 h 2346"/>
                      <a:gd name="T72" fmla="*/ 624 w 2648"/>
                      <a:gd name="T73" fmla="*/ 0 h 2346"/>
                      <a:gd name="T74" fmla="*/ 2024 w 2648"/>
                      <a:gd name="T75" fmla="*/ 0 h 2346"/>
                      <a:gd name="T76" fmla="*/ 2124 w 2648"/>
                      <a:gd name="T77" fmla="*/ 100 h 2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648" h="2346">
                        <a:moveTo>
                          <a:pt x="2610" y="761"/>
                        </a:moveTo>
                        <a:cubicBezTo>
                          <a:pt x="2585" y="733"/>
                          <a:pt x="2549" y="718"/>
                          <a:pt x="2512" y="718"/>
                        </a:cubicBezTo>
                        <a:lnTo>
                          <a:pt x="136" y="718"/>
                        </a:lnTo>
                        <a:cubicBezTo>
                          <a:pt x="99" y="718"/>
                          <a:pt x="63" y="733"/>
                          <a:pt x="38" y="761"/>
                        </a:cubicBezTo>
                        <a:cubicBezTo>
                          <a:pt x="13" y="789"/>
                          <a:pt x="0" y="826"/>
                          <a:pt x="4" y="863"/>
                        </a:cubicBezTo>
                        <a:lnTo>
                          <a:pt x="130" y="2225"/>
                        </a:lnTo>
                        <a:cubicBezTo>
                          <a:pt x="137" y="2293"/>
                          <a:pt x="194" y="2346"/>
                          <a:pt x="263" y="2346"/>
                        </a:cubicBezTo>
                        <a:lnTo>
                          <a:pt x="2385" y="2346"/>
                        </a:lnTo>
                        <a:cubicBezTo>
                          <a:pt x="2454" y="2346"/>
                          <a:pt x="2511" y="2293"/>
                          <a:pt x="2518" y="2225"/>
                        </a:cubicBezTo>
                        <a:lnTo>
                          <a:pt x="2644" y="863"/>
                        </a:lnTo>
                        <a:cubicBezTo>
                          <a:pt x="2648" y="826"/>
                          <a:pt x="2635" y="789"/>
                          <a:pt x="2610" y="761"/>
                        </a:cubicBezTo>
                        <a:close/>
                        <a:moveTo>
                          <a:pt x="1769" y="2066"/>
                        </a:moveTo>
                        <a:cubicBezTo>
                          <a:pt x="1769" y="2066"/>
                          <a:pt x="1769" y="2066"/>
                          <a:pt x="1768" y="2066"/>
                        </a:cubicBezTo>
                        <a:lnTo>
                          <a:pt x="880" y="2066"/>
                        </a:lnTo>
                        <a:cubicBezTo>
                          <a:pt x="806" y="2066"/>
                          <a:pt x="746" y="2007"/>
                          <a:pt x="746" y="1933"/>
                        </a:cubicBezTo>
                        <a:cubicBezTo>
                          <a:pt x="746" y="1752"/>
                          <a:pt x="893" y="1605"/>
                          <a:pt x="1075" y="1605"/>
                        </a:cubicBezTo>
                        <a:lnTo>
                          <a:pt x="1170" y="1605"/>
                        </a:lnTo>
                        <a:cubicBezTo>
                          <a:pt x="1072" y="1550"/>
                          <a:pt x="1005" y="1445"/>
                          <a:pt x="1005" y="1325"/>
                        </a:cubicBezTo>
                        <a:cubicBezTo>
                          <a:pt x="1005" y="1149"/>
                          <a:pt x="1148" y="1006"/>
                          <a:pt x="1324" y="1006"/>
                        </a:cubicBezTo>
                        <a:cubicBezTo>
                          <a:pt x="1500" y="1006"/>
                          <a:pt x="1643" y="1149"/>
                          <a:pt x="1643" y="1325"/>
                        </a:cubicBezTo>
                        <a:cubicBezTo>
                          <a:pt x="1643" y="1445"/>
                          <a:pt x="1576" y="1550"/>
                          <a:pt x="1478" y="1605"/>
                        </a:cubicBezTo>
                        <a:lnTo>
                          <a:pt x="1573" y="1605"/>
                        </a:lnTo>
                        <a:cubicBezTo>
                          <a:pt x="1751" y="1605"/>
                          <a:pt x="1896" y="1746"/>
                          <a:pt x="1902" y="1922"/>
                        </a:cubicBezTo>
                        <a:cubicBezTo>
                          <a:pt x="1902" y="1926"/>
                          <a:pt x="1902" y="1929"/>
                          <a:pt x="1902" y="1933"/>
                        </a:cubicBezTo>
                        <a:cubicBezTo>
                          <a:pt x="1902" y="2007"/>
                          <a:pt x="1842" y="2066"/>
                          <a:pt x="1769" y="2066"/>
                        </a:cubicBezTo>
                        <a:close/>
                        <a:moveTo>
                          <a:pt x="2388" y="469"/>
                        </a:moveTo>
                        <a:cubicBezTo>
                          <a:pt x="2388" y="525"/>
                          <a:pt x="2344" y="569"/>
                          <a:pt x="2288" y="569"/>
                        </a:cubicBezTo>
                        <a:lnTo>
                          <a:pt x="360" y="569"/>
                        </a:lnTo>
                        <a:cubicBezTo>
                          <a:pt x="304" y="569"/>
                          <a:pt x="260" y="525"/>
                          <a:pt x="260" y="469"/>
                        </a:cubicBezTo>
                        <a:cubicBezTo>
                          <a:pt x="260" y="414"/>
                          <a:pt x="304" y="369"/>
                          <a:pt x="360" y="369"/>
                        </a:cubicBezTo>
                        <a:lnTo>
                          <a:pt x="2288" y="369"/>
                        </a:lnTo>
                        <a:cubicBezTo>
                          <a:pt x="2344" y="369"/>
                          <a:pt x="2388" y="414"/>
                          <a:pt x="2388" y="469"/>
                        </a:cubicBezTo>
                        <a:close/>
                        <a:moveTo>
                          <a:pt x="2124" y="100"/>
                        </a:moveTo>
                        <a:cubicBezTo>
                          <a:pt x="2124" y="156"/>
                          <a:pt x="2080" y="200"/>
                          <a:pt x="2024" y="200"/>
                        </a:cubicBezTo>
                        <a:lnTo>
                          <a:pt x="624" y="200"/>
                        </a:lnTo>
                        <a:cubicBezTo>
                          <a:pt x="568" y="200"/>
                          <a:pt x="524" y="156"/>
                          <a:pt x="524" y="100"/>
                        </a:cubicBezTo>
                        <a:cubicBezTo>
                          <a:pt x="524" y="45"/>
                          <a:pt x="568" y="0"/>
                          <a:pt x="624" y="0"/>
                        </a:cubicBezTo>
                        <a:lnTo>
                          <a:pt x="2024" y="0"/>
                        </a:lnTo>
                        <a:cubicBezTo>
                          <a:pt x="2080" y="0"/>
                          <a:pt x="2124" y="45"/>
                          <a:pt x="2124" y="1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3175" cap="rnd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 fontScale="5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354"/>
                    <a:endParaRPr lang="zh-CN" altLang="en-US" sz="2000" b="1" i="1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</p:grp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395FAC6-ADF2-4CEA-A236-D834D331C851}"/>
                  </a:ext>
                </a:extLst>
              </p:cNvPr>
              <p:cNvCxnSpPr/>
              <p:nvPr/>
            </p:nvCxnSpPr>
            <p:spPr>
              <a:xfrm>
                <a:off x="660400" y="3727201"/>
                <a:ext cx="2898588" cy="0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47E78ECC-51D8-4E4F-89FA-03471392BFF0}"/>
                  </a:ext>
                </a:extLst>
              </p:cNvPr>
              <p:cNvCxnSpPr/>
              <p:nvPr/>
            </p:nvCxnSpPr>
            <p:spPr>
              <a:xfrm>
                <a:off x="8620312" y="3727200"/>
                <a:ext cx="2898588" cy="0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íṥlîḋe">
              <a:extLst>
                <a:ext uri="{FF2B5EF4-FFF2-40B4-BE49-F238E27FC236}">
                  <a16:creationId xmlns:a16="http://schemas.microsoft.com/office/drawing/2014/main" id="{EBC56853-2526-4751-8F0D-3213A02036D5}"/>
                </a:ext>
              </a:extLst>
            </p:cNvPr>
            <p:cNvGrpSpPr/>
            <p:nvPr/>
          </p:nvGrpSpPr>
          <p:grpSpPr>
            <a:xfrm>
              <a:off x="660400" y="2376673"/>
              <a:ext cx="3015096" cy="1092891"/>
              <a:chOff x="8228164" y="1834582"/>
              <a:chExt cx="3290736" cy="1092891"/>
            </a:xfrm>
          </p:grpSpPr>
          <p:sp>
            <p:nvSpPr>
              <p:cNvPr id="47" name="îṥľíḍê">
                <a:extLst>
                  <a:ext uri="{FF2B5EF4-FFF2-40B4-BE49-F238E27FC236}">
                    <a16:creationId xmlns:a16="http://schemas.microsoft.com/office/drawing/2014/main" id="{B2DB6ED0-1DA3-461D-A300-CEB301C5EAC7}"/>
                  </a:ext>
                </a:extLst>
              </p:cNvPr>
              <p:cNvSpPr/>
              <p:nvPr/>
            </p:nvSpPr>
            <p:spPr bwMode="auto">
              <a:xfrm>
                <a:off x="8228164" y="2222178"/>
                <a:ext cx="3290736" cy="705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开放式</a:t>
                </a:r>
              </a:p>
            </p:txBody>
          </p:sp>
          <p:sp>
            <p:nvSpPr>
              <p:cNvPr id="48" name="ïṧ1ïḍê">
                <a:extLst>
                  <a:ext uri="{FF2B5EF4-FFF2-40B4-BE49-F238E27FC236}">
                    <a16:creationId xmlns:a16="http://schemas.microsoft.com/office/drawing/2014/main" id="{08DF22B5-A1E8-41D7-90B9-E4BA321EC4D5}"/>
                  </a:ext>
                </a:extLst>
              </p:cNvPr>
              <p:cNvSpPr txBox="1"/>
              <p:nvPr/>
            </p:nvSpPr>
            <p:spPr bwMode="auto">
              <a:xfrm>
                <a:off x="8228164" y="1834582"/>
                <a:ext cx="32907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zh-CN" altLang="en-US" sz="2800" b="1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布局</a:t>
                </a:r>
                <a:endPara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9" name="îṡḷîdê">
              <a:extLst>
                <a:ext uri="{FF2B5EF4-FFF2-40B4-BE49-F238E27FC236}">
                  <a16:creationId xmlns:a16="http://schemas.microsoft.com/office/drawing/2014/main" id="{A2B09FAB-51FA-4231-8235-14856AF4D868}"/>
                </a:ext>
              </a:extLst>
            </p:cNvPr>
            <p:cNvGrpSpPr/>
            <p:nvPr/>
          </p:nvGrpSpPr>
          <p:grpSpPr>
            <a:xfrm>
              <a:off x="8503802" y="2376673"/>
              <a:ext cx="3015098" cy="1092891"/>
              <a:chOff x="8228162" y="1834582"/>
              <a:chExt cx="3290738" cy="1092891"/>
            </a:xfrm>
          </p:grpSpPr>
          <p:sp>
            <p:nvSpPr>
              <p:cNvPr id="50" name="íṡľiḋé">
                <a:extLst>
                  <a:ext uri="{FF2B5EF4-FFF2-40B4-BE49-F238E27FC236}">
                    <a16:creationId xmlns:a16="http://schemas.microsoft.com/office/drawing/2014/main" id="{C24348D1-9DE0-4632-BA27-65DDA372385C}"/>
                  </a:ext>
                </a:extLst>
              </p:cNvPr>
              <p:cNvSpPr/>
              <p:nvPr/>
            </p:nvSpPr>
            <p:spPr bwMode="auto">
              <a:xfrm>
                <a:off x="8228164" y="2222178"/>
                <a:ext cx="3290736" cy="705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algn="l" defTabSz="914400" rtl="0" eaLnBrk="1" latinLnBrk="0" hangingPunct="1">
                  <a:lnSpc>
                    <a:spcPct val="130000"/>
                  </a:lnSpc>
                </a:pPr>
                <a:endPara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1" name="ïṣļîďè">
                <a:extLst>
                  <a:ext uri="{FF2B5EF4-FFF2-40B4-BE49-F238E27FC236}">
                    <a16:creationId xmlns:a16="http://schemas.microsoft.com/office/drawing/2014/main" id="{28C23CF9-04E6-499A-B895-8744D7967E56}"/>
                  </a:ext>
                </a:extLst>
              </p:cNvPr>
              <p:cNvSpPr txBox="1"/>
              <p:nvPr/>
            </p:nvSpPr>
            <p:spPr bwMode="auto">
              <a:xfrm>
                <a:off x="8228162" y="1834582"/>
                <a:ext cx="32907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800" b="1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特点</a:t>
                </a:r>
                <a:endPara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2" name="işļîḑé">
              <a:extLst>
                <a:ext uri="{FF2B5EF4-FFF2-40B4-BE49-F238E27FC236}">
                  <a16:creationId xmlns:a16="http://schemas.microsoft.com/office/drawing/2014/main" id="{554DB7C6-4106-40B4-9802-F3C6D86A7B5D}"/>
                </a:ext>
              </a:extLst>
            </p:cNvPr>
            <p:cNvGrpSpPr/>
            <p:nvPr/>
          </p:nvGrpSpPr>
          <p:grpSpPr>
            <a:xfrm>
              <a:off x="660400" y="2812846"/>
              <a:ext cx="10804798" cy="1559588"/>
              <a:chOff x="8228164" y="662591"/>
              <a:chExt cx="11792573" cy="1559588"/>
            </a:xfrm>
          </p:grpSpPr>
          <p:sp>
            <p:nvSpPr>
              <p:cNvPr id="53" name="îṧliḍè">
                <a:extLst>
                  <a:ext uri="{FF2B5EF4-FFF2-40B4-BE49-F238E27FC236}">
                    <a16:creationId xmlns:a16="http://schemas.microsoft.com/office/drawing/2014/main" id="{5DE3EA9F-2D4D-4C4F-9CE9-47349A0B2C2C}"/>
                  </a:ext>
                </a:extLst>
              </p:cNvPr>
              <p:cNvSpPr/>
              <p:nvPr/>
            </p:nvSpPr>
            <p:spPr bwMode="auto">
              <a:xfrm>
                <a:off x="16730001" y="662591"/>
                <a:ext cx="3290736" cy="705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蒙版、渐变、</a:t>
                </a:r>
                <a:r>
                  <a:rPr lang="en-US" altLang="zh-CN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icon</a:t>
                </a:r>
              </a:p>
            </p:txBody>
          </p:sp>
          <p:sp>
            <p:nvSpPr>
              <p:cNvPr id="54" name="îšḷídê">
                <a:extLst>
                  <a:ext uri="{FF2B5EF4-FFF2-40B4-BE49-F238E27FC236}">
                    <a16:creationId xmlns:a16="http://schemas.microsoft.com/office/drawing/2014/main" id="{9BB77A34-E55E-49F1-8FED-8AC4CF8DE5DC}"/>
                  </a:ext>
                </a:extLst>
              </p:cNvPr>
              <p:cNvSpPr txBox="1"/>
              <p:nvPr/>
            </p:nvSpPr>
            <p:spPr bwMode="auto">
              <a:xfrm>
                <a:off x="8228164" y="1834582"/>
                <a:ext cx="32907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zh-CN" altLang="en-US" sz="2800" b="1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配色</a:t>
                </a:r>
                <a:endPara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5" name="iśliďè">
              <a:extLst>
                <a:ext uri="{FF2B5EF4-FFF2-40B4-BE49-F238E27FC236}">
                  <a16:creationId xmlns:a16="http://schemas.microsoft.com/office/drawing/2014/main" id="{6D8D9CDB-BE26-4158-8E29-9F224142873C}"/>
                </a:ext>
              </a:extLst>
            </p:cNvPr>
            <p:cNvGrpSpPr/>
            <p:nvPr/>
          </p:nvGrpSpPr>
          <p:grpSpPr>
            <a:xfrm>
              <a:off x="8503804" y="3984837"/>
              <a:ext cx="3383396" cy="1092891"/>
              <a:chOff x="8228164" y="1834582"/>
              <a:chExt cx="3290736" cy="1092891"/>
            </a:xfrm>
          </p:grpSpPr>
          <p:sp>
            <p:nvSpPr>
              <p:cNvPr id="56" name="i$ḻîḍè">
                <a:extLst>
                  <a:ext uri="{FF2B5EF4-FFF2-40B4-BE49-F238E27FC236}">
                    <a16:creationId xmlns:a16="http://schemas.microsoft.com/office/drawing/2014/main" id="{1B3A8E93-E0C0-4261-A4BD-A343C8C69970}"/>
                  </a:ext>
                </a:extLst>
              </p:cNvPr>
              <p:cNvSpPr/>
              <p:nvPr/>
            </p:nvSpPr>
            <p:spPr bwMode="auto">
              <a:xfrm>
                <a:off x="8228164" y="2222178"/>
                <a:ext cx="3290736" cy="705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格式：思源黑体</a:t>
                </a:r>
                <a:r>
                  <a:rPr lang="en-US" altLang="zh-CN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Light      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行距：</a:t>
                </a:r>
                <a:r>
                  <a:rPr lang="en-US" altLang="zh-CN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1.3</a:t>
                </a:r>
                <a:r>
                  <a:rPr lang="zh-CN" altLang="en-US" sz="20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倍</a:t>
                </a:r>
                <a:endPara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7" name="işḻîďé">
                <a:extLst>
                  <a:ext uri="{FF2B5EF4-FFF2-40B4-BE49-F238E27FC236}">
                    <a16:creationId xmlns:a16="http://schemas.microsoft.com/office/drawing/2014/main" id="{FB060A35-940E-4608-BE2C-99AD9AB79879}"/>
                  </a:ext>
                </a:extLst>
              </p:cNvPr>
              <p:cNvSpPr txBox="1"/>
              <p:nvPr/>
            </p:nvSpPr>
            <p:spPr bwMode="auto">
              <a:xfrm>
                <a:off x="8228164" y="1834582"/>
                <a:ext cx="32907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字体</a:t>
                </a:r>
                <a:endPara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5668340" y="3124380"/>
              <a:ext cx="99398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287AB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简约</a:t>
              </a:r>
              <a:endParaRPr lang="en-US" altLang="zh-CN" sz="2800" dirty="0">
                <a:solidFill>
                  <a:srgbClr val="287AB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287AB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实用</a:t>
              </a:r>
              <a:endParaRPr lang="en-US" altLang="zh-CN" sz="2800" dirty="0">
                <a:solidFill>
                  <a:srgbClr val="287AB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A344C0B-D754-4766-A5DE-D3EC5F097212}"/>
              </a:ext>
            </a:extLst>
          </p:cNvPr>
          <p:cNvGrpSpPr/>
          <p:nvPr/>
        </p:nvGrpSpPr>
        <p:grpSpPr>
          <a:xfrm>
            <a:off x="8990148" y="571500"/>
            <a:ext cx="2410708" cy="473308"/>
            <a:chOff x="8858089" y="312725"/>
            <a:chExt cx="3088715" cy="606426"/>
          </a:xfrm>
        </p:grpSpPr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95AC0134-38E0-4865-8830-CF397B0E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900"/>
                      </a14:imgEffect>
                      <a14:imgEffect>
                        <a14:saturation sat="0"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1704" y="312725"/>
              <a:ext cx="2395100" cy="523178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0A602DE-B4F1-4F88-9F6B-2F2EB6198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8089" y="312725"/>
              <a:ext cx="619864" cy="606426"/>
            </a:xfrm>
            <a:prstGeom prst="rect">
              <a:avLst/>
            </a:prstGeom>
          </p:spPr>
        </p:pic>
      </p:grpSp>
      <p:sp>
        <p:nvSpPr>
          <p:cNvPr id="59" name="i$ḻîḍè">
            <a:extLst>
              <a:ext uri="{FF2B5EF4-FFF2-40B4-BE49-F238E27FC236}">
                <a16:creationId xmlns:a16="http://schemas.microsoft.com/office/drawing/2014/main" id="{98F1106A-A0E4-475C-88D0-12AC5D5A2E7D}"/>
              </a:ext>
            </a:extLst>
          </p:cNvPr>
          <p:cNvSpPr/>
          <p:nvPr/>
        </p:nvSpPr>
        <p:spPr bwMode="auto">
          <a:xfrm>
            <a:off x="660400" y="6228980"/>
            <a:ext cx="7048990" cy="70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字体下载链接：</a:t>
            </a: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https://yun.baidu.com/s/1mgN1L0k</a:t>
            </a:r>
          </a:p>
        </p:txBody>
      </p:sp>
    </p:spTree>
    <p:extLst>
      <p:ext uri="{BB962C8B-B14F-4D97-AF65-F5344CB8AC3E}">
        <p14:creationId xmlns:p14="http://schemas.microsoft.com/office/powerpoint/2010/main" val="2336578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F07605-D0E3-427A-BB66-D4D5415260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结果分析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4C5781-CC3C-4DD0-877B-68E2E10B6A8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149" y="1747494"/>
            <a:ext cx="6149089" cy="3831133"/>
            <a:chOff x="655149" y="1747494"/>
            <a:chExt cx="6149089" cy="383113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C7BAC62-5EB7-4B09-B3E2-53515CE78478}"/>
                </a:ext>
              </a:extLst>
            </p:cNvPr>
            <p:cNvCxnSpPr>
              <a:cxnSpLocks/>
            </p:cNvCxnSpPr>
            <p:nvPr/>
          </p:nvCxnSpPr>
          <p:spPr>
            <a:xfrm>
              <a:off x="655149" y="3121697"/>
              <a:ext cx="5945153" cy="0"/>
            </a:xfrm>
            <a:prstGeom prst="line">
              <a:avLst/>
            </a:prstGeom>
            <a:ln w="15875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 userDrawn="1"/>
          </p:nvGrpSpPr>
          <p:grpSpPr>
            <a:xfrm>
              <a:off x="655149" y="1747494"/>
              <a:ext cx="6149089" cy="3831133"/>
              <a:chOff x="655149" y="1812808"/>
              <a:chExt cx="6149089" cy="3831133"/>
            </a:xfrm>
          </p:grpSpPr>
          <p:grpSp>
            <p:nvGrpSpPr>
              <p:cNvPr id="8" name="îSḷíḓè">
                <a:extLst>
                  <a:ext uri="{FF2B5EF4-FFF2-40B4-BE49-F238E27FC236}">
                    <a16:creationId xmlns:a16="http://schemas.microsoft.com/office/drawing/2014/main" id="{EA740CD0-FF1D-4EFD-922E-7E607C45263F}"/>
                  </a:ext>
                </a:extLst>
              </p:cNvPr>
              <p:cNvGrpSpPr/>
              <p:nvPr/>
            </p:nvGrpSpPr>
            <p:grpSpPr>
              <a:xfrm>
                <a:off x="795944" y="1812808"/>
                <a:ext cx="6008294" cy="884237"/>
                <a:chOff x="1577477" y="1123993"/>
                <a:chExt cx="4035424" cy="1001198"/>
              </a:xfrm>
            </p:grpSpPr>
            <p:sp>
              <p:nvSpPr>
                <p:cNvPr id="16" name="îšḻîḋe">
                  <a:extLst>
                    <a:ext uri="{FF2B5EF4-FFF2-40B4-BE49-F238E27FC236}">
                      <a16:creationId xmlns:a16="http://schemas.microsoft.com/office/drawing/2014/main" id="{967253E2-CF96-41B8-908F-79CCB10E5893}"/>
                    </a:ext>
                  </a:extLst>
                </p:cNvPr>
                <p:cNvSpPr/>
                <p:nvPr/>
              </p:nvSpPr>
              <p:spPr bwMode="auto">
                <a:xfrm>
                  <a:off x="1577477" y="1481725"/>
                  <a:ext cx="4035424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lnSpc>
                      <a:spcPct val="15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When you copy &amp; paste, choose "keep text only" option.</a:t>
                  </a:r>
                </a:p>
              </p:txBody>
            </p:sp>
            <p:sp>
              <p:nvSpPr>
                <p:cNvPr id="17" name="îṥlïďe">
                  <a:extLst>
                    <a:ext uri="{FF2B5EF4-FFF2-40B4-BE49-F238E27FC236}">
                      <a16:creationId xmlns:a16="http://schemas.microsoft.com/office/drawing/2014/main" id="{4F0B0445-50AF-4832-84A9-6A246EFD60F7}"/>
                    </a:ext>
                  </a:extLst>
                </p:cNvPr>
                <p:cNvSpPr txBox="1"/>
                <p:nvPr/>
              </p:nvSpPr>
              <p:spPr bwMode="auto">
                <a:xfrm>
                  <a:off x="1577477" y="1123993"/>
                  <a:ext cx="4035424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altLang="zh-CN" sz="2800" b="1" dirty="0"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here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A5B8875-D75F-4637-BA06-1F1DF31F4C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149" y="4614390"/>
                <a:ext cx="5335676" cy="0"/>
              </a:xfrm>
              <a:prstGeom prst="line">
                <a:avLst/>
              </a:prstGeom>
              <a:ln w="15875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组合 9"/>
              <p:cNvGrpSpPr/>
              <p:nvPr userDrawn="1"/>
            </p:nvGrpSpPr>
            <p:grpSpPr>
              <a:xfrm>
                <a:off x="795944" y="3337985"/>
                <a:ext cx="5585957" cy="874990"/>
                <a:chOff x="795944" y="3337985"/>
                <a:chExt cx="6008294" cy="874990"/>
              </a:xfrm>
            </p:grpSpPr>
            <p:sp>
              <p:nvSpPr>
                <p:cNvPr id="14" name="îšḻîḋe">
                  <a:extLst>
                    <a:ext uri="{FF2B5EF4-FFF2-40B4-BE49-F238E27FC236}">
                      <a16:creationId xmlns:a16="http://schemas.microsoft.com/office/drawing/2014/main" id="{B79F62BC-E474-452F-BBB5-70CF9808E973}"/>
                    </a:ext>
                  </a:extLst>
                </p:cNvPr>
                <p:cNvSpPr/>
                <p:nvPr/>
              </p:nvSpPr>
              <p:spPr bwMode="auto">
                <a:xfrm>
                  <a:off x="795944" y="3644680"/>
                  <a:ext cx="6008294" cy="568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 defTabSz="914377" rtl="0" eaLnBrk="1" latinLnBrk="0" hangingPunct="1">
                    <a:lnSpc>
                      <a:spcPct val="15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2000" kern="1200" dirty="0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When you copy &amp; paste, choose "keep text only" option.</a:t>
                  </a:r>
                </a:p>
              </p:txBody>
            </p:sp>
            <p:sp>
              <p:nvSpPr>
                <p:cNvPr id="15" name="îṥlïďe">
                  <a:extLst>
                    <a:ext uri="{FF2B5EF4-FFF2-40B4-BE49-F238E27FC236}">
                      <a16:creationId xmlns:a16="http://schemas.microsoft.com/office/drawing/2014/main" id="{587E9B6D-6091-4F52-9D93-4515102ACD61}"/>
                    </a:ext>
                  </a:extLst>
                </p:cNvPr>
                <p:cNvSpPr txBox="1"/>
                <p:nvPr/>
              </p:nvSpPr>
              <p:spPr bwMode="auto">
                <a:xfrm>
                  <a:off x="795944" y="3337985"/>
                  <a:ext cx="6008294" cy="364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altLang="zh-CN" sz="2800" b="1" kern="1200" dirty="0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</a:t>
                  </a:r>
                  <a:r>
                    <a:rPr lang="en-US" altLang="zh-CN" sz="1800" b="1" dirty="0"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 </a:t>
                  </a:r>
                  <a:r>
                    <a:rPr lang="en-US" altLang="zh-CN" sz="2800" b="1" kern="1200" dirty="0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here</a:t>
                  </a:r>
                </a:p>
              </p:txBody>
            </p:sp>
          </p:grpSp>
          <p:grpSp>
            <p:nvGrpSpPr>
              <p:cNvPr id="11" name="îSḷíḓè">
                <a:extLst>
                  <a:ext uri="{FF2B5EF4-FFF2-40B4-BE49-F238E27FC236}">
                    <a16:creationId xmlns:a16="http://schemas.microsoft.com/office/drawing/2014/main" id="{EE42924F-EA4F-43A8-9A61-968F4CF64E2E}"/>
                  </a:ext>
                </a:extLst>
              </p:cNvPr>
              <p:cNvGrpSpPr/>
              <p:nvPr userDrawn="1"/>
            </p:nvGrpSpPr>
            <p:grpSpPr>
              <a:xfrm>
                <a:off x="795944" y="4757116"/>
                <a:ext cx="4927001" cy="886825"/>
                <a:chOff x="1577477" y="1328205"/>
                <a:chExt cx="4035424" cy="1004129"/>
              </a:xfrm>
            </p:grpSpPr>
            <p:sp>
              <p:nvSpPr>
                <p:cNvPr id="12" name="îšḻîḋe">
                  <a:extLst>
                    <a:ext uri="{FF2B5EF4-FFF2-40B4-BE49-F238E27FC236}">
                      <a16:creationId xmlns:a16="http://schemas.microsoft.com/office/drawing/2014/main" id="{E477CC95-3A96-4656-A469-15928FCDAFEB}"/>
                    </a:ext>
                  </a:extLst>
                </p:cNvPr>
                <p:cNvSpPr/>
                <p:nvPr/>
              </p:nvSpPr>
              <p:spPr bwMode="auto">
                <a:xfrm>
                  <a:off x="1577477" y="1688868"/>
                  <a:ext cx="4035424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 defTabSz="914377" rtl="0" eaLnBrk="1" latinLnBrk="0" hangingPunct="1">
                    <a:lnSpc>
                      <a:spcPct val="15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2000" kern="1200" dirty="0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When you copy &amp; paste, choose "keep text only" option.</a:t>
                  </a:r>
                </a:p>
              </p:txBody>
            </p:sp>
            <p:sp>
              <p:nvSpPr>
                <p:cNvPr id="13" name="îṥlïďe">
                  <a:extLst>
                    <a:ext uri="{FF2B5EF4-FFF2-40B4-BE49-F238E27FC236}">
                      <a16:creationId xmlns:a16="http://schemas.microsoft.com/office/drawing/2014/main" id="{950F3DF6-6E65-41B3-870E-2ED8450C9BE4}"/>
                    </a:ext>
                  </a:extLst>
                </p:cNvPr>
                <p:cNvSpPr txBox="1"/>
                <p:nvPr/>
              </p:nvSpPr>
              <p:spPr bwMode="auto">
                <a:xfrm>
                  <a:off x="1577477" y="1328205"/>
                  <a:ext cx="4035424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algn="l" defTabSz="914377" rtl="0" eaLnBrk="1" latinLnBrk="0" hangingPunct="1">
                    <a:spcBef>
                      <a:spcPct val="0"/>
                    </a:spcBef>
                  </a:pPr>
                  <a:r>
                    <a:rPr lang="en-US" altLang="zh-CN" sz="2800" b="1" kern="1200" dirty="0">
                      <a:solidFill>
                        <a:schemeClr val="tx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57023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C157045-093C-49C2-BF4E-A09BF9068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研究结论</a:t>
            </a:r>
          </a:p>
        </p:txBody>
      </p:sp>
      <p:sp>
        <p:nvSpPr>
          <p:cNvPr id="15" name="灯片编号占位符 14">
            <a:extLst>
              <a:ext uri="{FF2B5EF4-FFF2-40B4-BE49-F238E27FC236}">
                <a16:creationId xmlns:a16="http://schemas.microsoft.com/office/drawing/2014/main" id="{2AD817A0-48D3-43C4-93FF-91BD9B0E8B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21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F74DBA-0FD3-45C5-A74B-8F0001FE2299}"/>
              </a:ext>
            </a:extLst>
          </p:cNvPr>
          <p:cNvGrpSpPr/>
          <p:nvPr/>
        </p:nvGrpSpPr>
        <p:grpSpPr>
          <a:xfrm>
            <a:off x="766150" y="2104481"/>
            <a:ext cx="6775403" cy="1155668"/>
            <a:chOff x="766150" y="2104480"/>
            <a:chExt cx="4949567" cy="844238"/>
          </a:xfrm>
        </p:grpSpPr>
        <p:sp>
          <p:nvSpPr>
            <p:cNvPr id="5" name="iṧḻíḓè">
              <a:extLst>
                <a:ext uri="{FF2B5EF4-FFF2-40B4-BE49-F238E27FC236}">
                  <a16:creationId xmlns:a16="http://schemas.microsoft.com/office/drawing/2014/main" id="{6C2C28F9-CF46-4927-9BA0-002598AF8FB2}"/>
                </a:ext>
              </a:extLst>
            </p:cNvPr>
            <p:cNvSpPr txBox="1"/>
            <p:nvPr userDrawn="1"/>
          </p:nvSpPr>
          <p:spPr bwMode="auto">
            <a:xfrm>
              <a:off x="766150" y="2104480"/>
              <a:ext cx="4933236" cy="453710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" name="îṧļîḑe">
              <a:extLst>
                <a:ext uri="{FF2B5EF4-FFF2-40B4-BE49-F238E27FC236}">
                  <a16:creationId xmlns:a16="http://schemas.microsoft.com/office/drawing/2014/main" id="{C82C1247-3A86-46CF-B878-67F56B5964A3}"/>
                </a:ext>
              </a:extLst>
            </p:cNvPr>
            <p:cNvSpPr/>
            <p:nvPr userDrawn="1"/>
          </p:nvSpPr>
          <p:spPr bwMode="auto">
            <a:xfrm>
              <a:off x="782481" y="2557624"/>
              <a:ext cx="4933236" cy="39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Copy paste fonts. Choose the only option to retain text.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E7E886-38EA-4E8A-B67B-949997D94357}"/>
              </a:ext>
            </a:extLst>
          </p:cNvPr>
          <p:cNvGrpSpPr/>
          <p:nvPr/>
        </p:nvGrpSpPr>
        <p:grpSpPr>
          <a:xfrm>
            <a:off x="810720" y="3978397"/>
            <a:ext cx="6730833" cy="1148835"/>
            <a:chOff x="766150" y="2104480"/>
            <a:chExt cx="4949567" cy="844804"/>
          </a:xfrm>
        </p:grpSpPr>
        <p:sp>
          <p:nvSpPr>
            <p:cNvPr id="8" name="iṧḻíḓè">
              <a:extLst>
                <a:ext uri="{FF2B5EF4-FFF2-40B4-BE49-F238E27FC236}">
                  <a16:creationId xmlns:a16="http://schemas.microsoft.com/office/drawing/2014/main" id="{4EAC7511-2EEC-40A0-A6B7-9D23AAD647C5}"/>
                </a:ext>
              </a:extLst>
            </p:cNvPr>
            <p:cNvSpPr txBox="1"/>
            <p:nvPr userDrawn="1"/>
          </p:nvSpPr>
          <p:spPr bwMode="auto">
            <a:xfrm>
              <a:off x="766150" y="2104480"/>
              <a:ext cx="4933236" cy="453710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9" name="îṧļîḑe">
              <a:extLst>
                <a:ext uri="{FF2B5EF4-FFF2-40B4-BE49-F238E27FC236}">
                  <a16:creationId xmlns:a16="http://schemas.microsoft.com/office/drawing/2014/main" id="{251109EF-01E1-4C35-92C8-71C5C0C361C1}"/>
                </a:ext>
              </a:extLst>
            </p:cNvPr>
            <p:cNvSpPr/>
            <p:nvPr userDrawn="1"/>
          </p:nvSpPr>
          <p:spPr bwMode="auto">
            <a:xfrm>
              <a:off x="782481" y="2558190"/>
              <a:ext cx="4933236" cy="39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Copy paste fonts. Choose the only option to retain text</a:t>
              </a:r>
              <a:r>
                <a:rPr lang="en-US" altLang="zh-CN" sz="18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9908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88AB58-CE12-48D5-B63C-171D05F26E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61BD88-38C1-4E26-87E1-916361CDF9D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22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îṧļîḑe">
            <a:extLst>
              <a:ext uri="{FF2B5EF4-FFF2-40B4-BE49-F238E27FC236}">
                <a16:creationId xmlns:a16="http://schemas.microsoft.com/office/drawing/2014/main" id="{C82C1247-3A86-46CF-B878-67F56B5964A3}"/>
              </a:ext>
            </a:extLst>
          </p:cNvPr>
          <p:cNvSpPr/>
          <p:nvPr/>
        </p:nvSpPr>
        <p:spPr bwMode="auto">
          <a:xfrm>
            <a:off x="660400" y="1710725"/>
            <a:ext cx="6753048" cy="53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marR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sz="2000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Copy paste fonts. Choose the only option to retain text.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endParaRPr lang="en-US" altLang="zh-CN" sz="2000" dirty="0">
              <a:solidFill>
                <a:srgbClr val="1891A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endParaRPr lang="en-US" altLang="zh-CN" sz="2000" dirty="0">
              <a:solidFill>
                <a:srgbClr val="1891A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790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5C926F5-47A0-46F8-81CF-231FD37EF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0014" y="0"/>
            <a:ext cx="14012028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826C919-C8AE-419A-B127-DF56D3B6AACD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2A77A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CDC63D74-8759-4AB1-A38B-31C47D41B54C}"/>
              </a:ext>
            </a:extLst>
          </p:cNvPr>
          <p:cNvSpPr/>
          <p:nvPr/>
        </p:nvSpPr>
        <p:spPr>
          <a:xfrm rot="10800000">
            <a:off x="992220" y="-622302"/>
            <a:ext cx="12793202" cy="4720754"/>
          </a:xfrm>
          <a:prstGeom prst="rtTriangle">
            <a:avLst/>
          </a:prstGeom>
          <a:solidFill>
            <a:srgbClr val="363A5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09ED1B59-7804-4BC4-BF52-D40EFA01C2BA}"/>
              </a:ext>
            </a:extLst>
          </p:cNvPr>
          <p:cNvSpPr/>
          <p:nvPr/>
        </p:nvSpPr>
        <p:spPr>
          <a:xfrm>
            <a:off x="-1088001" y="2555198"/>
            <a:ext cx="12793202" cy="4720754"/>
          </a:xfrm>
          <a:prstGeom prst="rtTriangle">
            <a:avLst/>
          </a:prstGeom>
          <a:solidFill>
            <a:srgbClr val="1F5F8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6A959CF-2A08-4814-B4C7-AF78A5C2F8C8}"/>
              </a:ext>
            </a:extLst>
          </p:cNvPr>
          <p:cNvSpPr/>
          <p:nvPr/>
        </p:nvSpPr>
        <p:spPr>
          <a:xfrm>
            <a:off x="3427655" y="2717485"/>
            <a:ext cx="5373446" cy="1169306"/>
          </a:xfrm>
          <a:custGeom>
            <a:avLst/>
            <a:gdLst/>
            <a:ahLst/>
            <a:cxnLst/>
            <a:rect l="l" t="t" r="r" b="b"/>
            <a:pathLst>
              <a:path w="5373446" h="1169306">
                <a:moveTo>
                  <a:pt x="2440560" y="413871"/>
                </a:moveTo>
                <a:lnTo>
                  <a:pt x="2442998" y="413871"/>
                </a:lnTo>
                <a:cubicBezTo>
                  <a:pt x="2449068" y="437402"/>
                  <a:pt x="2455061" y="461847"/>
                  <a:pt x="2460978" y="487206"/>
                </a:cubicBezTo>
                <a:cubicBezTo>
                  <a:pt x="2466895" y="512566"/>
                  <a:pt x="2472889" y="536706"/>
                  <a:pt x="2478958" y="559626"/>
                </a:cubicBezTo>
                <a:lnTo>
                  <a:pt x="2488710" y="598047"/>
                </a:lnTo>
                <a:lnTo>
                  <a:pt x="2396067" y="598047"/>
                </a:lnTo>
                <a:lnTo>
                  <a:pt x="2405819" y="559626"/>
                </a:lnTo>
                <a:cubicBezTo>
                  <a:pt x="2411647" y="536782"/>
                  <a:pt x="2417514" y="512795"/>
                  <a:pt x="2423418" y="487664"/>
                </a:cubicBezTo>
                <a:cubicBezTo>
                  <a:pt x="2429323" y="462533"/>
                  <a:pt x="2435037" y="437935"/>
                  <a:pt x="2440560" y="413871"/>
                </a:cubicBezTo>
                <a:close/>
                <a:moveTo>
                  <a:pt x="3238487" y="332871"/>
                </a:moveTo>
                <a:lnTo>
                  <a:pt x="3238487" y="786337"/>
                </a:lnTo>
                <a:lnTo>
                  <a:pt x="3347529" y="786337"/>
                </a:lnTo>
                <a:lnTo>
                  <a:pt x="3347529" y="667485"/>
                </a:lnTo>
                <a:lnTo>
                  <a:pt x="3396907" y="600440"/>
                </a:lnTo>
                <a:lnTo>
                  <a:pt x="3503587" y="786337"/>
                </a:lnTo>
                <a:lnTo>
                  <a:pt x="3623069" y="786337"/>
                </a:lnTo>
                <a:lnTo>
                  <a:pt x="3460306" y="514501"/>
                </a:lnTo>
                <a:lnTo>
                  <a:pt x="3597465" y="332871"/>
                </a:lnTo>
                <a:lnTo>
                  <a:pt x="3477984" y="332871"/>
                </a:lnTo>
                <a:lnTo>
                  <a:pt x="3349358" y="512063"/>
                </a:lnTo>
                <a:lnTo>
                  <a:pt x="3347529" y="512063"/>
                </a:lnTo>
                <a:lnTo>
                  <a:pt x="3347529" y="332871"/>
                </a:lnTo>
                <a:close/>
                <a:moveTo>
                  <a:pt x="2733662" y="332871"/>
                </a:moveTo>
                <a:lnTo>
                  <a:pt x="2733662" y="786337"/>
                </a:lnTo>
                <a:lnTo>
                  <a:pt x="2837218" y="786337"/>
                </a:lnTo>
                <a:lnTo>
                  <a:pt x="2837218" y="635791"/>
                </a:lnTo>
                <a:cubicBezTo>
                  <a:pt x="2836939" y="607970"/>
                  <a:pt x="2835213" y="579501"/>
                  <a:pt x="2832040" y="550385"/>
                </a:cubicBezTo>
                <a:cubicBezTo>
                  <a:pt x="2828868" y="521269"/>
                  <a:pt x="2825924" y="493867"/>
                  <a:pt x="2823208" y="468179"/>
                </a:cubicBezTo>
                <a:lnTo>
                  <a:pt x="2826254" y="468179"/>
                </a:lnTo>
                <a:lnTo>
                  <a:pt x="2870763" y="567527"/>
                </a:lnTo>
                <a:lnTo>
                  <a:pt x="2982986" y="786337"/>
                </a:lnTo>
                <a:lnTo>
                  <a:pt x="3093860" y="786337"/>
                </a:lnTo>
                <a:lnTo>
                  <a:pt x="3093860" y="332871"/>
                </a:lnTo>
                <a:lnTo>
                  <a:pt x="2990304" y="332871"/>
                </a:lnTo>
                <a:lnTo>
                  <a:pt x="2990304" y="482807"/>
                </a:lnTo>
                <a:cubicBezTo>
                  <a:pt x="2990532" y="510514"/>
                  <a:pt x="2992208" y="539211"/>
                  <a:pt x="2995329" y="568899"/>
                </a:cubicBezTo>
                <a:cubicBezTo>
                  <a:pt x="2998451" y="598586"/>
                  <a:pt x="3001649" y="625760"/>
                  <a:pt x="3004924" y="650419"/>
                </a:cubicBezTo>
                <a:lnTo>
                  <a:pt x="3001878" y="650419"/>
                </a:lnTo>
                <a:lnTo>
                  <a:pt x="2957370" y="549852"/>
                </a:lnTo>
                <a:lnTo>
                  <a:pt x="2844537" y="332871"/>
                </a:lnTo>
                <a:close/>
                <a:moveTo>
                  <a:pt x="2379002" y="332871"/>
                </a:moveTo>
                <a:lnTo>
                  <a:pt x="2238210" y="786337"/>
                </a:lnTo>
                <a:lnTo>
                  <a:pt x="2349137" y="786337"/>
                </a:lnTo>
                <a:lnTo>
                  <a:pt x="2375345" y="682095"/>
                </a:lnTo>
                <a:lnTo>
                  <a:pt x="2509432" y="682095"/>
                </a:lnTo>
                <a:lnTo>
                  <a:pt x="2535640" y="786337"/>
                </a:lnTo>
                <a:lnTo>
                  <a:pt x="2650223" y="786337"/>
                </a:lnTo>
                <a:lnTo>
                  <a:pt x="2509432" y="332871"/>
                </a:lnTo>
                <a:close/>
                <a:moveTo>
                  <a:pt x="1781162" y="332871"/>
                </a:moveTo>
                <a:lnTo>
                  <a:pt x="1781162" y="786337"/>
                </a:lnTo>
                <a:lnTo>
                  <a:pt x="1890205" y="786337"/>
                </a:lnTo>
                <a:lnTo>
                  <a:pt x="1890205" y="599799"/>
                </a:lnTo>
                <a:lnTo>
                  <a:pt x="2039633" y="599799"/>
                </a:lnTo>
                <a:lnTo>
                  <a:pt x="2039633" y="786337"/>
                </a:lnTo>
                <a:lnTo>
                  <a:pt x="2147456" y="786337"/>
                </a:lnTo>
                <a:lnTo>
                  <a:pt x="2147456" y="332871"/>
                </a:lnTo>
                <a:lnTo>
                  <a:pt x="2039633" y="332871"/>
                </a:lnTo>
                <a:lnTo>
                  <a:pt x="2039633" y="505388"/>
                </a:lnTo>
                <a:lnTo>
                  <a:pt x="1890205" y="505388"/>
                </a:lnTo>
                <a:lnTo>
                  <a:pt x="1890205" y="332871"/>
                </a:lnTo>
                <a:close/>
                <a:moveTo>
                  <a:pt x="1317790" y="332871"/>
                </a:moveTo>
                <a:lnTo>
                  <a:pt x="1317790" y="423015"/>
                </a:lnTo>
                <a:lnTo>
                  <a:pt x="1440320" y="423015"/>
                </a:lnTo>
                <a:lnTo>
                  <a:pt x="1440320" y="786337"/>
                </a:lnTo>
                <a:lnTo>
                  <a:pt x="1549362" y="786337"/>
                </a:lnTo>
                <a:lnTo>
                  <a:pt x="1549362" y="423015"/>
                </a:lnTo>
                <a:lnTo>
                  <a:pt x="1672501" y="423015"/>
                </a:lnTo>
                <a:lnTo>
                  <a:pt x="1672501" y="332871"/>
                </a:lnTo>
                <a:close/>
                <a:moveTo>
                  <a:pt x="3839136" y="324336"/>
                </a:moveTo>
                <a:cubicBezTo>
                  <a:pt x="3790136" y="325287"/>
                  <a:pt x="3750669" y="338613"/>
                  <a:pt x="3720735" y="364315"/>
                </a:cubicBezTo>
                <a:cubicBezTo>
                  <a:pt x="3690801" y="390016"/>
                  <a:pt x="3675416" y="422388"/>
                  <a:pt x="3674580" y="461431"/>
                </a:cubicBezTo>
                <a:cubicBezTo>
                  <a:pt x="3675443" y="494244"/>
                  <a:pt x="3684835" y="520845"/>
                  <a:pt x="3702755" y="541234"/>
                </a:cubicBezTo>
                <a:cubicBezTo>
                  <a:pt x="3720675" y="561623"/>
                  <a:pt x="3741945" y="576486"/>
                  <a:pt x="3766566" y="585823"/>
                </a:cubicBezTo>
                <a:lnTo>
                  <a:pt x="3824495" y="610214"/>
                </a:lnTo>
                <a:cubicBezTo>
                  <a:pt x="3844245" y="617912"/>
                  <a:pt x="3859801" y="625229"/>
                  <a:pt x="3871163" y="632166"/>
                </a:cubicBezTo>
                <a:cubicBezTo>
                  <a:pt x="3882525" y="639102"/>
                  <a:pt x="3888321" y="648858"/>
                  <a:pt x="3888550" y="661434"/>
                </a:cubicBezTo>
                <a:cubicBezTo>
                  <a:pt x="3888601" y="673757"/>
                  <a:pt x="3883771" y="683411"/>
                  <a:pt x="3874061" y="690398"/>
                </a:cubicBezTo>
                <a:cubicBezTo>
                  <a:pt x="3864351" y="697385"/>
                  <a:pt x="3849455" y="700942"/>
                  <a:pt x="3829375" y="701069"/>
                </a:cubicBezTo>
                <a:cubicBezTo>
                  <a:pt x="3811049" y="700853"/>
                  <a:pt x="3792198" y="696560"/>
                  <a:pt x="3772823" y="688188"/>
                </a:cubicBezTo>
                <a:cubicBezTo>
                  <a:pt x="3753447" y="679816"/>
                  <a:pt x="3735523" y="668663"/>
                  <a:pt x="3719050" y="654727"/>
                </a:cubicBezTo>
                <a:lnTo>
                  <a:pt x="3657511" y="729697"/>
                </a:lnTo>
                <a:cubicBezTo>
                  <a:pt x="3681400" y="751333"/>
                  <a:pt x="3708109" y="767601"/>
                  <a:pt x="3737636" y="778502"/>
                </a:cubicBezTo>
                <a:cubicBezTo>
                  <a:pt x="3767164" y="789402"/>
                  <a:pt x="3796930" y="794859"/>
                  <a:pt x="3826935" y="794871"/>
                </a:cubicBezTo>
                <a:cubicBezTo>
                  <a:pt x="3863619" y="794518"/>
                  <a:pt x="3894836" y="787848"/>
                  <a:pt x="3920585" y="774859"/>
                </a:cubicBezTo>
                <a:cubicBezTo>
                  <a:pt x="3946333" y="761871"/>
                  <a:pt x="3965985" y="744684"/>
                  <a:pt x="3979540" y="723297"/>
                </a:cubicBezTo>
                <a:cubicBezTo>
                  <a:pt x="3993095" y="701911"/>
                  <a:pt x="3999925" y="678444"/>
                  <a:pt x="4000030" y="652898"/>
                </a:cubicBezTo>
                <a:cubicBezTo>
                  <a:pt x="3999802" y="621113"/>
                  <a:pt x="3991882" y="595198"/>
                  <a:pt x="3976272" y="575152"/>
                </a:cubicBezTo>
                <a:cubicBezTo>
                  <a:pt x="3960662" y="555106"/>
                  <a:pt x="3938731" y="539557"/>
                  <a:pt x="3910480" y="528505"/>
                </a:cubicBezTo>
                <a:lnTo>
                  <a:pt x="3853777" y="505944"/>
                </a:lnTo>
                <a:cubicBezTo>
                  <a:pt x="3833289" y="498461"/>
                  <a:pt x="3816767" y="491169"/>
                  <a:pt x="3804210" y="484068"/>
                </a:cubicBezTo>
                <a:cubicBezTo>
                  <a:pt x="3791654" y="476967"/>
                  <a:pt x="3785197" y="467389"/>
                  <a:pt x="3784842" y="455333"/>
                </a:cubicBezTo>
                <a:cubicBezTo>
                  <a:pt x="3785007" y="443087"/>
                  <a:pt x="3789862" y="433737"/>
                  <a:pt x="3799406" y="427284"/>
                </a:cubicBezTo>
                <a:cubicBezTo>
                  <a:pt x="3808951" y="420832"/>
                  <a:pt x="3822194" y="417580"/>
                  <a:pt x="3839136" y="417529"/>
                </a:cubicBezTo>
                <a:cubicBezTo>
                  <a:pt x="3856636" y="417567"/>
                  <a:pt x="3872874" y="420539"/>
                  <a:pt x="3887848" y="426446"/>
                </a:cubicBezTo>
                <a:cubicBezTo>
                  <a:pt x="3902822" y="432353"/>
                  <a:pt x="3917676" y="440965"/>
                  <a:pt x="3932411" y="452284"/>
                </a:cubicBezTo>
                <a:lnTo>
                  <a:pt x="3986628" y="384029"/>
                </a:lnTo>
                <a:cubicBezTo>
                  <a:pt x="3966437" y="364220"/>
                  <a:pt x="3943463" y="349323"/>
                  <a:pt x="3917705" y="339336"/>
                </a:cubicBezTo>
                <a:cubicBezTo>
                  <a:pt x="3891947" y="329349"/>
                  <a:pt x="3865758" y="324349"/>
                  <a:pt x="3839136" y="324336"/>
                </a:cubicBezTo>
                <a:close/>
                <a:moveTo>
                  <a:pt x="578780" y="0"/>
                </a:moveTo>
                <a:lnTo>
                  <a:pt x="584654" y="0"/>
                </a:lnTo>
                <a:lnTo>
                  <a:pt x="4756340" y="0"/>
                </a:lnTo>
                <a:lnTo>
                  <a:pt x="4756340" y="3271"/>
                </a:lnTo>
                <a:lnTo>
                  <a:pt x="4788793" y="0"/>
                </a:lnTo>
                <a:cubicBezTo>
                  <a:pt x="5111688" y="0"/>
                  <a:pt x="5373446" y="261758"/>
                  <a:pt x="5373446" y="584653"/>
                </a:cubicBezTo>
                <a:cubicBezTo>
                  <a:pt x="5373446" y="907548"/>
                  <a:pt x="5111688" y="1169306"/>
                  <a:pt x="4788793" y="1169306"/>
                </a:cubicBezTo>
                <a:lnTo>
                  <a:pt x="4756340" y="1166035"/>
                </a:lnTo>
                <a:lnTo>
                  <a:pt x="4756340" y="1169306"/>
                </a:lnTo>
                <a:lnTo>
                  <a:pt x="584654" y="1169306"/>
                </a:lnTo>
                <a:lnTo>
                  <a:pt x="578780" y="1169306"/>
                </a:lnTo>
                <a:lnTo>
                  <a:pt x="578780" y="1168714"/>
                </a:lnTo>
                <a:lnTo>
                  <a:pt x="466825" y="1157429"/>
                </a:lnTo>
                <a:cubicBezTo>
                  <a:pt x="200409" y="1102912"/>
                  <a:pt x="0" y="867187"/>
                  <a:pt x="0" y="584653"/>
                </a:cubicBezTo>
                <a:cubicBezTo>
                  <a:pt x="0" y="302120"/>
                  <a:pt x="200409" y="66395"/>
                  <a:pt x="466825" y="11879"/>
                </a:cubicBezTo>
                <a:lnTo>
                  <a:pt x="578780" y="592"/>
                </a:lnTo>
                <a:close/>
              </a:path>
            </a:pathLst>
          </a:cu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spc="3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910702-AEE6-4659-8F0A-A7B1CE7CD970}"/>
              </a:ext>
            </a:extLst>
          </p:cNvPr>
          <p:cNvGrpSpPr/>
          <p:nvPr/>
        </p:nvGrpSpPr>
        <p:grpSpPr>
          <a:xfrm>
            <a:off x="9030946" y="279209"/>
            <a:ext cx="2410708" cy="473308"/>
            <a:chOff x="8858089" y="312725"/>
            <a:chExt cx="3088715" cy="60642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01A4270-4E24-481C-AD4B-D2E7A9695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1704" y="312725"/>
              <a:ext cx="2395100" cy="52317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B20F3EA-5C09-4A99-A9CA-6A73E5503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8089" y="312725"/>
              <a:ext cx="619864" cy="6064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5398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42602" y="5610880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刘彤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2CAF0A-20BD-4E09-9958-79097DB14764}"/>
              </a:ext>
            </a:extLst>
          </p:cNvPr>
          <p:cNvSpPr txBox="1"/>
          <p:nvPr/>
        </p:nvSpPr>
        <p:spPr>
          <a:xfrm>
            <a:off x="7929880" y="5605790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中央财经大学</a:t>
            </a:r>
          </a:p>
        </p:txBody>
      </p:sp>
      <p:pic>
        <p:nvPicPr>
          <p:cNvPr id="8" name="图片 7" descr="图片包含 黑色, 文字&#10;&#10;描述已自动生成">
            <a:extLst>
              <a:ext uri="{FF2B5EF4-FFF2-40B4-BE49-F238E27FC236}">
                <a16:creationId xmlns:a16="http://schemas.microsoft.com/office/drawing/2014/main" id="{FC23F29E-21B7-43E8-9578-77045D308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837DDB-A20A-4734-B979-9F293698A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11" y="3675529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8FD0598-1102-4443-9EDB-FB4F6784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7FBF298-7A5E-42E5-829A-E2E60E113A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研究问题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E762F1C-63EE-464A-9676-AE4976FA8C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9C31056-A4F0-496D-B8C8-AB05FA598C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实证分析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0E967B3-9801-4AD7-A074-557E4CE6E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研究结论</a:t>
            </a:r>
          </a:p>
        </p:txBody>
      </p:sp>
    </p:spTree>
    <p:extLst>
      <p:ext uri="{BB962C8B-B14F-4D97-AF65-F5344CB8AC3E}">
        <p14:creationId xmlns:p14="http://schemas.microsoft.com/office/powerpoint/2010/main" val="3013329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EFEAA86-0A69-44CA-9AE1-F05D96987F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研究问题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50DB1E0-EDD4-45A6-A0B8-B378950869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研究对象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E62443D-B2BD-4066-B62E-78D1825AC0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理论分析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A47B6CB-A550-489D-8B2B-A165D00260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创新之处</a:t>
            </a:r>
          </a:p>
        </p:txBody>
      </p:sp>
    </p:spTree>
    <p:extLst>
      <p:ext uri="{BB962C8B-B14F-4D97-AF65-F5344CB8AC3E}">
        <p14:creationId xmlns:p14="http://schemas.microsoft.com/office/powerpoint/2010/main" val="3994428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C19A6C-1691-464C-8E40-0BA5D7C940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研究对象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354F63-0224-4048-96E4-A67097D33CC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610600" y="6389803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" name="îṡḷîdê">
            <a:extLst>
              <a:ext uri="{FF2B5EF4-FFF2-40B4-BE49-F238E27FC236}">
                <a16:creationId xmlns:a16="http://schemas.microsoft.com/office/drawing/2014/main" id="{A2B09FAB-51FA-4231-8235-14856AF4D868}"/>
              </a:ext>
            </a:extLst>
          </p:cNvPr>
          <p:cNvGrpSpPr/>
          <p:nvPr/>
        </p:nvGrpSpPr>
        <p:grpSpPr>
          <a:xfrm>
            <a:off x="712405" y="1990063"/>
            <a:ext cx="3015097" cy="1308483"/>
            <a:chOff x="13837112" y="1032033"/>
            <a:chExt cx="3290737" cy="1308483"/>
          </a:xfrm>
        </p:grpSpPr>
        <p:sp>
          <p:nvSpPr>
            <p:cNvPr id="24" name="íṡľiḋé">
              <a:extLst>
                <a:ext uri="{FF2B5EF4-FFF2-40B4-BE49-F238E27FC236}">
                  <a16:creationId xmlns:a16="http://schemas.microsoft.com/office/drawing/2014/main" id="{C24348D1-9DE0-4632-BA27-65DDA372385C}"/>
                </a:ext>
              </a:extLst>
            </p:cNvPr>
            <p:cNvSpPr/>
            <p:nvPr/>
          </p:nvSpPr>
          <p:spPr bwMode="auto">
            <a:xfrm>
              <a:off x="13837113" y="1635221"/>
              <a:ext cx="3290736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25" name="ïṣļîďè">
              <a:extLst>
                <a:ext uri="{FF2B5EF4-FFF2-40B4-BE49-F238E27FC236}">
                  <a16:creationId xmlns:a16="http://schemas.microsoft.com/office/drawing/2014/main" id="{28C23CF9-04E6-499A-B895-8744D7967E56}"/>
                </a:ext>
              </a:extLst>
            </p:cNvPr>
            <p:cNvSpPr txBox="1"/>
            <p:nvPr/>
          </p:nvSpPr>
          <p:spPr bwMode="auto">
            <a:xfrm>
              <a:off x="13837112" y="1032033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  <p:grpSp>
        <p:nvGrpSpPr>
          <p:cNvPr id="26" name="iśliďè">
            <a:extLst>
              <a:ext uri="{FF2B5EF4-FFF2-40B4-BE49-F238E27FC236}">
                <a16:creationId xmlns:a16="http://schemas.microsoft.com/office/drawing/2014/main" id="{6D8D9CDB-BE26-4158-8E29-9F224142873C}"/>
              </a:ext>
            </a:extLst>
          </p:cNvPr>
          <p:cNvGrpSpPr/>
          <p:nvPr/>
        </p:nvGrpSpPr>
        <p:grpSpPr>
          <a:xfrm>
            <a:off x="4667819" y="1990063"/>
            <a:ext cx="3042871" cy="1303600"/>
            <a:chOff x="17483488" y="-555231"/>
            <a:chExt cx="3321051" cy="1303600"/>
          </a:xfrm>
        </p:grpSpPr>
        <p:sp>
          <p:nvSpPr>
            <p:cNvPr id="27" name="i$ḻîḍè">
              <a:extLst>
                <a:ext uri="{FF2B5EF4-FFF2-40B4-BE49-F238E27FC236}">
                  <a16:creationId xmlns:a16="http://schemas.microsoft.com/office/drawing/2014/main" id="{1B3A8E93-E0C0-4261-A4BD-A343C8C69970}"/>
                </a:ext>
              </a:extLst>
            </p:cNvPr>
            <p:cNvSpPr/>
            <p:nvPr/>
          </p:nvSpPr>
          <p:spPr bwMode="auto">
            <a:xfrm>
              <a:off x="17513803" y="43074"/>
              <a:ext cx="3290736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28" name="işḻîďé">
              <a:extLst>
                <a:ext uri="{FF2B5EF4-FFF2-40B4-BE49-F238E27FC236}">
                  <a16:creationId xmlns:a16="http://schemas.microsoft.com/office/drawing/2014/main" id="{FB060A35-940E-4608-BE2C-99AD9AB79879}"/>
                </a:ext>
              </a:extLst>
            </p:cNvPr>
            <p:cNvSpPr txBox="1"/>
            <p:nvPr/>
          </p:nvSpPr>
          <p:spPr bwMode="auto">
            <a:xfrm>
              <a:off x="17483488" y="-555231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  <p:grpSp>
        <p:nvGrpSpPr>
          <p:cNvPr id="29" name="íṥlîḋe">
            <a:extLst>
              <a:ext uri="{FF2B5EF4-FFF2-40B4-BE49-F238E27FC236}">
                <a16:creationId xmlns:a16="http://schemas.microsoft.com/office/drawing/2014/main" id="{EBC56853-2526-4751-8F0D-3213A02036D5}"/>
              </a:ext>
            </a:extLst>
          </p:cNvPr>
          <p:cNvGrpSpPr/>
          <p:nvPr/>
        </p:nvGrpSpPr>
        <p:grpSpPr>
          <a:xfrm>
            <a:off x="8675243" y="1994515"/>
            <a:ext cx="3042872" cy="1266715"/>
            <a:chOff x="29645414" y="1090176"/>
            <a:chExt cx="3321052" cy="1266715"/>
          </a:xfrm>
        </p:grpSpPr>
        <p:sp>
          <p:nvSpPr>
            <p:cNvPr id="30" name="îṥľíḍê">
              <a:extLst>
                <a:ext uri="{FF2B5EF4-FFF2-40B4-BE49-F238E27FC236}">
                  <a16:creationId xmlns:a16="http://schemas.microsoft.com/office/drawing/2014/main" id="{B2DB6ED0-1DA3-461D-A300-CEB301C5EAC7}"/>
                </a:ext>
              </a:extLst>
            </p:cNvPr>
            <p:cNvSpPr/>
            <p:nvPr/>
          </p:nvSpPr>
          <p:spPr bwMode="auto">
            <a:xfrm>
              <a:off x="29675729" y="1651596"/>
              <a:ext cx="3290737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31" name="ïṧ1ïḍê">
              <a:extLst>
                <a:ext uri="{FF2B5EF4-FFF2-40B4-BE49-F238E27FC236}">
                  <a16:creationId xmlns:a16="http://schemas.microsoft.com/office/drawing/2014/main" id="{08DF22B5-A1E8-41D7-90B9-E4BA321EC4D5}"/>
                </a:ext>
              </a:extLst>
            </p:cNvPr>
            <p:cNvSpPr txBox="1"/>
            <p:nvPr/>
          </p:nvSpPr>
          <p:spPr bwMode="auto">
            <a:xfrm>
              <a:off x="29645414" y="1090176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6987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D43520-CF9C-40F1-9367-ADD255884A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研究对象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9500F97-3BE3-4018-B010-83DED178FBF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" name="íṥlîḋe">
            <a:extLst>
              <a:ext uri="{FF2B5EF4-FFF2-40B4-BE49-F238E27FC236}">
                <a16:creationId xmlns:a16="http://schemas.microsoft.com/office/drawing/2014/main" id="{EBC56853-2526-4751-8F0D-3213A02036D5}"/>
              </a:ext>
            </a:extLst>
          </p:cNvPr>
          <p:cNvGrpSpPr/>
          <p:nvPr/>
        </p:nvGrpSpPr>
        <p:grpSpPr>
          <a:xfrm>
            <a:off x="660400" y="2376673"/>
            <a:ext cx="3015096" cy="1092891"/>
            <a:chOff x="8228164" y="1834582"/>
            <a:chExt cx="3290736" cy="1092891"/>
          </a:xfrm>
        </p:grpSpPr>
        <p:sp>
          <p:nvSpPr>
            <p:cNvPr id="5" name="îṥľíḍê">
              <a:extLst>
                <a:ext uri="{FF2B5EF4-FFF2-40B4-BE49-F238E27FC236}">
                  <a16:creationId xmlns:a16="http://schemas.microsoft.com/office/drawing/2014/main" id="{B2DB6ED0-1DA3-461D-A300-CEB301C5EAC7}"/>
                </a:ext>
              </a:extLst>
            </p:cNvPr>
            <p:cNvSpPr/>
            <p:nvPr/>
          </p:nvSpPr>
          <p:spPr bwMode="auto">
            <a:xfrm>
              <a:off x="8228164" y="2222178"/>
              <a:ext cx="3290736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6" name="ïṧ1ïḍê">
              <a:extLst>
                <a:ext uri="{FF2B5EF4-FFF2-40B4-BE49-F238E27FC236}">
                  <a16:creationId xmlns:a16="http://schemas.microsoft.com/office/drawing/2014/main" id="{08DF22B5-A1E8-41D7-90B9-E4BA321EC4D5}"/>
                </a:ext>
              </a:extLst>
            </p:cNvPr>
            <p:cNvSpPr txBox="1"/>
            <p:nvPr/>
          </p:nvSpPr>
          <p:spPr bwMode="auto">
            <a:xfrm>
              <a:off x="8228164" y="1834582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  <p:grpSp>
        <p:nvGrpSpPr>
          <p:cNvPr id="7" name="îṡḷîdê">
            <a:extLst>
              <a:ext uri="{FF2B5EF4-FFF2-40B4-BE49-F238E27FC236}">
                <a16:creationId xmlns:a16="http://schemas.microsoft.com/office/drawing/2014/main" id="{A2B09FAB-51FA-4231-8235-14856AF4D868}"/>
              </a:ext>
            </a:extLst>
          </p:cNvPr>
          <p:cNvGrpSpPr/>
          <p:nvPr/>
        </p:nvGrpSpPr>
        <p:grpSpPr>
          <a:xfrm>
            <a:off x="8503802" y="2376673"/>
            <a:ext cx="3015098" cy="1092891"/>
            <a:chOff x="8228162" y="1834582"/>
            <a:chExt cx="3290738" cy="1092891"/>
          </a:xfrm>
        </p:grpSpPr>
        <p:sp>
          <p:nvSpPr>
            <p:cNvPr id="8" name="íṡľiḋé">
              <a:extLst>
                <a:ext uri="{FF2B5EF4-FFF2-40B4-BE49-F238E27FC236}">
                  <a16:creationId xmlns:a16="http://schemas.microsoft.com/office/drawing/2014/main" id="{C24348D1-9DE0-4632-BA27-65DDA372385C}"/>
                </a:ext>
              </a:extLst>
            </p:cNvPr>
            <p:cNvSpPr/>
            <p:nvPr/>
          </p:nvSpPr>
          <p:spPr bwMode="auto">
            <a:xfrm>
              <a:off x="8228164" y="2222178"/>
              <a:ext cx="3290736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9" name="ïṣļîďè">
              <a:extLst>
                <a:ext uri="{FF2B5EF4-FFF2-40B4-BE49-F238E27FC236}">
                  <a16:creationId xmlns:a16="http://schemas.microsoft.com/office/drawing/2014/main" id="{28C23CF9-04E6-499A-B895-8744D7967E56}"/>
                </a:ext>
              </a:extLst>
            </p:cNvPr>
            <p:cNvSpPr txBox="1"/>
            <p:nvPr/>
          </p:nvSpPr>
          <p:spPr bwMode="auto">
            <a:xfrm>
              <a:off x="8228162" y="1834582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  <p:grpSp>
        <p:nvGrpSpPr>
          <p:cNvPr id="10" name="işļîḑé">
            <a:extLst>
              <a:ext uri="{FF2B5EF4-FFF2-40B4-BE49-F238E27FC236}">
                <a16:creationId xmlns:a16="http://schemas.microsoft.com/office/drawing/2014/main" id="{554DB7C6-4106-40B4-9802-F3C6D86A7B5D}"/>
              </a:ext>
            </a:extLst>
          </p:cNvPr>
          <p:cNvGrpSpPr/>
          <p:nvPr/>
        </p:nvGrpSpPr>
        <p:grpSpPr>
          <a:xfrm>
            <a:off x="660400" y="3984837"/>
            <a:ext cx="3015096" cy="1092891"/>
            <a:chOff x="8228164" y="1834582"/>
            <a:chExt cx="3290736" cy="1092891"/>
          </a:xfrm>
        </p:grpSpPr>
        <p:sp>
          <p:nvSpPr>
            <p:cNvPr id="11" name="îṧliḍè">
              <a:extLst>
                <a:ext uri="{FF2B5EF4-FFF2-40B4-BE49-F238E27FC236}">
                  <a16:creationId xmlns:a16="http://schemas.microsoft.com/office/drawing/2014/main" id="{5DE3EA9F-2D4D-4C4F-9CE9-47349A0B2C2C}"/>
                </a:ext>
              </a:extLst>
            </p:cNvPr>
            <p:cNvSpPr/>
            <p:nvPr/>
          </p:nvSpPr>
          <p:spPr bwMode="auto">
            <a:xfrm>
              <a:off x="8228164" y="2222178"/>
              <a:ext cx="3290736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r" defTabSz="914400" rtl="0" eaLnBrk="1" latinLnBrk="0" hangingPunct="1">
                <a:lnSpc>
                  <a:spcPct val="130000"/>
                </a:lnSpc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12" name="îšḷídê">
              <a:extLst>
                <a:ext uri="{FF2B5EF4-FFF2-40B4-BE49-F238E27FC236}">
                  <a16:creationId xmlns:a16="http://schemas.microsoft.com/office/drawing/2014/main" id="{9BB77A34-E55E-49F1-8FED-8AC4CF8DE5DC}"/>
                </a:ext>
              </a:extLst>
            </p:cNvPr>
            <p:cNvSpPr txBox="1"/>
            <p:nvPr/>
          </p:nvSpPr>
          <p:spPr bwMode="auto">
            <a:xfrm>
              <a:off x="8228164" y="1834582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  <p:grpSp>
        <p:nvGrpSpPr>
          <p:cNvPr id="13" name="iśliďè">
            <a:extLst>
              <a:ext uri="{FF2B5EF4-FFF2-40B4-BE49-F238E27FC236}">
                <a16:creationId xmlns:a16="http://schemas.microsoft.com/office/drawing/2014/main" id="{6D8D9CDB-BE26-4158-8E29-9F224142873C}"/>
              </a:ext>
            </a:extLst>
          </p:cNvPr>
          <p:cNvGrpSpPr/>
          <p:nvPr/>
        </p:nvGrpSpPr>
        <p:grpSpPr>
          <a:xfrm>
            <a:off x="8503804" y="3984837"/>
            <a:ext cx="3015096" cy="1092891"/>
            <a:chOff x="8228164" y="1834582"/>
            <a:chExt cx="3290736" cy="1092891"/>
          </a:xfrm>
        </p:grpSpPr>
        <p:sp>
          <p:nvSpPr>
            <p:cNvPr id="14" name="i$ḻîḍè">
              <a:extLst>
                <a:ext uri="{FF2B5EF4-FFF2-40B4-BE49-F238E27FC236}">
                  <a16:creationId xmlns:a16="http://schemas.microsoft.com/office/drawing/2014/main" id="{1B3A8E93-E0C0-4261-A4BD-A343C8C69970}"/>
                </a:ext>
              </a:extLst>
            </p:cNvPr>
            <p:cNvSpPr/>
            <p:nvPr/>
          </p:nvSpPr>
          <p:spPr bwMode="auto">
            <a:xfrm>
              <a:off x="8228164" y="2222178"/>
              <a:ext cx="3290736" cy="70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text……</a:t>
              </a:r>
            </a:p>
          </p:txBody>
        </p:sp>
        <p:sp>
          <p:nvSpPr>
            <p:cNvPr id="15" name="işḻîďé">
              <a:extLst>
                <a:ext uri="{FF2B5EF4-FFF2-40B4-BE49-F238E27FC236}">
                  <a16:creationId xmlns:a16="http://schemas.microsoft.com/office/drawing/2014/main" id="{FB060A35-940E-4608-BE2C-99AD9AB79879}"/>
                </a:ext>
              </a:extLst>
            </p:cNvPr>
            <p:cNvSpPr txBox="1"/>
            <p:nvPr/>
          </p:nvSpPr>
          <p:spPr bwMode="auto">
            <a:xfrm>
              <a:off x="8228164" y="1834582"/>
              <a:ext cx="329073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0158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310D6F-A685-49F9-9D3E-5AAAC4AC9A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理论分析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45CED9-AF6D-4797-8259-8286628C0C9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ïşľïḓé">
            <a:extLst>
              <a:ext uri="{FF2B5EF4-FFF2-40B4-BE49-F238E27FC236}">
                <a16:creationId xmlns:a16="http://schemas.microsoft.com/office/drawing/2014/main" id="{1B34E8AE-BEF3-4CF7-A7FA-894CDB02A275}"/>
              </a:ext>
            </a:extLst>
          </p:cNvPr>
          <p:cNvSpPr txBox="1"/>
          <p:nvPr/>
        </p:nvSpPr>
        <p:spPr>
          <a:xfrm>
            <a:off x="776800" y="2844873"/>
            <a:ext cx="4254500" cy="521720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marL="0" algn="l" defTabSz="457200" rtl="0" eaLnBrk="1" latinLnBrk="0" hangingPunct="1">
              <a:spcBef>
                <a:spcPct val="0"/>
              </a:spcBef>
            </a:pPr>
            <a:r>
              <a:rPr lang="en-US" altLang="zh-CN" sz="28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îs1îḑè">
            <a:extLst>
              <a:ext uri="{FF2B5EF4-FFF2-40B4-BE49-F238E27FC236}">
                <a16:creationId xmlns:a16="http://schemas.microsoft.com/office/drawing/2014/main" id="{B91C60A5-A0C8-48C8-9A5A-10897C3B71D7}"/>
              </a:ext>
            </a:extLst>
          </p:cNvPr>
          <p:cNvSpPr txBox="1"/>
          <p:nvPr/>
        </p:nvSpPr>
        <p:spPr>
          <a:xfrm>
            <a:off x="1948375" y="3550574"/>
            <a:ext cx="4356100" cy="521720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ïşliḑê">
            <a:extLst>
              <a:ext uri="{FF2B5EF4-FFF2-40B4-BE49-F238E27FC236}">
                <a16:creationId xmlns:a16="http://schemas.microsoft.com/office/drawing/2014/main" id="{347099CC-DFFD-4113-BC2B-9FF6337A0916}"/>
              </a:ext>
            </a:extLst>
          </p:cNvPr>
          <p:cNvSpPr txBox="1"/>
          <p:nvPr/>
        </p:nvSpPr>
        <p:spPr>
          <a:xfrm>
            <a:off x="776800" y="4236374"/>
            <a:ext cx="4254500" cy="521720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1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28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</a:t>
            </a:r>
            <a:endParaRPr lang="zh-CN" altLang="en-US" sz="2800" b="1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iŝḻïḋe">
            <a:extLst>
              <a:ext uri="{FF2B5EF4-FFF2-40B4-BE49-F238E27FC236}">
                <a16:creationId xmlns:a16="http://schemas.microsoft.com/office/drawing/2014/main" id="{FC639644-3419-41ED-9649-CEE0135B5C4D}"/>
              </a:ext>
            </a:extLst>
          </p:cNvPr>
          <p:cNvSpPr txBox="1"/>
          <p:nvPr/>
        </p:nvSpPr>
        <p:spPr>
          <a:xfrm>
            <a:off x="810720" y="1921915"/>
            <a:ext cx="2908300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îsļiḑê">
            <a:extLst>
              <a:ext uri="{FF2B5EF4-FFF2-40B4-BE49-F238E27FC236}">
                <a16:creationId xmlns:a16="http://schemas.microsoft.com/office/drawing/2014/main" id="{3E71F2B1-4741-4703-BCA2-DFFEADC58EB2}"/>
              </a:ext>
            </a:extLst>
          </p:cNvPr>
          <p:cNvSpPr txBox="1"/>
          <p:nvPr/>
        </p:nvSpPr>
        <p:spPr>
          <a:xfrm>
            <a:off x="810720" y="4899096"/>
            <a:ext cx="2908300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l" defTabSz="914400" rtl="0" eaLnBrk="1" latinLnBrk="0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</a:t>
            </a:r>
            <a:endParaRPr lang="zh-CN" altLang="en-US" sz="2000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ïṣliḍe">
            <a:extLst>
              <a:ext uri="{FF2B5EF4-FFF2-40B4-BE49-F238E27FC236}">
                <a16:creationId xmlns:a16="http://schemas.microsoft.com/office/drawing/2014/main" id="{E4A3C4A8-BF1B-41CC-9C08-795737E6F7D2}"/>
              </a:ext>
            </a:extLst>
          </p:cNvPr>
          <p:cNvSpPr txBox="1"/>
          <p:nvPr/>
        </p:nvSpPr>
        <p:spPr>
          <a:xfrm>
            <a:off x="8330125" y="3256399"/>
            <a:ext cx="3051154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l" defTabSz="914400" rtl="0" eaLnBrk="1" latinLnBrk="0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</a:t>
            </a:r>
            <a:endParaRPr lang="zh-CN" altLang="en-US" sz="2000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î$ļíḑé">
            <a:extLst>
              <a:ext uri="{FF2B5EF4-FFF2-40B4-BE49-F238E27FC236}">
                <a16:creationId xmlns:a16="http://schemas.microsoft.com/office/drawing/2014/main" id="{8DA1F557-7A5C-4D16-89E0-E85EEDAE5E5F}"/>
              </a:ext>
            </a:extLst>
          </p:cNvPr>
          <p:cNvSpPr/>
          <p:nvPr/>
        </p:nvSpPr>
        <p:spPr>
          <a:xfrm>
            <a:off x="8330124" y="2658970"/>
            <a:ext cx="3051155" cy="468708"/>
          </a:xfrm>
          <a:prstGeom prst="rect">
            <a:avLst/>
          </a:prstGeom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altLang="zh-CN" sz="28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8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ïSḷíďè">
            <a:extLst>
              <a:ext uri="{FF2B5EF4-FFF2-40B4-BE49-F238E27FC236}">
                <a16:creationId xmlns:a16="http://schemas.microsoft.com/office/drawing/2014/main" id="{F00DBEDB-5394-4023-8D99-7E1477F65217}"/>
              </a:ext>
            </a:extLst>
          </p:cNvPr>
          <p:cNvSpPr txBox="1"/>
          <p:nvPr/>
        </p:nvSpPr>
        <p:spPr>
          <a:xfrm>
            <a:off x="8330125" y="4225900"/>
            <a:ext cx="3051154" cy="93495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l" defTabSz="914400" rtl="0" eaLnBrk="1" latinLnBrk="0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000" kern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Choose the only option to retain text.</a:t>
            </a:r>
            <a:endParaRPr lang="zh-CN" altLang="en-US" sz="2000" kern="1200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24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CC0630-95F9-46AE-855B-81B1E4A818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理论分析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71F6BC-1F17-49DE-864D-935FBA440AF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îśḷíḓè">
            <a:extLst>
              <a:ext uri="{FF2B5EF4-FFF2-40B4-BE49-F238E27FC236}">
                <a16:creationId xmlns:a16="http://schemas.microsoft.com/office/drawing/2014/main" id="{A15E0ABC-1789-461B-9E55-08BD4F99878C}"/>
              </a:ext>
            </a:extLst>
          </p:cNvPr>
          <p:cNvGrpSpPr/>
          <p:nvPr/>
        </p:nvGrpSpPr>
        <p:grpSpPr>
          <a:xfrm>
            <a:off x="4187787" y="1710725"/>
            <a:ext cx="3816425" cy="1028606"/>
            <a:chOff x="4187787" y="1623414"/>
            <a:chExt cx="3816425" cy="1028606"/>
          </a:xfrm>
        </p:grpSpPr>
        <p:sp>
          <p:nvSpPr>
            <p:cNvPr id="6" name="îs1iďe">
              <a:extLst>
                <a:ext uri="{FF2B5EF4-FFF2-40B4-BE49-F238E27FC236}">
                  <a16:creationId xmlns:a16="http://schemas.microsoft.com/office/drawing/2014/main" id="{238AB272-35D2-4B80-B020-5C3E9024969A}"/>
                </a:ext>
              </a:extLst>
            </p:cNvPr>
            <p:cNvSpPr/>
            <p:nvPr/>
          </p:nvSpPr>
          <p:spPr>
            <a:xfrm>
              <a:off x="4187788" y="2098022"/>
              <a:ext cx="3816424" cy="5539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Choose the only option to retain text.</a:t>
              </a:r>
            </a:p>
          </p:txBody>
        </p:sp>
        <p:sp>
          <p:nvSpPr>
            <p:cNvPr id="7" name="îṩḷiḍè">
              <a:extLst>
                <a:ext uri="{FF2B5EF4-FFF2-40B4-BE49-F238E27FC236}">
                  <a16:creationId xmlns:a16="http://schemas.microsoft.com/office/drawing/2014/main" id="{0F9526AA-215A-4041-BDB2-C85CF631317D}"/>
                </a:ext>
              </a:extLst>
            </p:cNvPr>
            <p:cNvSpPr txBox="1"/>
            <p:nvPr/>
          </p:nvSpPr>
          <p:spPr bwMode="auto">
            <a:xfrm>
              <a:off x="4187787" y="1623414"/>
              <a:ext cx="3816424" cy="29594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1440" tIns="45720" rIns="91440" bIns="45720" anchor="t" anchorCtr="0">
              <a:noAutofit/>
              <a:sp3d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8" name="išļiḋe">
            <a:extLst>
              <a:ext uri="{FF2B5EF4-FFF2-40B4-BE49-F238E27FC236}">
                <a16:creationId xmlns:a16="http://schemas.microsoft.com/office/drawing/2014/main" id="{BE13C4DE-5E1E-44F6-AED5-BE783EA97528}"/>
              </a:ext>
            </a:extLst>
          </p:cNvPr>
          <p:cNvSpPr txBox="1"/>
          <p:nvPr/>
        </p:nvSpPr>
        <p:spPr bwMode="auto">
          <a:xfrm>
            <a:off x="1906356" y="3154927"/>
            <a:ext cx="5481599" cy="291508"/>
          </a:xfrm>
          <a:prstGeom prst="rect">
            <a:avLst/>
          </a:prstGeom>
          <a:solidFill>
            <a:srgbClr val="A6A6A6"/>
          </a:solidFill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t" anchorCtr="0">
            <a:noAutofit/>
            <a:sp3d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ïSḻîḍé">
            <a:extLst>
              <a:ext uri="{FF2B5EF4-FFF2-40B4-BE49-F238E27FC236}">
                <a16:creationId xmlns:a16="http://schemas.microsoft.com/office/drawing/2014/main" id="{87AC2E2E-9FBF-4FC2-9A55-5FF06B4C5BBB}"/>
              </a:ext>
            </a:extLst>
          </p:cNvPr>
          <p:cNvSpPr txBox="1"/>
          <p:nvPr/>
        </p:nvSpPr>
        <p:spPr bwMode="auto">
          <a:xfrm>
            <a:off x="8425416" y="3154927"/>
            <a:ext cx="1926714" cy="29150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t" anchorCtr="0">
            <a:noAutofit/>
            <a:sp3d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ïṩļidé">
            <a:extLst>
              <a:ext uri="{FF2B5EF4-FFF2-40B4-BE49-F238E27FC236}">
                <a16:creationId xmlns:a16="http://schemas.microsoft.com/office/drawing/2014/main" id="{EF3B25B4-C6B8-4266-821F-4E74E7897387}"/>
              </a:ext>
            </a:extLst>
          </p:cNvPr>
          <p:cNvSpPr txBox="1"/>
          <p:nvPr/>
        </p:nvSpPr>
        <p:spPr bwMode="auto">
          <a:xfrm>
            <a:off x="1995256" y="4771928"/>
            <a:ext cx="1522405" cy="21544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t" anchorCtr="0">
            <a:noAutofit/>
            <a:sp3d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ïŝliďe">
            <a:extLst>
              <a:ext uri="{FF2B5EF4-FFF2-40B4-BE49-F238E27FC236}">
                <a16:creationId xmlns:a16="http://schemas.microsoft.com/office/drawing/2014/main" id="{4225266E-0F9C-4306-A32C-F8CB1CEDA012}"/>
              </a:ext>
            </a:extLst>
          </p:cNvPr>
          <p:cNvSpPr txBox="1"/>
          <p:nvPr/>
        </p:nvSpPr>
        <p:spPr bwMode="auto">
          <a:xfrm>
            <a:off x="3896565" y="4771928"/>
            <a:ext cx="1522405" cy="21544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t" anchorCtr="0">
            <a:noAutofit/>
            <a:sp3d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en-US" altLang="zh-CN" sz="20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1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20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</a:t>
            </a:r>
            <a:endParaRPr lang="zh-CN" altLang="en-US" sz="2000" b="1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iŝľíďê">
            <a:extLst>
              <a:ext uri="{FF2B5EF4-FFF2-40B4-BE49-F238E27FC236}">
                <a16:creationId xmlns:a16="http://schemas.microsoft.com/office/drawing/2014/main" id="{26912DAC-5253-4E94-8A84-9ADEDE8CBD00}"/>
              </a:ext>
            </a:extLst>
          </p:cNvPr>
          <p:cNvSpPr txBox="1"/>
          <p:nvPr/>
        </p:nvSpPr>
        <p:spPr bwMode="auto">
          <a:xfrm>
            <a:off x="5779800" y="4771928"/>
            <a:ext cx="1522405" cy="21544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t" anchorCtr="0">
            <a:noAutofit/>
            <a:sp3d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en-US" altLang="zh-CN" sz="20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1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20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</a:t>
            </a:r>
            <a:endParaRPr lang="zh-CN" altLang="en-US" sz="2000" b="1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iṩḻîḓè">
            <a:extLst>
              <a:ext uri="{FF2B5EF4-FFF2-40B4-BE49-F238E27FC236}">
                <a16:creationId xmlns:a16="http://schemas.microsoft.com/office/drawing/2014/main" id="{F8299B23-7298-4159-AC69-88A04BA240AC}"/>
              </a:ext>
            </a:extLst>
          </p:cNvPr>
          <p:cNvSpPr txBox="1"/>
          <p:nvPr/>
        </p:nvSpPr>
        <p:spPr bwMode="auto">
          <a:xfrm>
            <a:off x="8627570" y="4771928"/>
            <a:ext cx="1522405" cy="21544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1440" tIns="45720" rIns="91440" bIns="45720" anchor="t" anchorCtr="0">
            <a:noAutofit/>
            <a:sp3d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en-US" altLang="zh-CN" sz="20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</a:t>
            </a:r>
            <a:r>
              <a:rPr lang="en-US" altLang="zh-CN" sz="1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2000" b="1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</a:t>
            </a:r>
            <a:endParaRPr lang="zh-CN" altLang="en-US" sz="2000" b="1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519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D37A0D-CBD4-4090-AA65-36B74F7339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创新之处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3D3ED918-9F2F-43F8-8B58-8CED01BB8AB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t="-46194" r="27975" b="49429"/>
          <a:stretch/>
        </p:blipFill>
        <p:spPr>
          <a:xfrm>
            <a:off x="7626705" y="-2365997"/>
            <a:ext cx="3977619" cy="4641440"/>
          </a:xfrm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5C737FF6-95D0-4139-85A5-088959EEDA1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6" t="3370" r="-7578"/>
          <a:stretch/>
        </p:blipFill>
        <p:spPr>
          <a:xfrm>
            <a:off x="10147910" y="-54080"/>
            <a:ext cx="3977619" cy="4642063"/>
          </a:xfrm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CDE175B6-F90E-4222-A20E-DDB5B3D245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9" t="-19820" r="10421" b="23313"/>
          <a:stretch/>
        </p:blipFill>
        <p:spPr>
          <a:xfrm>
            <a:off x="8849565" y="-1180856"/>
            <a:ext cx="3977619" cy="4642063"/>
          </a:xfrm>
        </p:spPr>
      </p:pic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016D2F8D-3649-4618-AF04-B7CE0A0D18E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fld>
            <a:endParaRPr 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íş1íḑe">
            <a:extLst>
              <a:ext uri="{FF2B5EF4-FFF2-40B4-BE49-F238E27FC236}">
                <a16:creationId xmlns:a16="http://schemas.microsoft.com/office/drawing/2014/main" id="{002F7DCF-6A14-4806-99EF-3019377743BD}"/>
              </a:ext>
            </a:extLst>
          </p:cNvPr>
          <p:cNvSpPr txBox="1"/>
          <p:nvPr/>
        </p:nvSpPr>
        <p:spPr>
          <a:xfrm>
            <a:off x="706217" y="1860074"/>
            <a:ext cx="6307708" cy="102688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2000" b="1" dirty="0">
                <a:solidFill>
                  <a:srgbClr val="1891A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Adjust the spacing to adapt to Chinese typesetting, use the reference line in PPT……</a:t>
            </a:r>
          </a:p>
        </p:txBody>
      </p:sp>
      <p:grpSp>
        <p:nvGrpSpPr>
          <p:cNvPr id="8" name="íŝļiḋe">
            <a:extLst>
              <a:ext uri="{FF2B5EF4-FFF2-40B4-BE49-F238E27FC236}">
                <a16:creationId xmlns:a16="http://schemas.microsoft.com/office/drawing/2014/main" id="{8A77B6BA-4483-46B8-9431-4F55CCFCB0DD}"/>
              </a:ext>
            </a:extLst>
          </p:cNvPr>
          <p:cNvGrpSpPr/>
          <p:nvPr/>
        </p:nvGrpSpPr>
        <p:grpSpPr>
          <a:xfrm>
            <a:off x="6140157" y="2804598"/>
            <a:ext cx="2024953" cy="2093499"/>
            <a:chOff x="660401" y="4414641"/>
            <a:chExt cx="1454150" cy="1074303"/>
          </a:xfrm>
        </p:grpSpPr>
        <p:sp>
          <p:nvSpPr>
            <p:cNvPr id="10" name="ïşľídé">
              <a:extLst>
                <a:ext uri="{FF2B5EF4-FFF2-40B4-BE49-F238E27FC236}">
                  <a16:creationId xmlns:a16="http://schemas.microsoft.com/office/drawing/2014/main" id="{6A6871F7-38AE-4019-A34A-DE1988FBDDA3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</a:p>
          </p:txBody>
        </p:sp>
        <p:sp>
          <p:nvSpPr>
            <p:cNvPr id="12" name="ïŝ1ïḑé">
              <a:extLst>
                <a:ext uri="{FF2B5EF4-FFF2-40B4-BE49-F238E27FC236}">
                  <a16:creationId xmlns:a16="http://schemas.microsoft.com/office/drawing/2014/main" id="{919A3EFD-7D9B-4C3A-9753-06498826D3F2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15" name="íŝļiḋe">
            <a:extLst>
              <a:ext uri="{FF2B5EF4-FFF2-40B4-BE49-F238E27FC236}">
                <a16:creationId xmlns:a16="http://schemas.microsoft.com/office/drawing/2014/main" id="{D7B5F1AE-250E-4750-83D2-2C63E2A1DCA9}"/>
              </a:ext>
            </a:extLst>
          </p:cNvPr>
          <p:cNvGrpSpPr/>
          <p:nvPr/>
        </p:nvGrpSpPr>
        <p:grpSpPr>
          <a:xfrm>
            <a:off x="3400109" y="2799022"/>
            <a:ext cx="2024953" cy="2093499"/>
            <a:chOff x="660401" y="4414641"/>
            <a:chExt cx="1454150" cy="1074303"/>
          </a:xfrm>
        </p:grpSpPr>
        <p:sp>
          <p:nvSpPr>
            <p:cNvPr id="16" name="ïşľídé">
              <a:extLst>
                <a:ext uri="{FF2B5EF4-FFF2-40B4-BE49-F238E27FC236}">
                  <a16:creationId xmlns:a16="http://schemas.microsoft.com/office/drawing/2014/main" id="{DA2F46B5-156E-4771-8E2D-4139A1B58C6F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0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</a:p>
          </p:txBody>
        </p:sp>
        <p:sp>
          <p:nvSpPr>
            <p:cNvPr id="17" name="ïŝ1ïḑé">
              <a:extLst>
                <a:ext uri="{FF2B5EF4-FFF2-40B4-BE49-F238E27FC236}">
                  <a16:creationId xmlns:a16="http://schemas.microsoft.com/office/drawing/2014/main" id="{B308D959-9DD7-42DE-83D8-EE1D83D151CD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18" name="íŝļiḋe">
            <a:extLst>
              <a:ext uri="{FF2B5EF4-FFF2-40B4-BE49-F238E27FC236}">
                <a16:creationId xmlns:a16="http://schemas.microsoft.com/office/drawing/2014/main" id="{E88FEA93-E951-4CEC-B8E8-E68100984999}"/>
              </a:ext>
            </a:extLst>
          </p:cNvPr>
          <p:cNvGrpSpPr/>
          <p:nvPr/>
        </p:nvGrpSpPr>
        <p:grpSpPr>
          <a:xfrm>
            <a:off x="732865" y="2804598"/>
            <a:ext cx="2024953" cy="2093499"/>
            <a:chOff x="660401" y="4414641"/>
            <a:chExt cx="1454150" cy="1074303"/>
          </a:xfrm>
        </p:grpSpPr>
        <p:sp>
          <p:nvSpPr>
            <p:cNvPr id="19" name="ïşľídé">
              <a:extLst>
                <a:ext uri="{FF2B5EF4-FFF2-40B4-BE49-F238E27FC236}">
                  <a16:creationId xmlns:a16="http://schemas.microsoft.com/office/drawing/2014/main" id="{18B2574E-F7C8-41DE-AC34-CB9A8FF19547}"/>
                </a:ext>
              </a:extLst>
            </p:cNvPr>
            <p:cNvSpPr txBox="1"/>
            <p:nvPr/>
          </p:nvSpPr>
          <p:spPr bwMode="auto">
            <a:xfrm>
              <a:off x="660401" y="4414641"/>
              <a:ext cx="1454150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</a:t>
              </a:r>
              <a:r>
                <a:rPr lang="en-US" altLang="zh-CN" sz="20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 </a:t>
              </a:r>
              <a:r>
                <a:rPr lang="en-US" altLang="zh-CN" sz="2000" b="1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here</a:t>
              </a:r>
            </a:p>
          </p:txBody>
        </p:sp>
        <p:sp>
          <p:nvSpPr>
            <p:cNvPr id="20" name="ïŝ1ïḑé">
              <a:extLst>
                <a:ext uri="{FF2B5EF4-FFF2-40B4-BE49-F238E27FC236}">
                  <a16:creationId xmlns:a16="http://schemas.microsoft.com/office/drawing/2014/main" id="{7CA600DB-3AC7-45F8-A3B0-688A190789EC}"/>
                </a:ext>
              </a:extLst>
            </p:cNvPr>
            <p:cNvSpPr/>
            <p:nvPr/>
          </p:nvSpPr>
          <p:spPr bwMode="auto">
            <a:xfrm>
              <a:off x="660401" y="4787321"/>
              <a:ext cx="1454150" cy="70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Supporting text here.</a:t>
              </a:r>
            </a:p>
            <a:p>
              <a:pPr mar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2000" kern="12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21252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83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8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838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84"/>
</p:tagLst>
</file>

<file path=ppt/theme/theme1.xml><?xml version="1.0" encoding="utf-8"?>
<a:theme xmlns:a="http://schemas.openxmlformats.org/drawingml/2006/main" name="参赛作品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qrhg2il">
      <a:majorFont>
        <a:latin typeface="Arial" panose="020F0302020204030204"/>
        <a:ea typeface="Source Han Sans SC"/>
        <a:cs typeface=""/>
      </a:majorFont>
      <a:minorFont>
        <a:latin typeface="Arial" panose="020F0502020204030204"/>
        <a:ea typeface="Source Han Sans SC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参赛作品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qrhg2il">
      <a:majorFont>
        <a:latin typeface="Arial" panose="020F0302020204030204"/>
        <a:ea typeface="Source Han Sans SC"/>
        <a:cs typeface=""/>
      </a:majorFont>
      <a:minorFont>
        <a:latin typeface="Arial" panose="020F0502020204030204"/>
        <a:ea typeface="Source Han Sans SC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1678</TotalTime>
  <Words>835</Words>
  <Application>Microsoft Office PowerPoint</Application>
  <PresentationFormat>宽屏</PresentationFormat>
  <Paragraphs>194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等线</vt:lpstr>
      <vt:lpstr>思源黑体 CN Heavy</vt:lpstr>
      <vt:lpstr>思源黑体 CN Light</vt:lpstr>
      <vt:lpstr>思源黑体 CN Normal</vt:lpstr>
      <vt:lpstr>思源黑体 Light</vt:lpstr>
      <vt:lpstr>微软雅黑</vt:lpstr>
      <vt:lpstr>Arial</vt:lpstr>
      <vt:lpstr>Calibri</vt:lpstr>
      <vt:lpstr>Century Gothic</vt:lpstr>
      <vt:lpstr>Segoe UI</vt:lpstr>
      <vt:lpstr>Segoe UI Light</vt:lpstr>
      <vt:lpstr>Wingdings</vt:lpstr>
      <vt:lpstr>参赛作品</vt:lpstr>
      <vt:lpstr>1_参赛作品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阳 秦</dc:creator>
  <cp:lastModifiedBy>Yunxuan Liu</cp:lastModifiedBy>
  <cp:revision>418</cp:revision>
  <dcterms:created xsi:type="dcterms:W3CDTF">2019-03-21T14:55:07Z</dcterms:created>
  <dcterms:modified xsi:type="dcterms:W3CDTF">2019-04-13T08:47:46Z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2019-03-22T06:47:56.0644319Z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f92b241c-97c8-498a-8cd3-16042464c891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