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8" r:id="rId5"/>
    <p:sldId id="616" r:id="rId6"/>
    <p:sldId id="270" r:id="rId7"/>
    <p:sldId id="650" r:id="rId8"/>
    <p:sldId id="1470" r:id="rId9"/>
    <p:sldId id="1475" r:id="rId10"/>
    <p:sldId id="645" r:id="rId11"/>
    <p:sldId id="269" r:id="rId12"/>
    <p:sldId id="1471" r:id="rId13"/>
    <p:sldId id="1474" r:id="rId14"/>
    <p:sldId id="636" r:id="rId15"/>
    <p:sldId id="304" r:id="rId16"/>
    <p:sldId id="1472" r:id="rId17"/>
    <p:sldId id="317" r:id="rId18"/>
    <p:sldId id="644" r:id="rId19"/>
    <p:sldId id="267" r:id="rId20"/>
    <p:sldId id="14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3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50AE5194-513B-4983-90CB-D0E7C9DB39DB}" type="datetimeFigureOut">
              <a:rPr lang="en-US" smtClean="0"/>
              <a:pPr/>
              <a:t>10/22/2020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44786914-884E-48D1-8E3E-006F7619FE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41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74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the</a:t>
            </a:r>
            <a:r>
              <a:rPr lang="en-US" baseline="0" dirty="0"/>
              <a:t> image behind</a:t>
            </a:r>
            <a:r>
              <a:rPr lang="en-US" dirty="0"/>
              <a:t> the Mock up.</a:t>
            </a:r>
          </a:p>
          <a:p>
            <a:r>
              <a:rPr lang="en-US" dirty="0"/>
              <a:t>Select the layer - &gt; Right</a:t>
            </a:r>
            <a:r>
              <a:rPr lang="en-US" baseline="0" dirty="0"/>
              <a:t> Click -&gt; Send to Back -&gt; Delete the image -&gt; Drag &amp; Drop your Own Picture -&gt; Send to Back (again)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43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1" type="blank" preserve="1">
  <p:cSld name="Blank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0880C0-3975-44E8-B1BC-2AFAA61884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8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10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1D8E9B3-1CA4-40A8-9BB4-C03D3854D8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8278" y="1073427"/>
            <a:ext cx="5923722" cy="2385390"/>
          </a:xfrm>
          <a:custGeom>
            <a:avLst/>
            <a:gdLst>
              <a:gd name="connsiteX0" fmla="*/ 0 w 5923722"/>
              <a:gd name="connsiteY0" fmla="*/ 0 h 2385390"/>
              <a:gd name="connsiteX1" fmla="*/ 5923722 w 5923722"/>
              <a:gd name="connsiteY1" fmla="*/ 0 h 2385390"/>
              <a:gd name="connsiteX2" fmla="*/ 5923722 w 5923722"/>
              <a:gd name="connsiteY2" fmla="*/ 2385390 h 2385390"/>
              <a:gd name="connsiteX3" fmla="*/ 0 w 5923722"/>
              <a:gd name="connsiteY3" fmla="*/ 2385390 h 238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3722" h="2385390">
                <a:moveTo>
                  <a:pt x="0" y="0"/>
                </a:moveTo>
                <a:lnTo>
                  <a:pt x="5923722" y="0"/>
                </a:lnTo>
                <a:lnTo>
                  <a:pt x="5923722" y="2385390"/>
                </a:lnTo>
                <a:lnTo>
                  <a:pt x="0" y="23853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BEFCC32-2C66-4CD1-B323-F7721EA5ED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8279" y="3458818"/>
            <a:ext cx="2597426" cy="2623930"/>
          </a:xfrm>
          <a:custGeom>
            <a:avLst/>
            <a:gdLst>
              <a:gd name="connsiteX0" fmla="*/ 0 w 2597426"/>
              <a:gd name="connsiteY0" fmla="*/ 0 h 2623930"/>
              <a:gd name="connsiteX1" fmla="*/ 2597426 w 2597426"/>
              <a:gd name="connsiteY1" fmla="*/ 0 h 2623930"/>
              <a:gd name="connsiteX2" fmla="*/ 2597426 w 2597426"/>
              <a:gd name="connsiteY2" fmla="*/ 2623930 h 2623930"/>
              <a:gd name="connsiteX3" fmla="*/ 0 w 2597426"/>
              <a:gd name="connsiteY3" fmla="*/ 2623930 h 262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7426" h="2623930">
                <a:moveTo>
                  <a:pt x="0" y="0"/>
                </a:moveTo>
                <a:lnTo>
                  <a:pt x="2597426" y="0"/>
                </a:lnTo>
                <a:lnTo>
                  <a:pt x="2597426" y="2623930"/>
                </a:lnTo>
                <a:lnTo>
                  <a:pt x="0" y="262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27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2" type="blank" preserve="1">
  <p:cSld name="1_稻壳儿_刀客儿出品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60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3" preserve="1" userDrawn="1">
  <p:cSld name="3_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E70651A-96BB-4E3E-8FE7-229241272E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1866" y="1168400"/>
            <a:ext cx="5267324" cy="4491038"/>
          </a:xfrm>
          <a:custGeom>
            <a:avLst/>
            <a:gdLst>
              <a:gd name="connsiteX0" fmla="*/ 0 w 5267324"/>
              <a:gd name="connsiteY0" fmla="*/ 0 h 4491038"/>
              <a:gd name="connsiteX1" fmla="*/ 5267324 w 5267324"/>
              <a:gd name="connsiteY1" fmla="*/ 0 h 4491038"/>
              <a:gd name="connsiteX2" fmla="*/ 5267324 w 5267324"/>
              <a:gd name="connsiteY2" fmla="*/ 4491038 h 4491038"/>
              <a:gd name="connsiteX3" fmla="*/ 0 w 5267324"/>
              <a:gd name="connsiteY3" fmla="*/ 4491038 h 449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7324" h="4491038">
                <a:moveTo>
                  <a:pt x="0" y="0"/>
                </a:moveTo>
                <a:lnTo>
                  <a:pt x="5267324" y="0"/>
                </a:lnTo>
                <a:lnTo>
                  <a:pt x="5267324" y="4491038"/>
                </a:lnTo>
                <a:lnTo>
                  <a:pt x="0" y="44910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5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4" preserve="1" userDrawn="1">
  <p:cSld name="16_About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323562D-5CDE-4140-A7C6-A5589F4DA3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6640" y="731198"/>
            <a:ext cx="10818720" cy="3107910"/>
          </a:xfrm>
          <a:custGeom>
            <a:avLst/>
            <a:gdLst>
              <a:gd name="connsiteX0" fmla="*/ 0 w 10818720"/>
              <a:gd name="connsiteY0" fmla="*/ 0 h 3107910"/>
              <a:gd name="connsiteX1" fmla="*/ 10818720 w 10818720"/>
              <a:gd name="connsiteY1" fmla="*/ 0 h 3107910"/>
              <a:gd name="connsiteX2" fmla="*/ 10818720 w 10818720"/>
              <a:gd name="connsiteY2" fmla="*/ 3107910 h 3107910"/>
              <a:gd name="connsiteX3" fmla="*/ 0 w 10818720"/>
              <a:gd name="connsiteY3" fmla="*/ 3107910 h 310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8720" h="3107910">
                <a:moveTo>
                  <a:pt x="0" y="0"/>
                </a:moveTo>
                <a:lnTo>
                  <a:pt x="10818720" y="0"/>
                </a:lnTo>
                <a:lnTo>
                  <a:pt x="10818720" y="3107910"/>
                </a:lnTo>
                <a:lnTo>
                  <a:pt x="0" y="31079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474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5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567C92F-C569-48E7-BA30-A74B6A8548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61169" y="733858"/>
            <a:ext cx="2771900" cy="2771900"/>
          </a:xfrm>
          <a:custGeom>
            <a:avLst/>
            <a:gdLst>
              <a:gd name="connsiteX0" fmla="*/ 0 w 2771900"/>
              <a:gd name="connsiteY0" fmla="*/ 0 h 2771900"/>
              <a:gd name="connsiteX1" fmla="*/ 2771900 w 2771900"/>
              <a:gd name="connsiteY1" fmla="*/ 0 h 2771900"/>
              <a:gd name="connsiteX2" fmla="*/ 2771900 w 2771900"/>
              <a:gd name="connsiteY2" fmla="*/ 2771900 h 2771900"/>
              <a:gd name="connsiteX3" fmla="*/ 0 w 2771900"/>
              <a:gd name="connsiteY3" fmla="*/ 2771900 h 2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1900" h="2771900">
                <a:moveTo>
                  <a:pt x="0" y="0"/>
                </a:moveTo>
                <a:lnTo>
                  <a:pt x="2771900" y="0"/>
                </a:lnTo>
                <a:lnTo>
                  <a:pt x="2771900" y="2771900"/>
                </a:lnTo>
                <a:lnTo>
                  <a:pt x="0" y="277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ABF6B1-5A22-4B11-859A-892C682494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61169" y="3736561"/>
            <a:ext cx="2771900" cy="2771900"/>
          </a:xfrm>
          <a:custGeom>
            <a:avLst/>
            <a:gdLst>
              <a:gd name="connsiteX0" fmla="*/ 0 w 2771900"/>
              <a:gd name="connsiteY0" fmla="*/ 0 h 2771900"/>
              <a:gd name="connsiteX1" fmla="*/ 2771900 w 2771900"/>
              <a:gd name="connsiteY1" fmla="*/ 0 h 2771900"/>
              <a:gd name="connsiteX2" fmla="*/ 2771900 w 2771900"/>
              <a:gd name="connsiteY2" fmla="*/ 2771900 h 2771900"/>
              <a:gd name="connsiteX3" fmla="*/ 0 w 2771900"/>
              <a:gd name="connsiteY3" fmla="*/ 2771900 h 2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1900" h="2771900">
                <a:moveTo>
                  <a:pt x="0" y="0"/>
                </a:moveTo>
                <a:lnTo>
                  <a:pt x="2771900" y="0"/>
                </a:lnTo>
                <a:lnTo>
                  <a:pt x="2771900" y="2771900"/>
                </a:lnTo>
                <a:lnTo>
                  <a:pt x="0" y="277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32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6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F1CC6A-38BF-41AE-A3A8-E16B9142CE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9183" y="785193"/>
            <a:ext cx="3790122" cy="5287617"/>
          </a:xfrm>
          <a:custGeom>
            <a:avLst/>
            <a:gdLst>
              <a:gd name="connsiteX0" fmla="*/ 0 w 3790122"/>
              <a:gd name="connsiteY0" fmla="*/ 0 h 5287617"/>
              <a:gd name="connsiteX1" fmla="*/ 3790122 w 3790122"/>
              <a:gd name="connsiteY1" fmla="*/ 0 h 5287617"/>
              <a:gd name="connsiteX2" fmla="*/ 3790122 w 3790122"/>
              <a:gd name="connsiteY2" fmla="*/ 5287617 h 5287617"/>
              <a:gd name="connsiteX3" fmla="*/ 0 w 3790122"/>
              <a:gd name="connsiteY3" fmla="*/ 5287617 h 52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0122" h="5287617">
                <a:moveTo>
                  <a:pt x="0" y="0"/>
                </a:moveTo>
                <a:lnTo>
                  <a:pt x="3790122" y="0"/>
                </a:lnTo>
                <a:lnTo>
                  <a:pt x="3790122" y="5287617"/>
                </a:lnTo>
                <a:lnTo>
                  <a:pt x="0" y="52876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09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7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013D0CA-066C-4A38-85DF-D9F9CE520B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87125" y="3730486"/>
            <a:ext cx="2338314" cy="1808924"/>
          </a:xfrm>
          <a:custGeom>
            <a:avLst/>
            <a:gdLst>
              <a:gd name="connsiteX0" fmla="*/ 0 w 2338314"/>
              <a:gd name="connsiteY0" fmla="*/ 0 h 1808924"/>
              <a:gd name="connsiteX1" fmla="*/ 2338314 w 2338314"/>
              <a:gd name="connsiteY1" fmla="*/ 0 h 1808924"/>
              <a:gd name="connsiteX2" fmla="*/ 2338314 w 2338314"/>
              <a:gd name="connsiteY2" fmla="*/ 1808924 h 1808924"/>
              <a:gd name="connsiteX3" fmla="*/ 0 w 2338314"/>
              <a:gd name="connsiteY3" fmla="*/ 1808924 h 1808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314" h="1808924">
                <a:moveTo>
                  <a:pt x="0" y="0"/>
                </a:moveTo>
                <a:lnTo>
                  <a:pt x="2338314" y="0"/>
                </a:lnTo>
                <a:lnTo>
                  <a:pt x="2338314" y="1808924"/>
                </a:lnTo>
                <a:lnTo>
                  <a:pt x="0" y="18089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AD8650-4B4B-4DE9-9FFA-CB78F70E3E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72610" y="1689650"/>
            <a:ext cx="2338314" cy="1808924"/>
          </a:xfrm>
          <a:custGeom>
            <a:avLst/>
            <a:gdLst>
              <a:gd name="connsiteX0" fmla="*/ 0 w 2338314"/>
              <a:gd name="connsiteY0" fmla="*/ 0 h 1808924"/>
              <a:gd name="connsiteX1" fmla="*/ 2338314 w 2338314"/>
              <a:gd name="connsiteY1" fmla="*/ 0 h 1808924"/>
              <a:gd name="connsiteX2" fmla="*/ 2338314 w 2338314"/>
              <a:gd name="connsiteY2" fmla="*/ 1808924 h 1808924"/>
              <a:gd name="connsiteX3" fmla="*/ 0 w 2338314"/>
              <a:gd name="connsiteY3" fmla="*/ 1808924 h 1808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314" h="1808924">
                <a:moveTo>
                  <a:pt x="0" y="0"/>
                </a:moveTo>
                <a:lnTo>
                  <a:pt x="2338314" y="0"/>
                </a:lnTo>
                <a:lnTo>
                  <a:pt x="2338314" y="1808924"/>
                </a:lnTo>
                <a:lnTo>
                  <a:pt x="0" y="18089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B75E519-18AF-4B08-B3EC-05BA02032C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3427" y="1060175"/>
            <a:ext cx="3152012" cy="2438400"/>
          </a:xfrm>
          <a:custGeom>
            <a:avLst/>
            <a:gdLst>
              <a:gd name="connsiteX0" fmla="*/ 0 w 3152012"/>
              <a:gd name="connsiteY0" fmla="*/ 0 h 2438400"/>
              <a:gd name="connsiteX1" fmla="*/ 3152012 w 3152012"/>
              <a:gd name="connsiteY1" fmla="*/ 0 h 2438400"/>
              <a:gd name="connsiteX2" fmla="*/ 3152012 w 3152012"/>
              <a:gd name="connsiteY2" fmla="*/ 2438400 h 2438400"/>
              <a:gd name="connsiteX3" fmla="*/ 0 w 3152012"/>
              <a:gd name="connsiteY3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012" h="2438400">
                <a:moveTo>
                  <a:pt x="0" y="0"/>
                </a:moveTo>
                <a:lnTo>
                  <a:pt x="3152012" y="0"/>
                </a:lnTo>
                <a:lnTo>
                  <a:pt x="3152012" y="2438400"/>
                </a:lnTo>
                <a:lnTo>
                  <a:pt x="0" y="2438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5658DBB-BB8F-48FD-934C-CAA4B368D6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2612" y="3730487"/>
            <a:ext cx="3152010" cy="2438400"/>
          </a:xfrm>
          <a:custGeom>
            <a:avLst/>
            <a:gdLst>
              <a:gd name="connsiteX0" fmla="*/ 0 w 3152010"/>
              <a:gd name="connsiteY0" fmla="*/ 0 h 2438400"/>
              <a:gd name="connsiteX1" fmla="*/ 3152010 w 3152010"/>
              <a:gd name="connsiteY1" fmla="*/ 0 h 2438400"/>
              <a:gd name="connsiteX2" fmla="*/ 3152010 w 3152010"/>
              <a:gd name="connsiteY2" fmla="*/ 2438400 h 2438400"/>
              <a:gd name="connsiteX3" fmla="*/ 0 w 3152010"/>
              <a:gd name="connsiteY3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010" h="2438400">
                <a:moveTo>
                  <a:pt x="0" y="0"/>
                </a:moveTo>
                <a:lnTo>
                  <a:pt x="3152010" y="0"/>
                </a:lnTo>
                <a:lnTo>
                  <a:pt x="3152010" y="2438400"/>
                </a:lnTo>
                <a:lnTo>
                  <a:pt x="0" y="2438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6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8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8157F70-64D7-4DEF-9411-8CF07BF71E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3671" y="1080053"/>
            <a:ext cx="6652590" cy="2179982"/>
          </a:xfrm>
          <a:custGeom>
            <a:avLst/>
            <a:gdLst>
              <a:gd name="connsiteX0" fmla="*/ 0 w 6652590"/>
              <a:gd name="connsiteY0" fmla="*/ 0 h 2179982"/>
              <a:gd name="connsiteX1" fmla="*/ 6652590 w 6652590"/>
              <a:gd name="connsiteY1" fmla="*/ 0 h 2179982"/>
              <a:gd name="connsiteX2" fmla="*/ 6652590 w 6652590"/>
              <a:gd name="connsiteY2" fmla="*/ 2179982 h 2179982"/>
              <a:gd name="connsiteX3" fmla="*/ 0 w 6652590"/>
              <a:gd name="connsiteY3" fmla="*/ 2179982 h 217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2590" h="2179982">
                <a:moveTo>
                  <a:pt x="0" y="0"/>
                </a:moveTo>
                <a:lnTo>
                  <a:pt x="6652590" y="0"/>
                </a:lnTo>
                <a:lnTo>
                  <a:pt x="6652590" y="2179982"/>
                </a:lnTo>
                <a:lnTo>
                  <a:pt x="0" y="21799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62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9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C69D649-36F7-4EDA-B6FA-688D001B9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3669" y="728871"/>
            <a:ext cx="5473148" cy="5459894"/>
          </a:xfrm>
          <a:custGeom>
            <a:avLst/>
            <a:gdLst>
              <a:gd name="connsiteX0" fmla="*/ 0 w 5473148"/>
              <a:gd name="connsiteY0" fmla="*/ 0 h 5459894"/>
              <a:gd name="connsiteX1" fmla="*/ 5473148 w 5473148"/>
              <a:gd name="connsiteY1" fmla="*/ 0 h 5459894"/>
              <a:gd name="connsiteX2" fmla="*/ 5473148 w 5473148"/>
              <a:gd name="connsiteY2" fmla="*/ 5459894 h 5459894"/>
              <a:gd name="connsiteX3" fmla="*/ 0 w 5473148"/>
              <a:gd name="connsiteY3" fmla="*/ 5459894 h 545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3148" h="5459894">
                <a:moveTo>
                  <a:pt x="0" y="0"/>
                </a:moveTo>
                <a:lnTo>
                  <a:pt x="5473148" y="0"/>
                </a:lnTo>
                <a:lnTo>
                  <a:pt x="5473148" y="5459894"/>
                </a:lnTo>
                <a:lnTo>
                  <a:pt x="0" y="54598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47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ED7183-424D-4B04-941F-4DEDDD2B1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66769-3DC0-458D-AC59-4A0B19E0F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0D520-F6F9-4B0F-BBB5-7BD533CBA1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08D9F-211A-4A75-AB48-EFD000CED83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DE994-D57F-42B2-87ED-5E14CC686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B039A-75A8-43AE-A67B-C60121A64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2E2D4-E5D5-4A7E-AE84-DDCB93086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6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25" r:id="rId2"/>
    <p:sldLayoutId id="2147483712" r:id="rId3"/>
    <p:sldLayoutId id="2147483717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刀客儿出品_1" hidden="1">
            <a:extLst>
              <a:ext uri="{FF2B5EF4-FFF2-40B4-BE49-F238E27FC236}">
                <a16:creationId xmlns:a16="http://schemas.microsoft.com/office/drawing/2014/main" id="{389ACE32-C8A7-431A-9545-29080033378A}"/>
              </a:ext>
            </a:extLst>
          </p:cNvPr>
          <p:cNvSpPr txBox="1"/>
          <p:nvPr/>
        </p:nvSpPr>
        <p:spPr>
          <a:xfrm>
            <a:off x="1790024" y="2290249"/>
            <a:ext cx="8611951" cy="157184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唐楷简" panose="02010601030101010101" pitchFamily="2" charset="-122"/>
                <a:ea typeface="叶根友唐楷简" panose="02010601030101010101" pitchFamily="2" charset="-122"/>
              </a:rPr>
              <a:t>水彩风大气模板</a:t>
            </a:r>
            <a:endParaRPr 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57454989-B564-473E-869C-347B925E5D94}"/>
              </a:ext>
            </a:extLst>
          </p:cNvPr>
          <p:cNvSpPr/>
          <p:nvPr/>
        </p:nvSpPr>
        <p:spPr>
          <a:xfrm>
            <a:off x="5409300" y="4989207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38826B29-C4E6-4489-9325-91A83B567553}"/>
              </a:ext>
            </a:extLst>
          </p:cNvPr>
          <p:cNvSpPr txBox="1"/>
          <p:nvPr/>
        </p:nvSpPr>
        <p:spPr>
          <a:xfrm>
            <a:off x="5456019" y="5010979"/>
            <a:ext cx="1288895" cy="3407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</a:rPr>
              <a:t>森焱创意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9" name="稻壳儿_刀客儿出品_5">
            <a:extLst>
              <a:ext uri="{FF2B5EF4-FFF2-40B4-BE49-F238E27FC236}">
                <a16:creationId xmlns:a16="http://schemas.microsoft.com/office/drawing/2014/main" id="{AA0095FF-D515-4927-BA1D-7BBDDC4EDA5E}"/>
              </a:ext>
            </a:extLst>
          </p:cNvPr>
          <p:cNvSpPr txBox="1"/>
          <p:nvPr/>
        </p:nvSpPr>
        <p:spPr>
          <a:xfrm>
            <a:off x="1850138" y="1667253"/>
            <a:ext cx="8491725" cy="221817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</a:rPr>
              <a:t>水彩</a:t>
            </a:r>
            <a:r>
              <a:rPr lang="en-US" altLang="zh-CN" sz="7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</a:rPr>
              <a:t>·</a:t>
            </a:r>
            <a:r>
              <a:rPr lang="zh-CN" altLang="en-US" sz="13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</a:rPr>
              <a:t>夜晚</a:t>
            </a:r>
            <a:endParaRPr lang="en-US" sz="1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4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刀客儿出品_1"/>
          <p:cNvSpPr/>
          <p:nvPr/>
        </p:nvSpPr>
        <p:spPr>
          <a:xfrm>
            <a:off x="4103372" y="4227819"/>
            <a:ext cx="1878505" cy="187850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31" name="稻壳儿_刀客儿出品_2"/>
          <p:cNvSpPr/>
          <p:nvPr/>
        </p:nvSpPr>
        <p:spPr>
          <a:xfrm flipH="1">
            <a:off x="6176611" y="4227819"/>
            <a:ext cx="1878505" cy="1878505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32" name="稻壳儿_刀客儿出品_3"/>
          <p:cNvSpPr/>
          <p:nvPr/>
        </p:nvSpPr>
        <p:spPr>
          <a:xfrm flipV="1">
            <a:off x="4103372" y="2154579"/>
            <a:ext cx="1878505" cy="187850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33" name="稻壳儿_刀客儿出品_4"/>
          <p:cNvSpPr/>
          <p:nvPr/>
        </p:nvSpPr>
        <p:spPr>
          <a:xfrm flipH="1" flipV="1">
            <a:off x="6176611" y="2154579"/>
            <a:ext cx="1878505" cy="1878505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24" name="稻壳儿_刀客儿出品_5"/>
          <p:cNvSpPr>
            <a:spLocks noEditPoints="1"/>
          </p:cNvSpPr>
          <p:nvPr/>
        </p:nvSpPr>
        <p:spPr bwMode="auto">
          <a:xfrm>
            <a:off x="4847598" y="4932051"/>
            <a:ext cx="534642" cy="423222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/>
          </a:p>
        </p:txBody>
      </p:sp>
      <p:grpSp>
        <p:nvGrpSpPr>
          <p:cNvPr id="25" name="稻壳儿_刀客儿出品_6"/>
          <p:cNvGrpSpPr>
            <a:grpSpLocks noChangeAspect="1"/>
          </p:cNvGrpSpPr>
          <p:nvPr/>
        </p:nvGrpSpPr>
        <p:grpSpPr bwMode="auto">
          <a:xfrm>
            <a:off x="6926137" y="2880450"/>
            <a:ext cx="434154" cy="431513"/>
            <a:chOff x="9876" y="-1946"/>
            <a:chExt cx="822" cy="817"/>
          </a:xfrm>
          <a:solidFill>
            <a:schemeClr val="bg1"/>
          </a:solidFill>
        </p:grpSpPr>
        <p:sp>
          <p:nvSpPr>
            <p:cNvPr id="26" name="稻壳儿_刀客儿出品_6_1"/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7" name="稻壳儿_刀客儿出品_6_2"/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8" name="稻壳儿_刀客儿出品_6_3"/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9" name="稻壳儿_刀客儿出品_6_4"/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 dirty="0"/>
            </a:p>
          </p:txBody>
        </p:sp>
        <p:sp>
          <p:nvSpPr>
            <p:cNvPr id="30" name="稻壳儿_刀客儿出品_6_5"/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4" name="稻壳儿_刀客儿出品_6_6"/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35" name="稻壳儿_刀客儿出品_7"/>
          <p:cNvSpPr>
            <a:spLocks/>
          </p:cNvSpPr>
          <p:nvPr/>
        </p:nvSpPr>
        <p:spPr bwMode="auto">
          <a:xfrm>
            <a:off x="6869546" y="4925615"/>
            <a:ext cx="547333" cy="410456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/>
          </a:p>
        </p:txBody>
      </p:sp>
      <p:grpSp>
        <p:nvGrpSpPr>
          <p:cNvPr id="36" name="稻壳儿_刀客儿出品_8"/>
          <p:cNvGrpSpPr>
            <a:grpSpLocks noChangeAspect="1"/>
          </p:cNvGrpSpPr>
          <p:nvPr/>
        </p:nvGrpSpPr>
        <p:grpSpPr bwMode="auto">
          <a:xfrm>
            <a:off x="4867831" y="2874108"/>
            <a:ext cx="421248" cy="420823"/>
            <a:chOff x="5516" y="3626"/>
            <a:chExt cx="1981" cy="1979"/>
          </a:xfrm>
          <a:solidFill>
            <a:schemeClr val="bg1"/>
          </a:solidFill>
        </p:grpSpPr>
        <p:sp>
          <p:nvSpPr>
            <p:cNvPr id="37" name="稻壳儿_刀客儿出品_8_1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8" name="稻壳儿_刀客儿出品_8_2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9" name="稻壳儿_刀客儿出品_8_3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40" name="稻壳儿_刀客儿出品_8_4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41" name="稻壳儿_刀客儿出品_9"/>
          <p:cNvSpPr/>
          <p:nvPr/>
        </p:nvSpPr>
        <p:spPr>
          <a:xfrm>
            <a:off x="777773" y="2864791"/>
            <a:ext cx="3047903" cy="612605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稻壳儿_刀客儿出品_10"/>
          <p:cNvSpPr/>
          <p:nvPr/>
        </p:nvSpPr>
        <p:spPr>
          <a:xfrm>
            <a:off x="2223888" y="2451455"/>
            <a:ext cx="1618049" cy="340415"/>
          </a:xfrm>
          <a:prstGeom prst="rect">
            <a:avLst/>
          </a:prstGeom>
          <a:solidFill>
            <a:schemeClr val="accent2"/>
          </a:solidFill>
        </p:spPr>
        <p:txBody>
          <a:bodyPr wrap="none" lIns="90000" tIns="46800" rIns="90000" bIns="46800">
            <a:spAutoFit/>
          </a:bodyPr>
          <a:lstStyle/>
          <a:p>
            <a:pPr algn="r"/>
            <a:r>
              <a:rPr lang="zh-CN" altLang="en-US" sz="1598" b="1">
                <a:solidFill>
                  <a:schemeClr val="bg1"/>
                </a:solidFill>
              </a:rPr>
              <a:t>在这里添加标题</a:t>
            </a:r>
            <a:endParaRPr lang="en-US" sz="1598" b="1" dirty="0">
              <a:solidFill>
                <a:schemeClr val="bg1"/>
              </a:solidFill>
            </a:endParaRPr>
          </a:p>
        </p:txBody>
      </p:sp>
      <p:sp>
        <p:nvSpPr>
          <p:cNvPr id="43" name="稻壳儿_刀客儿出品_11"/>
          <p:cNvSpPr/>
          <p:nvPr/>
        </p:nvSpPr>
        <p:spPr>
          <a:xfrm>
            <a:off x="8317579" y="2864791"/>
            <a:ext cx="3083297" cy="612605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稻壳儿_刀客儿出品_12"/>
          <p:cNvSpPr/>
          <p:nvPr/>
        </p:nvSpPr>
        <p:spPr>
          <a:xfrm>
            <a:off x="8317579" y="2451455"/>
            <a:ext cx="1618048" cy="340415"/>
          </a:xfrm>
          <a:prstGeom prst="rect">
            <a:avLst/>
          </a:prstGeom>
          <a:solidFill>
            <a:schemeClr val="accent6"/>
          </a:solidFill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1598" b="1">
                <a:solidFill>
                  <a:schemeClr val="bg1"/>
                </a:solidFill>
              </a:rPr>
              <a:t>在这里添加标题</a:t>
            </a:r>
            <a:endParaRPr lang="en-US" sz="1598" b="1" dirty="0">
              <a:solidFill>
                <a:schemeClr val="bg1"/>
              </a:solidFill>
            </a:endParaRPr>
          </a:p>
        </p:txBody>
      </p:sp>
      <p:sp>
        <p:nvSpPr>
          <p:cNvPr id="45" name="稻壳儿_刀客儿出品_13"/>
          <p:cNvSpPr/>
          <p:nvPr/>
        </p:nvSpPr>
        <p:spPr>
          <a:xfrm>
            <a:off x="761512" y="5140115"/>
            <a:ext cx="3047903" cy="612605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稻壳儿_刀客儿出品_14"/>
          <p:cNvSpPr/>
          <p:nvPr/>
        </p:nvSpPr>
        <p:spPr>
          <a:xfrm>
            <a:off x="2207626" y="4726778"/>
            <a:ext cx="1618049" cy="340415"/>
          </a:xfrm>
          <a:prstGeom prst="rect">
            <a:avLst/>
          </a:prstGeom>
          <a:solidFill>
            <a:schemeClr val="accent4"/>
          </a:solidFill>
        </p:spPr>
        <p:txBody>
          <a:bodyPr wrap="none" lIns="90000" tIns="46800" rIns="90000" bIns="46800">
            <a:spAutoFit/>
          </a:bodyPr>
          <a:lstStyle/>
          <a:p>
            <a:pPr algn="r"/>
            <a:r>
              <a:rPr lang="zh-CN" altLang="en-US" sz="1598" b="1">
                <a:solidFill>
                  <a:schemeClr val="bg1"/>
                </a:solidFill>
              </a:rPr>
              <a:t>在这里添加标题</a:t>
            </a:r>
            <a:endParaRPr lang="en-US" sz="1598" b="1" dirty="0">
              <a:solidFill>
                <a:schemeClr val="bg1"/>
              </a:solidFill>
            </a:endParaRPr>
          </a:p>
        </p:txBody>
      </p:sp>
      <p:sp>
        <p:nvSpPr>
          <p:cNvPr id="47" name="稻壳儿_刀客儿出品_15"/>
          <p:cNvSpPr/>
          <p:nvPr/>
        </p:nvSpPr>
        <p:spPr>
          <a:xfrm>
            <a:off x="8317579" y="5140115"/>
            <a:ext cx="3083297" cy="612605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稻壳儿_刀客儿出品_16"/>
          <p:cNvSpPr/>
          <p:nvPr/>
        </p:nvSpPr>
        <p:spPr>
          <a:xfrm>
            <a:off x="8317579" y="4726778"/>
            <a:ext cx="1618048" cy="340415"/>
          </a:xfrm>
          <a:prstGeom prst="rect">
            <a:avLst/>
          </a:prstGeom>
          <a:solidFill>
            <a:schemeClr val="accent5"/>
          </a:solidFill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1598" b="1">
                <a:solidFill>
                  <a:schemeClr val="bg1"/>
                </a:solidFill>
              </a:rPr>
              <a:t>在这里添加标题</a:t>
            </a:r>
            <a:endParaRPr lang="en-US" sz="1598" b="1" dirty="0">
              <a:solidFill>
                <a:schemeClr val="bg1"/>
              </a:solidFill>
            </a:endParaRPr>
          </a:p>
        </p:txBody>
      </p:sp>
      <p:sp>
        <p:nvSpPr>
          <p:cNvPr id="49" name="稻壳儿_刀客儿出品_17">
            <a:extLst>
              <a:ext uri="{FF2B5EF4-FFF2-40B4-BE49-F238E27FC236}">
                <a16:creationId xmlns:a16="http://schemas.microsoft.com/office/drawing/2014/main" id="{226FDC42-212D-42CA-B8B0-74451082BBE8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50" name="稻壳儿_刀客儿出品_18">
            <a:extLst>
              <a:ext uri="{FF2B5EF4-FFF2-40B4-BE49-F238E27FC236}">
                <a16:creationId xmlns:a16="http://schemas.microsoft.com/office/drawing/2014/main" id="{27C6B8DD-F2CD-49E6-9E82-6062B255A3E1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68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24" grpId="0" animBg="1"/>
      <p:bldP spid="35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_刀客儿出品_1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8068236" y="1080051"/>
            <a:ext cx="3052482" cy="21799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5" name="稻壳儿_刀客儿出品_2">
            <a:extLst>
              <a:ext uri="{FF2B5EF4-FFF2-40B4-BE49-F238E27FC236}">
                <a16:creationId xmlns:a16="http://schemas.microsoft.com/office/drawing/2014/main" id="{8992CFD9-E876-4FBD-BC7A-E9E31CC686AF}"/>
              </a:ext>
            </a:extLst>
          </p:cNvPr>
          <p:cNvSpPr txBox="1"/>
          <p:nvPr/>
        </p:nvSpPr>
        <p:spPr>
          <a:xfrm>
            <a:off x="4567377" y="5163745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b="1" dirty="0">
              <a:solidFill>
                <a:schemeClr val="accent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稻壳儿_刀客儿出品_3">
            <a:extLst>
              <a:ext uri="{FF2B5EF4-FFF2-40B4-BE49-F238E27FC236}">
                <a16:creationId xmlns:a16="http://schemas.microsoft.com/office/drawing/2014/main" id="{DED07CEE-6D8B-47F7-8C6C-F0BD294CC9DC}"/>
              </a:ext>
            </a:extLst>
          </p:cNvPr>
          <p:cNvSpPr/>
          <p:nvPr/>
        </p:nvSpPr>
        <p:spPr>
          <a:xfrm>
            <a:off x="4823055" y="5777947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Text Here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_刀客儿出品_4"/>
          <p:cNvSpPr txBox="1"/>
          <p:nvPr/>
        </p:nvSpPr>
        <p:spPr>
          <a:xfrm>
            <a:off x="9065979" y="1504891"/>
            <a:ext cx="1013717" cy="27918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ru-RU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稻壳儿_刀客儿出品_5"/>
          <p:cNvSpPr txBox="1"/>
          <p:nvPr/>
        </p:nvSpPr>
        <p:spPr>
          <a:xfrm>
            <a:off x="9065979" y="2030452"/>
            <a:ext cx="1013717" cy="27918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ru-RU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稻壳儿_刀客儿出品_6"/>
          <p:cNvSpPr txBox="1"/>
          <p:nvPr/>
        </p:nvSpPr>
        <p:spPr>
          <a:xfrm>
            <a:off x="9065979" y="2556013"/>
            <a:ext cx="1013717" cy="27918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ru-RU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稻壳儿_刀客儿出品_7"/>
          <p:cNvSpPr txBox="1"/>
          <p:nvPr/>
        </p:nvSpPr>
        <p:spPr>
          <a:xfrm>
            <a:off x="1266929" y="4135904"/>
            <a:ext cx="9658142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eros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pic>
        <p:nvPicPr>
          <p:cNvPr id="4" name="稻壳儿_刀客儿出品_8">
            <a:extLst>
              <a:ext uri="{FF2B5EF4-FFF2-40B4-BE49-F238E27FC236}">
                <a16:creationId xmlns:a16="http://schemas.microsoft.com/office/drawing/2014/main" id="{A8C196A0-AED9-48A2-A263-EAD7F148E1CB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7" b="268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558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  <p:bldP spid="14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1860" y="2446032"/>
            <a:ext cx="1528280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PART.03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738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_刀客儿出品_1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10085295" y="1750735"/>
            <a:ext cx="2106706" cy="17550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8" name="稻壳儿_刀客儿出品_2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7061167" y="0"/>
            <a:ext cx="1410480" cy="3501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9" name="稻壳儿_刀客儿出品_3">
            <a:extLst>
              <a:ext uri="{FF2B5EF4-FFF2-40B4-BE49-F238E27FC236}">
                <a16:creationId xmlns:a16="http://schemas.microsoft.com/office/drawing/2014/main" id="{8992CFD9-E876-4FBD-BC7A-E9E31CC686AF}"/>
              </a:ext>
            </a:extLst>
          </p:cNvPr>
          <p:cNvSpPr txBox="1"/>
          <p:nvPr/>
        </p:nvSpPr>
        <p:spPr>
          <a:xfrm>
            <a:off x="1287764" y="1458347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b="1" dirty="0">
              <a:solidFill>
                <a:schemeClr val="accent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稻壳儿_刀客儿出品_4">
            <a:extLst>
              <a:ext uri="{FF2B5EF4-FFF2-40B4-BE49-F238E27FC236}">
                <a16:creationId xmlns:a16="http://schemas.microsoft.com/office/drawing/2014/main" id="{DED07CEE-6D8B-47F7-8C6C-F0BD294CC9DC}"/>
              </a:ext>
            </a:extLst>
          </p:cNvPr>
          <p:cNvSpPr/>
          <p:nvPr/>
        </p:nvSpPr>
        <p:spPr>
          <a:xfrm>
            <a:off x="1301620" y="2072549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Text Here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稻壳儿_刀客儿出品_5"/>
          <p:cNvSpPr txBox="1"/>
          <p:nvPr/>
        </p:nvSpPr>
        <p:spPr>
          <a:xfrm>
            <a:off x="1287764" y="3736561"/>
            <a:ext cx="4279186" cy="144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Interactively transform cutting-edge intellectual capital after sticky e-commerce. Dramatically generate user-centric portals without timely functionalities. Interactively procrastinate backward-compatible web services without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稻壳儿_刀客儿出品_6">
            <a:extLst>
              <a:ext uri="{FF2B5EF4-FFF2-40B4-BE49-F238E27FC236}">
                <a16:creationId xmlns:a16="http://schemas.microsoft.com/office/drawing/2014/main" id="{9022D918-00B5-49AF-BD42-939824870367}"/>
              </a:ext>
            </a:extLst>
          </p:cNvPr>
          <p:cNvSpPr txBox="1"/>
          <p:nvPr/>
        </p:nvSpPr>
        <p:spPr>
          <a:xfrm>
            <a:off x="1287764" y="3034772"/>
            <a:ext cx="752129" cy="50257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2666" dirty="0">
                <a:solidFill>
                  <a:schemeClr val="accent4"/>
                </a:solidFill>
                <a:cs typeface="+mn-ea"/>
                <a:sym typeface="+mn-lt"/>
              </a:rPr>
              <a:t>789</a:t>
            </a:r>
          </a:p>
        </p:txBody>
      </p:sp>
      <p:sp>
        <p:nvSpPr>
          <p:cNvPr id="23" name="稻壳儿_刀客儿出品_7">
            <a:extLst>
              <a:ext uri="{FF2B5EF4-FFF2-40B4-BE49-F238E27FC236}">
                <a16:creationId xmlns:a16="http://schemas.microsoft.com/office/drawing/2014/main" id="{DA0610A1-49C9-4283-98FC-7D386BB6D572}"/>
              </a:ext>
            </a:extLst>
          </p:cNvPr>
          <p:cNvSpPr/>
          <p:nvPr/>
        </p:nvSpPr>
        <p:spPr>
          <a:xfrm>
            <a:off x="2045647" y="3131079"/>
            <a:ext cx="899903" cy="30995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稻壳儿_刀客儿出品_8">
            <a:extLst>
              <a:ext uri="{FF2B5EF4-FFF2-40B4-BE49-F238E27FC236}">
                <a16:creationId xmlns:a16="http://schemas.microsoft.com/office/drawing/2014/main" id="{D2E13A30-2EF3-4272-813B-363D47FD07D7}"/>
              </a:ext>
            </a:extLst>
          </p:cNvPr>
          <p:cNvSpPr txBox="1"/>
          <p:nvPr/>
        </p:nvSpPr>
        <p:spPr>
          <a:xfrm>
            <a:off x="3197776" y="3034772"/>
            <a:ext cx="752129" cy="50257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2666" dirty="0">
                <a:solidFill>
                  <a:schemeClr val="accent4"/>
                </a:solidFill>
                <a:cs typeface="+mn-ea"/>
                <a:sym typeface="+mn-lt"/>
              </a:rPr>
              <a:t>532</a:t>
            </a:r>
          </a:p>
        </p:txBody>
      </p:sp>
      <p:sp>
        <p:nvSpPr>
          <p:cNvPr id="25" name="稻壳儿_刀客儿出品_9">
            <a:extLst>
              <a:ext uri="{FF2B5EF4-FFF2-40B4-BE49-F238E27FC236}">
                <a16:creationId xmlns:a16="http://schemas.microsoft.com/office/drawing/2014/main" id="{DF841405-771C-481C-8817-D74F2CCBAAEE}"/>
              </a:ext>
            </a:extLst>
          </p:cNvPr>
          <p:cNvSpPr/>
          <p:nvPr/>
        </p:nvSpPr>
        <p:spPr>
          <a:xfrm>
            <a:off x="3991097" y="3131079"/>
            <a:ext cx="899903" cy="30995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稻壳儿_刀客儿出品_10">
            <a:extLst>
              <a:ext uri="{FF2B5EF4-FFF2-40B4-BE49-F238E27FC236}">
                <a16:creationId xmlns:a16="http://schemas.microsoft.com/office/drawing/2014/main" id="{FD4FF247-104B-40FA-AE37-27153B005348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/>
      </p:pic>
      <p:pic>
        <p:nvPicPr>
          <p:cNvPr id="7" name="稻壳儿_刀客儿出品_11">
            <a:extLst>
              <a:ext uri="{FF2B5EF4-FFF2-40B4-BE49-F238E27FC236}">
                <a16:creationId xmlns:a16="http://schemas.microsoft.com/office/drawing/2014/main" id="{78D738A2-3FC5-4BF7-9102-500E890A0F3E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677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_刀客儿出品_1"/>
          <p:cNvSpPr>
            <a:spLocks noChangeArrowheads="1"/>
          </p:cNvSpPr>
          <p:nvPr/>
        </p:nvSpPr>
        <p:spPr bwMode="auto">
          <a:xfrm>
            <a:off x="5360993" y="5929318"/>
            <a:ext cx="1444475" cy="334891"/>
          </a:xfrm>
          <a:custGeom>
            <a:avLst/>
            <a:gdLst>
              <a:gd name="T0" fmla="*/ 1128 w 2248"/>
              <a:gd name="T1" fmla="*/ 0 h 526"/>
              <a:gd name="T2" fmla="*/ 1128 w 2248"/>
              <a:gd name="T3" fmla="*/ 0 h 526"/>
              <a:gd name="T4" fmla="*/ 0 w 2248"/>
              <a:gd name="T5" fmla="*/ 263 h 526"/>
              <a:gd name="T6" fmla="*/ 1128 w 2248"/>
              <a:gd name="T7" fmla="*/ 525 h 526"/>
              <a:gd name="T8" fmla="*/ 2247 w 2248"/>
              <a:gd name="T9" fmla="*/ 263 h 526"/>
              <a:gd name="T10" fmla="*/ 1733 w 2248"/>
              <a:gd name="T11" fmla="*/ 40 h 526"/>
              <a:gd name="T12" fmla="*/ 1733 w 2248"/>
              <a:gd name="T13" fmla="*/ 60 h 526"/>
              <a:gd name="T14" fmla="*/ 1733 w 2248"/>
              <a:gd name="T15" fmla="*/ 60 h 526"/>
              <a:gd name="T16" fmla="*/ 1472 w 2248"/>
              <a:gd name="T17" fmla="*/ 292 h 526"/>
              <a:gd name="T18" fmla="*/ 1220 w 2248"/>
              <a:gd name="T19" fmla="*/ 60 h 526"/>
              <a:gd name="T20" fmla="*/ 1220 w 2248"/>
              <a:gd name="T21" fmla="*/ 0 h 526"/>
              <a:gd name="T22" fmla="*/ 1128 w 2248"/>
              <a:gd name="T23" fmla="*/ 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48" h="526">
                <a:moveTo>
                  <a:pt x="1128" y="0"/>
                </a:moveTo>
                <a:lnTo>
                  <a:pt x="1128" y="0"/>
                </a:lnTo>
                <a:cubicBezTo>
                  <a:pt x="503" y="0"/>
                  <a:pt x="0" y="121"/>
                  <a:pt x="0" y="263"/>
                </a:cubicBezTo>
                <a:cubicBezTo>
                  <a:pt x="0" y="404"/>
                  <a:pt x="503" y="525"/>
                  <a:pt x="1128" y="525"/>
                </a:cubicBezTo>
                <a:cubicBezTo>
                  <a:pt x="1744" y="525"/>
                  <a:pt x="2247" y="404"/>
                  <a:pt x="2247" y="263"/>
                </a:cubicBezTo>
                <a:cubicBezTo>
                  <a:pt x="2247" y="172"/>
                  <a:pt x="2035" y="91"/>
                  <a:pt x="1733" y="40"/>
                </a:cubicBezTo>
                <a:cubicBezTo>
                  <a:pt x="1733" y="60"/>
                  <a:pt x="1733" y="60"/>
                  <a:pt x="1733" y="60"/>
                </a:cubicBezTo>
                <a:lnTo>
                  <a:pt x="1733" y="60"/>
                </a:lnTo>
                <a:cubicBezTo>
                  <a:pt x="1733" y="192"/>
                  <a:pt x="1613" y="292"/>
                  <a:pt x="1472" y="292"/>
                </a:cubicBezTo>
                <a:cubicBezTo>
                  <a:pt x="1329" y="292"/>
                  <a:pt x="1220" y="192"/>
                  <a:pt x="1220" y="60"/>
                </a:cubicBezTo>
                <a:cubicBezTo>
                  <a:pt x="1220" y="0"/>
                  <a:pt x="1220" y="0"/>
                  <a:pt x="1220" y="0"/>
                </a:cubicBezTo>
                <a:cubicBezTo>
                  <a:pt x="1189" y="0"/>
                  <a:pt x="1159" y="0"/>
                  <a:pt x="112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5" name="稻壳儿_刀客儿出品_2"/>
          <p:cNvSpPr>
            <a:spLocks noChangeArrowheads="1"/>
          </p:cNvSpPr>
          <p:nvPr/>
        </p:nvSpPr>
        <p:spPr bwMode="auto">
          <a:xfrm>
            <a:off x="5789510" y="2149030"/>
            <a:ext cx="595952" cy="593153"/>
          </a:xfrm>
          <a:custGeom>
            <a:avLst/>
            <a:gdLst>
              <a:gd name="T0" fmla="*/ 463 w 929"/>
              <a:gd name="T1" fmla="*/ 927 h 928"/>
              <a:gd name="T2" fmla="*/ 463 w 929"/>
              <a:gd name="T3" fmla="*/ 927 h 928"/>
              <a:gd name="T4" fmla="*/ 928 w 929"/>
              <a:gd name="T5" fmla="*/ 465 h 928"/>
              <a:gd name="T6" fmla="*/ 463 w 929"/>
              <a:gd name="T7" fmla="*/ 0 h 928"/>
              <a:gd name="T8" fmla="*/ 0 w 929"/>
              <a:gd name="T9" fmla="*/ 465 h 928"/>
              <a:gd name="T10" fmla="*/ 463 w 929"/>
              <a:gd name="T11" fmla="*/ 927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9" h="928">
                <a:moveTo>
                  <a:pt x="463" y="927"/>
                </a:moveTo>
                <a:lnTo>
                  <a:pt x="463" y="927"/>
                </a:lnTo>
                <a:cubicBezTo>
                  <a:pt x="725" y="927"/>
                  <a:pt x="928" y="715"/>
                  <a:pt x="928" y="465"/>
                </a:cubicBezTo>
                <a:cubicBezTo>
                  <a:pt x="928" y="201"/>
                  <a:pt x="725" y="0"/>
                  <a:pt x="463" y="0"/>
                </a:cubicBezTo>
                <a:cubicBezTo>
                  <a:pt x="211" y="0"/>
                  <a:pt x="0" y="201"/>
                  <a:pt x="0" y="465"/>
                </a:cubicBezTo>
                <a:cubicBezTo>
                  <a:pt x="0" y="715"/>
                  <a:pt x="211" y="927"/>
                  <a:pt x="463" y="92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6" name="稻壳儿_刀客儿出品_3"/>
          <p:cNvSpPr>
            <a:spLocks noChangeArrowheads="1"/>
          </p:cNvSpPr>
          <p:nvPr/>
        </p:nvSpPr>
        <p:spPr bwMode="auto">
          <a:xfrm>
            <a:off x="6530192" y="3451698"/>
            <a:ext cx="269599" cy="828712"/>
          </a:xfrm>
          <a:custGeom>
            <a:avLst/>
            <a:gdLst>
              <a:gd name="T0" fmla="*/ 424 w 425"/>
              <a:gd name="T1" fmla="*/ 1292 h 1293"/>
              <a:gd name="T2" fmla="*/ 424 w 425"/>
              <a:gd name="T3" fmla="*/ 0 h 1293"/>
              <a:gd name="T4" fmla="*/ 0 w 425"/>
              <a:gd name="T5" fmla="*/ 0 h 1293"/>
              <a:gd name="T6" fmla="*/ 0 w 425"/>
              <a:gd name="T7" fmla="*/ 1292 h 1293"/>
              <a:gd name="T8" fmla="*/ 424 w 425"/>
              <a:gd name="T9" fmla="*/ 1292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1293">
                <a:moveTo>
                  <a:pt x="424" y="1292"/>
                </a:moveTo>
                <a:lnTo>
                  <a:pt x="424" y="0"/>
                </a:lnTo>
                <a:lnTo>
                  <a:pt x="0" y="0"/>
                </a:lnTo>
                <a:lnTo>
                  <a:pt x="0" y="1292"/>
                </a:lnTo>
                <a:lnTo>
                  <a:pt x="424" y="1292"/>
                </a:lnTo>
              </a:path>
            </a:pathLst>
          </a:custGeom>
          <a:solidFill>
            <a:srgbClr val="119DA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7" name="稻壳儿_刀客儿出品_4"/>
          <p:cNvSpPr>
            <a:spLocks noChangeArrowheads="1"/>
          </p:cNvSpPr>
          <p:nvPr/>
        </p:nvSpPr>
        <p:spPr bwMode="auto">
          <a:xfrm>
            <a:off x="6530192" y="3451698"/>
            <a:ext cx="269599" cy="828712"/>
          </a:xfrm>
          <a:custGeom>
            <a:avLst/>
            <a:gdLst>
              <a:gd name="T0" fmla="*/ 424 w 425"/>
              <a:gd name="T1" fmla="*/ 1292 h 1293"/>
              <a:gd name="T2" fmla="*/ 424 w 425"/>
              <a:gd name="T3" fmla="*/ 0 h 1293"/>
              <a:gd name="T4" fmla="*/ 0 w 425"/>
              <a:gd name="T5" fmla="*/ 0 h 1293"/>
              <a:gd name="T6" fmla="*/ 0 w 425"/>
              <a:gd name="T7" fmla="*/ 1292 h 1293"/>
              <a:gd name="T8" fmla="*/ 424 w 425"/>
              <a:gd name="T9" fmla="*/ 1292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1293">
                <a:moveTo>
                  <a:pt x="424" y="1292"/>
                </a:moveTo>
                <a:lnTo>
                  <a:pt x="424" y="0"/>
                </a:lnTo>
                <a:lnTo>
                  <a:pt x="0" y="0"/>
                </a:lnTo>
                <a:lnTo>
                  <a:pt x="0" y="1292"/>
                </a:lnTo>
                <a:lnTo>
                  <a:pt x="424" y="1292"/>
                </a:lnTo>
              </a:path>
            </a:pathLst>
          </a:custGeom>
          <a:solidFill>
            <a:srgbClr val="119DA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8" name="稻壳儿_刀客儿出品_5"/>
          <p:cNvSpPr>
            <a:spLocks noChangeArrowheads="1"/>
          </p:cNvSpPr>
          <p:nvPr/>
        </p:nvSpPr>
        <p:spPr bwMode="auto">
          <a:xfrm>
            <a:off x="6530192" y="4348523"/>
            <a:ext cx="269599" cy="173121"/>
          </a:xfrm>
          <a:custGeom>
            <a:avLst/>
            <a:gdLst>
              <a:gd name="T0" fmla="*/ 0 w 425"/>
              <a:gd name="T1" fmla="*/ 0 h 274"/>
              <a:gd name="T2" fmla="*/ 0 w 425"/>
              <a:gd name="T3" fmla="*/ 0 h 274"/>
              <a:gd name="T4" fmla="*/ 212 w 425"/>
              <a:gd name="T5" fmla="*/ 273 h 274"/>
              <a:gd name="T6" fmla="*/ 424 w 425"/>
              <a:gd name="T7" fmla="*/ 0 h 274"/>
              <a:gd name="T8" fmla="*/ 0 w 425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274">
                <a:moveTo>
                  <a:pt x="0" y="0"/>
                </a:moveTo>
                <a:lnTo>
                  <a:pt x="0" y="0"/>
                </a:lnTo>
                <a:cubicBezTo>
                  <a:pt x="20" y="181"/>
                  <a:pt x="101" y="273"/>
                  <a:pt x="212" y="273"/>
                </a:cubicBezTo>
                <a:cubicBezTo>
                  <a:pt x="322" y="273"/>
                  <a:pt x="413" y="181"/>
                  <a:pt x="424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19DA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9" name="稻壳儿_刀客儿出品_6"/>
          <p:cNvSpPr>
            <a:spLocks noChangeArrowheads="1"/>
          </p:cNvSpPr>
          <p:nvPr/>
        </p:nvSpPr>
        <p:spPr bwMode="auto">
          <a:xfrm>
            <a:off x="5360992" y="2835839"/>
            <a:ext cx="1438799" cy="556259"/>
          </a:xfrm>
          <a:custGeom>
            <a:avLst/>
            <a:gdLst>
              <a:gd name="T0" fmla="*/ 433 w 2239"/>
              <a:gd name="T1" fmla="*/ 869 h 870"/>
              <a:gd name="T2" fmla="*/ 433 w 2239"/>
              <a:gd name="T3" fmla="*/ 869 h 870"/>
              <a:gd name="T4" fmla="*/ 433 w 2239"/>
              <a:gd name="T5" fmla="*/ 666 h 870"/>
              <a:gd name="T6" fmla="*/ 534 w 2239"/>
              <a:gd name="T7" fmla="*/ 666 h 870"/>
              <a:gd name="T8" fmla="*/ 534 w 2239"/>
              <a:gd name="T9" fmla="*/ 869 h 870"/>
              <a:gd name="T10" fmla="*/ 1733 w 2239"/>
              <a:gd name="T11" fmla="*/ 869 h 870"/>
              <a:gd name="T12" fmla="*/ 1733 w 2239"/>
              <a:gd name="T13" fmla="*/ 666 h 870"/>
              <a:gd name="T14" fmla="*/ 1814 w 2239"/>
              <a:gd name="T15" fmla="*/ 666 h 870"/>
              <a:gd name="T16" fmla="*/ 1814 w 2239"/>
              <a:gd name="T17" fmla="*/ 869 h 870"/>
              <a:gd name="T18" fmla="*/ 2238 w 2239"/>
              <a:gd name="T19" fmla="*/ 869 h 870"/>
              <a:gd name="T20" fmla="*/ 2238 w 2239"/>
              <a:gd name="T21" fmla="*/ 293 h 870"/>
              <a:gd name="T22" fmla="*/ 2238 w 2239"/>
              <a:gd name="T23" fmla="*/ 284 h 870"/>
              <a:gd name="T24" fmla="*/ 1966 w 2239"/>
              <a:gd name="T25" fmla="*/ 0 h 870"/>
              <a:gd name="T26" fmla="*/ 270 w 2239"/>
              <a:gd name="T27" fmla="*/ 0 h 870"/>
              <a:gd name="T28" fmla="*/ 0 w 2239"/>
              <a:gd name="T29" fmla="*/ 284 h 870"/>
              <a:gd name="T30" fmla="*/ 0 w 2239"/>
              <a:gd name="T31" fmla="*/ 293 h 870"/>
              <a:gd name="T32" fmla="*/ 0 w 2239"/>
              <a:gd name="T33" fmla="*/ 869 h 870"/>
              <a:gd name="T34" fmla="*/ 433 w 2239"/>
              <a:gd name="T35" fmla="*/ 869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39" h="870">
                <a:moveTo>
                  <a:pt x="433" y="869"/>
                </a:moveTo>
                <a:lnTo>
                  <a:pt x="433" y="869"/>
                </a:lnTo>
                <a:cubicBezTo>
                  <a:pt x="433" y="666"/>
                  <a:pt x="433" y="666"/>
                  <a:pt x="433" y="666"/>
                </a:cubicBezTo>
                <a:cubicBezTo>
                  <a:pt x="534" y="666"/>
                  <a:pt x="534" y="666"/>
                  <a:pt x="534" y="666"/>
                </a:cubicBezTo>
                <a:cubicBezTo>
                  <a:pt x="534" y="869"/>
                  <a:pt x="534" y="869"/>
                  <a:pt x="534" y="869"/>
                </a:cubicBezTo>
                <a:cubicBezTo>
                  <a:pt x="1733" y="869"/>
                  <a:pt x="1733" y="869"/>
                  <a:pt x="1733" y="869"/>
                </a:cubicBezTo>
                <a:cubicBezTo>
                  <a:pt x="1733" y="666"/>
                  <a:pt x="1733" y="666"/>
                  <a:pt x="1733" y="666"/>
                </a:cubicBezTo>
                <a:cubicBezTo>
                  <a:pt x="1814" y="666"/>
                  <a:pt x="1814" y="666"/>
                  <a:pt x="1814" y="666"/>
                </a:cubicBezTo>
                <a:cubicBezTo>
                  <a:pt x="1814" y="869"/>
                  <a:pt x="1814" y="869"/>
                  <a:pt x="1814" y="869"/>
                </a:cubicBezTo>
                <a:cubicBezTo>
                  <a:pt x="2238" y="869"/>
                  <a:pt x="2238" y="869"/>
                  <a:pt x="2238" y="869"/>
                </a:cubicBezTo>
                <a:cubicBezTo>
                  <a:pt x="2238" y="293"/>
                  <a:pt x="2238" y="293"/>
                  <a:pt x="2238" y="293"/>
                </a:cubicBezTo>
                <a:lnTo>
                  <a:pt x="2238" y="284"/>
                </a:lnTo>
                <a:cubicBezTo>
                  <a:pt x="2238" y="132"/>
                  <a:pt x="2116" y="0"/>
                  <a:pt x="1966" y="0"/>
                </a:cubicBezTo>
                <a:cubicBezTo>
                  <a:pt x="270" y="0"/>
                  <a:pt x="270" y="0"/>
                  <a:pt x="270" y="0"/>
                </a:cubicBezTo>
                <a:cubicBezTo>
                  <a:pt x="130" y="0"/>
                  <a:pt x="9" y="132"/>
                  <a:pt x="0" y="284"/>
                </a:cubicBezTo>
                <a:lnTo>
                  <a:pt x="0" y="293"/>
                </a:lnTo>
                <a:cubicBezTo>
                  <a:pt x="0" y="869"/>
                  <a:pt x="0" y="869"/>
                  <a:pt x="0" y="869"/>
                </a:cubicBezTo>
                <a:cubicBezTo>
                  <a:pt x="433" y="869"/>
                  <a:pt x="433" y="869"/>
                  <a:pt x="433" y="8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0" name="稻壳儿_刀客儿出品_7"/>
          <p:cNvSpPr>
            <a:spLocks noChangeArrowheads="1"/>
          </p:cNvSpPr>
          <p:nvPr/>
        </p:nvSpPr>
        <p:spPr bwMode="auto">
          <a:xfrm>
            <a:off x="5360993" y="3451698"/>
            <a:ext cx="275273" cy="828712"/>
          </a:xfrm>
          <a:custGeom>
            <a:avLst/>
            <a:gdLst>
              <a:gd name="T0" fmla="*/ 433 w 434"/>
              <a:gd name="T1" fmla="*/ 1292 h 1293"/>
              <a:gd name="T2" fmla="*/ 433 w 434"/>
              <a:gd name="T3" fmla="*/ 0 h 1293"/>
              <a:gd name="T4" fmla="*/ 0 w 434"/>
              <a:gd name="T5" fmla="*/ 0 h 1293"/>
              <a:gd name="T6" fmla="*/ 0 w 434"/>
              <a:gd name="T7" fmla="*/ 1292 h 1293"/>
              <a:gd name="T8" fmla="*/ 433 w 434"/>
              <a:gd name="T9" fmla="*/ 1292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4" h="1293">
                <a:moveTo>
                  <a:pt x="433" y="1292"/>
                </a:moveTo>
                <a:lnTo>
                  <a:pt x="433" y="0"/>
                </a:lnTo>
                <a:lnTo>
                  <a:pt x="0" y="0"/>
                </a:lnTo>
                <a:lnTo>
                  <a:pt x="0" y="1292"/>
                </a:lnTo>
                <a:lnTo>
                  <a:pt x="433" y="1292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1" name="稻壳儿_刀客儿出品_8"/>
          <p:cNvSpPr>
            <a:spLocks noChangeArrowheads="1"/>
          </p:cNvSpPr>
          <p:nvPr/>
        </p:nvSpPr>
        <p:spPr bwMode="auto">
          <a:xfrm>
            <a:off x="5360992" y="4348523"/>
            <a:ext cx="269599" cy="173121"/>
          </a:xfrm>
          <a:custGeom>
            <a:avLst/>
            <a:gdLst>
              <a:gd name="T0" fmla="*/ 0 w 423"/>
              <a:gd name="T1" fmla="*/ 0 h 274"/>
              <a:gd name="T2" fmla="*/ 0 w 423"/>
              <a:gd name="T3" fmla="*/ 0 h 274"/>
              <a:gd name="T4" fmla="*/ 210 w 423"/>
              <a:gd name="T5" fmla="*/ 273 h 274"/>
              <a:gd name="T6" fmla="*/ 422 w 423"/>
              <a:gd name="T7" fmla="*/ 0 h 274"/>
              <a:gd name="T8" fmla="*/ 0 w 423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3" h="274">
                <a:moveTo>
                  <a:pt x="0" y="0"/>
                </a:moveTo>
                <a:lnTo>
                  <a:pt x="0" y="0"/>
                </a:lnTo>
                <a:cubicBezTo>
                  <a:pt x="20" y="181"/>
                  <a:pt x="110" y="273"/>
                  <a:pt x="210" y="273"/>
                </a:cubicBezTo>
                <a:cubicBezTo>
                  <a:pt x="322" y="273"/>
                  <a:pt x="413" y="181"/>
                  <a:pt x="422" y="0"/>
                </a:cubicBezTo>
                <a:lnTo>
                  <a:pt x="0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2" name="稻壳儿_刀客儿出品_9"/>
          <p:cNvSpPr>
            <a:spLocks noChangeArrowheads="1"/>
          </p:cNvSpPr>
          <p:nvPr/>
        </p:nvSpPr>
        <p:spPr bwMode="auto">
          <a:xfrm>
            <a:off x="5707212" y="3451698"/>
            <a:ext cx="769062" cy="828712"/>
          </a:xfrm>
          <a:custGeom>
            <a:avLst/>
            <a:gdLst>
              <a:gd name="T0" fmla="*/ 1199 w 1200"/>
              <a:gd name="T1" fmla="*/ 1292 h 1293"/>
              <a:gd name="T2" fmla="*/ 1199 w 1200"/>
              <a:gd name="T3" fmla="*/ 0 h 1293"/>
              <a:gd name="T4" fmla="*/ 0 w 1200"/>
              <a:gd name="T5" fmla="*/ 0 h 1293"/>
              <a:gd name="T6" fmla="*/ 0 w 1200"/>
              <a:gd name="T7" fmla="*/ 1292 h 1293"/>
              <a:gd name="T8" fmla="*/ 1199 w 1200"/>
              <a:gd name="T9" fmla="*/ 1292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" h="1293">
                <a:moveTo>
                  <a:pt x="1199" y="1292"/>
                </a:moveTo>
                <a:lnTo>
                  <a:pt x="1199" y="0"/>
                </a:lnTo>
                <a:lnTo>
                  <a:pt x="0" y="0"/>
                </a:lnTo>
                <a:lnTo>
                  <a:pt x="0" y="1292"/>
                </a:lnTo>
                <a:lnTo>
                  <a:pt x="1199" y="1292"/>
                </a:lnTo>
              </a:path>
            </a:pathLst>
          </a:custGeom>
          <a:solidFill>
            <a:srgbClr val="119DA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3" name="稻壳儿_刀客儿出品_10"/>
          <p:cNvSpPr>
            <a:spLocks noChangeArrowheads="1"/>
          </p:cNvSpPr>
          <p:nvPr/>
        </p:nvSpPr>
        <p:spPr bwMode="auto">
          <a:xfrm>
            <a:off x="5707212" y="3451698"/>
            <a:ext cx="769062" cy="828712"/>
          </a:xfrm>
          <a:custGeom>
            <a:avLst/>
            <a:gdLst>
              <a:gd name="T0" fmla="*/ 1199 w 1200"/>
              <a:gd name="T1" fmla="*/ 1292 h 1293"/>
              <a:gd name="T2" fmla="*/ 1199 w 1200"/>
              <a:gd name="T3" fmla="*/ 0 h 1293"/>
              <a:gd name="T4" fmla="*/ 0 w 1200"/>
              <a:gd name="T5" fmla="*/ 0 h 1293"/>
              <a:gd name="T6" fmla="*/ 0 w 1200"/>
              <a:gd name="T7" fmla="*/ 1292 h 1293"/>
              <a:gd name="T8" fmla="*/ 1199 w 1200"/>
              <a:gd name="T9" fmla="*/ 1292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" h="1293">
                <a:moveTo>
                  <a:pt x="1199" y="1292"/>
                </a:moveTo>
                <a:lnTo>
                  <a:pt x="1199" y="0"/>
                </a:lnTo>
                <a:lnTo>
                  <a:pt x="0" y="0"/>
                </a:lnTo>
                <a:lnTo>
                  <a:pt x="0" y="1292"/>
                </a:lnTo>
                <a:lnTo>
                  <a:pt x="1199" y="1292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4" name="稻壳儿_刀客儿出品_11"/>
          <p:cNvSpPr>
            <a:spLocks noChangeArrowheads="1"/>
          </p:cNvSpPr>
          <p:nvPr/>
        </p:nvSpPr>
        <p:spPr bwMode="auto">
          <a:xfrm>
            <a:off x="5707212" y="4348522"/>
            <a:ext cx="769062" cy="1081298"/>
          </a:xfrm>
          <a:custGeom>
            <a:avLst/>
            <a:gdLst>
              <a:gd name="T0" fmla="*/ 0 w 1200"/>
              <a:gd name="T1" fmla="*/ 1684 h 1685"/>
              <a:gd name="T2" fmla="*/ 0 w 1200"/>
              <a:gd name="T3" fmla="*/ 1684 h 1685"/>
              <a:gd name="T4" fmla="*/ 514 w 1200"/>
              <a:gd name="T5" fmla="*/ 1684 h 1685"/>
              <a:gd name="T6" fmla="*/ 514 w 1200"/>
              <a:gd name="T7" fmla="*/ 445 h 1685"/>
              <a:gd name="T8" fmla="*/ 686 w 1200"/>
              <a:gd name="T9" fmla="*/ 445 h 1685"/>
              <a:gd name="T10" fmla="*/ 686 w 1200"/>
              <a:gd name="T11" fmla="*/ 1684 h 1685"/>
              <a:gd name="T12" fmla="*/ 1199 w 1200"/>
              <a:gd name="T13" fmla="*/ 1684 h 1685"/>
              <a:gd name="T14" fmla="*/ 1199 w 1200"/>
              <a:gd name="T15" fmla="*/ 81 h 1685"/>
              <a:gd name="T16" fmla="*/ 1199 w 1200"/>
              <a:gd name="T17" fmla="*/ 81 h 1685"/>
              <a:gd name="T18" fmla="*/ 1199 w 1200"/>
              <a:gd name="T19" fmla="*/ 72 h 1685"/>
              <a:gd name="T20" fmla="*/ 1199 w 1200"/>
              <a:gd name="T21" fmla="*/ 0 h 1685"/>
              <a:gd name="T22" fmla="*/ 0 w 1200"/>
              <a:gd name="T23" fmla="*/ 0 h 1685"/>
              <a:gd name="T24" fmla="*/ 0 w 1200"/>
              <a:gd name="T25" fmla="*/ 72 h 1685"/>
              <a:gd name="T26" fmla="*/ 0 w 1200"/>
              <a:gd name="T27" fmla="*/ 81 h 1685"/>
              <a:gd name="T28" fmla="*/ 0 w 1200"/>
              <a:gd name="T29" fmla="*/ 81 h 1685"/>
              <a:gd name="T30" fmla="*/ 0 w 1200"/>
              <a:gd name="T31" fmla="*/ 1684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00" h="1685">
                <a:moveTo>
                  <a:pt x="0" y="1684"/>
                </a:moveTo>
                <a:lnTo>
                  <a:pt x="0" y="1684"/>
                </a:lnTo>
                <a:cubicBezTo>
                  <a:pt x="514" y="1684"/>
                  <a:pt x="514" y="1684"/>
                  <a:pt x="514" y="1684"/>
                </a:cubicBezTo>
                <a:cubicBezTo>
                  <a:pt x="514" y="445"/>
                  <a:pt x="514" y="445"/>
                  <a:pt x="514" y="445"/>
                </a:cubicBezTo>
                <a:cubicBezTo>
                  <a:pt x="686" y="445"/>
                  <a:pt x="686" y="445"/>
                  <a:pt x="686" y="445"/>
                </a:cubicBezTo>
                <a:cubicBezTo>
                  <a:pt x="686" y="1684"/>
                  <a:pt x="686" y="1684"/>
                  <a:pt x="686" y="1684"/>
                </a:cubicBezTo>
                <a:cubicBezTo>
                  <a:pt x="1199" y="1684"/>
                  <a:pt x="1199" y="1684"/>
                  <a:pt x="1199" y="1684"/>
                </a:cubicBezTo>
                <a:cubicBezTo>
                  <a:pt x="1199" y="81"/>
                  <a:pt x="1199" y="81"/>
                  <a:pt x="1199" y="81"/>
                </a:cubicBezTo>
                <a:lnTo>
                  <a:pt x="1199" y="81"/>
                </a:lnTo>
                <a:lnTo>
                  <a:pt x="1199" y="72"/>
                </a:lnTo>
                <a:cubicBezTo>
                  <a:pt x="1199" y="0"/>
                  <a:pt x="1199" y="0"/>
                  <a:pt x="11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lnTo>
                  <a:pt x="0" y="81"/>
                </a:lnTo>
                <a:lnTo>
                  <a:pt x="0" y="81"/>
                </a:lnTo>
                <a:cubicBezTo>
                  <a:pt x="0" y="1684"/>
                  <a:pt x="0" y="1684"/>
                  <a:pt x="0" y="168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5" name="稻壳儿_刀客儿出品_12"/>
          <p:cNvSpPr>
            <a:spLocks noChangeArrowheads="1"/>
          </p:cNvSpPr>
          <p:nvPr/>
        </p:nvSpPr>
        <p:spPr bwMode="auto">
          <a:xfrm>
            <a:off x="6147082" y="5495095"/>
            <a:ext cx="329193" cy="621533"/>
          </a:xfrm>
          <a:custGeom>
            <a:avLst/>
            <a:gdLst>
              <a:gd name="T0" fmla="*/ 0 w 514"/>
              <a:gd name="T1" fmla="*/ 0 h 968"/>
              <a:gd name="T2" fmla="*/ 0 w 514"/>
              <a:gd name="T3" fmla="*/ 0 h 968"/>
              <a:gd name="T4" fmla="*/ 0 w 514"/>
              <a:gd name="T5" fmla="*/ 735 h 968"/>
              <a:gd name="T6" fmla="*/ 252 w 514"/>
              <a:gd name="T7" fmla="*/ 967 h 968"/>
              <a:gd name="T8" fmla="*/ 513 w 514"/>
              <a:gd name="T9" fmla="*/ 735 h 968"/>
              <a:gd name="T10" fmla="*/ 513 w 514"/>
              <a:gd name="T11" fmla="*/ 0 h 968"/>
              <a:gd name="T12" fmla="*/ 0 w 514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4" h="968">
                <a:moveTo>
                  <a:pt x="0" y="0"/>
                </a:moveTo>
                <a:lnTo>
                  <a:pt x="0" y="0"/>
                </a:lnTo>
                <a:cubicBezTo>
                  <a:pt x="0" y="735"/>
                  <a:pt x="0" y="735"/>
                  <a:pt x="0" y="735"/>
                </a:cubicBezTo>
                <a:cubicBezTo>
                  <a:pt x="0" y="867"/>
                  <a:pt x="109" y="967"/>
                  <a:pt x="252" y="967"/>
                </a:cubicBezTo>
                <a:cubicBezTo>
                  <a:pt x="393" y="967"/>
                  <a:pt x="513" y="867"/>
                  <a:pt x="513" y="735"/>
                </a:cubicBezTo>
                <a:cubicBezTo>
                  <a:pt x="513" y="0"/>
                  <a:pt x="513" y="0"/>
                  <a:pt x="513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F454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6" name="稻壳儿_刀客儿出品_13"/>
          <p:cNvSpPr>
            <a:spLocks noChangeArrowheads="1"/>
          </p:cNvSpPr>
          <p:nvPr/>
        </p:nvSpPr>
        <p:spPr bwMode="auto">
          <a:xfrm>
            <a:off x="5707212" y="5495095"/>
            <a:ext cx="329193" cy="621533"/>
          </a:xfrm>
          <a:custGeom>
            <a:avLst/>
            <a:gdLst>
              <a:gd name="T0" fmla="*/ 0 w 515"/>
              <a:gd name="T1" fmla="*/ 0 h 968"/>
              <a:gd name="T2" fmla="*/ 0 w 515"/>
              <a:gd name="T3" fmla="*/ 0 h 968"/>
              <a:gd name="T4" fmla="*/ 0 w 515"/>
              <a:gd name="T5" fmla="*/ 735 h 968"/>
              <a:gd name="T6" fmla="*/ 252 w 515"/>
              <a:gd name="T7" fmla="*/ 967 h 968"/>
              <a:gd name="T8" fmla="*/ 514 w 515"/>
              <a:gd name="T9" fmla="*/ 735 h 968"/>
              <a:gd name="T10" fmla="*/ 514 w 515"/>
              <a:gd name="T11" fmla="*/ 0 h 968"/>
              <a:gd name="T12" fmla="*/ 0 w 515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5" h="968">
                <a:moveTo>
                  <a:pt x="0" y="0"/>
                </a:moveTo>
                <a:lnTo>
                  <a:pt x="0" y="0"/>
                </a:lnTo>
                <a:cubicBezTo>
                  <a:pt x="0" y="735"/>
                  <a:pt x="0" y="735"/>
                  <a:pt x="0" y="735"/>
                </a:cubicBezTo>
                <a:cubicBezTo>
                  <a:pt x="0" y="867"/>
                  <a:pt x="110" y="967"/>
                  <a:pt x="252" y="967"/>
                </a:cubicBezTo>
                <a:cubicBezTo>
                  <a:pt x="393" y="967"/>
                  <a:pt x="514" y="867"/>
                  <a:pt x="514" y="735"/>
                </a:cubicBezTo>
                <a:cubicBezTo>
                  <a:pt x="514" y="0"/>
                  <a:pt x="514" y="0"/>
                  <a:pt x="514" y="0"/>
                </a:cubicBezTo>
                <a:lnTo>
                  <a:pt x="0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7" name="稻壳儿_刀客儿出品_14"/>
          <p:cNvSpPr>
            <a:spLocks noChangeArrowheads="1"/>
          </p:cNvSpPr>
          <p:nvPr/>
        </p:nvSpPr>
        <p:spPr bwMode="auto">
          <a:xfrm>
            <a:off x="6388299" y="2432836"/>
            <a:ext cx="0" cy="28381"/>
          </a:xfrm>
          <a:custGeom>
            <a:avLst/>
            <a:gdLst>
              <a:gd name="T0" fmla="*/ 0 w 1"/>
              <a:gd name="T1" fmla="*/ 49 h 50"/>
              <a:gd name="T2" fmla="*/ 0 w 1"/>
              <a:gd name="T3" fmla="*/ 49 h 50"/>
              <a:gd name="T4" fmla="*/ 0 w 1"/>
              <a:gd name="T5" fmla="*/ 49 h 50"/>
              <a:gd name="T6" fmla="*/ 0 w 1"/>
              <a:gd name="T7" fmla="*/ 49 h 50"/>
              <a:gd name="T8" fmla="*/ 0 w 1"/>
              <a:gd name="T9" fmla="*/ 40 h 50"/>
              <a:gd name="T10" fmla="*/ 0 w 1"/>
              <a:gd name="T11" fmla="*/ 40 h 50"/>
              <a:gd name="T12" fmla="*/ 0 w 1"/>
              <a:gd name="T13" fmla="*/ 40 h 50"/>
              <a:gd name="T14" fmla="*/ 0 w 1"/>
              <a:gd name="T15" fmla="*/ 40 h 50"/>
              <a:gd name="T16" fmla="*/ 0 w 1"/>
              <a:gd name="T17" fmla="*/ 40 h 50"/>
              <a:gd name="T18" fmla="*/ 0 w 1"/>
              <a:gd name="T19" fmla="*/ 40 h 50"/>
              <a:gd name="T20" fmla="*/ 0 w 1"/>
              <a:gd name="T21" fmla="*/ 40 h 50"/>
              <a:gd name="T22" fmla="*/ 0 w 1"/>
              <a:gd name="T23" fmla="*/ 40 h 50"/>
              <a:gd name="T24" fmla="*/ 0 w 1"/>
              <a:gd name="T25" fmla="*/ 40 h 50"/>
              <a:gd name="T26" fmla="*/ 0 w 1"/>
              <a:gd name="T27" fmla="*/ 29 h 50"/>
              <a:gd name="T28" fmla="*/ 0 w 1"/>
              <a:gd name="T29" fmla="*/ 29 h 50"/>
              <a:gd name="T30" fmla="*/ 0 w 1"/>
              <a:gd name="T31" fmla="*/ 29 h 50"/>
              <a:gd name="T32" fmla="*/ 0 w 1"/>
              <a:gd name="T33" fmla="*/ 29 h 50"/>
              <a:gd name="T34" fmla="*/ 0 w 1"/>
              <a:gd name="T35" fmla="*/ 29 h 50"/>
              <a:gd name="T36" fmla="*/ 0 w 1"/>
              <a:gd name="T37" fmla="*/ 29 h 50"/>
              <a:gd name="T38" fmla="*/ 0 w 1"/>
              <a:gd name="T39" fmla="*/ 29 h 50"/>
              <a:gd name="T40" fmla="*/ 0 w 1"/>
              <a:gd name="T41" fmla="*/ 29 h 50"/>
              <a:gd name="T42" fmla="*/ 0 w 1"/>
              <a:gd name="T43" fmla="*/ 20 h 50"/>
              <a:gd name="T44" fmla="*/ 0 w 1"/>
              <a:gd name="T45" fmla="*/ 20 h 50"/>
              <a:gd name="T46" fmla="*/ 0 w 1"/>
              <a:gd name="T47" fmla="*/ 20 h 50"/>
              <a:gd name="T48" fmla="*/ 0 w 1"/>
              <a:gd name="T49" fmla="*/ 20 h 50"/>
              <a:gd name="T50" fmla="*/ 0 w 1"/>
              <a:gd name="T51" fmla="*/ 20 h 50"/>
              <a:gd name="T52" fmla="*/ 0 w 1"/>
              <a:gd name="T53" fmla="*/ 20 h 50"/>
              <a:gd name="T54" fmla="*/ 0 w 1"/>
              <a:gd name="T55" fmla="*/ 20 h 50"/>
              <a:gd name="T56" fmla="*/ 0 w 1"/>
              <a:gd name="T57" fmla="*/ 20 h 50"/>
              <a:gd name="T58" fmla="*/ 0 w 1"/>
              <a:gd name="T59" fmla="*/ 20 h 50"/>
              <a:gd name="T60" fmla="*/ 0 w 1"/>
              <a:gd name="T61" fmla="*/ 20 h 50"/>
              <a:gd name="T62" fmla="*/ 0 w 1"/>
              <a:gd name="T63" fmla="*/ 9 h 50"/>
              <a:gd name="T64" fmla="*/ 0 w 1"/>
              <a:gd name="T65" fmla="*/ 9 h 50"/>
              <a:gd name="T66" fmla="*/ 0 w 1"/>
              <a:gd name="T67" fmla="*/ 9 h 50"/>
              <a:gd name="T68" fmla="*/ 0 w 1"/>
              <a:gd name="T69" fmla="*/ 9 h 50"/>
              <a:gd name="T70" fmla="*/ 0 w 1"/>
              <a:gd name="T71" fmla="*/ 9 h 50"/>
              <a:gd name="T72" fmla="*/ 0 w 1"/>
              <a:gd name="T73" fmla="*/ 9 h 50"/>
              <a:gd name="T74" fmla="*/ 0 w 1"/>
              <a:gd name="T75" fmla="*/ 9 h 50"/>
              <a:gd name="T76" fmla="*/ 0 w 1"/>
              <a:gd name="T77" fmla="*/ 9 h 50"/>
              <a:gd name="T78" fmla="*/ 0 w 1"/>
              <a:gd name="T79" fmla="*/ 9 h 50"/>
              <a:gd name="T80" fmla="*/ 0 w 1"/>
              <a:gd name="T81" fmla="*/ 0 h 50"/>
              <a:gd name="T82" fmla="*/ 0 w 1"/>
              <a:gd name="T83" fmla="*/ 0 h 50"/>
              <a:gd name="T84" fmla="*/ 0 w 1"/>
              <a:gd name="T85" fmla="*/ 0 h 50"/>
              <a:gd name="T86" fmla="*/ 0 w 1"/>
              <a:gd name="T87" fmla="*/ 0 h 50"/>
              <a:gd name="T88" fmla="*/ 0 w 1"/>
              <a:gd name="T89" fmla="*/ 0 h 50"/>
              <a:gd name="T90" fmla="*/ 0 w 1"/>
              <a:gd name="T91" fmla="*/ 0 h 50"/>
              <a:gd name="T92" fmla="*/ 0 w 1"/>
              <a:gd name="T9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" h="50">
                <a:moveTo>
                  <a:pt x="0" y="49"/>
                </a:move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0" y="20"/>
                </a:lnTo>
                <a:lnTo>
                  <a:pt x="0" y="20"/>
                </a:lnTo>
                <a:lnTo>
                  <a:pt x="0" y="29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0"/>
                </a:lnTo>
                <a:lnTo>
                  <a:pt x="0" y="0"/>
                </a:ln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0"/>
                </a:cubicBez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49"/>
                </a:lnTo>
              </a:path>
            </a:pathLst>
          </a:custGeom>
          <a:solidFill>
            <a:srgbClr val="D4D2D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8" name="稻壳儿_刀客儿出品_15"/>
          <p:cNvSpPr>
            <a:spLocks noChangeArrowheads="1"/>
          </p:cNvSpPr>
          <p:nvPr/>
        </p:nvSpPr>
        <p:spPr bwMode="auto">
          <a:xfrm>
            <a:off x="6096000" y="2149030"/>
            <a:ext cx="289462" cy="593153"/>
          </a:xfrm>
          <a:custGeom>
            <a:avLst/>
            <a:gdLst>
              <a:gd name="T0" fmla="*/ 0 w 455"/>
              <a:gd name="T1" fmla="*/ 0 h 928"/>
              <a:gd name="T2" fmla="*/ 454 w 455"/>
              <a:gd name="T3" fmla="*/ 494 h 928"/>
              <a:gd name="T4" fmla="*/ 454 w 455"/>
              <a:gd name="T5" fmla="*/ 494 h 928"/>
              <a:gd name="T6" fmla="*/ 454 w 455"/>
              <a:gd name="T7" fmla="*/ 494 h 928"/>
              <a:gd name="T8" fmla="*/ 454 w 455"/>
              <a:gd name="T9" fmla="*/ 485 h 928"/>
              <a:gd name="T10" fmla="*/ 454 w 455"/>
              <a:gd name="T11" fmla="*/ 485 h 928"/>
              <a:gd name="T12" fmla="*/ 454 w 455"/>
              <a:gd name="T13" fmla="*/ 485 h 928"/>
              <a:gd name="T14" fmla="*/ 454 w 455"/>
              <a:gd name="T15" fmla="*/ 485 h 928"/>
              <a:gd name="T16" fmla="*/ 454 w 455"/>
              <a:gd name="T17" fmla="*/ 485 h 928"/>
              <a:gd name="T18" fmla="*/ 454 w 455"/>
              <a:gd name="T19" fmla="*/ 485 h 928"/>
              <a:gd name="T20" fmla="*/ 454 w 455"/>
              <a:gd name="T21" fmla="*/ 485 h 928"/>
              <a:gd name="T22" fmla="*/ 454 w 455"/>
              <a:gd name="T23" fmla="*/ 474 h 928"/>
              <a:gd name="T24" fmla="*/ 454 w 455"/>
              <a:gd name="T25" fmla="*/ 474 h 928"/>
              <a:gd name="T26" fmla="*/ 454 w 455"/>
              <a:gd name="T27" fmla="*/ 474 h 928"/>
              <a:gd name="T28" fmla="*/ 454 w 455"/>
              <a:gd name="T29" fmla="*/ 474 h 928"/>
              <a:gd name="T30" fmla="*/ 454 w 455"/>
              <a:gd name="T31" fmla="*/ 474 h 928"/>
              <a:gd name="T32" fmla="*/ 454 w 455"/>
              <a:gd name="T33" fmla="*/ 474 h 928"/>
              <a:gd name="T34" fmla="*/ 454 w 455"/>
              <a:gd name="T35" fmla="*/ 474 h 928"/>
              <a:gd name="T36" fmla="*/ 454 w 455"/>
              <a:gd name="T37" fmla="*/ 465 h 928"/>
              <a:gd name="T38" fmla="*/ 454 w 455"/>
              <a:gd name="T39" fmla="*/ 465 h 928"/>
              <a:gd name="T40" fmla="*/ 454 w 455"/>
              <a:gd name="T41" fmla="*/ 465 h 928"/>
              <a:gd name="T42" fmla="*/ 454 w 455"/>
              <a:gd name="T43" fmla="*/ 465 h 928"/>
              <a:gd name="T44" fmla="*/ 454 w 455"/>
              <a:gd name="T45" fmla="*/ 465 h 928"/>
              <a:gd name="T46" fmla="*/ 454 w 455"/>
              <a:gd name="T47" fmla="*/ 465 h 928"/>
              <a:gd name="T48" fmla="*/ 454 w 455"/>
              <a:gd name="T49" fmla="*/ 454 h 928"/>
              <a:gd name="T50" fmla="*/ 454 w 455"/>
              <a:gd name="T51" fmla="*/ 454 h 928"/>
              <a:gd name="T52" fmla="*/ 454 w 455"/>
              <a:gd name="T53" fmla="*/ 454 h 928"/>
              <a:gd name="T54" fmla="*/ 454 w 455"/>
              <a:gd name="T55" fmla="*/ 454 h 928"/>
              <a:gd name="T56" fmla="*/ 454 w 455"/>
              <a:gd name="T57" fmla="*/ 454 h 928"/>
              <a:gd name="T58" fmla="*/ 454 w 455"/>
              <a:gd name="T59" fmla="*/ 454 h 928"/>
              <a:gd name="T60" fmla="*/ 454 w 455"/>
              <a:gd name="T61" fmla="*/ 454 h 928"/>
              <a:gd name="T62" fmla="*/ 454 w 455"/>
              <a:gd name="T63" fmla="*/ 445 h 928"/>
              <a:gd name="T64" fmla="*/ 454 w 455"/>
              <a:gd name="T65" fmla="*/ 445 h 928"/>
              <a:gd name="T66" fmla="*/ 454 w 455"/>
              <a:gd name="T67" fmla="*/ 445 h 928"/>
              <a:gd name="T68" fmla="*/ 454 w 455"/>
              <a:gd name="T69" fmla="*/ 445 h 928"/>
              <a:gd name="T70" fmla="*/ 454 w 455"/>
              <a:gd name="T71" fmla="*/ 445 h 928"/>
              <a:gd name="T72" fmla="*/ 0 w 455"/>
              <a:gd name="T73" fmla="*/ 0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5" h="928">
                <a:moveTo>
                  <a:pt x="0" y="0"/>
                </a:moveTo>
                <a:lnTo>
                  <a:pt x="0" y="0"/>
                </a:lnTo>
                <a:cubicBezTo>
                  <a:pt x="0" y="927"/>
                  <a:pt x="0" y="927"/>
                  <a:pt x="0" y="927"/>
                </a:cubicBezTo>
                <a:cubicBezTo>
                  <a:pt x="242" y="927"/>
                  <a:pt x="443" y="735"/>
                  <a:pt x="454" y="494"/>
                </a:cubicBezTo>
                <a:lnTo>
                  <a:pt x="454" y="494"/>
                </a:lnTo>
                <a:lnTo>
                  <a:pt x="454" y="494"/>
                </a:lnTo>
                <a:lnTo>
                  <a:pt x="454" y="494"/>
                </a:lnTo>
                <a:lnTo>
                  <a:pt x="454" y="494"/>
                </a:lnTo>
                <a:lnTo>
                  <a:pt x="454" y="494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85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74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65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lnTo>
                  <a:pt x="454" y="454"/>
                </a:lnTo>
                <a:cubicBezTo>
                  <a:pt x="454" y="454"/>
                  <a:pt x="454" y="454"/>
                  <a:pt x="454" y="445"/>
                </a:cubicBez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lnTo>
                  <a:pt x="454" y="445"/>
                </a:lnTo>
                <a:cubicBezTo>
                  <a:pt x="443" y="201"/>
                  <a:pt x="251" y="0"/>
                  <a:pt x="0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19" name="稻壳儿_刀客儿出品_16"/>
          <p:cNvSpPr>
            <a:spLocks noChangeArrowheads="1"/>
          </p:cNvSpPr>
          <p:nvPr/>
        </p:nvSpPr>
        <p:spPr bwMode="auto">
          <a:xfrm>
            <a:off x="6096001" y="2835839"/>
            <a:ext cx="703791" cy="556259"/>
          </a:xfrm>
          <a:custGeom>
            <a:avLst/>
            <a:gdLst>
              <a:gd name="T0" fmla="*/ 827 w 1100"/>
              <a:gd name="T1" fmla="*/ 0 h 870"/>
              <a:gd name="T2" fmla="*/ 827 w 1100"/>
              <a:gd name="T3" fmla="*/ 0 h 870"/>
              <a:gd name="T4" fmla="*/ 0 w 1100"/>
              <a:gd name="T5" fmla="*/ 0 h 870"/>
              <a:gd name="T6" fmla="*/ 0 w 1100"/>
              <a:gd name="T7" fmla="*/ 869 h 870"/>
              <a:gd name="T8" fmla="*/ 594 w 1100"/>
              <a:gd name="T9" fmla="*/ 869 h 870"/>
              <a:gd name="T10" fmla="*/ 594 w 1100"/>
              <a:gd name="T11" fmla="*/ 666 h 870"/>
              <a:gd name="T12" fmla="*/ 675 w 1100"/>
              <a:gd name="T13" fmla="*/ 666 h 870"/>
              <a:gd name="T14" fmla="*/ 675 w 1100"/>
              <a:gd name="T15" fmla="*/ 869 h 870"/>
              <a:gd name="T16" fmla="*/ 1099 w 1100"/>
              <a:gd name="T17" fmla="*/ 869 h 870"/>
              <a:gd name="T18" fmla="*/ 1099 w 1100"/>
              <a:gd name="T19" fmla="*/ 293 h 870"/>
              <a:gd name="T20" fmla="*/ 1099 w 1100"/>
              <a:gd name="T21" fmla="*/ 284 h 870"/>
              <a:gd name="T22" fmla="*/ 827 w 1100"/>
              <a:gd name="T23" fmla="*/ 0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0" h="870">
                <a:moveTo>
                  <a:pt x="827" y="0"/>
                </a:moveTo>
                <a:lnTo>
                  <a:pt x="827" y="0"/>
                </a:lnTo>
                <a:cubicBezTo>
                  <a:pt x="0" y="0"/>
                  <a:pt x="0" y="0"/>
                  <a:pt x="0" y="0"/>
                </a:cubicBezTo>
                <a:cubicBezTo>
                  <a:pt x="0" y="869"/>
                  <a:pt x="0" y="869"/>
                  <a:pt x="0" y="869"/>
                </a:cubicBezTo>
                <a:cubicBezTo>
                  <a:pt x="594" y="869"/>
                  <a:pt x="594" y="869"/>
                  <a:pt x="594" y="869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675" y="666"/>
                  <a:pt x="675" y="666"/>
                  <a:pt x="675" y="666"/>
                </a:cubicBezTo>
                <a:cubicBezTo>
                  <a:pt x="675" y="869"/>
                  <a:pt x="675" y="869"/>
                  <a:pt x="675" y="869"/>
                </a:cubicBezTo>
                <a:cubicBezTo>
                  <a:pt x="1099" y="869"/>
                  <a:pt x="1099" y="869"/>
                  <a:pt x="1099" y="869"/>
                </a:cubicBezTo>
                <a:cubicBezTo>
                  <a:pt x="1099" y="293"/>
                  <a:pt x="1099" y="293"/>
                  <a:pt x="1099" y="293"/>
                </a:cubicBezTo>
                <a:lnTo>
                  <a:pt x="1099" y="284"/>
                </a:lnTo>
                <a:cubicBezTo>
                  <a:pt x="1099" y="132"/>
                  <a:pt x="977" y="0"/>
                  <a:pt x="827" y="0"/>
                </a:cubicBez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0" name="稻壳儿_刀客儿出品_17"/>
          <p:cNvSpPr>
            <a:spLocks noChangeArrowheads="1"/>
          </p:cNvSpPr>
          <p:nvPr/>
        </p:nvSpPr>
        <p:spPr bwMode="auto">
          <a:xfrm>
            <a:off x="6530192" y="3451698"/>
            <a:ext cx="269599" cy="828712"/>
          </a:xfrm>
          <a:custGeom>
            <a:avLst/>
            <a:gdLst>
              <a:gd name="T0" fmla="*/ 424 w 425"/>
              <a:gd name="T1" fmla="*/ 0 h 1293"/>
              <a:gd name="T2" fmla="*/ 0 w 425"/>
              <a:gd name="T3" fmla="*/ 0 h 1293"/>
              <a:gd name="T4" fmla="*/ 0 w 425"/>
              <a:gd name="T5" fmla="*/ 1292 h 1293"/>
              <a:gd name="T6" fmla="*/ 424 w 425"/>
              <a:gd name="T7" fmla="*/ 1292 h 1293"/>
              <a:gd name="T8" fmla="*/ 424 w 425"/>
              <a:gd name="T9" fmla="*/ 0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1293">
                <a:moveTo>
                  <a:pt x="424" y="0"/>
                </a:moveTo>
                <a:lnTo>
                  <a:pt x="0" y="0"/>
                </a:lnTo>
                <a:lnTo>
                  <a:pt x="0" y="1292"/>
                </a:lnTo>
                <a:lnTo>
                  <a:pt x="424" y="1292"/>
                </a:lnTo>
                <a:lnTo>
                  <a:pt x="424" y="0"/>
                </a:lnTo>
              </a:path>
            </a:pathLst>
          </a:custGeom>
          <a:solidFill>
            <a:srgbClr val="268B9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1" name="稻壳儿_刀客儿出品_18"/>
          <p:cNvSpPr>
            <a:spLocks noChangeArrowheads="1"/>
          </p:cNvSpPr>
          <p:nvPr/>
        </p:nvSpPr>
        <p:spPr bwMode="auto">
          <a:xfrm>
            <a:off x="6530192" y="3451698"/>
            <a:ext cx="269599" cy="828712"/>
          </a:xfrm>
          <a:custGeom>
            <a:avLst/>
            <a:gdLst>
              <a:gd name="T0" fmla="*/ 424 w 425"/>
              <a:gd name="T1" fmla="*/ 0 h 1293"/>
              <a:gd name="T2" fmla="*/ 0 w 425"/>
              <a:gd name="T3" fmla="*/ 0 h 1293"/>
              <a:gd name="T4" fmla="*/ 0 w 425"/>
              <a:gd name="T5" fmla="*/ 1292 h 1293"/>
              <a:gd name="T6" fmla="*/ 424 w 425"/>
              <a:gd name="T7" fmla="*/ 1292 h 1293"/>
              <a:gd name="T8" fmla="*/ 424 w 425"/>
              <a:gd name="T9" fmla="*/ 0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1293">
                <a:moveTo>
                  <a:pt x="424" y="0"/>
                </a:moveTo>
                <a:lnTo>
                  <a:pt x="0" y="0"/>
                </a:lnTo>
                <a:lnTo>
                  <a:pt x="0" y="1292"/>
                </a:lnTo>
                <a:lnTo>
                  <a:pt x="424" y="1292"/>
                </a:lnTo>
                <a:lnTo>
                  <a:pt x="424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2" name="稻壳儿_刀客儿出品_19"/>
          <p:cNvSpPr>
            <a:spLocks noChangeArrowheads="1"/>
          </p:cNvSpPr>
          <p:nvPr/>
        </p:nvSpPr>
        <p:spPr bwMode="auto">
          <a:xfrm>
            <a:off x="6530192" y="4348523"/>
            <a:ext cx="269599" cy="173121"/>
          </a:xfrm>
          <a:custGeom>
            <a:avLst/>
            <a:gdLst>
              <a:gd name="T0" fmla="*/ 424 w 425"/>
              <a:gd name="T1" fmla="*/ 0 h 274"/>
              <a:gd name="T2" fmla="*/ 424 w 425"/>
              <a:gd name="T3" fmla="*/ 0 h 274"/>
              <a:gd name="T4" fmla="*/ 0 w 425"/>
              <a:gd name="T5" fmla="*/ 0 h 274"/>
              <a:gd name="T6" fmla="*/ 212 w 425"/>
              <a:gd name="T7" fmla="*/ 273 h 274"/>
              <a:gd name="T8" fmla="*/ 424 w 425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274">
                <a:moveTo>
                  <a:pt x="424" y="0"/>
                </a:moveTo>
                <a:lnTo>
                  <a:pt x="424" y="0"/>
                </a:lnTo>
                <a:cubicBezTo>
                  <a:pt x="0" y="0"/>
                  <a:pt x="0" y="0"/>
                  <a:pt x="0" y="0"/>
                </a:cubicBezTo>
                <a:cubicBezTo>
                  <a:pt x="20" y="181"/>
                  <a:pt x="101" y="273"/>
                  <a:pt x="212" y="273"/>
                </a:cubicBezTo>
                <a:cubicBezTo>
                  <a:pt x="322" y="273"/>
                  <a:pt x="413" y="181"/>
                  <a:pt x="424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3" name="稻壳儿_刀客儿出品_20"/>
          <p:cNvSpPr>
            <a:spLocks noChangeArrowheads="1"/>
          </p:cNvSpPr>
          <p:nvPr/>
        </p:nvSpPr>
        <p:spPr bwMode="auto">
          <a:xfrm>
            <a:off x="6096001" y="3451698"/>
            <a:ext cx="380274" cy="828712"/>
          </a:xfrm>
          <a:custGeom>
            <a:avLst/>
            <a:gdLst>
              <a:gd name="T0" fmla="*/ 594 w 595"/>
              <a:gd name="T1" fmla="*/ 0 h 1293"/>
              <a:gd name="T2" fmla="*/ 0 w 595"/>
              <a:gd name="T3" fmla="*/ 0 h 1293"/>
              <a:gd name="T4" fmla="*/ 0 w 595"/>
              <a:gd name="T5" fmla="*/ 1292 h 1293"/>
              <a:gd name="T6" fmla="*/ 594 w 595"/>
              <a:gd name="T7" fmla="*/ 1292 h 1293"/>
              <a:gd name="T8" fmla="*/ 594 w 595"/>
              <a:gd name="T9" fmla="*/ 0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1293">
                <a:moveTo>
                  <a:pt x="594" y="0"/>
                </a:moveTo>
                <a:lnTo>
                  <a:pt x="0" y="0"/>
                </a:lnTo>
                <a:lnTo>
                  <a:pt x="0" y="1292"/>
                </a:lnTo>
                <a:lnTo>
                  <a:pt x="594" y="1292"/>
                </a:lnTo>
                <a:lnTo>
                  <a:pt x="594" y="0"/>
                </a:lnTo>
              </a:path>
            </a:pathLst>
          </a:custGeom>
          <a:solidFill>
            <a:srgbClr val="268B9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4" name="稻壳儿_刀客儿出品_21"/>
          <p:cNvSpPr>
            <a:spLocks noChangeArrowheads="1"/>
          </p:cNvSpPr>
          <p:nvPr/>
        </p:nvSpPr>
        <p:spPr bwMode="auto">
          <a:xfrm>
            <a:off x="6096001" y="3451698"/>
            <a:ext cx="380274" cy="828712"/>
          </a:xfrm>
          <a:custGeom>
            <a:avLst/>
            <a:gdLst>
              <a:gd name="T0" fmla="*/ 594 w 595"/>
              <a:gd name="T1" fmla="*/ 0 h 1293"/>
              <a:gd name="T2" fmla="*/ 0 w 595"/>
              <a:gd name="T3" fmla="*/ 0 h 1293"/>
              <a:gd name="T4" fmla="*/ 0 w 595"/>
              <a:gd name="T5" fmla="*/ 1292 h 1293"/>
              <a:gd name="T6" fmla="*/ 594 w 595"/>
              <a:gd name="T7" fmla="*/ 1292 h 1293"/>
              <a:gd name="T8" fmla="*/ 594 w 595"/>
              <a:gd name="T9" fmla="*/ 0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1293">
                <a:moveTo>
                  <a:pt x="594" y="0"/>
                </a:moveTo>
                <a:lnTo>
                  <a:pt x="0" y="0"/>
                </a:lnTo>
                <a:lnTo>
                  <a:pt x="0" y="1292"/>
                </a:lnTo>
                <a:lnTo>
                  <a:pt x="594" y="1292"/>
                </a:lnTo>
                <a:lnTo>
                  <a:pt x="594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5" name="稻壳儿_刀客儿出品_22"/>
          <p:cNvSpPr>
            <a:spLocks noChangeArrowheads="1"/>
          </p:cNvSpPr>
          <p:nvPr/>
        </p:nvSpPr>
        <p:spPr bwMode="auto">
          <a:xfrm>
            <a:off x="6096001" y="4348522"/>
            <a:ext cx="380274" cy="1081298"/>
          </a:xfrm>
          <a:custGeom>
            <a:avLst/>
            <a:gdLst>
              <a:gd name="T0" fmla="*/ 594 w 595"/>
              <a:gd name="T1" fmla="*/ 0 h 1685"/>
              <a:gd name="T2" fmla="*/ 594 w 595"/>
              <a:gd name="T3" fmla="*/ 0 h 1685"/>
              <a:gd name="T4" fmla="*/ 0 w 595"/>
              <a:gd name="T5" fmla="*/ 0 h 1685"/>
              <a:gd name="T6" fmla="*/ 0 w 595"/>
              <a:gd name="T7" fmla="*/ 445 h 1685"/>
              <a:gd name="T8" fmla="*/ 81 w 595"/>
              <a:gd name="T9" fmla="*/ 445 h 1685"/>
              <a:gd name="T10" fmla="*/ 81 w 595"/>
              <a:gd name="T11" fmla="*/ 1684 h 1685"/>
              <a:gd name="T12" fmla="*/ 594 w 595"/>
              <a:gd name="T13" fmla="*/ 1684 h 1685"/>
              <a:gd name="T14" fmla="*/ 594 w 595"/>
              <a:gd name="T15" fmla="*/ 81 h 1685"/>
              <a:gd name="T16" fmla="*/ 594 w 595"/>
              <a:gd name="T17" fmla="*/ 81 h 1685"/>
              <a:gd name="T18" fmla="*/ 594 w 595"/>
              <a:gd name="T19" fmla="*/ 81 h 1685"/>
              <a:gd name="T20" fmla="*/ 594 w 595"/>
              <a:gd name="T21" fmla="*/ 81 h 1685"/>
              <a:gd name="T22" fmla="*/ 594 w 595"/>
              <a:gd name="T23" fmla="*/ 72 h 1685"/>
              <a:gd name="T24" fmla="*/ 594 w 595"/>
              <a:gd name="T25" fmla="*/ 0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5" h="1685">
                <a:moveTo>
                  <a:pt x="594" y="0"/>
                </a:moveTo>
                <a:lnTo>
                  <a:pt x="594" y="0"/>
                </a:lnTo>
                <a:cubicBezTo>
                  <a:pt x="0" y="0"/>
                  <a:pt x="0" y="0"/>
                  <a:pt x="0" y="0"/>
                </a:cubicBezTo>
                <a:cubicBezTo>
                  <a:pt x="0" y="445"/>
                  <a:pt x="0" y="445"/>
                  <a:pt x="0" y="445"/>
                </a:cubicBezTo>
                <a:cubicBezTo>
                  <a:pt x="81" y="445"/>
                  <a:pt x="81" y="445"/>
                  <a:pt x="81" y="445"/>
                </a:cubicBezTo>
                <a:cubicBezTo>
                  <a:pt x="81" y="1684"/>
                  <a:pt x="81" y="1684"/>
                  <a:pt x="81" y="1684"/>
                </a:cubicBezTo>
                <a:cubicBezTo>
                  <a:pt x="594" y="1684"/>
                  <a:pt x="594" y="1684"/>
                  <a:pt x="594" y="1684"/>
                </a:cubicBezTo>
                <a:cubicBezTo>
                  <a:pt x="594" y="81"/>
                  <a:pt x="594" y="81"/>
                  <a:pt x="594" y="81"/>
                </a:cubicBezTo>
                <a:lnTo>
                  <a:pt x="594" y="81"/>
                </a:lnTo>
                <a:lnTo>
                  <a:pt x="594" y="81"/>
                </a:lnTo>
                <a:lnTo>
                  <a:pt x="594" y="81"/>
                </a:lnTo>
                <a:lnTo>
                  <a:pt x="594" y="72"/>
                </a:lnTo>
                <a:cubicBezTo>
                  <a:pt x="594" y="0"/>
                  <a:pt x="594" y="0"/>
                  <a:pt x="594" y="0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6" name="稻壳儿_刀客儿出品_23"/>
          <p:cNvSpPr>
            <a:spLocks noChangeArrowheads="1"/>
          </p:cNvSpPr>
          <p:nvPr/>
        </p:nvSpPr>
        <p:spPr bwMode="auto">
          <a:xfrm>
            <a:off x="6147082" y="5495095"/>
            <a:ext cx="329193" cy="621533"/>
          </a:xfrm>
          <a:custGeom>
            <a:avLst/>
            <a:gdLst>
              <a:gd name="T0" fmla="*/ 513 w 514"/>
              <a:gd name="T1" fmla="*/ 0 h 968"/>
              <a:gd name="T2" fmla="*/ 513 w 514"/>
              <a:gd name="T3" fmla="*/ 0 h 968"/>
              <a:gd name="T4" fmla="*/ 0 w 514"/>
              <a:gd name="T5" fmla="*/ 0 h 968"/>
              <a:gd name="T6" fmla="*/ 0 w 514"/>
              <a:gd name="T7" fmla="*/ 735 h 968"/>
              <a:gd name="T8" fmla="*/ 252 w 514"/>
              <a:gd name="T9" fmla="*/ 967 h 968"/>
              <a:gd name="T10" fmla="*/ 513 w 514"/>
              <a:gd name="T11" fmla="*/ 735 h 968"/>
              <a:gd name="T12" fmla="*/ 513 w 514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4" h="968">
                <a:moveTo>
                  <a:pt x="513" y="0"/>
                </a:moveTo>
                <a:lnTo>
                  <a:pt x="513" y="0"/>
                </a:lnTo>
                <a:cubicBezTo>
                  <a:pt x="0" y="0"/>
                  <a:pt x="0" y="0"/>
                  <a:pt x="0" y="0"/>
                </a:cubicBezTo>
                <a:cubicBezTo>
                  <a:pt x="0" y="735"/>
                  <a:pt x="0" y="735"/>
                  <a:pt x="0" y="735"/>
                </a:cubicBezTo>
                <a:cubicBezTo>
                  <a:pt x="0" y="867"/>
                  <a:pt x="109" y="967"/>
                  <a:pt x="252" y="967"/>
                </a:cubicBezTo>
                <a:cubicBezTo>
                  <a:pt x="393" y="967"/>
                  <a:pt x="513" y="867"/>
                  <a:pt x="513" y="735"/>
                </a:cubicBezTo>
                <a:cubicBezTo>
                  <a:pt x="513" y="0"/>
                  <a:pt x="513" y="0"/>
                  <a:pt x="513" y="0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7" name="稻壳儿_刀客儿出品_24"/>
          <p:cNvSpPr>
            <a:spLocks noChangeArrowheads="1"/>
          </p:cNvSpPr>
          <p:nvPr/>
        </p:nvSpPr>
        <p:spPr bwMode="auto">
          <a:xfrm>
            <a:off x="5057339" y="5600103"/>
            <a:ext cx="462574" cy="173121"/>
          </a:xfrm>
          <a:custGeom>
            <a:avLst/>
            <a:gdLst>
              <a:gd name="T0" fmla="*/ 724 w 725"/>
              <a:gd name="T1" fmla="*/ 262 h 273"/>
              <a:gd name="T2" fmla="*/ 0 w 725"/>
              <a:gd name="T3" fmla="*/ 0 h 273"/>
              <a:gd name="T4" fmla="*/ 0 w 725"/>
              <a:gd name="T5" fmla="*/ 11 h 273"/>
              <a:gd name="T6" fmla="*/ 724 w 725"/>
              <a:gd name="T7" fmla="*/ 272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5" h="273">
                <a:moveTo>
                  <a:pt x="724" y="262"/>
                </a:moveTo>
                <a:lnTo>
                  <a:pt x="0" y="0"/>
                </a:lnTo>
                <a:lnTo>
                  <a:pt x="0" y="11"/>
                </a:lnTo>
                <a:lnTo>
                  <a:pt x="724" y="272"/>
                </a:ln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en-US" sz="5741" b="1" dirty="0">
              <a:latin typeface="+mj-lt"/>
            </a:endParaRPr>
          </a:p>
        </p:txBody>
      </p:sp>
      <p:sp>
        <p:nvSpPr>
          <p:cNvPr id="28" name="稻壳儿_刀客儿出品_25"/>
          <p:cNvSpPr>
            <a:spLocks noChangeArrowheads="1"/>
          </p:cNvSpPr>
          <p:nvPr/>
        </p:nvSpPr>
        <p:spPr bwMode="auto">
          <a:xfrm>
            <a:off x="6657897" y="4887752"/>
            <a:ext cx="471086" cy="289482"/>
          </a:xfrm>
          <a:custGeom>
            <a:avLst/>
            <a:gdLst>
              <a:gd name="T0" fmla="*/ 737 w 738"/>
              <a:gd name="T1" fmla="*/ 0 h 454"/>
              <a:gd name="T2" fmla="*/ 0 w 738"/>
              <a:gd name="T3" fmla="*/ 442 h 454"/>
              <a:gd name="T4" fmla="*/ 11 w 738"/>
              <a:gd name="T5" fmla="*/ 453 h 454"/>
              <a:gd name="T6" fmla="*/ 737 w 738"/>
              <a:gd name="T7" fmla="*/ 9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8" h="454">
                <a:moveTo>
                  <a:pt x="737" y="0"/>
                </a:moveTo>
                <a:lnTo>
                  <a:pt x="0" y="442"/>
                </a:lnTo>
                <a:lnTo>
                  <a:pt x="11" y="453"/>
                </a:lnTo>
                <a:lnTo>
                  <a:pt x="737" y="9"/>
                </a:ln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en-US" sz="5741" b="1" dirty="0">
              <a:latin typeface="+mj-lt"/>
            </a:endParaRPr>
          </a:p>
        </p:txBody>
      </p:sp>
      <p:grpSp>
        <p:nvGrpSpPr>
          <p:cNvPr id="32" name="稻壳儿_刀客儿出品_26"/>
          <p:cNvGrpSpPr/>
          <p:nvPr/>
        </p:nvGrpSpPr>
        <p:grpSpPr>
          <a:xfrm>
            <a:off x="3105414" y="4123887"/>
            <a:ext cx="2624863" cy="861967"/>
            <a:chOff x="2303754" y="2588851"/>
            <a:chExt cx="6155221" cy="2021285"/>
          </a:xfrm>
          <a:solidFill>
            <a:schemeClr val="accent4"/>
          </a:solidFill>
        </p:grpSpPr>
        <p:sp>
          <p:nvSpPr>
            <p:cNvPr id="35" name="稻壳儿_刀客儿出品_26_1"/>
            <p:cNvSpPr>
              <a:spLocks noChangeArrowheads="1"/>
            </p:cNvSpPr>
            <p:nvPr/>
          </p:nvSpPr>
          <p:spPr bwMode="auto">
            <a:xfrm>
              <a:off x="2303754" y="2588851"/>
              <a:ext cx="1645535" cy="1645641"/>
            </a:xfrm>
            <a:custGeom>
              <a:avLst/>
              <a:gdLst>
                <a:gd name="T0" fmla="*/ 1083 w 1084"/>
                <a:gd name="T1" fmla="*/ 540 h 1085"/>
                <a:gd name="T2" fmla="*/ 1083 w 1084"/>
                <a:gd name="T3" fmla="*/ 540 h 1085"/>
                <a:gd name="T4" fmla="*/ 544 w 1084"/>
                <a:gd name="T5" fmla="*/ 1084 h 1085"/>
                <a:gd name="T6" fmla="*/ 0 w 1084"/>
                <a:gd name="T7" fmla="*/ 540 h 1085"/>
                <a:gd name="T8" fmla="*/ 544 w 1084"/>
                <a:gd name="T9" fmla="*/ 0 h 1085"/>
                <a:gd name="T10" fmla="*/ 1083 w 1084"/>
                <a:gd name="T11" fmla="*/ 54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5">
                  <a:moveTo>
                    <a:pt x="1083" y="540"/>
                  </a:moveTo>
                  <a:lnTo>
                    <a:pt x="1083" y="540"/>
                  </a:lnTo>
                  <a:cubicBezTo>
                    <a:pt x="1083" y="838"/>
                    <a:pt x="843" y="1084"/>
                    <a:pt x="544" y="1084"/>
                  </a:cubicBezTo>
                  <a:cubicBezTo>
                    <a:pt x="241" y="1084"/>
                    <a:pt x="0" y="838"/>
                    <a:pt x="0" y="540"/>
                  </a:cubicBezTo>
                  <a:cubicBezTo>
                    <a:pt x="0" y="241"/>
                    <a:pt x="241" y="0"/>
                    <a:pt x="544" y="0"/>
                  </a:cubicBezTo>
                  <a:cubicBezTo>
                    <a:pt x="843" y="0"/>
                    <a:pt x="1083" y="241"/>
                    <a:pt x="1083" y="54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99" b="1" dirty="0">
                <a:latin typeface="+mj-lt"/>
              </a:endParaRPr>
            </a:p>
          </p:txBody>
        </p:sp>
        <p:sp>
          <p:nvSpPr>
            <p:cNvPr id="36" name="稻壳儿_刀客儿出品_26_2"/>
            <p:cNvSpPr>
              <a:spLocks noChangeArrowheads="1"/>
            </p:cNvSpPr>
            <p:nvPr/>
          </p:nvSpPr>
          <p:spPr bwMode="auto">
            <a:xfrm>
              <a:off x="3798876" y="3800804"/>
              <a:ext cx="4660099" cy="809332"/>
            </a:xfrm>
            <a:custGeom>
              <a:avLst/>
              <a:gdLst>
                <a:gd name="T0" fmla="*/ 3057 w 3058"/>
                <a:gd name="T1" fmla="*/ 538 h 539"/>
                <a:gd name="T2" fmla="*/ 895 w 3058"/>
                <a:gd name="T3" fmla="*/ 538 h 539"/>
                <a:gd name="T4" fmla="*/ 0 w 3058"/>
                <a:gd name="T5" fmla="*/ 38 h 539"/>
                <a:gd name="T6" fmla="*/ 24 w 3058"/>
                <a:gd name="T7" fmla="*/ 0 h 539"/>
                <a:gd name="T8" fmla="*/ 910 w 3058"/>
                <a:gd name="T9" fmla="*/ 495 h 539"/>
                <a:gd name="T10" fmla="*/ 3057 w 3058"/>
                <a:gd name="T11" fmla="*/ 495 h 539"/>
                <a:gd name="T12" fmla="*/ 3057 w 3058"/>
                <a:gd name="T13" fmla="*/ 5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8" h="539">
                  <a:moveTo>
                    <a:pt x="3057" y="538"/>
                  </a:moveTo>
                  <a:lnTo>
                    <a:pt x="895" y="538"/>
                  </a:lnTo>
                  <a:lnTo>
                    <a:pt x="0" y="38"/>
                  </a:lnTo>
                  <a:lnTo>
                    <a:pt x="24" y="0"/>
                  </a:lnTo>
                  <a:lnTo>
                    <a:pt x="910" y="495"/>
                  </a:lnTo>
                  <a:lnTo>
                    <a:pt x="3057" y="495"/>
                  </a:lnTo>
                  <a:lnTo>
                    <a:pt x="3057" y="5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99" b="1" dirty="0">
                <a:latin typeface="+mj-lt"/>
              </a:endParaRPr>
            </a:p>
          </p:txBody>
        </p:sp>
      </p:grpSp>
      <p:grpSp>
        <p:nvGrpSpPr>
          <p:cNvPr id="40" name="稻壳儿_刀客儿出品_27"/>
          <p:cNvGrpSpPr/>
          <p:nvPr/>
        </p:nvGrpSpPr>
        <p:grpSpPr>
          <a:xfrm>
            <a:off x="2736130" y="2335930"/>
            <a:ext cx="2624863" cy="861967"/>
            <a:chOff x="2303754" y="2588851"/>
            <a:chExt cx="6155221" cy="2021285"/>
          </a:xfrm>
          <a:solidFill>
            <a:schemeClr val="accent2"/>
          </a:solidFill>
        </p:grpSpPr>
        <p:sp>
          <p:nvSpPr>
            <p:cNvPr id="41" name="稻壳儿_刀客儿出品_27_1"/>
            <p:cNvSpPr>
              <a:spLocks noChangeArrowheads="1"/>
            </p:cNvSpPr>
            <p:nvPr/>
          </p:nvSpPr>
          <p:spPr bwMode="auto">
            <a:xfrm>
              <a:off x="2303754" y="2588851"/>
              <a:ext cx="1645535" cy="1645641"/>
            </a:xfrm>
            <a:custGeom>
              <a:avLst/>
              <a:gdLst>
                <a:gd name="T0" fmla="*/ 1083 w 1084"/>
                <a:gd name="T1" fmla="*/ 540 h 1085"/>
                <a:gd name="T2" fmla="*/ 1083 w 1084"/>
                <a:gd name="T3" fmla="*/ 540 h 1085"/>
                <a:gd name="T4" fmla="*/ 544 w 1084"/>
                <a:gd name="T5" fmla="*/ 1084 h 1085"/>
                <a:gd name="T6" fmla="*/ 0 w 1084"/>
                <a:gd name="T7" fmla="*/ 540 h 1085"/>
                <a:gd name="T8" fmla="*/ 544 w 1084"/>
                <a:gd name="T9" fmla="*/ 0 h 1085"/>
                <a:gd name="T10" fmla="*/ 1083 w 1084"/>
                <a:gd name="T11" fmla="*/ 54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5">
                  <a:moveTo>
                    <a:pt x="1083" y="540"/>
                  </a:moveTo>
                  <a:lnTo>
                    <a:pt x="1083" y="540"/>
                  </a:lnTo>
                  <a:cubicBezTo>
                    <a:pt x="1083" y="838"/>
                    <a:pt x="843" y="1084"/>
                    <a:pt x="544" y="1084"/>
                  </a:cubicBezTo>
                  <a:cubicBezTo>
                    <a:pt x="241" y="1084"/>
                    <a:pt x="0" y="838"/>
                    <a:pt x="0" y="540"/>
                  </a:cubicBezTo>
                  <a:cubicBezTo>
                    <a:pt x="0" y="241"/>
                    <a:pt x="241" y="0"/>
                    <a:pt x="544" y="0"/>
                  </a:cubicBezTo>
                  <a:cubicBezTo>
                    <a:pt x="843" y="0"/>
                    <a:pt x="1083" y="241"/>
                    <a:pt x="1083" y="54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99" b="1" dirty="0">
                <a:latin typeface="+mj-lt"/>
              </a:endParaRPr>
            </a:p>
          </p:txBody>
        </p:sp>
        <p:sp>
          <p:nvSpPr>
            <p:cNvPr id="42" name="稻壳儿_刀客儿出品_27_2"/>
            <p:cNvSpPr>
              <a:spLocks noChangeArrowheads="1"/>
            </p:cNvSpPr>
            <p:nvPr/>
          </p:nvSpPr>
          <p:spPr bwMode="auto">
            <a:xfrm>
              <a:off x="3798876" y="3800804"/>
              <a:ext cx="4660099" cy="809332"/>
            </a:xfrm>
            <a:custGeom>
              <a:avLst/>
              <a:gdLst>
                <a:gd name="T0" fmla="*/ 3057 w 3058"/>
                <a:gd name="T1" fmla="*/ 538 h 539"/>
                <a:gd name="T2" fmla="*/ 895 w 3058"/>
                <a:gd name="T3" fmla="*/ 538 h 539"/>
                <a:gd name="T4" fmla="*/ 0 w 3058"/>
                <a:gd name="T5" fmla="*/ 38 h 539"/>
                <a:gd name="T6" fmla="*/ 24 w 3058"/>
                <a:gd name="T7" fmla="*/ 0 h 539"/>
                <a:gd name="T8" fmla="*/ 910 w 3058"/>
                <a:gd name="T9" fmla="*/ 495 h 539"/>
                <a:gd name="T10" fmla="*/ 3057 w 3058"/>
                <a:gd name="T11" fmla="*/ 495 h 539"/>
                <a:gd name="T12" fmla="*/ 3057 w 3058"/>
                <a:gd name="T13" fmla="*/ 5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8" h="539">
                  <a:moveTo>
                    <a:pt x="3057" y="538"/>
                  </a:moveTo>
                  <a:lnTo>
                    <a:pt x="895" y="538"/>
                  </a:lnTo>
                  <a:lnTo>
                    <a:pt x="0" y="38"/>
                  </a:lnTo>
                  <a:lnTo>
                    <a:pt x="24" y="0"/>
                  </a:lnTo>
                  <a:lnTo>
                    <a:pt x="910" y="495"/>
                  </a:lnTo>
                  <a:lnTo>
                    <a:pt x="3057" y="495"/>
                  </a:lnTo>
                  <a:lnTo>
                    <a:pt x="3057" y="53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99" b="1" dirty="0">
                <a:latin typeface="+mj-lt"/>
              </a:endParaRPr>
            </a:p>
          </p:txBody>
        </p:sp>
      </p:grpSp>
      <p:sp>
        <p:nvSpPr>
          <p:cNvPr id="43" name="稻壳儿_刀客儿出品_28"/>
          <p:cNvSpPr>
            <a:spLocks/>
          </p:cNvSpPr>
          <p:nvPr/>
        </p:nvSpPr>
        <p:spPr bwMode="auto">
          <a:xfrm>
            <a:off x="2879097" y="2379082"/>
            <a:ext cx="415796" cy="55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en-US" sz="2996" b="1" spc="150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sp>
        <p:nvSpPr>
          <p:cNvPr id="45" name="稻壳儿_刀客儿出品_29"/>
          <p:cNvSpPr>
            <a:spLocks/>
          </p:cNvSpPr>
          <p:nvPr/>
        </p:nvSpPr>
        <p:spPr bwMode="auto">
          <a:xfrm>
            <a:off x="3248381" y="4185920"/>
            <a:ext cx="415796" cy="55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en-US" sz="2996" b="1" spc="150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51" name="稻壳儿_刀客儿出品_30"/>
          <p:cNvSpPr txBox="1"/>
          <p:nvPr/>
        </p:nvSpPr>
        <p:spPr>
          <a:xfrm>
            <a:off x="1256312" y="4230743"/>
            <a:ext cx="1207680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" charset="0"/>
              </a:rPr>
              <a:t>添加标题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" charset="0"/>
            </a:endParaRPr>
          </a:p>
        </p:txBody>
      </p:sp>
      <p:sp>
        <p:nvSpPr>
          <p:cNvPr id="52" name="稻壳儿_刀客儿出品_31"/>
          <p:cNvSpPr txBox="1"/>
          <p:nvPr/>
        </p:nvSpPr>
        <p:spPr>
          <a:xfrm>
            <a:off x="319673" y="4659773"/>
            <a:ext cx="2207307" cy="6244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 dirty="0">
                <a:latin typeface="+mj-lt"/>
                <a:ea typeface="Lato Light" charset="0"/>
                <a:cs typeface="Lato Light" charset="0"/>
              </a:rPr>
              <a:t>Lorem ipsum dolor sit </a:t>
            </a:r>
            <a:r>
              <a:rPr lang="en-US" altLang="zh-CN" sz="1400" dirty="0" err="1">
                <a:latin typeface="+mj-lt"/>
                <a:ea typeface="Lato Light" charset="0"/>
                <a:cs typeface="Lato Light" charset="0"/>
              </a:rPr>
              <a:t>amet</a:t>
            </a:r>
            <a:r>
              <a:rPr lang="en-US" altLang="zh-CN" sz="1400" dirty="0">
                <a:latin typeface="+mj-lt"/>
                <a:ea typeface="Lato Light" charset="0"/>
                <a:cs typeface="Lato Light" charset="0"/>
              </a:rPr>
              <a:t>, </a:t>
            </a:r>
            <a:r>
              <a:rPr lang="en-US" altLang="zh-CN" sz="1400" dirty="0" err="1">
                <a:latin typeface="+mj-lt"/>
                <a:ea typeface="Lato Light" charset="0"/>
                <a:cs typeface="Lato Light" charset="0"/>
              </a:rPr>
              <a:t>consectetuer</a:t>
            </a:r>
            <a:r>
              <a:rPr lang="en-US" altLang="zh-CN" sz="1400" dirty="0">
                <a:latin typeface="+mj-lt"/>
                <a:ea typeface="Lato Light" charset="0"/>
                <a:cs typeface="Lato Light" charset="0"/>
              </a:rPr>
              <a:t>.</a:t>
            </a:r>
            <a:endParaRPr lang="en-US" sz="1400" dirty="0">
              <a:latin typeface="+mj-lt"/>
              <a:ea typeface="Lato Light" charset="0"/>
              <a:cs typeface="Lato Light" charset="0"/>
            </a:endParaRPr>
          </a:p>
        </p:txBody>
      </p:sp>
      <p:sp>
        <p:nvSpPr>
          <p:cNvPr id="53" name="稻壳儿_刀客儿出品_32"/>
          <p:cNvSpPr txBox="1"/>
          <p:nvPr/>
        </p:nvSpPr>
        <p:spPr>
          <a:xfrm>
            <a:off x="1256312" y="2406810"/>
            <a:ext cx="1207680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" charset="0"/>
              </a:rPr>
              <a:t>添加标题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" charset="0"/>
            </a:endParaRPr>
          </a:p>
        </p:txBody>
      </p:sp>
      <p:sp>
        <p:nvSpPr>
          <p:cNvPr id="54" name="稻壳儿_刀客儿出品_33"/>
          <p:cNvSpPr txBox="1"/>
          <p:nvPr/>
        </p:nvSpPr>
        <p:spPr>
          <a:xfrm>
            <a:off x="319673" y="2835840"/>
            <a:ext cx="2207307" cy="6244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 dirty="0">
                <a:ea typeface="Lato Light" charset="0"/>
                <a:cs typeface="Lato Light" charset="0"/>
              </a:rPr>
              <a:t>Lorem ipsum dolor sit </a:t>
            </a:r>
            <a:r>
              <a:rPr lang="en-US" altLang="zh-CN" sz="1400" dirty="0" err="1">
                <a:ea typeface="Lato Light" charset="0"/>
                <a:cs typeface="Lato Light" charset="0"/>
              </a:rPr>
              <a:t>amet</a:t>
            </a:r>
            <a:r>
              <a:rPr lang="en-US" altLang="zh-CN" sz="1400" dirty="0">
                <a:ea typeface="Lato Light" charset="0"/>
                <a:cs typeface="Lato Light" charset="0"/>
              </a:rPr>
              <a:t>, </a:t>
            </a:r>
            <a:r>
              <a:rPr lang="en-US" altLang="zh-CN" sz="1400" dirty="0" err="1">
                <a:ea typeface="Lato Light" charset="0"/>
                <a:cs typeface="Lato Light" charset="0"/>
              </a:rPr>
              <a:t>consectetuer</a:t>
            </a:r>
            <a:r>
              <a:rPr lang="en-US" altLang="zh-CN" sz="1400" dirty="0">
                <a:ea typeface="Lato Light" charset="0"/>
                <a:cs typeface="Lato Light" charset="0"/>
              </a:rPr>
              <a:t>.</a:t>
            </a:r>
            <a:endParaRPr lang="en-US" sz="1400" dirty="0">
              <a:ea typeface="Lato Light" charset="0"/>
              <a:cs typeface="Lato Light" charset="0"/>
            </a:endParaRPr>
          </a:p>
        </p:txBody>
      </p:sp>
      <p:sp>
        <p:nvSpPr>
          <p:cNvPr id="55" name="稻壳儿_刀客儿出品_34"/>
          <p:cNvSpPr>
            <a:spLocks noEditPoints="1"/>
          </p:cNvSpPr>
          <p:nvPr/>
        </p:nvSpPr>
        <p:spPr bwMode="auto">
          <a:xfrm>
            <a:off x="7703971" y="1973941"/>
            <a:ext cx="354251" cy="487276"/>
          </a:xfrm>
          <a:custGeom>
            <a:avLst/>
            <a:gdLst>
              <a:gd name="T0" fmla="*/ 67 w 135"/>
              <a:gd name="T1" fmla="*/ 109 h 185"/>
              <a:gd name="T2" fmla="*/ 50 w 135"/>
              <a:gd name="T3" fmla="*/ 126 h 185"/>
              <a:gd name="T4" fmla="*/ 55 w 135"/>
              <a:gd name="T5" fmla="*/ 137 h 185"/>
              <a:gd name="T6" fmla="*/ 54 w 135"/>
              <a:gd name="T7" fmla="*/ 139 h 185"/>
              <a:gd name="T8" fmla="*/ 67 w 135"/>
              <a:gd name="T9" fmla="*/ 151 h 185"/>
              <a:gd name="T10" fmla="*/ 80 w 135"/>
              <a:gd name="T11" fmla="*/ 139 h 185"/>
              <a:gd name="T12" fmla="*/ 80 w 135"/>
              <a:gd name="T13" fmla="*/ 137 h 185"/>
              <a:gd name="T14" fmla="*/ 84 w 135"/>
              <a:gd name="T15" fmla="*/ 126 h 185"/>
              <a:gd name="T16" fmla="*/ 67 w 135"/>
              <a:gd name="T17" fmla="*/ 109 h 185"/>
              <a:gd name="T18" fmla="*/ 71 w 135"/>
              <a:gd name="T19" fmla="*/ 133 h 185"/>
              <a:gd name="T20" fmla="*/ 71 w 135"/>
              <a:gd name="T21" fmla="*/ 139 h 185"/>
              <a:gd name="T22" fmla="*/ 67 w 135"/>
              <a:gd name="T23" fmla="*/ 143 h 185"/>
              <a:gd name="T24" fmla="*/ 63 w 135"/>
              <a:gd name="T25" fmla="*/ 139 h 185"/>
              <a:gd name="T26" fmla="*/ 63 w 135"/>
              <a:gd name="T27" fmla="*/ 133 h 185"/>
              <a:gd name="T28" fmla="*/ 59 w 135"/>
              <a:gd name="T29" fmla="*/ 126 h 185"/>
              <a:gd name="T30" fmla="*/ 67 w 135"/>
              <a:gd name="T31" fmla="*/ 118 h 185"/>
              <a:gd name="T32" fmla="*/ 76 w 135"/>
              <a:gd name="T33" fmla="*/ 126 h 185"/>
              <a:gd name="T34" fmla="*/ 71 w 135"/>
              <a:gd name="T35" fmla="*/ 133 h 185"/>
              <a:gd name="T36" fmla="*/ 118 w 135"/>
              <a:gd name="T37" fmla="*/ 75 h 185"/>
              <a:gd name="T38" fmla="*/ 118 w 135"/>
              <a:gd name="T39" fmla="*/ 50 h 185"/>
              <a:gd name="T40" fmla="*/ 67 w 135"/>
              <a:gd name="T41" fmla="*/ 0 h 185"/>
              <a:gd name="T42" fmla="*/ 16 w 135"/>
              <a:gd name="T43" fmla="*/ 50 h 185"/>
              <a:gd name="T44" fmla="*/ 16 w 135"/>
              <a:gd name="T45" fmla="*/ 75 h 185"/>
              <a:gd name="T46" fmla="*/ 0 w 135"/>
              <a:gd name="T47" fmla="*/ 92 h 185"/>
              <a:gd name="T48" fmla="*/ 0 w 135"/>
              <a:gd name="T49" fmla="*/ 168 h 185"/>
              <a:gd name="T50" fmla="*/ 16 w 135"/>
              <a:gd name="T51" fmla="*/ 185 h 185"/>
              <a:gd name="T52" fmla="*/ 118 w 135"/>
              <a:gd name="T53" fmla="*/ 185 h 185"/>
              <a:gd name="T54" fmla="*/ 135 w 135"/>
              <a:gd name="T55" fmla="*/ 168 h 185"/>
              <a:gd name="T56" fmla="*/ 135 w 135"/>
              <a:gd name="T57" fmla="*/ 92 h 185"/>
              <a:gd name="T58" fmla="*/ 118 w 135"/>
              <a:gd name="T59" fmla="*/ 75 h 185"/>
              <a:gd name="T60" fmla="*/ 25 w 135"/>
              <a:gd name="T61" fmla="*/ 50 h 185"/>
              <a:gd name="T62" fmla="*/ 67 w 135"/>
              <a:gd name="T63" fmla="*/ 8 h 185"/>
              <a:gd name="T64" fmla="*/ 109 w 135"/>
              <a:gd name="T65" fmla="*/ 50 h 185"/>
              <a:gd name="T66" fmla="*/ 109 w 135"/>
              <a:gd name="T67" fmla="*/ 75 h 185"/>
              <a:gd name="T68" fmla="*/ 25 w 135"/>
              <a:gd name="T69" fmla="*/ 75 h 185"/>
              <a:gd name="T70" fmla="*/ 25 w 135"/>
              <a:gd name="T71" fmla="*/ 50 h 185"/>
              <a:gd name="T72" fmla="*/ 126 w 135"/>
              <a:gd name="T73" fmla="*/ 168 h 185"/>
              <a:gd name="T74" fmla="*/ 118 w 135"/>
              <a:gd name="T75" fmla="*/ 177 h 185"/>
              <a:gd name="T76" fmla="*/ 16 w 135"/>
              <a:gd name="T77" fmla="*/ 177 h 185"/>
              <a:gd name="T78" fmla="*/ 8 w 135"/>
              <a:gd name="T79" fmla="*/ 168 h 185"/>
              <a:gd name="T80" fmla="*/ 8 w 135"/>
              <a:gd name="T81" fmla="*/ 92 h 185"/>
              <a:gd name="T82" fmla="*/ 16 w 135"/>
              <a:gd name="T83" fmla="*/ 84 h 185"/>
              <a:gd name="T84" fmla="*/ 118 w 135"/>
              <a:gd name="T85" fmla="*/ 84 h 185"/>
              <a:gd name="T86" fmla="*/ 126 w 135"/>
              <a:gd name="T87" fmla="*/ 92 h 185"/>
              <a:gd name="T88" fmla="*/ 126 w 135"/>
              <a:gd name="T89" fmla="*/ 16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5" h="185">
                <a:moveTo>
                  <a:pt x="67" y="109"/>
                </a:moveTo>
                <a:cubicBezTo>
                  <a:pt x="58" y="109"/>
                  <a:pt x="50" y="117"/>
                  <a:pt x="50" y="126"/>
                </a:cubicBezTo>
                <a:cubicBezTo>
                  <a:pt x="50" y="130"/>
                  <a:pt x="52" y="134"/>
                  <a:pt x="55" y="137"/>
                </a:cubicBezTo>
                <a:cubicBezTo>
                  <a:pt x="55" y="138"/>
                  <a:pt x="54" y="138"/>
                  <a:pt x="54" y="139"/>
                </a:cubicBezTo>
                <a:cubicBezTo>
                  <a:pt x="54" y="146"/>
                  <a:pt x="60" y="151"/>
                  <a:pt x="67" y="151"/>
                </a:cubicBezTo>
                <a:cubicBezTo>
                  <a:pt x="74" y="151"/>
                  <a:pt x="80" y="146"/>
                  <a:pt x="80" y="139"/>
                </a:cubicBezTo>
                <a:cubicBezTo>
                  <a:pt x="80" y="138"/>
                  <a:pt x="80" y="138"/>
                  <a:pt x="80" y="137"/>
                </a:cubicBezTo>
                <a:cubicBezTo>
                  <a:pt x="82" y="134"/>
                  <a:pt x="84" y="130"/>
                  <a:pt x="84" y="126"/>
                </a:cubicBezTo>
                <a:cubicBezTo>
                  <a:pt x="84" y="117"/>
                  <a:pt x="76" y="109"/>
                  <a:pt x="67" y="109"/>
                </a:cubicBezTo>
                <a:close/>
                <a:moveTo>
                  <a:pt x="71" y="133"/>
                </a:moveTo>
                <a:cubicBezTo>
                  <a:pt x="71" y="139"/>
                  <a:pt x="71" y="139"/>
                  <a:pt x="71" y="139"/>
                </a:cubicBezTo>
                <a:cubicBezTo>
                  <a:pt x="71" y="141"/>
                  <a:pt x="69" y="143"/>
                  <a:pt x="67" y="143"/>
                </a:cubicBezTo>
                <a:cubicBezTo>
                  <a:pt x="65" y="143"/>
                  <a:pt x="63" y="141"/>
                  <a:pt x="63" y="139"/>
                </a:cubicBezTo>
                <a:cubicBezTo>
                  <a:pt x="63" y="133"/>
                  <a:pt x="63" y="133"/>
                  <a:pt x="63" y="133"/>
                </a:cubicBezTo>
                <a:cubicBezTo>
                  <a:pt x="60" y="132"/>
                  <a:pt x="59" y="129"/>
                  <a:pt x="59" y="126"/>
                </a:cubicBezTo>
                <a:cubicBezTo>
                  <a:pt x="59" y="121"/>
                  <a:pt x="62" y="118"/>
                  <a:pt x="67" y="118"/>
                </a:cubicBezTo>
                <a:cubicBezTo>
                  <a:pt x="72" y="118"/>
                  <a:pt x="76" y="121"/>
                  <a:pt x="76" y="126"/>
                </a:cubicBezTo>
                <a:cubicBezTo>
                  <a:pt x="76" y="129"/>
                  <a:pt x="74" y="132"/>
                  <a:pt x="71" y="133"/>
                </a:cubicBezTo>
                <a:close/>
                <a:moveTo>
                  <a:pt x="118" y="75"/>
                </a:moveTo>
                <a:cubicBezTo>
                  <a:pt x="118" y="50"/>
                  <a:pt x="118" y="50"/>
                  <a:pt x="118" y="50"/>
                </a:cubicBezTo>
                <a:cubicBezTo>
                  <a:pt x="118" y="22"/>
                  <a:pt x="95" y="0"/>
                  <a:pt x="67" y="0"/>
                </a:cubicBezTo>
                <a:cubicBezTo>
                  <a:pt x="39" y="0"/>
                  <a:pt x="16" y="22"/>
                  <a:pt x="16" y="50"/>
                </a:cubicBezTo>
                <a:cubicBezTo>
                  <a:pt x="16" y="75"/>
                  <a:pt x="16" y="75"/>
                  <a:pt x="16" y="75"/>
                </a:cubicBezTo>
                <a:cubicBezTo>
                  <a:pt x="7" y="75"/>
                  <a:pt x="0" y="83"/>
                  <a:pt x="0" y="9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8"/>
                  <a:pt x="7" y="185"/>
                  <a:pt x="16" y="185"/>
                </a:cubicBezTo>
                <a:cubicBezTo>
                  <a:pt x="118" y="185"/>
                  <a:pt x="118" y="185"/>
                  <a:pt x="118" y="185"/>
                </a:cubicBezTo>
                <a:cubicBezTo>
                  <a:pt x="127" y="185"/>
                  <a:pt x="135" y="178"/>
                  <a:pt x="135" y="168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35" y="83"/>
                  <a:pt x="127" y="75"/>
                  <a:pt x="118" y="75"/>
                </a:cubicBezTo>
                <a:close/>
                <a:moveTo>
                  <a:pt x="25" y="50"/>
                </a:moveTo>
                <a:cubicBezTo>
                  <a:pt x="25" y="27"/>
                  <a:pt x="44" y="8"/>
                  <a:pt x="67" y="8"/>
                </a:cubicBezTo>
                <a:cubicBezTo>
                  <a:pt x="90" y="8"/>
                  <a:pt x="109" y="27"/>
                  <a:pt x="109" y="50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25" y="75"/>
                  <a:pt x="25" y="75"/>
                  <a:pt x="25" y="75"/>
                </a:cubicBezTo>
                <a:lnTo>
                  <a:pt x="25" y="50"/>
                </a:lnTo>
                <a:close/>
                <a:moveTo>
                  <a:pt x="126" y="168"/>
                </a:moveTo>
                <a:cubicBezTo>
                  <a:pt x="126" y="173"/>
                  <a:pt x="122" y="177"/>
                  <a:pt x="118" y="177"/>
                </a:cubicBezTo>
                <a:cubicBezTo>
                  <a:pt x="16" y="177"/>
                  <a:pt x="16" y="177"/>
                  <a:pt x="16" y="177"/>
                </a:cubicBezTo>
                <a:cubicBezTo>
                  <a:pt x="12" y="177"/>
                  <a:pt x="8" y="173"/>
                  <a:pt x="8" y="168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22" y="84"/>
                  <a:pt x="126" y="88"/>
                  <a:pt x="126" y="92"/>
                </a:cubicBezTo>
                <a:lnTo>
                  <a:pt x="126" y="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>
              <a:latin typeface="+mj-lt"/>
            </a:endParaRPr>
          </a:p>
        </p:txBody>
      </p:sp>
      <p:sp>
        <p:nvSpPr>
          <p:cNvPr id="56" name="稻壳儿_刀客儿出品_35"/>
          <p:cNvSpPr>
            <a:spLocks noEditPoints="1"/>
          </p:cNvSpPr>
          <p:nvPr/>
        </p:nvSpPr>
        <p:spPr bwMode="auto">
          <a:xfrm>
            <a:off x="9662161" y="2077229"/>
            <a:ext cx="490168" cy="309428"/>
          </a:xfrm>
          <a:custGeom>
            <a:avLst/>
            <a:gdLst>
              <a:gd name="T0" fmla="*/ 93 w 186"/>
              <a:gd name="T1" fmla="*/ 16 h 118"/>
              <a:gd name="T2" fmla="*/ 51 w 186"/>
              <a:gd name="T3" fmla="*/ 59 h 118"/>
              <a:gd name="T4" fmla="*/ 93 w 186"/>
              <a:gd name="T5" fmla="*/ 101 h 118"/>
              <a:gd name="T6" fmla="*/ 135 w 186"/>
              <a:gd name="T7" fmla="*/ 59 h 118"/>
              <a:gd name="T8" fmla="*/ 93 w 186"/>
              <a:gd name="T9" fmla="*/ 16 h 118"/>
              <a:gd name="T10" fmla="*/ 93 w 186"/>
              <a:gd name="T11" fmla="*/ 92 h 118"/>
              <a:gd name="T12" fmla="*/ 59 w 186"/>
              <a:gd name="T13" fmla="*/ 59 h 118"/>
              <a:gd name="T14" fmla="*/ 93 w 186"/>
              <a:gd name="T15" fmla="*/ 25 h 118"/>
              <a:gd name="T16" fmla="*/ 127 w 186"/>
              <a:gd name="T17" fmla="*/ 59 h 118"/>
              <a:gd name="T18" fmla="*/ 93 w 186"/>
              <a:gd name="T19" fmla="*/ 92 h 118"/>
              <a:gd name="T20" fmla="*/ 93 w 186"/>
              <a:gd name="T21" fmla="*/ 46 h 118"/>
              <a:gd name="T22" fmla="*/ 81 w 186"/>
              <a:gd name="T23" fmla="*/ 59 h 118"/>
              <a:gd name="T24" fmla="*/ 93 w 186"/>
              <a:gd name="T25" fmla="*/ 71 h 118"/>
              <a:gd name="T26" fmla="*/ 106 w 186"/>
              <a:gd name="T27" fmla="*/ 59 h 118"/>
              <a:gd name="T28" fmla="*/ 93 w 186"/>
              <a:gd name="T29" fmla="*/ 46 h 118"/>
              <a:gd name="T30" fmla="*/ 93 w 186"/>
              <a:gd name="T31" fmla="*/ 0 h 118"/>
              <a:gd name="T32" fmla="*/ 0 w 186"/>
              <a:gd name="T33" fmla="*/ 59 h 118"/>
              <a:gd name="T34" fmla="*/ 93 w 186"/>
              <a:gd name="T35" fmla="*/ 118 h 118"/>
              <a:gd name="T36" fmla="*/ 186 w 186"/>
              <a:gd name="T37" fmla="*/ 59 h 118"/>
              <a:gd name="T38" fmla="*/ 93 w 186"/>
              <a:gd name="T39" fmla="*/ 0 h 118"/>
              <a:gd name="T40" fmla="*/ 93 w 186"/>
              <a:gd name="T41" fmla="*/ 109 h 118"/>
              <a:gd name="T42" fmla="*/ 9 w 186"/>
              <a:gd name="T43" fmla="*/ 59 h 118"/>
              <a:gd name="T44" fmla="*/ 93 w 186"/>
              <a:gd name="T45" fmla="*/ 8 h 118"/>
              <a:gd name="T46" fmla="*/ 178 w 186"/>
              <a:gd name="T47" fmla="*/ 59 h 118"/>
              <a:gd name="T48" fmla="*/ 93 w 186"/>
              <a:gd name="T49" fmla="*/ 10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6" h="118">
                <a:moveTo>
                  <a:pt x="93" y="16"/>
                </a:moveTo>
                <a:cubicBezTo>
                  <a:pt x="70" y="16"/>
                  <a:pt x="51" y="35"/>
                  <a:pt x="51" y="59"/>
                </a:cubicBezTo>
                <a:cubicBezTo>
                  <a:pt x="51" y="82"/>
                  <a:pt x="70" y="101"/>
                  <a:pt x="93" y="101"/>
                </a:cubicBezTo>
                <a:cubicBezTo>
                  <a:pt x="117" y="101"/>
                  <a:pt x="135" y="82"/>
                  <a:pt x="135" y="59"/>
                </a:cubicBezTo>
                <a:cubicBezTo>
                  <a:pt x="135" y="35"/>
                  <a:pt x="117" y="16"/>
                  <a:pt x="93" y="16"/>
                </a:cubicBezTo>
                <a:close/>
                <a:moveTo>
                  <a:pt x="93" y="92"/>
                </a:moveTo>
                <a:cubicBezTo>
                  <a:pt x="75" y="92"/>
                  <a:pt x="59" y="77"/>
                  <a:pt x="59" y="59"/>
                </a:cubicBezTo>
                <a:cubicBezTo>
                  <a:pt x="59" y="40"/>
                  <a:pt x="75" y="25"/>
                  <a:pt x="93" y="25"/>
                </a:cubicBezTo>
                <a:cubicBezTo>
                  <a:pt x="112" y="25"/>
                  <a:pt x="127" y="40"/>
                  <a:pt x="127" y="59"/>
                </a:cubicBezTo>
                <a:cubicBezTo>
                  <a:pt x="127" y="77"/>
                  <a:pt x="112" y="92"/>
                  <a:pt x="93" y="92"/>
                </a:cubicBezTo>
                <a:close/>
                <a:moveTo>
                  <a:pt x="93" y="46"/>
                </a:moveTo>
                <a:cubicBezTo>
                  <a:pt x="86" y="46"/>
                  <a:pt x="81" y="52"/>
                  <a:pt x="81" y="59"/>
                </a:cubicBezTo>
                <a:cubicBezTo>
                  <a:pt x="81" y="66"/>
                  <a:pt x="86" y="71"/>
                  <a:pt x="93" y="71"/>
                </a:cubicBezTo>
                <a:cubicBezTo>
                  <a:pt x="100" y="71"/>
                  <a:pt x="106" y="66"/>
                  <a:pt x="106" y="59"/>
                </a:cubicBezTo>
                <a:cubicBezTo>
                  <a:pt x="106" y="52"/>
                  <a:pt x="100" y="46"/>
                  <a:pt x="93" y="46"/>
                </a:cubicBezTo>
                <a:close/>
                <a:moveTo>
                  <a:pt x="93" y="0"/>
                </a:moveTo>
                <a:cubicBezTo>
                  <a:pt x="42" y="0"/>
                  <a:pt x="0" y="42"/>
                  <a:pt x="0" y="59"/>
                </a:cubicBezTo>
                <a:cubicBezTo>
                  <a:pt x="0" y="76"/>
                  <a:pt x="42" y="118"/>
                  <a:pt x="93" y="118"/>
                </a:cubicBezTo>
                <a:cubicBezTo>
                  <a:pt x="144" y="118"/>
                  <a:pt x="186" y="76"/>
                  <a:pt x="186" y="59"/>
                </a:cubicBezTo>
                <a:cubicBezTo>
                  <a:pt x="186" y="42"/>
                  <a:pt x="144" y="0"/>
                  <a:pt x="93" y="0"/>
                </a:cubicBezTo>
                <a:close/>
                <a:moveTo>
                  <a:pt x="93" y="109"/>
                </a:moveTo>
                <a:cubicBezTo>
                  <a:pt x="47" y="109"/>
                  <a:pt x="9" y="73"/>
                  <a:pt x="9" y="59"/>
                </a:cubicBezTo>
                <a:cubicBezTo>
                  <a:pt x="9" y="44"/>
                  <a:pt x="47" y="8"/>
                  <a:pt x="93" y="8"/>
                </a:cubicBezTo>
                <a:cubicBezTo>
                  <a:pt x="140" y="8"/>
                  <a:pt x="178" y="44"/>
                  <a:pt x="178" y="59"/>
                </a:cubicBezTo>
                <a:cubicBezTo>
                  <a:pt x="178" y="73"/>
                  <a:pt x="140" y="109"/>
                  <a:pt x="93" y="1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>
              <a:latin typeface="+mj-lt"/>
            </a:endParaRPr>
          </a:p>
        </p:txBody>
      </p:sp>
      <p:sp>
        <p:nvSpPr>
          <p:cNvPr id="60" name="稻壳儿_刀客儿出品_36"/>
          <p:cNvSpPr txBox="1"/>
          <p:nvPr/>
        </p:nvSpPr>
        <p:spPr>
          <a:xfrm>
            <a:off x="7594802" y="2844582"/>
            <a:ext cx="1717219" cy="787396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198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Sugar plum gummi bears. Apple pie yummy cake</a:t>
            </a:r>
          </a:p>
        </p:txBody>
      </p:sp>
      <p:sp>
        <p:nvSpPr>
          <p:cNvPr id="61" name="稻壳儿_刀客儿出品_37"/>
          <p:cNvSpPr/>
          <p:nvPr/>
        </p:nvSpPr>
        <p:spPr>
          <a:xfrm>
            <a:off x="7594801" y="2575129"/>
            <a:ext cx="867843" cy="29931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398" b="1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  <a:endParaRPr lang="en-US" sz="1398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稻壳儿_刀客儿出品_38"/>
          <p:cNvSpPr txBox="1"/>
          <p:nvPr/>
        </p:nvSpPr>
        <p:spPr>
          <a:xfrm>
            <a:off x="9555186" y="2844582"/>
            <a:ext cx="1717219" cy="788871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198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Sugar plum gummi bears. Apple pie yummy cake</a:t>
            </a:r>
          </a:p>
        </p:txBody>
      </p:sp>
      <p:sp>
        <p:nvSpPr>
          <p:cNvPr id="63" name="稻壳儿_刀客儿出品_39"/>
          <p:cNvSpPr/>
          <p:nvPr/>
        </p:nvSpPr>
        <p:spPr>
          <a:xfrm>
            <a:off x="9555185" y="2575129"/>
            <a:ext cx="867843" cy="29931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398" b="1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  <a:endParaRPr lang="en-US" sz="1398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" name="稻壳儿_刀客儿出品_40"/>
          <p:cNvGrpSpPr/>
          <p:nvPr/>
        </p:nvGrpSpPr>
        <p:grpSpPr>
          <a:xfrm>
            <a:off x="7714857" y="4164361"/>
            <a:ext cx="3557549" cy="1696277"/>
            <a:chOff x="7351832" y="3855561"/>
            <a:chExt cx="5278151" cy="1698904"/>
          </a:xfrm>
        </p:grpSpPr>
        <p:sp>
          <p:nvSpPr>
            <p:cNvPr id="66" name="稻壳儿_刀客儿出品_40_1"/>
            <p:cNvSpPr/>
            <p:nvPr/>
          </p:nvSpPr>
          <p:spPr>
            <a:xfrm>
              <a:off x="7351832" y="3855561"/>
              <a:ext cx="5278151" cy="171552"/>
            </a:xfrm>
            <a:prstGeom prst="flowChartProcess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6">
                <a:latin typeface="+mj-lt"/>
              </a:endParaRPr>
            </a:p>
          </p:txBody>
        </p:sp>
        <p:sp>
          <p:nvSpPr>
            <p:cNvPr id="67" name="稻壳儿_刀客儿出品_40_2"/>
            <p:cNvSpPr/>
            <p:nvPr/>
          </p:nvSpPr>
          <p:spPr>
            <a:xfrm>
              <a:off x="7351832" y="4364679"/>
              <a:ext cx="3209160" cy="171552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6">
                <a:latin typeface="+mj-lt"/>
              </a:endParaRPr>
            </a:p>
          </p:txBody>
        </p:sp>
        <p:sp>
          <p:nvSpPr>
            <p:cNvPr id="68" name="稻壳儿_刀客儿出品_40_3"/>
            <p:cNvSpPr/>
            <p:nvPr/>
          </p:nvSpPr>
          <p:spPr>
            <a:xfrm>
              <a:off x="7356654" y="4873796"/>
              <a:ext cx="2593108" cy="1715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6">
                <a:latin typeface="+mj-lt"/>
              </a:endParaRPr>
            </a:p>
          </p:txBody>
        </p:sp>
        <p:sp>
          <p:nvSpPr>
            <p:cNvPr id="69" name="稻壳儿_刀客儿出品_40_4"/>
            <p:cNvSpPr/>
            <p:nvPr/>
          </p:nvSpPr>
          <p:spPr>
            <a:xfrm>
              <a:off x="7362275" y="5382913"/>
              <a:ext cx="4664581" cy="171552"/>
            </a:xfrm>
            <a:prstGeom prst="flowChartProcess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6">
                <a:latin typeface="+mj-lt"/>
              </a:endParaRPr>
            </a:p>
          </p:txBody>
        </p:sp>
      </p:grpSp>
      <p:sp>
        <p:nvSpPr>
          <p:cNvPr id="70" name="稻壳儿_刀客儿出品_41"/>
          <p:cNvSpPr txBox="1"/>
          <p:nvPr/>
        </p:nvSpPr>
        <p:spPr>
          <a:xfrm>
            <a:off x="7594801" y="3867549"/>
            <a:ext cx="797311" cy="27886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198">
                <a:solidFill>
                  <a:schemeClr val="tx2"/>
                </a:solidFill>
                <a:latin typeface="+mn-ea"/>
              </a:rPr>
              <a:t>添加标题</a:t>
            </a:r>
            <a:endParaRPr lang="en-US" sz="1198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71" name="稻壳儿_刀客儿出品_42"/>
          <p:cNvSpPr txBox="1"/>
          <p:nvPr/>
        </p:nvSpPr>
        <p:spPr>
          <a:xfrm>
            <a:off x="7594801" y="4376018"/>
            <a:ext cx="797311" cy="27886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198">
                <a:solidFill>
                  <a:schemeClr val="accent1"/>
                </a:solidFill>
                <a:latin typeface="+mn-ea"/>
              </a:rPr>
              <a:t>添加标题</a:t>
            </a:r>
            <a:endParaRPr lang="en-US" sz="1198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2" name="稻壳儿_刀客儿出品_43"/>
          <p:cNvSpPr txBox="1"/>
          <p:nvPr/>
        </p:nvSpPr>
        <p:spPr>
          <a:xfrm>
            <a:off x="7627338" y="4889674"/>
            <a:ext cx="797311" cy="27886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198">
                <a:solidFill>
                  <a:schemeClr val="accent2"/>
                </a:solidFill>
                <a:latin typeface="+mn-ea"/>
              </a:rPr>
              <a:t>添加标题</a:t>
            </a:r>
            <a:endParaRPr lang="en-US" sz="1198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73" name="稻壳儿_刀客儿出品_44"/>
          <p:cNvSpPr txBox="1"/>
          <p:nvPr/>
        </p:nvSpPr>
        <p:spPr>
          <a:xfrm>
            <a:off x="7627336" y="5387703"/>
            <a:ext cx="797311" cy="27886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198">
                <a:solidFill>
                  <a:schemeClr val="accent3"/>
                </a:solidFill>
                <a:latin typeface="+mn-ea"/>
              </a:rPr>
              <a:t>添加标题</a:t>
            </a:r>
            <a:endParaRPr lang="en-US" sz="1198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59" name="稻壳儿_刀客儿出品_45">
            <a:extLst>
              <a:ext uri="{FF2B5EF4-FFF2-40B4-BE49-F238E27FC236}">
                <a16:creationId xmlns:a16="http://schemas.microsoft.com/office/drawing/2014/main" id="{DE197EF9-4AD1-4498-9916-58E04944ABD0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64" name="稻壳儿_刀客儿出品_46">
            <a:extLst>
              <a:ext uri="{FF2B5EF4-FFF2-40B4-BE49-F238E27FC236}">
                <a16:creationId xmlns:a16="http://schemas.microsoft.com/office/drawing/2014/main" id="{3439F447-4C04-40B7-BD69-56BE9004007D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4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43" grpId="0"/>
      <p:bldP spid="45" grpId="0"/>
      <p:bldP spid="51" grpId="0"/>
      <p:bldP spid="52" grpId="0"/>
      <p:bldP spid="53" grpId="0"/>
      <p:bldP spid="54" grpId="0"/>
      <p:bldP spid="55" grpId="0" animBg="1"/>
      <p:bldP spid="56" grpId="0" animBg="1"/>
      <p:bldP spid="60" grpId="0"/>
      <p:bldP spid="61" grpId="0"/>
      <p:bldP spid="62" grpId="0"/>
      <p:bldP spid="63" grpId="0"/>
      <p:bldP spid="70" grpId="0"/>
      <p:bldP spid="71" grpId="0"/>
      <p:bldP spid="72" grpId="0"/>
      <p:bldP spid="73" grpId="0"/>
      <p:bldP spid="59" grpId="0"/>
      <p:bldP spid="59" grpId="1"/>
      <p:bldP spid="64" grpId="0"/>
      <p:bldP spid="6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稻壳儿_刀客儿出品_1" descr="A large building&#10;&#10;Description automatically generated">
            <a:extLst>
              <a:ext uri="{FF2B5EF4-FFF2-40B4-BE49-F238E27FC236}">
                <a16:creationId xmlns:a16="http://schemas.microsoft.com/office/drawing/2014/main" id="{224C687D-AE79-401C-8CAA-45A2D54FA4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1" b="28471"/>
          <a:stretch>
            <a:fillRect/>
          </a:stretch>
        </p:blipFill>
        <p:spPr/>
      </p:pic>
      <p:sp>
        <p:nvSpPr>
          <p:cNvPr id="8" name="稻壳儿_刀客儿出品_2"/>
          <p:cNvSpPr/>
          <p:nvPr/>
        </p:nvSpPr>
        <p:spPr>
          <a:xfrm>
            <a:off x="1208807" y="-1"/>
            <a:ext cx="3337560" cy="542174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稻壳儿_刀客儿出品_3">
            <a:extLst>
              <a:ext uri="{FF2B5EF4-FFF2-40B4-BE49-F238E27FC236}">
                <a16:creationId xmlns:a16="http://schemas.microsoft.com/office/drawing/2014/main" id="{087A88D6-0833-475B-ACEF-90ADB543452B}"/>
              </a:ext>
            </a:extLst>
          </p:cNvPr>
          <p:cNvSpPr txBox="1">
            <a:spLocks/>
          </p:cNvSpPr>
          <p:nvPr/>
        </p:nvSpPr>
        <p:spPr>
          <a:xfrm>
            <a:off x="5068534" y="4352413"/>
            <a:ext cx="3416320" cy="675891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zh-CN" altLang="en-US" sz="3600" dirty="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id-ID" sz="36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稻壳儿_刀客儿出品_4">
            <a:extLst>
              <a:ext uri="{FF2B5EF4-FFF2-40B4-BE49-F238E27FC236}">
                <a16:creationId xmlns:a16="http://schemas.microsoft.com/office/drawing/2014/main" id="{095A3258-EACD-4089-B6A2-C5F38C0F3E69}"/>
              </a:ext>
            </a:extLst>
          </p:cNvPr>
          <p:cNvSpPr txBox="1">
            <a:spLocks/>
          </p:cNvSpPr>
          <p:nvPr/>
        </p:nvSpPr>
        <p:spPr>
          <a:xfrm>
            <a:off x="5078694" y="4995887"/>
            <a:ext cx="1851789" cy="315727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en-US" sz="1400" b="1" dirty="0">
                <a:cs typeface="+mn-ea"/>
                <a:sym typeface="+mn-lt"/>
              </a:rPr>
              <a:t>Add Your Text Here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15" name="稻壳儿_刀客儿出品_5">
            <a:extLst>
              <a:ext uri="{FF2B5EF4-FFF2-40B4-BE49-F238E27FC236}">
                <a16:creationId xmlns:a16="http://schemas.microsoft.com/office/drawing/2014/main" id="{C6517FD4-4266-459A-945C-281298D54B10}"/>
              </a:ext>
            </a:extLst>
          </p:cNvPr>
          <p:cNvSpPr/>
          <p:nvPr/>
        </p:nvSpPr>
        <p:spPr>
          <a:xfrm>
            <a:off x="5179659" y="4281471"/>
            <a:ext cx="466902" cy="72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稻壳儿_刀客儿出品_6">
            <a:extLst>
              <a:ext uri="{FF2B5EF4-FFF2-40B4-BE49-F238E27FC236}">
                <a16:creationId xmlns:a16="http://schemas.microsoft.com/office/drawing/2014/main" id="{21D7893B-A8C7-493E-B14C-48D9A3692A89}"/>
              </a:ext>
            </a:extLst>
          </p:cNvPr>
          <p:cNvSpPr txBox="1">
            <a:spLocks/>
          </p:cNvSpPr>
          <p:nvPr/>
        </p:nvSpPr>
        <p:spPr>
          <a:xfrm>
            <a:off x="1650677" y="1239002"/>
            <a:ext cx="2565724" cy="1506887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  <a:defRPr/>
            </a:pPr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Ut Wisi Enim </a:t>
            </a: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Ad Minim Veniam, Quis Nostrud Exerci Tation Ullamcorper Nibh Euismod Tincidunt Ut Laoreet Dolore Magna Aliquam Erat Volutpat. Ut Wisi Enim Ad Minim Veniam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id-ID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稻壳儿_刀客儿出品_7">
            <a:extLst>
              <a:ext uri="{FF2B5EF4-FFF2-40B4-BE49-F238E27FC236}">
                <a16:creationId xmlns:a16="http://schemas.microsoft.com/office/drawing/2014/main" id="{18CBF048-5B35-4418-B039-F663B1678135}"/>
              </a:ext>
            </a:extLst>
          </p:cNvPr>
          <p:cNvSpPr/>
          <p:nvPr/>
        </p:nvSpPr>
        <p:spPr>
          <a:xfrm>
            <a:off x="1727230" y="3525008"/>
            <a:ext cx="1347770" cy="377274"/>
          </a:xfrm>
          <a:prstGeom prst="roundRect">
            <a:avLst>
              <a:gd name="adj" fmla="val 25247"/>
            </a:avLst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id-ID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稻壳儿_刀客儿出品_8">
            <a:extLst>
              <a:ext uri="{FF2B5EF4-FFF2-40B4-BE49-F238E27FC236}">
                <a16:creationId xmlns:a16="http://schemas.microsoft.com/office/drawing/2014/main" id="{BCC07553-C5D2-4D86-84EA-3C359FE302EC}"/>
              </a:ext>
            </a:extLst>
          </p:cNvPr>
          <p:cNvSpPr txBox="1">
            <a:spLocks/>
          </p:cNvSpPr>
          <p:nvPr/>
        </p:nvSpPr>
        <p:spPr>
          <a:xfrm>
            <a:off x="5109174" y="5753977"/>
            <a:ext cx="5558826" cy="546625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  <a:defRPr/>
            </a:pPr>
            <a:r>
              <a:rPr lang="id-ID" sz="1200" b="1" dirty="0">
                <a:cs typeface="+mn-ea"/>
                <a:sym typeface="+mn-lt"/>
              </a:rPr>
              <a:t>Ut Wisi Enim </a:t>
            </a:r>
            <a:r>
              <a:rPr lang="id-ID" sz="1200" dirty="0">
                <a:cs typeface="+mn-ea"/>
                <a:sym typeface="+mn-lt"/>
              </a:rPr>
              <a:t>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326286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1860" y="2446032"/>
            <a:ext cx="1528280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PART.04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586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稻壳儿_刀客儿出品_1">
            <a:extLst>
              <a:ext uri="{FF2B5EF4-FFF2-40B4-BE49-F238E27FC236}">
                <a16:creationId xmlns:a16="http://schemas.microsoft.com/office/drawing/2014/main" id="{BFF76B53-E64D-4E96-87BA-A86EBAC2424A}"/>
              </a:ext>
            </a:extLst>
          </p:cNvPr>
          <p:cNvSpPr/>
          <p:nvPr/>
        </p:nvSpPr>
        <p:spPr>
          <a:xfrm>
            <a:off x="0" y="0"/>
            <a:ext cx="4045527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稻壳儿_刀客儿出品_2">
            <a:extLst>
              <a:ext uri="{FF2B5EF4-FFF2-40B4-BE49-F238E27FC236}">
                <a16:creationId xmlns:a16="http://schemas.microsoft.com/office/drawing/2014/main" id="{E65F0A5F-B65C-4DA2-8F25-A6C0C4388DE5}"/>
              </a:ext>
            </a:extLst>
          </p:cNvPr>
          <p:cNvSpPr txBox="1">
            <a:spLocks/>
          </p:cNvSpPr>
          <p:nvPr/>
        </p:nvSpPr>
        <p:spPr>
          <a:xfrm>
            <a:off x="7993890" y="1950706"/>
            <a:ext cx="3416320" cy="675891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zh-CN" altLang="en-US" sz="3600" dirty="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id-ID" sz="36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稻壳儿_刀客儿出品_3">
            <a:extLst>
              <a:ext uri="{FF2B5EF4-FFF2-40B4-BE49-F238E27FC236}">
                <a16:creationId xmlns:a16="http://schemas.microsoft.com/office/drawing/2014/main" id="{F4EDC98C-4D6F-4A07-8843-E93BA5B164D0}"/>
              </a:ext>
            </a:extLst>
          </p:cNvPr>
          <p:cNvSpPr txBox="1">
            <a:spLocks/>
          </p:cNvSpPr>
          <p:nvPr/>
        </p:nvSpPr>
        <p:spPr>
          <a:xfrm>
            <a:off x="7993890" y="2592500"/>
            <a:ext cx="1851789" cy="315727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en-US" sz="1400" b="1" dirty="0">
                <a:cs typeface="+mn-ea"/>
                <a:sym typeface="+mn-lt"/>
              </a:rPr>
              <a:t>Add Your Text Here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18" name="稻壳儿_刀客儿出品_4">
            <a:extLst>
              <a:ext uri="{FF2B5EF4-FFF2-40B4-BE49-F238E27FC236}">
                <a16:creationId xmlns:a16="http://schemas.microsoft.com/office/drawing/2014/main" id="{D28F0169-88DF-488F-8946-CE4B996B3F69}"/>
              </a:ext>
            </a:extLst>
          </p:cNvPr>
          <p:cNvSpPr txBox="1">
            <a:spLocks/>
          </p:cNvSpPr>
          <p:nvPr/>
        </p:nvSpPr>
        <p:spPr>
          <a:xfrm>
            <a:off x="8028461" y="3233264"/>
            <a:ext cx="3528983" cy="1266822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  <a:defRPr/>
            </a:pPr>
            <a:r>
              <a:rPr lang="id-ID" sz="1200" b="1" dirty="0">
                <a:cs typeface="+mn-ea"/>
                <a:sym typeface="+mn-lt"/>
              </a:rPr>
              <a:t>Ut Wisi Enim </a:t>
            </a:r>
            <a:r>
              <a:rPr lang="id-ID" sz="1200" dirty="0">
                <a:cs typeface="+mn-ea"/>
                <a:sym typeface="+mn-lt"/>
              </a:rPr>
              <a:t>Ad Minim Veniam, Quis Nostrud Exerci Tation Ullamcorper Nibh Euismod Tincidunt Ut Laoreet Dolore Magna Aliquam Erat Volutpat. Ut Wisi Enim Ad Minim Veniam, Quis</a:t>
            </a:r>
          </a:p>
        </p:txBody>
      </p:sp>
      <p:sp>
        <p:nvSpPr>
          <p:cNvPr id="22" name="稻壳儿_刀客儿出品_5">
            <a:extLst>
              <a:ext uri="{FF2B5EF4-FFF2-40B4-BE49-F238E27FC236}">
                <a16:creationId xmlns:a16="http://schemas.microsoft.com/office/drawing/2014/main" id="{A8FC632D-DAF6-4F4F-9B26-3E3B8BEE2327}"/>
              </a:ext>
            </a:extLst>
          </p:cNvPr>
          <p:cNvSpPr/>
          <p:nvPr/>
        </p:nvSpPr>
        <p:spPr>
          <a:xfrm>
            <a:off x="8105015" y="5029914"/>
            <a:ext cx="1347770" cy="377274"/>
          </a:xfrm>
          <a:prstGeom prst="roundRect">
            <a:avLst>
              <a:gd name="adj" fmla="val 25247"/>
            </a:avLst>
          </a:prstGeom>
          <a:solidFill>
            <a:schemeClr val="accent4"/>
          </a:solidFill>
          <a:ln>
            <a:noFill/>
          </a:ln>
          <a:effectLst>
            <a:outerShdw blurRad="254000" dist="635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id-ID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稻壳儿_刀客儿出品_6">
            <a:extLst>
              <a:ext uri="{FF2B5EF4-FFF2-40B4-BE49-F238E27FC236}">
                <a16:creationId xmlns:a16="http://schemas.microsoft.com/office/drawing/2014/main" id="{E8F3FB75-4B6B-4A7D-B760-E3BC6EA18FDB}"/>
              </a:ext>
            </a:extLst>
          </p:cNvPr>
          <p:cNvSpPr/>
          <p:nvPr/>
        </p:nvSpPr>
        <p:spPr>
          <a:xfrm>
            <a:off x="8105015" y="1878084"/>
            <a:ext cx="466902" cy="72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稻壳儿_刀客儿出品_7" descr="A picture containing sky, outdoor, snow, ground&#10;&#10;Description automatically generated">
            <a:extLst>
              <a:ext uri="{FF2B5EF4-FFF2-40B4-BE49-F238E27FC236}">
                <a16:creationId xmlns:a16="http://schemas.microsoft.com/office/drawing/2014/main" id="{22D2A760-9F52-486E-B0F7-D19C68E533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5" r="10885"/>
          <a:stretch>
            <a:fillRect/>
          </a:stretch>
        </p:blipFill>
        <p:spPr/>
      </p:pic>
      <p:sp>
        <p:nvSpPr>
          <p:cNvPr id="24" name="稻壳儿_刀客儿出品_8">
            <a:extLst>
              <a:ext uri="{FF2B5EF4-FFF2-40B4-BE49-F238E27FC236}">
                <a16:creationId xmlns:a16="http://schemas.microsoft.com/office/drawing/2014/main" id="{520D1169-D548-44F7-97EB-166B97D4E53F}"/>
              </a:ext>
            </a:extLst>
          </p:cNvPr>
          <p:cNvSpPr/>
          <p:nvPr/>
        </p:nvSpPr>
        <p:spPr>
          <a:xfrm>
            <a:off x="1862265" y="5029914"/>
            <a:ext cx="4366522" cy="1026020"/>
          </a:xfrm>
          <a:prstGeom prst="roundRect">
            <a:avLst>
              <a:gd name="adj" fmla="val 27438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稻壳儿_刀客儿出品_9">
            <a:extLst>
              <a:ext uri="{FF2B5EF4-FFF2-40B4-BE49-F238E27FC236}">
                <a16:creationId xmlns:a16="http://schemas.microsoft.com/office/drawing/2014/main" id="{9BA47E1C-C196-478C-A03A-EE611D68F1D3}"/>
              </a:ext>
            </a:extLst>
          </p:cNvPr>
          <p:cNvSpPr/>
          <p:nvPr/>
        </p:nvSpPr>
        <p:spPr>
          <a:xfrm>
            <a:off x="2294682" y="5276525"/>
            <a:ext cx="3501688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b="0" i="0" dirty="0">
                <a:effectLst/>
                <a:cs typeface="+mn-ea"/>
                <a:sym typeface="+mn-lt"/>
              </a:rPr>
              <a:t>Lorem Ipsum Dolor Sit </a:t>
            </a:r>
            <a:r>
              <a:rPr lang="en-US" sz="1200" b="0" i="0" dirty="0" err="1">
                <a:effectLst/>
                <a:cs typeface="+mn-ea"/>
                <a:sym typeface="+mn-lt"/>
              </a:rPr>
              <a:t>Amet</a:t>
            </a:r>
            <a:r>
              <a:rPr lang="en-US" sz="1200" b="0" i="0" dirty="0">
                <a:effectLst/>
                <a:cs typeface="+mn-ea"/>
                <a:sym typeface="+mn-lt"/>
              </a:rPr>
              <a:t>, </a:t>
            </a:r>
            <a:r>
              <a:rPr lang="en-US" sz="1200" b="0" i="0" dirty="0" err="1">
                <a:effectLst/>
                <a:cs typeface="+mn-ea"/>
                <a:sym typeface="+mn-lt"/>
              </a:rPr>
              <a:t>Consectetur</a:t>
            </a:r>
            <a:r>
              <a:rPr lang="en-US" sz="1200" b="0" i="0" dirty="0">
                <a:effectLst/>
                <a:cs typeface="+mn-ea"/>
                <a:sym typeface="+mn-lt"/>
              </a:rPr>
              <a:t> </a:t>
            </a:r>
            <a:r>
              <a:rPr lang="en-US" sz="1200" b="0" i="0" dirty="0" err="1">
                <a:effectLst/>
                <a:cs typeface="+mn-ea"/>
                <a:sym typeface="+mn-lt"/>
              </a:rPr>
              <a:t>Adipiscing</a:t>
            </a:r>
            <a:r>
              <a:rPr lang="en-US" sz="1200" b="0" i="0" dirty="0">
                <a:effectLst/>
                <a:cs typeface="+mn-ea"/>
                <a:sym typeface="+mn-lt"/>
              </a:rPr>
              <a:t> </a:t>
            </a:r>
            <a:r>
              <a:rPr lang="en-US" sz="1200" b="0" i="0" dirty="0" err="1">
                <a:effectLst/>
                <a:cs typeface="+mn-ea"/>
                <a:sym typeface="+mn-lt"/>
              </a:rPr>
              <a:t>Elit</a:t>
            </a:r>
            <a:r>
              <a:rPr lang="en-US" sz="1200" b="0" i="0" dirty="0">
                <a:effectLst/>
                <a:cs typeface="+mn-ea"/>
                <a:sym typeface="+mn-lt"/>
              </a:rPr>
              <a:t>, Sed Do</a:t>
            </a:r>
            <a:endParaRPr 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03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2" grpId="0" animBg="1"/>
      <p:bldP spid="23" grpId="0" animBg="1"/>
      <p:bldP spid="24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稻壳儿_刀客儿出品_1">
            <a:extLst>
              <a:ext uri="{FF2B5EF4-FFF2-40B4-BE49-F238E27FC236}">
                <a16:creationId xmlns:a16="http://schemas.microsoft.com/office/drawing/2014/main" id="{A8D7CD7B-E433-4AE4-905B-47AE172580BC}"/>
              </a:ext>
            </a:extLst>
          </p:cNvPr>
          <p:cNvGrpSpPr/>
          <p:nvPr/>
        </p:nvGrpSpPr>
        <p:grpSpPr>
          <a:xfrm>
            <a:off x="6556664" y="3576013"/>
            <a:ext cx="2220114" cy="3286643"/>
            <a:chOff x="6557377" y="3576241"/>
            <a:chExt cx="2223552" cy="3291732"/>
          </a:xfrm>
          <a:solidFill>
            <a:schemeClr val="accent4"/>
          </a:solidFill>
        </p:grpSpPr>
        <p:sp>
          <p:nvSpPr>
            <p:cNvPr id="164" name="稻壳儿_刀客儿出品_1_1">
              <a:extLst>
                <a:ext uri="{FF2B5EF4-FFF2-40B4-BE49-F238E27FC236}">
                  <a16:creationId xmlns:a16="http://schemas.microsoft.com/office/drawing/2014/main" id="{130CA5A2-6AC8-426D-929A-8925745F0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377" y="3576241"/>
              <a:ext cx="2223552" cy="3291732"/>
            </a:xfrm>
            <a:custGeom>
              <a:avLst/>
              <a:gdLst>
                <a:gd name="T0" fmla="*/ 458 w 614"/>
                <a:gd name="T1" fmla="*/ 0 h 907"/>
                <a:gd name="T2" fmla="*/ 493 w 614"/>
                <a:gd name="T3" fmla="*/ 5 h 907"/>
                <a:gd name="T4" fmla="*/ 526 w 614"/>
                <a:gd name="T5" fmla="*/ 16 h 907"/>
                <a:gd name="T6" fmla="*/ 555 w 614"/>
                <a:gd name="T7" fmla="*/ 35 h 907"/>
                <a:gd name="T8" fmla="*/ 579 w 614"/>
                <a:gd name="T9" fmla="*/ 60 h 907"/>
                <a:gd name="T10" fmla="*/ 597 w 614"/>
                <a:gd name="T11" fmla="*/ 88 h 907"/>
                <a:gd name="T12" fmla="*/ 609 w 614"/>
                <a:gd name="T13" fmla="*/ 120 h 907"/>
                <a:gd name="T14" fmla="*/ 614 w 614"/>
                <a:gd name="T15" fmla="*/ 157 h 907"/>
                <a:gd name="T16" fmla="*/ 609 w 614"/>
                <a:gd name="T17" fmla="*/ 193 h 907"/>
                <a:gd name="T18" fmla="*/ 597 w 614"/>
                <a:gd name="T19" fmla="*/ 225 h 907"/>
                <a:gd name="T20" fmla="*/ 579 w 614"/>
                <a:gd name="T21" fmla="*/ 254 h 907"/>
                <a:gd name="T22" fmla="*/ 555 w 614"/>
                <a:gd name="T23" fmla="*/ 278 h 907"/>
                <a:gd name="T24" fmla="*/ 526 w 614"/>
                <a:gd name="T25" fmla="*/ 297 h 907"/>
                <a:gd name="T26" fmla="*/ 493 w 614"/>
                <a:gd name="T27" fmla="*/ 308 h 907"/>
                <a:gd name="T28" fmla="*/ 458 w 614"/>
                <a:gd name="T29" fmla="*/ 313 h 907"/>
                <a:gd name="T30" fmla="*/ 426 w 614"/>
                <a:gd name="T31" fmla="*/ 310 h 907"/>
                <a:gd name="T32" fmla="*/ 396 w 614"/>
                <a:gd name="T33" fmla="*/ 301 h 907"/>
                <a:gd name="T34" fmla="*/ 368 w 614"/>
                <a:gd name="T35" fmla="*/ 285 h 907"/>
                <a:gd name="T36" fmla="*/ 346 w 614"/>
                <a:gd name="T37" fmla="*/ 266 h 907"/>
                <a:gd name="T38" fmla="*/ 326 w 614"/>
                <a:gd name="T39" fmla="*/ 241 h 907"/>
                <a:gd name="T40" fmla="*/ 312 w 614"/>
                <a:gd name="T41" fmla="*/ 214 h 907"/>
                <a:gd name="T42" fmla="*/ 273 w 614"/>
                <a:gd name="T43" fmla="*/ 222 h 907"/>
                <a:gd name="T44" fmla="*/ 236 w 614"/>
                <a:gd name="T45" fmla="*/ 235 h 907"/>
                <a:gd name="T46" fmla="*/ 203 w 614"/>
                <a:gd name="T47" fmla="*/ 252 h 907"/>
                <a:gd name="T48" fmla="*/ 174 w 614"/>
                <a:gd name="T49" fmla="*/ 273 h 907"/>
                <a:gd name="T50" fmla="*/ 149 w 614"/>
                <a:gd name="T51" fmla="*/ 299 h 907"/>
                <a:gd name="T52" fmla="*/ 129 w 614"/>
                <a:gd name="T53" fmla="*/ 329 h 907"/>
                <a:gd name="T54" fmla="*/ 114 w 614"/>
                <a:gd name="T55" fmla="*/ 363 h 907"/>
                <a:gd name="T56" fmla="*/ 103 w 614"/>
                <a:gd name="T57" fmla="*/ 402 h 907"/>
                <a:gd name="T58" fmla="*/ 100 w 614"/>
                <a:gd name="T59" fmla="*/ 446 h 907"/>
                <a:gd name="T60" fmla="*/ 100 w 614"/>
                <a:gd name="T61" fmla="*/ 907 h 907"/>
                <a:gd name="T62" fmla="*/ 0 w 614"/>
                <a:gd name="T63" fmla="*/ 907 h 907"/>
                <a:gd name="T64" fmla="*/ 0 w 614"/>
                <a:gd name="T65" fmla="*/ 416 h 907"/>
                <a:gd name="T66" fmla="*/ 3 w 614"/>
                <a:gd name="T67" fmla="*/ 366 h 907"/>
                <a:gd name="T68" fmla="*/ 12 w 614"/>
                <a:gd name="T69" fmla="*/ 319 h 907"/>
                <a:gd name="T70" fmla="*/ 29 w 614"/>
                <a:gd name="T71" fmla="*/ 278 h 907"/>
                <a:gd name="T72" fmla="*/ 50 w 614"/>
                <a:gd name="T73" fmla="*/ 240 h 907"/>
                <a:gd name="T74" fmla="*/ 76 w 614"/>
                <a:gd name="T75" fmla="*/ 208 h 907"/>
                <a:gd name="T76" fmla="*/ 106 w 614"/>
                <a:gd name="T77" fmla="*/ 179 h 907"/>
                <a:gd name="T78" fmla="*/ 141 w 614"/>
                <a:gd name="T79" fmla="*/ 155 h 907"/>
                <a:gd name="T80" fmla="*/ 179 w 614"/>
                <a:gd name="T81" fmla="*/ 135 h 907"/>
                <a:gd name="T82" fmla="*/ 221 w 614"/>
                <a:gd name="T83" fmla="*/ 119 h 907"/>
                <a:gd name="T84" fmla="*/ 265 w 614"/>
                <a:gd name="T85" fmla="*/ 108 h 907"/>
                <a:gd name="T86" fmla="*/ 312 w 614"/>
                <a:gd name="T87" fmla="*/ 99 h 907"/>
                <a:gd name="T88" fmla="*/ 326 w 614"/>
                <a:gd name="T89" fmla="*/ 72 h 907"/>
                <a:gd name="T90" fmla="*/ 346 w 614"/>
                <a:gd name="T91" fmla="*/ 47 h 907"/>
                <a:gd name="T92" fmla="*/ 368 w 614"/>
                <a:gd name="T93" fmla="*/ 28 h 907"/>
                <a:gd name="T94" fmla="*/ 396 w 614"/>
                <a:gd name="T95" fmla="*/ 13 h 907"/>
                <a:gd name="T96" fmla="*/ 426 w 614"/>
                <a:gd name="T97" fmla="*/ 4 h 907"/>
                <a:gd name="T98" fmla="*/ 458 w 614"/>
                <a:gd name="T99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4" h="907">
                  <a:moveTo>
                    <a:pt x="458" y="0"/>
                  </a:moveTo>
                  <a:lnTo>
                    <a:pt x="493" y="5"/>
                  </a:lnTo>
                  <a:lnTo>
                    <a:pt x="526" y="16"/>
                  </a:lnTo>
                  <a:lnTo>
                    <a:pt x="555" y="35"/>
                  </a:lnTo>
                  <a:lnTo>
                    <a:pt x="579" y="60"/>
                  </a:lnTo>
                  <a:lnTo>
                    <a:pt x="597" y="88"/>
                  </a:lnTo>
                  <a:lnTo>
                    <a:pt x="609" y="120"/>
                  </a:lnTo>
                  <a:lnTo>
                    <a:pt x="614" y="157"/>
                  </a:lnTo>
                  <a:lnTo>
                    <a:pt x="609" y="193"/>
                  </a:lnTo>
                  <a:lnTo>
                    <a:pt x="597" y="225"/>
                  </a:lnTo>
                  <a:lnTo>
                    <a:pt x="579" y="254"/>
                  </a:lnTo>
                  <a:lnTo>
                    <a:pt x="555" y="278"/>
                  </a:lnTo>
                  <a:lnTo>
                    <a:pt x="526" y="297"/>
                  </a:lnTo>
                  <a:lnTo>
                    <a:pt x="493" y="308"/>
                  </a:lnTo>
                  <a:lnTo>
                    <a:pt x="458" y="313"/>
                  </a:lnTo>
                  <a:lnTo>
                    <a:pt x="426" y="310"/>
                  </a:lnTo>
                  <a:lnTo>
                    <a:pt x="396" y="301"/>
                  </a:lnTo>
                  <a:lnTo>
                    <a:pt x="368" y="285"/>
                  </a:lnTo>
                  <a:lnTo>
                    <a:pt x="346" y="266"/>
                  </a:lnTo>
                  <a:lnTo>
                    <a:pt x="326" y="241"/>
                  </a:lnTo>
                  <a:lnTo>
                    <a:pt x="312" y="214"/>
                  </a:lnTo>
                  <a:lnTo>
                    <a:pt x="273" y="222"/>
                  </a:lnTo>
                  <a:lnTo>
                    <a:pt x="236" y="235"/>
                  </a:lnTo>
                  <a:lnTo>
                    <a:pt x="203" y="252"/>
                  </a:lnTo>
                  <a:lnTo>
                    <a:pt x="174" y="273"/>
                  </a:lnTo>
                  <a:lnTo>
                    <a:pt x="149" y="299"/>
                  </a:lnTo>
                  <a:lnTo>
                    <a:pt x="129" y="329"/>
                  </a:lnTo>
                  <a:lnTo>
                    <a:pt x="114" y="363"/>
                  </a:lnTo>
                  <a:lnTo>
                    <a:pt x="103" y="402"/>
                  </a:lnTo>
                  <a:lnTo>
                    <a:pt x="100" y="446"/>
                  </a:lnTo>
                  <a:lnTo>
                    <a:pt x="100" y="907"/>
                  </a:lnTo>
                  <a:lnTo>
                    <a:pt x="0" y="907"/>
                  </a:lnTo>
                  <a:lnTo>
                    <a:pt x="0" y="416"/>
                  </a:lnTo>
                  <a:lnTo>
                    <a:pt x="3" y="366"/>
                  </a:lnTo>
                  <a:lnTo>
                    <a:pt x="12" y="319"/>
                  </a:lnTo>
                  <a:lnTo>
                    <a:pt x="29" y="278"/>
                  </a:lnTo>
                  <a:lnTo>
                    <a:pt x="50" y="240"/>
                  </a:lnTo>
                  <a:lnTo>
                    <a:pt x="76" y="208"/>
                  </a:lnTo>
                  <a:lnTo>
                    <a:pt x="106" y="179"/>
                  </a:lnTo>
                  <a:lnTo>
                    <a:pt x="141" y="155"/>
                  </a:lnTo>
                  <a:lnTo>
                    <a:pt x="179" y="135"/>
                  </a:lnTo>
                  <a:lnTo>
                    <a:pt x="221" y="119"/>
                  </a:lnTo>
                  <a:lnTo>
                    <a:pt x="265" y="108"/>
                  </a:lnTo>
                  <a:lnTo>
                    <a:pt x="312" y="99"/>
                  </a:lnTo>
                  <a:lnTo>
                    <a:pt x="326" y="72"/>
                  </a:lnTo>
                  <a:lnTo>
                    <a:pt x="346" y="47"/>
                  </a:lnTo>
                  <a:lnTo>
                    <a:pt x="368" y="28"/>
                  </a:lnTo>
                  <a:lnTo>
                    <a:pt x="396" y="13"/>
                  </a:lnTo>
                  <a:lnTo>
                    <a:pt x="426" y="4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3" name="稻壳儿_刀客儿出品_1_2">
              <a:extLst>
                <a:ext uri="{FF2B5EF4-FFF2-40B4-BE49-F238E27FC236}">
                  <a16:creationId xmlns:a16="http://schemas.microsoft.com/office/drawing/2014/main" id="{BCC90529-CCBF-4216-AB31-DE8D8DAD6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155" y="5233001"/>
              <a:ext cx="181665" cy="181665"/>
            </a:xfrm>
            <a:custGeom>
              <a:avLst/>
              <a:gdLst>
                <a:gd name="T0" fmla="*/ 26 w 50"/>
                <a:gd name="T1" fmla="*/ 0 h 50"/>
                <a:gd name="T2" fmla="*/ 38 w 50"/>
                <a:gd name="T3" fmla="*/ 3 h 50"/>
                <a:gd name="T4" fmla="*/ 47 w 50"/>
                <a:gd name="T5" fmla="*/ 12 h 50"/>
                <a:gd name="T6" fmla="*/ 50 w 50"/>
                <a:gd name="T7" fmla="*/ 26 h 50"/>
                <a:gd name="T8" fmla="*/ 47 w 50"/>
                <a:gd name="T9" fmla="*/ 38 h 50"/>
                <a:gd name="T10" fmla="*/ 38 w 50"/>
                <a:gd name="T11" fmla="*/ 47 h 50"/>
                <a:gd name="T12" fmla="*/ 26 w 50"/>
                <a:gd name="T13" fmla="*/ 50 h 50"/>
                <a:gd name="T14" fmla="*/ 12 w 50"/>
                <a:gd name="T15" fmla="*/ 47 h 50"/>
                <a:gd name="T16" fmla="*/ 3 w 50"/>
                <a:gd name="T17" fmla="*/ 38 h 50"/>
                <a:gd name="T18" fmla="*/ 0 w 50"/>
                <a:gd name="T19" fmla="*/ 26 h 50"/>
                <a:gd name="T20" fmla="*/ 3 w 50"/>
                <a:gd name="T21" fmla="*/ 12 h 50"/>
                <a:gd name="T22" fmla="*/ 12 w 50"/>
                <a:gd name="T23" fmla="*/ 3 h 50"/>
                <a:gd name="T24" fmla="*/ 26 w 50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lnTo>
                    <a:pt x="38" y="3"/>
                  </a:lnTo>
                  <a:lnTo>
                    <a:pt x="47" y="12"/>
                  </a:lnTo>
                  <a:lnTo>
                    <a:pt x="50" y="26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6" y="50"/>
                  </a:lnTo>
                  <a:lnTo>
                    <a:pt x="12" y="47"/>
                  </a:lnTo>
                  <a:lnTo>
                    <a:pt x="3" y="38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4" name="稻壳儿_刀客儿出品_1_3">
              <a:extLst>
                <a:ext uri="{FF2B5EF4-FFF2-40B4-BE49-F238E27FC236}">
                  <a16:creationId xmlns:a16="http://schemas.microsoft.com/office/drawing/2014/main" id="{956AC468-DE70-47A8-A15D-B04D6E963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891" y="4615350"/>
              <a:ext cx="232528" cy="501392"/>
            </a:xfrm>
            <a:custGeom>
              <a:avLst/>
              <a:gdLst>
                <a:gd name="T0" fmla="*/ 54 w 64"/>
                <a:gd name="T1" fmla="*/ 0 h 138"/>
                <a:gd name="T2" fmla="*/ 57 w 64"/>
                <a:gd name="T3" fmla="*/ 0 h 138"/>
                <a:gd name="T4" fmla="*/ 60 w 64"/>
                <a:gd name="T5" fmla="*/ 1 h 138"/>
                <a:gd name="T6" fmla="*/ 62 w 64"/>
                <a:gd name="T7" fmla="*/ 3 h 138"/>
                <a:gd name="T8" fmla="*/ 64 w 64"/>
                <a:gd name="T9" fmla="*/ 6 h 138"/>
                <a:gd name="T10" fmla="*/ 64 w 64"/>
                <a:gd name="T11" fmla="*/ 9 h 138"/>
                <a:gd name="T12" fmla="*/ 62 w 64"/>
                <a:gd name="T13" fmla="*/ 12 h 138"/>
                <a:gd name="T14" fmla="*/ 15 w 64"/>
                <a:gd name="T15" fmla="*/ 73 h 138"/>
                <a:gd name="T16" fmla="*/ 56 w 64"/>
                <a:gd name="T17" fmla="*/ 127 h 138"/>
                <a:gd name="T18" fmla="*/ 57 w 64"/>
                <a:gd name="T19" fmla="*/ 129 h 138"/>
                <a:gd name="T20" fmla="*/ 57 w 64"/>
                <a:gd name="T21" fmla="*/ 132 h 138"/>
                <a:gd name="T22" fmla="*/ 56 w 64"/>
                <a:gd name="T23" fmla="*/ 135 h 138"/>
                <a:gd name="T24" fmla="*/ 54 w 64"/>
                <a:gd name="T25" fmla="*/ 136 h 138"/>
                <a:gd name="T26" fmla="*/ 51 w 64"/>
                <a:gd name="T27" fmla="*/ 138 h 138"/>
                <a:gd name="T28" fmla="*/ 48 w 64"/>
                <a:gd name="T29" fmla="*/ 138 h 138"/>
                <a:gd name="T30" fmla="*/ 45 w 64"/>
                <a:gd name="T31" fmla="*/ 138 h 138"/>
                <a:gd name="T32" fmla="*/ 44 w 64"/>
                <a:gd name="T33" fmla="*/ 135 h 138"/>
                <a:gd name="T34" fmla="*/ 0 w 64"/>
                <a:gd name="T35" fmla="*/ 77 h 138"/>
                <a:gd name="T36" fmla="*/ 0 w 64"/>
                <a:gd name="T37" fmla="*/ 74 h 138"/>
                <a:gd name="T38" fmla="*/ 0 w 64"/>
                <a:gd name="T39" fmla="*/ 71 h 138"/>
                <a:gd name="T40" fmla="*/ 0 w 64"/>
                <a:gd name="T41" fmla="*/ 68 h 138"/>
                <a:gd name="T42" fmla="*/ 50 w 64"/>
                <a:gd name="T43" fmla="*/ 3 h 138"/>
                <a:gd name="T44" fmla="*/ 53 w 64"/>
                <a:gd name="T45" fmla="*/ 0 h 138"/>
                <a:gd name="T46" fmla="*/ 54 w 64"/>
                <a:gd name="T4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138">
                  <a:moveTo>
                    <a:pt x="54" y="0"/>
                  </a:moveTo>
                  <a:lnTo>
                    <a:pt x="57" y="0"/>
                  </a:lnTo>
                  <a:lnTo>
                    <a:pt x="60" y="1"/>
                  </a:lnTo>
                  <a:lnTo>
                    <a:pt x="62" y="3"/>
                  </a:lnTo>
                  <a:lnTo>
                    <a:pt x="64" y="6"/>
                  </a:lnTo>
                  <a:lnTo>
                    <a:pt x="64" y="9"/>
                  </a:lnTo>
                  <a:lnTo>
                    <a:pt x="62" y="12"/>
                  </a:lnTo>
                  <a:lnTo>
                    <a:pt x="15" y="73"/>
                  </a:lnTo>
                  <a:lnTo>
                    <a:pt x="56" y="127"/>
                  </a:lnTo>
                  <a:lnTo>
                    <a:pt x="57" y="129"/>
                  </a:lnTo>
                  <a:lnTo>
                    <a:pt x="57" y="132"/>
                  </a:lnTo>
                  <a:lnTo>
                    <a:pt x="56" y="135"/>
                  </a:lnTo>
                  <a:lnTo>
                    <a:pt x="54" y="136"/>
                  </a:lnTo>
                  <a:lnTo>
                    <a:pt x="51" y="138"/>
                  </a:lnTo>
                  <a:lnTo>
                    <a:pt x="48" y="138"/>
                  </a:lnTo>
                  <a:lnTo>
                    <a:pt x="45" y="138"/>
                  </a:lnTo>
                  <a:lnTo>
                    <a:pt x="44" y="135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50" y="3"/>
                  </a:lnTo>
                  <a:lnTo>
                    <a:pt x="53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11" name="稻壳儿_刀客儿出品_2">
            <a:extLst>
              <a:ext uri="{FF2B5EF4-FFF2-40B4-BE49-F238E27FC236}">
                <a16:creationId xmlns:a16="http://schemas.microsoft.com/office/drawing/2014/main" id="{90953DF2-F1B8-42CD-876F-2BADA54B27B7}"/>
              </a:ext>
            </a:extLst>
          </p:cNvPr>
          <p:cNvGrpSpPr/>
          <p:nvPr/>
        </p:nvGrpSpPr>
        <p:grpSpPr>
          <a:xfrm>
            <a:off x="3611021" y="3583267"/>
            <a:ext cx="2220114" cy="3279384"/>
            <a:chOff x="3607173" y="3583505"/>
            <a:chExt cx="2223552" cy="3284463"/>
          </a:xfrm>
        </p:grpSpPr>
        <p:sp>
          <p:nvSpPr>
            <p:cNvPr id="162" name="稻壳儿_刀客儿出品_2_1">
              <a:extLst>
                <a:ext uri="{FF2B5EF4-FFF2-40B4-BE49-F238E27FC236}">
                  <a16:creationId xmlns:a16="http://schemas.microsoft.com/office/drawing/2014/main" id="{C0C6196A-A14A-46A6-8D92-9EE1A474A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173" y="3583505"/>
              <a:ext cx="2223552" cy="3284463"/>
            </a:xfrm>
            <a:custGeom>
              <a:avLst/>
              <a:gdLst>
                <a:gd name="T0" fmla="*/ 156 w 614"/>
                <a:gd name="T1" fmla="*/ 0 h 905"/>
                <a:gd name="T2" fmla="*/ 186 w 614"/>
                <a:gd name="T3" fmla="*/ 2 h 905"/>
                <a:gd name="T4" fmla="*/ 215 w 614"/>
                <a:gd name="T5" fmla="*/ 9 h 905"/>
                <a:gd name="T6" fmla="*/ 241 w 614"/>
                <a:gd name="T7" fmla="*/ 23 h 905"/>
                <a:gd name="T8" fmla="*/ 265 w 614"/>
                <a:gd name="T9" fmla="*/ 42 h 905"/>
                <a:gd name="T10" fmla="*/ 285 w 614"/>
                <a:gd name="T11" fmla="*/ 67 h 905"/>
                <a:gd name="T12" fmla="*/ 302 w 614"/>
                <a:gd name="T13" fmla="*/ 97 h 905"/>
                <a:gd name="T14" fmla="*/ 349 w 614"/>
                <a:gd name="T15" fmla="*/ 106 h 905"/>
                <a:gd name="T16" fmla="*/ 392 w 614"/>
                <a:gd name="T17" fmla="*/ 117 h 905"/>
                <a:gd name="T18" fmla="*/ 435 w 614"/>
                <a:gd name="T19" fmla="*/ 133 h 905"/>
                <a:gd name="T20" fmla="*/ 473 w 614"/>
                <a:gd name="T21" fmla="*/ 153 h 905"/>
                <a:gd name="T22" fmla="*/ 508 w 614"/>
                <a:gd name="T23" fmla="*/ 177 h 905"/>
                <a:gd name="T24" fmla="*/ 538 w 614"/>
                <a:gd name="T25" fmla="*/ 206 h 905"/>
                <a:gd name="T26" fmla="*/ 564 w 614"/>
                <a:gd name="T27" fmla="*/ 238 h 905"/>
                <a:gd name="T28" fmla="*/ 585 w 614"/>
                <a:gd name="T29" fmla="*/ 276 h 905"/>
                <a:gd name="T30" fmla="*/ 602 w 614"/>
                <a:gd name="T31" fmla="*/ 317 h 905"/>
                <a:gd name="T32" fmla="*/ 611 w 614"/>
                <a:gd name="T33" fmla="*/ 364 h 905"/>
                <a:gd name="T34" fmla="*/ 614 w 614"/>
                <a:gd name="T35" fmla="*/ 414 h 905"/>
                <a:gd name="T36" fmla="*/ 614 w 614"/>
                <a:gd name="T37" fmla="*/ 905 h 905"/>
                <a:gd name="T38" fmla="*/ 514 w 614"/>
                <a:gd name="T39" fmla="*/ 905 h 905"/>
                <a:gd name="T40" fmla="*/ 514 w 614"/>
                <a:gd name="T41" fmla="*/ 444 h 905"/>
                <a:gd name="T42" fmla="*/ 511 w 614"/>
                <a:gd name="T43" fmla="*/ 400 h 905"/>
                <a:gd name="T44" fmla="*/ 500 w 614"/>
                <a:gd name="T45" fmla="*/ 361 h 905"/>
                <a:gd name="T46" fmla="*/ 485 w 614"/>
                <a:gd name="T47" fmla="*/ 327 h 905"/>
                <a:gd name="T48" fmla="*/ 465 w 614"/>
                <a:gd name="T49" fmla="*/ 297 h 905"/>
                <a:gd name="T50" fmla="*/ 439 w 614"/>
                <a:gd name="T51" fmla="*/ 271 h 905"/>
                <a:gd name="T52" fmla="*/ 411 w 614"/>
                <a:gd name="T53" fmla="*/ 250 h 905"/>
                <a:gd name="T54" fmla="*/ 377 w 614"/>
                <a:gd name="T55" fmla="*/ 233 h 905"/>
                <a:gd name="T56" fmla="*/ 341 w 614"/>
                <a:gd name="T57" fmla="*/ 220 h 905"/>
                <a:gd name="T58" fmla="*/ 302 w 614"/>
                <a:gd name="T59" fmla="*/ 212 h 905"/>
                <a:gd name="T60" fmla="*/ 286 w 614"/>
                <a:gd name="T61" fmla="*/ 242 h 905"/>
                <a:gd name="T62" fmla="*/ 265 w 614"/>
                <a:gd name="T63" fmla="*/ 267 h 905"/>
                <a:gd name="T64" fmla="*/ 241 w 614"/>
                <a:gd name="T65" fmla="*/ 286 h 905"/>
                <a:gd name="T66" fmla="*/ 215 w 614"/>
                <a:gd name="T67" fmla="*/ 300 h 905"/>
                <a:gd name="T68" fmla="*/ 186 w 614"/>
                <a:gd name="T69" fmla="*/ 308 h 905"/>
                <a:gd name="T70" fmla="*/ 158 w 614"/>
                <a:gd name="T71" fmla="*/ 311 h 905"/>
                <a:gd name="T72" fmla="*/ 127 w 614"/>
                <a:gd name="T73" fmla="*/ 308 h 905"/>
                <a:gd name="T74" fmla="*/ 100 w 614"/>
                <a:gd name="T75" fmla="*/ 299 h 905"/>
                <a:gd name="T76" fmla="*/ 73 w 614"/>
                <a:gd name="T77" fmla="*/ 286 h 905"/>
                <a:gd name="T78" fmla="*/ 49 w 614"/>
                <a:gd name="T79" fmla="*/ 268 h 905"/>
                <a:gd name="T80" fmla="*/ 29 w 614"/>
                <a:gd name="T81" fmla="*/ 247 h 905"/>
                <a:gd name="T82" fmla="*/ 14 w 614"/>
                <a:gd name="T83" fmla="*/ 220 h 905"/>
                <a:gd name="T84" fmla="*/ 3 w 614"/>
                <a:gd name="T85" fmla="*/ 189 h 905"/>
                <a:gd name="T86" fmla="*/ 0 w 614"/>
                <a:gd name="T87" fmla="*/ 155 h 905"/>
                <a:gd name="T88" fmla="*/ 3 w 614"/>
                <a:gd name="T89" fmla="*/ 120 h 905"/>
                <a:gd name="T90" fmla="*/ 14 w 614"/>
                <a:gd name="T91" fmla="*/ 89 h 905"/>
                <a:gd name="T92" fmla="*/ 29 w 614"/>
                <a:gd name="T93" fmla="*/ 62 h 905"/>
                <a:gd name="T94" fmla="*/ 49 w 614"/>
                <a:gd name="T95" fmla="*/ 41 h 905"/>
                <a:gd name="T96" fmla="*/ 73 w 614"/>
                <a:gd name="T97" fmla="*/ 23 h 905"/>
                <a:gd name="T98" fmla="*/ 99 w 614"/>
                <a:gd name="T99" fmla="*/ 11 h 905"/>
                <a:gd name="T100" fmla="*/ 127 w 614"/>
                <a:gd name="T101" fmla="*/ 2 h 905"/>
                <a:gd name="T102" fmla="*/ 156 w 614"/>
                <a:gd name="T103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14" h="905">
                  <a:moveTo>
                    <a:pt x="156" y="0"/>
                  </a:moveTo>
                  <a:lnTo>
                    <a:pt x="186" y="2"/>
                  </a:lnTo>
                  <a:lnTo>
                    <a:pt x="215" y="9"/>
                  </a:lnTo>
                  <a:lnTo>
                    <a:pt x="241" y="23"/>
                  </a:lnTo>
                  <a:lnTo>
                    <a:pt x="265" y="42"/>
                  </a:lnTo>
                  <a:lnTo>
                    <a:pt x="285" y="67"/>
                  </a:lnTo>
                  <a:lnTo>
                    <a:pt x="302" y="97"/>
                  </a:lnTo>
                  <a:lnTo>
                    <a:pt x="349" y="106"/>
                  </a:lnTo>
                  <a:lnTo>
                    <a:pt x="392" y="117"/>
                  </a:lnTo>
                  <a:lnTo>
                    <a:pt x="435" y="133"/>
                  </a:lnTo>
                  <a:lnTo>
                    <a:pt x="473" y="153"/>
                  </a:lnTo>
                  <a:lnTo>
                    <a:pt x="508" y="177"/>
                  </a:lnTo>
                  <a:lnTo>
                    <a:pt x="538" y="206"/>
                  </a:lnTo>
                  <a:lnTo>
                    <a:pt x="564" y="238"/>
                  </a:lnTo>
                  <a:lnTo>
                    <a:pt x="585" y="276"/>
                  </a:lnTo>
                  <a:lnTo>
                    <a:pt x="602" y="317"/>
                  </a:lnTo>
                  <a:lnTo>
                    <a:pt x="611" y="364"/>
                  </a:lnTo>
                  <a:lnTo>
                    <a:pt x="614" y="414"/>
                  </a:lnTo>
                  <a:lnTo>
                    <a:pt x="614" y="905"/>
                  </a:lnTo>
                  <a:lnTo>
                    <a:pt x="514" y="905"/>
                  </a:lnTo>
                  <a:lnTo>
                    <a:pt x="514" y="444"/>
                  </a:lnTo>
                  <a:lnTo>
                    <a:pt x="511" y="400"/>
                  </a:lnTo>
                  <a:lnTo>
                    <a:pt x="500" y="361"/>
                  </a:lnTo>
                  <a:lnTo>
                    <a:pt x="485" y="327"/>
                  </a:lnTo>
                  <a:lnTo>
                    <a:pt x="465" y="297"/>
                  </a:lnTo>
                  <a:lnTo>
                    <a:pt x="439" y="271"/>
                  </a:lnTo>
                  <a:lnTo>
                    <a:pt x="411" y="250"/>
                  </a:lnTo>
                  <a:lnTo>
                    <a:pt x="377" y="233"/>
                  </a:lnTo>
                  <a:lnTo>
                    <a:pt x="341" y="220"/>
                  </a:lnTo>
                  <a:lnTo>
                    <a:pt x="302" y="212"/>
                  </a:lnTo>
                  <a:lnTo>
                    <a:pt x="286" y="242"/>
                  </a:lnTo>
                  <a:lnTo>
                    <a:pt x="265" y="267"/>
                  </a:lnTo>
                  <a:lnTo>
                    <a:pt x="241" y="286"/>
                  </a:lnTo>
                  <a:lnTo>
                    <a:pt x="215" y="300"/>
                  </a:lnTo>
                  <a:lnTo>
                    <a:pt x="186" y="308"/>
                  </a:lnTo>
                  <a:lnTo>
                    <a:pt x="158" y="311"/>
                  </a:lnTo>
                  <a:lnTo>
                    <a:pt x="127" y="308"/>
                  </a:lnTo>
                  <a:lnTo>
                    <a:pt x="100" y="299"/>
                  </a:lnTo>
                  <a:lnTo>
                    <a:pt x="73" y="286"/>
                  </a:lnTo>
                  <a:lnTo>
                    <a:pt x="49" y="268"/>
                  </a:lnTo>
                  <a:lnTo>
                    <a:pt x="29" y="247"/>
                  </a:lnTo>
                  <a:lnTo>
                    <a:pt x="14" y="220"/>
                  </a:lnTo>
                  <a:lnTo>
                    <a:pt x="3" y="189"/>
                  </a:lnTo>
                  <a:lnTo>
                    <a:pt x="0" y="155"/>
                  </a:lnTo>
                  <a:lnTo>
                    <a:pt x="3" y="120"/>
                  </a:lnTo>
                  <a:lnTo>
                    <a:pt x="14" y="89"/>
                  </a:lnTo>
                  <a:lnTo>
                    <a:pt x="29" y="62"/>
                  </a:lnTo>
                  <a:lnTo>
                    <a:pt x="49" y="41"/>
                  </a:lnTo>
                  <a:lnTo>
                    <a:pt x="73" y="23"/>
                  </a:lnTo>
                  <a:lnTo>
                    <a:pt x="99" y="11"/>
                  </a:lnTo>
                  <a:lnTo>
                    <a:pt x="127" y="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1" name="稻壳儿_刀客儿出品_2_2">
              <a:extLst>
                <a:ext uri="{FF2B5EF4-FFF2-40B4-BE49-F238E27FC236}">
                  <a16:creationId xmlns:a16="http://schemas.microsoft.com/office/drawing/2014/main" id="{C42E2C88-3B1A-44C9-A9CD-F43C99B5C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758" y="5233005"/>
              <a:ext cx="181665" cy="181665"/>
            </a:xfrm>
            <a:custGeom>
              <a:avLst/>
              <a:gdLst>
                <a:gd name="T0" fmla="*/ 26 w 50"/>
                <a:gd name="T1" fmla="*/ 0 h 50"/>
                <a:gd name="T2" fmla="*/ 38 w 50"/>
                <a:gd name="T3" fmla="*/ 3 h 50"/>
                <a:gd name="T4" fmla="*/ 47 w 50"/>
                <a:gd name="T5" fmla="*/ 12 h 50"/>
                <a:gd name="T6" fmla="*/ 50 w 50"/>
                <a:gd name="T7" fmla="*/ 26 h 50"/>
                <a:gd name="T8" fmla="*/ 47 w 50"/>
                <a:gd name="T9" fmla="*/ 38 h 50"/>
                <a:gd name="T10" fmla="*/ 38 w 50"/>
                <a:gd name="T11" fmla="*/ 47 h 50"/>
                <a:gd name="T12" fmla="*/ 26 w 50"/>
                <a:gd name="T13" fmla="*/ 50 h 50"/>
                <a:gd name="T14" fmla="*/ 12 w 50"/>
                <a:gd name="T15" fmla="*/ 47 h 50"/>
                <a:gd name="T16" fmla="*/ 3 w 50"/>
                <a:gd name="T17" fmla="*/ 38 h 50"/>
                <a:gd name="T18" fmla="*/ 0 w 50"/>
                <a:gd name="T19" fmla="*/ 26 h 50"/>
                <a:gd name="T20" fmla="*/ 3 w 50"/>
                <a:gd name="T21" fmla="*/ 12 h 50"/>
                <a:gd name="T22" fmla="*/ 12 w 50"/>
                <a:gd name="T23" fmla="*/ 3 h 50"/>
                <a:gd name="T24" fmla="*/ 26 w 50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lnTo>
                    <a:pt x="38" y="3"/>
                  </a:lnTo>
                  <a:lnTo>
                    <a:pt x="47" y="12"/>
                  </a:lnTo>
                  <a:lnTo>
                    <a:pt x="50" y="26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6" y="50"/>
                  </a:lnTo>
                  <a:lnTo>
                    <a:pt x="12" y="47"/>
                  </a:lnTo>
                  <a:lnTo>
                    <a:pt x="3" y="38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5" name="稻壳儿_刀客儿出品_2_3">
              <a:extLst>
                <a:ext uri="{FF2B5EF4-FFF2-40B4-BE49-F238E27FC236}">
                  <a16:creationId xmlns:a16="http://schemas.microsoft.com/office/drawing/2014/main" id="{0205E6F7-889C-47A2-9B8B-C3C352574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419" y="4615350"/>
              <a:ext cx="232528" cy="501392"/>
            </a:xfrm>
            <a:custGeom>
              <a:avLst/>
              <a:gdLst>
                <a:gd name="T0" fmla="*/ 9 w 65"/>
                <a:gd name="T1" fmla="*/ 0 h 138"/>
                <a:gd name="T2" fmla="*/ 12 w 65"/>
                <a:gd name="T3" fmla="*/ 0 h 138"/>
                <a:gd name="T4" fmla="*/ 13 w 65"/>
                <a:gd name="T5" fmla="*/ 3 h 138"/>
                <a:gd name="T6" fmla="*/ 63 w 65"/>
                <a:gd name="T7" fmla="*/ 68 h 138"/>
                <a:gd name="T8" fmla="*/ 65 w 65"/>
                <a:gd name="T9" fmla="*/ 71 h 138"/>
                <a:gd name="T10" fmla="*/ 65 w 65"/>
                <a:gd name="T11" fmla="*/ 74 h 138"/>
                <a:gd name="T12" fmla="*/ 63 w 65"/>
                <a:gd name="T13" fmla="*/ 77 h 138"/>
                <a:gd name="T14" fmla="*/ 19 w 65"/>
                <a:gd name="T15" fmla="*/ 135 h 138"/>
                <a:gd name="T16" fmla="*/ 18 w 65"/>
                <a:gd name="T17" fmla="*/ 138 h 138"/>
                <a:gd name="T18" fmla="*/ 15 w 65"/>
                <a:gd name="T19" fmla="*/ 138 h 138"/>
                <a:gd name="T20" fmla="*/ 12 w 65"/>
                <a:gd name="T21" fmla="*/ 138 h 138"/>
                <a:gd name="T22" fmla="*/ 9 w 65"/>
                <a:gd name="T23" fmla="*/ 136 h 138"/>
                <a:gd name="T24" fmla="*/ 7 w 65"/>
                <a:gd name="T25" fmla="*/ 135 h 138"/>
                <a:gd name="T26" fmla="*/ 7 w 65"/>
                <a:gd name="T27" fmla="*/ 132 h 138"/>
                <a:gd name="T28" fmla="*/ 7 w 65"/>
                <a:gd name="T29" fmla="*/ 129 h 138"/>
                <a:gd name="T30" fmla="*/ 7 w 65"/>
                <a:gd name="T31" fmla="*/ 127 h 138"/>
                <a:gd name="T32" fmla="*/ 48 w 65"/>
                <a:gd name="T33" fmla="*/ 73 h 138"/>
                <a:gd name="T34" fmla="*/ 1 w 65"/>
                <a:gd name="T35" fmla="*/ 12 h 138"/>
                <a:gd name="T36" fmla="*/ 1 w 65"/>
                <a:gd name="T37" fmla="*/ 9 h 138"/>
                <a:gd name="T38" fmla="*/ 0 w 65"/>
                <a:gd name="T39" fmla="*/ 6 h 138"/>
                <a:gd name="T40" fmla="*/ 1 w 65"/>
                <a:gd name="T41" fmla="*/ 3 h 138"/>
                <a:gd name="T42" fmla="*/ 3 w 65"/>
                <a:gd name="T43" fmla="*/ 1 h 138"/>
                <a:gd name="T44" fmla="*/ 6 w 65"/>
                <a:gd name="T45" fmla="*/ 0 h 138"/>
                <a:gd name="T46" fmla="*/ 9 w 65"/>
                <a:gd name="T4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38">
                  <a:moveTo>
                    <a:pt x="9" y="0"/>
                  </a:moveTo>
                  <a:lnTo>
                    <a:pt x="12" y="0"/>
                  </a:lnTo>
                  <a:lnTo>
                    <a:pt x="13" y="3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5" y="74"/>
                  </a:lnTo>
                  <a:lnTo>
                    <a:pt x="63" y="77"/>
                  </a:lnTo>
                  <a:lnTo>
                    <a:pt x="19" y="135"/>
                  </a:lnTo>
                  <a:lnTo>
                    <a:pt x="18" y="138"/>
                  </a:lnTo>
                  <a:lnTo>
                    <a:pt x="15" y="138"/>
                  </a:lnTo>
                  <a:lnTo>
                    <a:pt x="12" y="138"/>
                  </a:lnTo>
                  <a:lnTo>
                    <a:pt x="9" y="136"/>
                  </a:lnTo>
                  <a:lnTo>
                    <a:pt x="7" y="135"/>
                  </a:lnTo>
                  <a:lnTo>
                    <a:pt x="7" y="132"/>
                  </a:lnTo>
                  <a:lnTo>
                    <a:pt x="7" y="129"/>
                  </a:lnTo>
                  <a:lnTo>
                    <a:pt x="7" y="127"/>
                  </a:lnTo>
                  <a:lnTo>
                    <a:pt x="48" y="73"/>
                  </a:lnTo>
                  <a:lnTo>
                    <a:pt x="1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10" name="稻壳儿_刀客儿出品_3">
            <a:extLst>
              <a:ext uri="{FF2B5EF4-FFF2-40B4-BE49-F238E27FC236}">
                <a16:creationId xmlns:a16="http://schemas.microsoft.com/office/drawing/2014/main" id="{DC866750-6A1F-41AA-B912-3D9E747BA504}"/>
              </a:ext>
            </a:extLst>
          </p:cNvPr>
          <p:cNvGrpSpPr/>
          <p:nvPr/>
        </p:nvGrpSpPr>
        <p:grpSpPr>
          <a:xfrm>
            <a:off x="3698089" y="2400659"/>
            <a:ext cx="2495815" cy="4686908"/>
            <a:chOff x="3694376" y="2399066"/>
            <a:chExt cx="2499680" cy="4694166"/>
          </a:xfrm>
          <a:solidFill>
            <a:schemeClr val="accent2"/>
          </a:solidFill>
        </p:grpSpPr>
        <p:sp>
          <p:nvSpPr>
            <p:cNvPr id="163" name="稻壳儿_刀客儿出品_3_1">
              <a:extLst>
                <a:ext uri="{FF2B5EF4-FFF2-40B4-BE49-F238E27FC236}">
                  <a16:creationId xmlns:a16="http://schemas.microsoft.com/office/drawing/2014/main" id="{775C7ECE-72C8-4A87-9628-D84EE1E37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159" y="2399066"/>
              <a:ext cx="1823897" cy="4694166"/>
            </a:xfrm>
            <a:custGeom>
              <a:avLst/>
              <a:gdLst>
                <a:gd name="T0" fmla="*/ 156 w 503"/>
                <a:gd name="T1" fmla="*/ 0 h 1293"/>
                <a:gd name="T2" fmla="*/ 194 w 503"/>
                <a:gd name="T3" fmla="*/ 5 h 1293"/>
                <a:gd name="T4" fmla="*/ 228 w 503"/>
                <a:gd name="T5" fmla="*/ 18 h 1293"/>
                <a:gd name="T6" fmla="*/ 257 w 503"/>
                <a:gd name="T7" fmla="*/ 38 h 1293"/>
                <a:gd name="T8" fmla="*/ 281 w 503"/>
                <a:gd name="T9" fmla="*/ 65 h 1293"/>
                <a:gd name="T10" fmla="*/ 300 w 503"/>
                <a:gd name="T11" fmla="*/ 96 h 1293"/>
                <a:gd name="T12" fmla="*/ 310 w 503"/>
                <a:gd name="T13" fmla="*/ 132 h 1293"/>
                <a:gd name="T14" fmla="*/ 312 w 503"/>
                <a:gd name="T15" fmla="*/ 170 h 1293"/>
                <a:gd name="T16" fmla="*/ 348 w 503"/>
                <a:gd name="T17" fmla="*/ 187 h 1293"/>
                <a:gd name="T18" fmla="*/ 381 w 503"/>
                <a:gd name="T19" fmla="*/ 208 h 1293"/>
                <a:gd name="T20" fmla="*/ 412 w 503"/>
                <a:gd name="T21" fmla="*/ 232 h 1293"/>
                <a:gd name="T22" fmla="*/ 438 w 503"/>
                <a:gd name="T23" fmla="*/ 259 h 1293"/>
                <a:gd name="T24" fmla="*/ 460 w 503"/>
                <a:gd name="T25" fmla="*/ 291 h 1293"/>
                <a:gd name="T26" fmla="*/ 478 w 503"/>
                <a:gd name="T27" fmla="*/ 326 h 1293"/>
                <a:gd name="T28" fmla="*/ 491 w 503"/>
                <a:gd name="T29" fmla="*/ 365 h 1293"/>
                <a:gd name="T30" fmla="*/ 500 w 503"/>
                <a:gd name="T31" fmla="*/ 408 h 1293"/>
                <a:gd name="T32" fmla="*/ 503 w 503"/>
                <a:gd name="T33" fmla="*/ 455 h 1293"/>
                <a:gd name="T34" fmla="*/ 503 w 503"/>
                <a:gd name="T35" fmla="*/ 1293 h 1293"/>
                <a:gd name="T36" fmla="*/ 401 w 503"/>
                <a:gd name="T37" fmla="*/ 1293 h 1293"/>
                <a:gd name="T38" fmla="*/ 401 w 503"/>
                <a:gd name="T39" fmla="*/ 485 h 1293"/>
                <a:gd name="T40" fmla="*/ 398 w 503"/>
                <a:gd name="T41" fmla="*/ 440 h 1293"/>
                <a:gd name="T42" fmla="*/ 388 w 503"/>
                <a:gd name="T43" fmla="*/ 400 h 1293"/>
                <a:gd name="T44" fmla="*/ 372 w 503"/>
                <a:gd name="T45" fmla="*/ 367 h 1293"/>
                <a:gd name="T46" fmla="*/ 351 w 503"/>
                <a:gd name="T47" fmla="*/ 337 h 1293"/>
                <a:gd name="T48" fmla="*/ 325 w 503"/>
                <a:gd name="T49" fmla="*/ 311 h 1293"/>
                <a:gd name="T50" fmla="*/ 295 w 503"/>
                <a:gd name="T51" fmla="*/ 290 h 1293"/>
                <a:gd name="T52" fmla="*/ 260 w 503"/>
                <a:gd name="T53" fmla="*/ 273 h 1293"/>
                <a:gd name="T54" fmla="*/ 233 w 503"/>
                <a:gd name="T55" fmla="*/ 293 h 1293"/>
                <a:gd name="T56" fmla="*/ 203 w 503"/>
                <a:gd name="T57" fmla="*/ 306 h 1293"/>
                <a:gd name="T58" fmla="*/ 171 w 503"/>
                <a:gd name="T59" fmla="*/ 312 h 1293"/>
                <a:gd name="T60" fmla="*/ 139 w 503"/>
                <a:gd name="T61" fmla="*/ 312 h 1293"/>
                <a:gd name="T62" fmla="*/ 109 w 503"/>
                <a:gd name="T63" fmla="*/ 305 h 1293"/>
                <a:gd name="T64" fmla="*/ 80 w 503"/>
                <a:gd name="T65" fmla="*/ 293 h 1293"/>
                <a:gd name="T66" fmla="*/ 53 w 503"/>
                <a:gd name="T67" fmla="*/ 274 h 1293"/>
                <a:gd name="T68" fmla="*/ 31 w 503"/>
                <a:gd name="T69" fmla="*/ 252 h 1293"/>
                <a:gd name="T70" fmla="*/ 15 w 503"/>
                <a:gd name="T71" fmla="*/ 224 h 1293"/>
                <a:gd name="T72" fmla="*/ 4 w 503"/>
                <a:gd name="T73" fmla="*/ 193 h 1293"/>
                <a:gd name="T74" fmla="*/ 0 w 503"/>
                <a:gd name="T75" fmla="*/ 156 h 1293"/>
                <a:gd name="T76" fmla="*/ 4 w 503"/>
                <a:gd name="T77" fmla="*/ 121 h 1293"/>
                <a:gd name="T78" fmla="*/ 16 w 503"/>
                <a:gd name="T79" fmla="*/ 88 h 1293"/>
                <a:gd name="T80" fmla="*/ 35 w 503"/>
                <a:gd name="T81" fmla="*/ 59 h 1293"/>
                <a:gd name="T82" fmla="*/ 59 w 503"/>
                <a:gd name="T83" fmla="*/ 35 h 1293"/>
                <a:gd name="T84" fmla="*/ 88 w 503"/>
                <a:gd name="T85" fmla="*/ 17 h 1293"/>
                <a:gd name="T86" fmla="*/ 121 w 503"/>
                <a:gd name="T87" fmla="*/ 5 h 1293"/>
                <a:gd name="T88" fmla="*/ 156 w 503"/>
                <a:gd name="T89" fmla="*/ 0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3" h="1293">
                  <a:moveTo>
                    <a:pt x="156" y="0"/>
                  </a:moveTo>
                  <a:lnTo>
                    <a:pt x="194" y="5"/>
                  </a:lnTo>
                  <a:lnTo>
                    <a:pt x="228" y="18"/>
                  </a:lnTo>
                  <a:lnTo>
                    <a:pt x="257" y="38"/>
                  </a:lnTo>
                  <a:lnTo>
                    <a:pt x="281" y="65"/>
                  </a:lnTo>
                  <a:lnTo>
                    <a:pt x="300" y="96"/>
                  </a:lnTo>
                  <a:lnTo>
                    <a:pt x="310" y="132"/>
                  </a:lnTo>
                  <a:lnTo>
                    <a:pt x="312" y="170"/>
                  </a:lnTo>
                  <a:lnTo>
                    <a:pt x="348" y="187"/>
                  </a:lnTo>
                  <a:lnTo>
                    <a:pt x="381" y="208"/>
                  </a:lnTo>
                  <a:lnTo>
                    <a:pt x="412" y="232"/>
                  </a:lnTo>
                  <a:lnTo>
                    <a:pt x="438" y="259"/>
                  </a:lnTo>
                  <a:lnTo>
                    <a:pt x="460" y="291"/>
                  </a:lnTo>
                  <a:lnTo>
                    <a:pt x="478" y="326"/>
                  </a:lnTo>
                  <a:lnTo>
                    <a:pt x="491" y="365"/>
                  </a:lnTo>
                  <a:lnTo>
                    <a:pt x="500" y="408"/>
                  </a:lnTo>
                  <a:lnTo>
                    <a:pt x="503" y="455"/>
                  </a:lnTo>
                  <a:lnTo>
                    <a:pt x="503" y="1293"/>
                  </a:lnTo>
                  <a:lnTo>
                    <a:pt x="401" y="1293"/>
                  </a:lnTo>
                  <a:lnTo>
                    <a:pt x="401" y="485"/>
                  </a:lnTo>
                  <a:lnTo>
                    <a:pt x="398" y="440"/>
                  </a:lnTo>
                  <a:lnTo>
                    <a:pt x="388" y="400"/>
                  </a:lnTo>
                  <a:lnTo>
                    <a:pt x="372" y="367"/>
                  </a:lnTo>
                  <a:lnTo>
                    <a:pt x="351" y="337"/>
                  </a:lnTo>
                  <a:lnTo>
                    <a:pt x="325" y="311"/>
                  </a:lnTo>
                  <a:lnTo>
                    <a:pt x="295" y="290"/>
                  </a:lnTo>
                  <a:lnTo>
                    <a:pt x="260" y="273"/>
                  </a:lnTo>
                  <a:lnTo>
                    <a:pt x="233" y="293"/>
                  </a:lnTo>
                  <a:lnTo>
                    <a:pt x="203" y="306"/>
                  </a:lnTo>
                  <a:lnTo>
                    <a:pt x="171" y="312"/>
                  </a:lnTo>
                  <a:lnTo>
                    <a:pt x="139" y="312"/>
                  </a:lnTo>
                  <a:lnTo>
                    <a:pt x="109" y="305"/>
                  </a:lnTo>
                  <a:lnTo>
                    <a:pt x="80" y="293"/>
                  </a:lnTo>
                  <a:lnTo>
                    <a:pt x="53" y="274"/>
                  </a:lnTo>
                  <a:lnTo>
                    <a:pt x="31" y="252"/>
                  </a:lnTo>
                  <a:lnTo>
                    <a:pt x="15" y="224"/>
                  </a:lnTo>
                  <a:lnTo>
                    <a:pt x="4" y="193"/>
                  </a:lnTo>
                  <a:lnTo>
                    <a:pt x="0" y="156"/>
                  </a:lnTo>
                  <a:lnTo>
                    <a:pt x="4" y="121"/>
                  </a:lnTo>
                  <a:lnTo>
                    <a:pt x="16" y="88"/>
                  </a:lnTo>
                  <a:lnTo>
                    <a:pt x="35" y="59"/>
                  </a:lnTo>
                  <a:lnTo>
                    <a:pt x="59" y="35"/>
                  </a:lnTo>
                  <a:lnTo>
                    <a:pt x="88" y="17"/>
                  </a:lnTo>
                  <a:lnTo>
                    <a:pt x="121" y="5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0" name="稻壳儿_刀客儿出品_3_2">
              <a:extLst>
                <a:ext uri="{FF2B5EF4-FFF2-40B4-BE49-F238E27FC236}">
                  <a16:creationId xmlns:a16="http://schemas.microsoft.com/office/drawing/2014/main" id="{0B6EE6A7-6E0E-485D-90B4-12DE33566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376" y="2835057"/>
              <a:ext cx="181665" cy="188929"/>
            </a:xfrm>
            <a:custGeom>
              <a:avLst/>
              <a:gdLst>
                <a:gd name="T0" fmla="*/ 25 w 50"/>
                <a:gd name="T1" fmla="*/ 0 h 51"/>
                <a:gd name="T2" fmla="*/ 38 w 50"/>
                <a:gd name="T3" fmla="*/ 4 h 51"/>
                <a:gd name="T4" fmla="*/ 47 w 50"/>
                <a:gd name="T5" fmla="*/ 14 h 51"/>
                <a:gd name="T6" fmla="*/ 50 w 50"/>
                <a:gd name="T7" fmla="*/ 26 h 51"/>
                <a:gd name="T8" fmla="*/ 47 w 50"/>
                <a:gd name="T9" fmla="*/ 38 h 51"/>
                <a:gd name="T10" fmla="*/ 38 w 50"/>
                <a:gd name="T11" fmla="*/ 47 h 51"/>
                <a:gd name="T12" fmla="*/ 25 w 50"/>
                <a:gd name="T13" fmla="*/ 51 h 51"/>
                <a:gd name="T14" fmla="*/ 12 w 50"/>
                <a:gd name="T15" fmla="*/ 47 h 51"/>
                <a:gd name="T16" fmla="*/ 3 w 50"/>
                <a:gd name="T17" fmla="*/ 38 h 51"/>
                <a:gd name="T18" fmla="*/ 0 w 50"/>
                <a:gd name="T19" fmla="*/ 26 h 51"/>
                <a:gd name="T20" fmla="*/ 3 w 50"/>
                <a:gd name="T21" fmla="*/ 14 h 51"/>
                <a:gd name="T22" fmla="*/ 12 w 50"/>
                <a:gd name="T23" fmla="*/ 4 h 51"/>
                <a:gd name="T24" fmla="*/ 25 w 50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38" y="4"/>
                  </a:lnTo>
                  <a:lnTo>
                    <a:pt x="47" y="14"/>
                  </a:lnTo>
                  <a:lnTo>
                    <a:pt x="50" y="26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5" y="51"/>
                  </a:lnTo>
                  <a:lnTo>
                    <a:pt x="12" y="47"/>
                  </a:lnTo>
                  <a:lnTo>
                    <a:pt x="3" y="38"/>
                  </a:lnTo>
                  <a:lnTo>
                    <a:pt x="0" y="26"/>
                  </a:lnTo>
                  <a:lnTo>
                    <a:pt x="3" y="14"/>
                  </a:lnTo>
                  <a:lnTo>
                    <a:pt x="12" y="4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7" name="稻壳儿_刀客儿出品_3_3">
              <a:extLst>
                <a:ext uri="{FF2B5EF4-FFF2-40B4-BE49-F238E27FC236}">
                  <a16:creationId xmlns:a16="http://schemas.microsoft.com/office/drawing/2014/main" id="{F3DA8840-99FF-4430-ADF0-C877F4D4A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97" y="2660656"/>
              <a:ext cx="232528" cy="508656"/>
            </a:xfrm>
            <a:custGeom>
              <a:avLst/>
              <a:gdLst>
                <a:gd name="T0" fmla="*/ 54 w 63"/>
                <a:gd name="T1" fmla="*/ 0 h 139"/>
                <a:gd name="T2" fmla="*/ 57 w 63"/>
                <a:gd name="T3" fmla="*/ 1 h 139"/>
                <a:gd name="T4" fmla="*/ 60 w 63"/>
                <a:gd name="T5" fmla="*/ 1 h 139"/>
                <a:gd name="T6" fmla="*/ 62 w 63"/>
                <a:gd name="T7" fmla="*/ 4 h 139"/>
                <a:gd name="T8" fmla="*/ 63 w 63"/>
                <a:gd name="T9" fmla="*/ 8 h 139"/>
                <a:gd name="T10" fmla="*/ 63 w 63"/>
                <a:gd name="T11" fmla="*/ 9 h 139"/>
                <a:gd name="T12" fmla="*/ 62 w 63"/>
                <a:gd name="T13" fmla="*/ 12 h 139"/>
                <a:gd name="T14" fmla="*/ 15 w 63"/>
                <a:gd name="T15" fmla="*/ 74 h 139"/>
                <a:gd name="T16" fmla="*/ 56 w 63"/>
                <a:gd name="T17" fmla="*/ 127 h 139"/>
                <a:gd name="T18" fmla="*/ 57 w 63"/>
                <a:gd name="T19" fmla="*/ 130 h 139"/>
                <a:gd name="T20" fmla="*/ 57 w 63"/>
                <a:gd name="T21" fmla="*/ 133 h 139"/>
                <a:gd name="T22" fmla="*/ 56 w 63"/>
                <a:gd name="T23" fmla="*/ 135 h 139"/>
                <a:gd name="T24" fmla="*/ 54 w 63"/>
                <a:gd name="T25" fmla="*/ 138 h 139"/>
                <a:gd name="T26" fmla="*/ 51 w 63"/>
                <a:gd name="T27" fmla="*/ 139 h 139"/>
                <a:gd name="T28" fmla="*/ 48 w 63"/>
                <a:gd name="T29" fmla="*/ 139 h 139"/>
                <a:gd name="T30" fmla="*/ 45 w 63"/>
                <a:gd name="T31" fmla="*/ 138 h 139"/>
                <a:gd name="T32" fmla="*/ 44 w 63"/>
                <a:gd name="T33" fmla="*/ 136 h 139"/>
                <a:gd name="T34" fmla="*/ 1 w 63"/>
                <a:gd name="T35" fmla="*/ 79 h 139"/>
                <a:gd name="T36" fmla="*/ 0 w 63"/>
                <a:gd name="T37" fmla="*/ 76 h 139"/>
                <a:gd name="T38" fmla="*/ 0 w 63"/>
                <a:gd name="T39" fmla="*/ 73 h 139"/>
                <a:gd name="T40" fmla="*/ 0 w 63"/>
                <a:gd name="T41" fmla="*/ 70 h 139"/>
                <a:gd name="T42" fmla="*/ 50 w 63"/>
                <a:gd name="T43" fmla="*/ 3 h 139"/>
                <a:gd name="T44" fmla="*/ 53 w 63"/>
                <a:gd name="T45" fmla="*/ 1 h 139"/>
                <a:gd name="T46" fmla="*/ 54 w 63"/>
                <a:gd name="T4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139">
                  <a:moveTo>
                    <a:pt x="54" y="0"/>
                  </a:moveTo>
                  <a:lnTo>
                    <a:pt x="57" y="1"/>
                  </a:lnTo>
                  <a:lnTo>
                    <a:pt x="60" y="1"/>
                  </a:lnTo>
                  <a:lnTo>
                    <a:pt x="62" y="4"/>
                  </a:lnTo>
                  <a:lnTo>
                    <a:pt x="63" y="8"/>
                  </a:lnTo>
                  <a:lnTo>
                    <a:pt x="63" y="9"/>
                  </a:lnTo>
                  <a:lnTo>
                    <a:pt x="62" y="12"/>
                  </a:lnTo>
                  <a:lnTo>
                    <a:pt x="15" y="74"/>
                  </a:lnTo>
                  <a:lnTo>
                    <a:pt x="56" y="127"/>
                  </a:lnTo>
                  <a:lnTo>
                    <a:pt x="57" y="130"/>
                  </a:lnTo>
                  <a:lnTo>
                    <a:pt x="57" y="133"/>
                  </a:lnTo>
                  <a:lnTo>
                    <a:pt x="56" y="135"/>
                  </a:lnTo>
                  <a:lnTo>
                    <a:pt x="54" y="138"/>
                  </a:lnTo>
                  <a:lnTo>
                    <a:pt x="51" y="139"/>
                  </a:lnTo>
                  <a:lnTo>
                    <a:pt x="48" y="139"/>
                  </a:lnTo>
                  <a:lnTo>
                    <a:pt x="45" y="138"/>
                  </a:lnTo>
                  <a:lnTo>
                    <a:pt x="44" y="136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9" name="稻壳儿_刀客儿出品_4">
            <a:extLst>
              <a:ext uri="{FF2B5EF4-FFF2-40B4-BE49-F238E27FC236}">
                <a16:creationId xmlns:a16="http://schemas.microsoft.com/office/drawing/2014/main" id="{744BD630-949E-426A-9D44-29E4534A17D9}"/>
              </a:ext>
            </a:extLst>
          </p:cNvPr>
          <p:cNvGrpSpPr/>
          <p:nvPr/>
        </p:nvGrpSpPr>
        <p:grpSpPr>
          <a:xfrm>
            <a:off x="6193900" y="2400659"/>
            <a:ext cx="2488562" cy="4686908"/>
            <a:chOff x="6194051" y="2399066"/>
            <a:chExt cx="2492416" cy="4694166"/>
          </a:xfrm>
          <a:solidFill>
            <a:schemeClr val="accent3"/>
          </a:solidFill>
        </p:grpSpPr>
        <p:sp>
          <p:nvSpPr>
            <p:cNvPr id="165" name="稻壳儿_刀客儿出品_4_1">
              <a:extLst>
                <a:ext uri="{FF2B5EF4-FFF2-40B4-BE49-F238E27FC236}">
                  <a16:creationId xmlns:a16="http://schemas.microsoft.com/office/drawing/2014/main" id="{1D2CA1B9-3A3F-427F-92A0-7550E6B2C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051" y="2399066"/>
              <a:ext cx="1823897" cy="4694166"/>
            </a:xfrm>
            <a:custGeom>
              <a:avLst/>
              <a:gdLst>
                <a:gd name="T0" fmla="*/ 347 w 503"/>
                <a:gd name="T1" fmla="*/ 0 h 1293"/>
                <a:gd name="T2" fmla="*/ 382 w 503"/>
                <a:gd name="T3" fmla="*/ 5 h 1293"/>
                <a:gd name="T4" fmla="*/ 415 w 503"/>
                <a:gd name="T5" fmla="*/ 17 h 1293"/>
                <a:gd name="T6" fmla="*/ 444 w 503"/>
                <a:gd name="T7" fmla="*/ 35 h 1293"/>
                <a:gd name="T8" fmla="*/ 468 w 503"/>
                <a:gd name="T9" fmla="*/ 59 h 1293"/>
                <a:gd name="T10" fmla="*/ 486 w 503"/>
                <a:gd name="T11" fmla="*/ 88 h 1293"/>
                <a:gd name="T12" fmla="*/ 499 w 503"/>
                <a:gd name="T13" fmla="*/ 121 h 1293"/>
                <a:gd name="T14" fmla="*/ 503 w 503"/>
                <a:gd name="T15" fmla="*/ 156 h 1293"/>
                <a:gd name="T16" fmla="*/ 499 w 503"/>
                <a:gd name="T17" fmla="*/ 193 h 1293"/>
                <a:gd name="T18" fmla="*/ 488 w 503"/>
                <a:gd name="T19" fmla="*/ 224 h 1293"/>
                <a:gd name="T20" fmla="*/ 471 w 503"/>
                <a:gd name="T21" fmla="*/ 252 h 1293"/>
                <a:gd name="T22" fmla="*/ 449 w 503"/>
                <a:gd name="T23" fmla="*/ 274 h 1293"/>
                <a:gd name="T24" fmla="*/ 423 w 503"/>
                <a:gd name="T25" fmla="*/ 293 h 1293"/>
                <a:gd name="T26" fmla="*/ 394 w 503"/>
                <a:gd name="T27" fmla="*/ 305 h 1293"/>
                <a:gd name="T28" fmla="*/ 364 w 503"/>
                <a:gd name="T29" fmla="*/ 312 h 1293"/>
                <a:gd name="T30" fmla="*/ 332 w 503"/>
                <a:gd name="T31" fmla="*/ 312 h 1293"/>
                <a:gd name="T32" fmla="*/ 300 w 503"/>
                <a:gd name="T33" fmla="*/ 306 h 1293"/>
                <a:gd name="T34" fmla="*/ 270 w 503"/>
                <a:gd name="T35" fmla="*/ 293 h 1293"/>
                <a:gd name="T36" fmla="*/ 243 w 503"/>
                <a:gd name="T37" fmla="*/ 273 h 1293"/>
                <a:gd name="T38" fmla="*/ 208 w 503"/>
                <a:gd name="T39" fmla="*/ 290 h 1293"/>
                <a:gd name="T40" fmla="*/ 177 w 503"/>
                <a:gd name="T41" fmla="*/ 311 h 1293"/>
                <a:gd name="T42" fmla="*/ 152 w 503"/>
                <a:gd name="T43" fmla="*/ 337 h 1293"/>
                <a:gd name="T44" fmla="*/ 130 w 503"/>
                <a:gd name="T45" fmla="*/ 367 h 1293"/>
                <a:gd name="T46" fmla="*/ 115 w 503"/>
                <a:gd name="T47" fmla="*/ 400 h 1293"/>
                <a:gd name="T48" fmla="*/ 105 w 503"/>
                <a:gd name="T49" fmla="*/ 440 h 1293"/>
                <a:gd name="T50" fmla="*/ 102 w 503"/>
                <a:gd name="T51" fmla="*/ 485 h 1293"/>
                <a:gd name="T52" fmla="*/ 102 w 503"/>
                <a:gd name="T53" fmla="*/ 1293 h 1293"/>
                <a:gd name="T54" fmla="*/ 0 w 503"/>
                <a:gd name="T55" fmla="*/ 1293 h 1293"/>
                <a:gd name="T56" fmla="*/ 0 w 503"/>
                <a:gd name="T57" fmla="*/ 455 h 1293"/>
                <a:gd name="T58" fmla="*/ 3 w 503"/>
                <a:gd name="T59" fmla="*/ 408 h 1293"/>
                <a:gd name="T60" fmla="*/ 12 w 503"/>
                <a:gd name="T61" fmla="*/ 365 h 1293"/>
                <a:gd name="T62" fmla="*/ 24 w 503"/>
                <a:gd name="T63" fmla="*/ 326 h 1293"/>
                <a:gd name="T64" fmla="*/ 43 w 503"/>
                <a:gd name="T65" fmla="*/ 291 h 1293"/>
                <a:gd name="T66" fmla="*/ 65 w 503"/>
                <a:gd name="T67" fmla="*/ 259 h 1293"/>
                <a:gd name="T68" fmla="*/ 91 w 503"/>
                <a:gd name="T69" fmla="*/ 232 h 1293"/>
                <a:gd name="T70" fmla="*/ 121 w 503"/>
                <a:gd name="T71" fmla="*/ 208 h 1293"/>
                <a:gd name="T72" fmla="*/ 155 w 503"/>
                <a:gd name="T73" fmla="*/ 187 h 1293"/>
                <a:gd name="T74" fmla="*/ 191 w 503"/>
                <a:gd name="T75" fmla="*/ 170 h 1293"/>
                <a:gd name="T76" fmla="*/ 193 w 503"/>
                <a:gd name="T77" fmla="*/ 132 h 1293"/>
                <a:gd name="T78" fmla="*/ 203 w 503"/>
                <a:gd name="T79" fmla="*/ 96 h 1293"/>
                <a:gd name="T80" fmla="*/ 221 w 503"/>
                <a:gd name="T81" fmla="*/ 65 h 1293"/>
                <a:gd name="T82" fmla="*/ 246 w 503"/>
                <a:gd name="T83" fmla="*/ 38 h 1293"/>
                <a:gd name="T84" fmla="*/ 274 w 503"/>
                <a:gd name="T85" fmla="*/ 18 h 1293"/>
                <a:gd name="T86" fmla="*/ 309 w 503"/>
                <a:gd name="T87" fmla="*/ 5 h 1293"/>
                <a:gd name="T88" fmla="*/ 347 w 503"/>
                <a:gd name="T89" fmla="*/ 0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3" h="1293">
                  <a:moveTo>
                    <a:pt x="347" y="0"/>
                  </a:moveTo>
                  <a:lnTo>
                    <a:pt x="382" y="5"/>
                  </a:lnTo>
                  <a:lnTo>
                    <a:pt x="415" y="17"/>
                  </a:lnTo>
                  <a:lnTo>
                    <a:pt x="444" y="35"/>
                  </a:lnTo>
                  <a:lnTo>
                    <a:pt x="468" y="59"/>
                  </a:lnTo>
                  <a:lnTo>
                    <a:pt x="486" y="88"/>
                  </a:lnTo>
                  <a:lnTo>
                    <a:pt x="499" y="121"/>
                  </a:lnTo>
                  <a:lnTo>
                    <a:pt x="503" y="156"/>
                  </a:lnTo>
                  <a:lnTo>
                    <a:pt x="499" y="193"/>
                  </a:lnTo>
                  <a:lnTo>
                    <a:pt x="488" y="224"/>
                  </a:lnTo>
                  <a:lnTo>
                    <a:pt x="471" y="252"/>
                  </a:lnTo>
                  <a:lnTo>
                    <a:pt x="449" y="274"/>
                  </a:lnTo>
                  <a:lnTo>
                    <a:pt x="423" y="293"/>
                  </a:lnTo>
                  <a:lnTo>
                    <a:pt x="394" y="305"/>
                  </a:lnTo>
                  <a:lnTo>
                    <a:pt x="364" y="312"/>
                  </a:lnTo>
                  <a:lnTo>
                    <a:pt x="332" y="312"/>
                  </a:lnTo>
                  <a:lnTo>
                    <a:pt x="300" y="306"/>
                  </a:lnTo>
                  <a:lnTo>
                    <a:pt x="270" y="293"/>
                  </a:lnTo>
                  <a:lnTo>
                    <a:pt x="243" y="273"/>
                  </a:lnTo>
                  <a:lnTo>
                    <a:pt x="208" y="290"/>
                  </a:lnTo>
                  <a:lnTo>
                    <a:pt x="177" y="311"/>
                  </a:lnTo>
                  <a:lnTo>
                    <a:pt x="152" y="337"/>
                  </a:lnTo>
                  <a:lnTo>
                    <a:pt x="130" y="367"/>
                  </a:lnTo>
                  <a:lnTo>
                    <a:pt x="115" y="400"/>
                  </a:lnTo>
                  <a:lnTo>
                    <a:pt x="105" y="440"/>
                  </a:lnTo>
                  <a:lnTo>
                    <a:pt x="102" y="485"/>
                  </a:lnTo>
                  <a:lnTo>
                    <a:pt x="102" y="1293"/>
                  </a:lnTo>
                  <a:lnTo>
                    <a:pt x="0" y="1293"/>
                  </a:lnTo>
                  <a:lnTo>
                    <a:pt x="0" y="455"/>
                  </a:lnTo>
                  <a:lnTo>
                    <a:pt x="3" y="408"/>
                  </a:lnTo>
                  <a:lnTo>
                    <a:pt x="12" y="365"/>
                  </a:lnTo>
                  <a:lnTo>
                    <a:pt x="24" y="326"/>
                  </a:lnTo>
                  <a:lnTo>
                    <a:pt x="43" y="291"/>
                  </a:lnTo>
                  <a:lnTo>
                    <a:pt x="65" y="259"/>
                  </a:lnTo>
                  <a:lnTo>
                    <a:pt x="91" y="232"/>
                  </a:lnTo>
                  <a:lnTo>
                    <a:pt x="121" y="208"/>
                  </a:lnTo>
                  <a:lnTo>
                    <a:pt x="155" y="187"/>
                  </a:lnTo>
                  <a:lnTo>
                    <a:pt x="191" y="170"/>
                  </a:lnTo>
                  <a:lnTo>
                    <a:pt x="193" y="132"/>
                  </a:lnTo>
                  <a:lnTo>
                    <a:pt x="203" y="96"/>
                  </a:lnTo>
                  <a:lnTo>
                    <a:pt x="221" y="65"/>
                  </a:lnTo>
                  <a:lnTo>
                    <a:pt x="246" y="38"/>
                  </a:lnTo>
                  <a:lnTo>
                    <a:pt x="274" y="18"/>
                  </a:lnTo>
                  <a:lnTo>
                    <a:pt x="309" y="5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2" name="稻壳儿_刀客儿出品_4_2">
              <a:extLst>
                <a:ext uri="{FF2B5EF4-FFF2-40B4-BE49-F238E27FC236}">
                  <a16:creationId xmlns:a16="http://schemas.microsoft.com/office/drawing/2014/main" id="{519C7777-5883-4672-9280-C32BC3B20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802" y="2835052"/>
              <a:ext cx="181665" cy="188929"/>
            </a:xfrm>
            <a:custGeom>
              <a:avLst/>
              <a:gdLst>
                <a:gd name="T0" fmla="*/ 25 w 50"/>
                <a:gd name="T1" fmla="*/ 0 h 51"/>
                <a:gd name="T2" fmla="*/ 38 w 50"/>
                <a:gd name="T3" fmla="*/ 4 h 51"/>
                <a:gd name="T4" fmla="*/ 47 w 50"/>
                <a:gd name="T5" fmla="*/ 14 h 51"/>
                <a:gd name="T6" fmla="*/ 50 w 50"/>
                <a:gd name="T7" fmla="*/ 26 h 51"/>
                <a:gd name="T8" fmla="*/ 47 w 50"/>
                <a:gd name="T9" fmla="*/ 38 h 51"/>
                <a:gd name="T10" fmla="*/ 38 w 50"/>
                <a:gd name="T11" fmla="*/ 47 h 51"/>
                <a:gd name="T12" fmla="*/ 25 w 50"/>
                <a:gd name="T13" fmla="*/ 51 h 51"/>
                <a:gd name="T14" fmla="*/ 13 w 50"/>
                <a:gd name="T15" fmla="*/ 47 h 51"/>
                <a:gd name="T16" fmla="*/ 3 w 50"/>
                <a:gd name="T17" fmla="*/ 38 h 51"/>
                <a:gd name="T18" fmla="*/ 0 w 50"/>
                <a:gd name="T19" fmla="*/ 26 h 51"/>
                <a:gd name="T20" fmla="*/ 3 w 50"/>
                <a:gd name="T21" fmla="*/ 14 h 51"/>
                <a:gd name="T22" fmla="*/ 13 w 50"/>
                <a:gd name="T23" fmla="*/ 4 h 51"/>
                <a:gd name="T24" fmla="*/ 25 w 50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38" y="4"/>
                  </a:lnTo>
                  <a:lnTo>
                    <a:pt x="47" y="14"/>
                  </a:lnTo>
                  <a:lnTo>
                    <a:pt x="50" y="26"/>
                  </a:lnTo>
                  <a:lnTo>
                    <a:pt x="47" y="38"/>
                  </a:lnTo>
                  <a:lnTo>
                    <a:pt x="38" y="47"/>
                  </a:lnTo>
                  <a:lnTo>
                    <a:pt x="25" y="51"/>
                  </a:lnTo>
                  <a:lnTo>
                    <a:pt x="13" y="47"/>
                  </a:lnTo>
                  <a:lnTo>
                    <a:pt x="3" y="38"/>
                  </a:lnTo>
                  <a:lnTo>
                    <a:pt x="0" y="26"/>
                  </a:lnTo>
                  <a:lnTo>
                    <a:pt x="3" y="14"/>
                  </a:lnTo>
                  <a:lnTo>
                    <a:pt x="13" y="4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186" name="稻壳儿_刀客儿出品_4_3">
              <a:extLst>
                <a:ext uri="{FF2B5EF4-FFF2-40B4-BE49-F238E27FC236}">
                  <a16:creationId xmlns:a16="http://schemas.microsoft.com/office/drawing/2014/main" id="{D5C17BD8-AD10-4BA1-9C21-07C2905F9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344" y="2660656"/>
              <a:ext cx="232528" cy="508656"/>
            </a:xfrm>
            <a:custGeom>
              <a:avLst/>
              <a:gdLst>
                <a:gd name="T0" fmla="*/ 8 w 64"/>
                <a:gd name="T1" fmla="*/ 0 h 139"/>
                <a:gd name="T2" fmla="*/ 11 w 64"/>
                <a:gd name="T3" fmla="*/ 1 h 139"/>
                <a:gd name="T4" fmla="*/ 14 w 64"/>
                <a:gd name="T5" fmla="*/ 3 h 139"/>
                <a:gd name="T6" fmla="*/ 62 w 64"/>
                <a:gd name="T7" fmla="*/ 70 h 139"/>
                <a:gd name="T8" fmla="*/ 64 w 64"/>
                <a:gd name="T9" fmla="*/ 73 h 139"/>
                <a:gd name="T10" fmla="*/ 64 w 64"/>
                <a:gd name="T11" fmla="*/ 76 h 139"/>
                <a:gd name="T12" fmla="*/ 62 w 64"/>
                <a:gd name="T13" fmla="*/ 79 h 139"/>
                <a:gd name="T14" fmla="*/ 20 w 64"/>
                <a:gd name="T15" fmla="*/ 136 h 139"/>
                <a:gd name="T16" fmla="*/ 17 w 64"/>
                <a:gd name="T17" fmla="*/ 138 h 139"/>
                <a:gd name="T18" fmla="*/ 15 w 64"/>
                <a:gd name="T19" fmla="*/ 139 h 139"/>
                <a:gd name="T20" fmla="*/ 12 w 64"/>
                <a:gd name="T21" fmla="*/ 139 h 139"/>
                <a:gd name="T22" fmla="*/ 9 w 64"/>
                <a:gd name="T23" fmla="*/ 138 h 139"/>
                <a:gd name="T24" fmla="*/ 8 w 64"/>
                <a:gd name="T25" fmla="*/ 135 h 139"/>
                <a:gd name="T26" fmla="*/ 6 w 64"/>
                <a:gd name="T27" fmla="*/ 133 h 139"/>
                <a:gd name="T28" fmla="*/ 6 w 64"/>
                <a:gd name="T29" fmla="*/ 130 h 139"/>
                <a:gd name="T30" fmla="*/ 8 w 64"/>
                <a:gd name="T31" fmla="*/ 127 h 139"/>
                <a:gd name="T32" fmla="*/ 47 w 64"/>
                <a:gd name="T33" fmla="*/ 74 h 139"/>
                <a:gd name="T34" fmla="*/ 2 w 64"/>
                <a:gd name="T35" fmla="*/ 12 h 139"/>
                <a:gd name="T36" fmla="*/ 0 w 64"/>
                <a:gd name="T37" fmla="*/ 9 h 139"/>
                <a:gd name="T38" fmla="*/ 0 w 64"/>
                <a:gd name="T39" fmla="*/ 8 h 139"/>
                <a:gd name="T40" fmla="*/ 2 w 64"/>
                <a:gd name="T41" fmla="*/ 4 h 139"/>
                <a:gd name="T42" fmla="*/ 3 w 64"/>
                <a:gd name="T43" fmla="*/ 1 h 139"/>
                <a:gd name="T44" fmla="*/ 6 w 64"/>
                <a:gd name="T45" fmla="*/ 1 h 139"/>
                <a:gd name="T46" fmla="*/ 8 w 64"/>
                <a:gd name="T4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139">
                  <a:moveTo>
                    <a:pt x="8" y="0"/>
                  </a:moveTo>
                  <a:lnTo>
                    <a:pt x="11" y="1"/>
                  </a:lnTo>
                  <a:lnTo>
                    <a:pt x="14" y="3"/>
                  </a:lnTo>
                  <a:lnTo>
                    <a:pt x="62" y="70"/>
                  </a:lnTo>
                  <a:lnTo>
                    <a:pt x="64" y="73"/>
                  </a:lnTo>
                  <a:lnTo>
                    <a:pt x="64" y="76"/>
                  </a:lnTo>
                  <a:lnTo>
                    <a:pt x="62" y="79"/>
                  </a:lnTo>
                  <a:lnTo>
                    <a:pt x="20" y="136"/>
                  </a:lnTo>
                  <a:lnTo>
                    <a:pt x="17" y="138"/>
                  </a:lnTo>
                  <a:lnTo>
                    <a:pt x="15" y="139"/>
                  </a:lnTo>
                  <a:lnTo>
                    <a:pt x="12" y="139"/>
                  </a:lnTo>
                  <a:lnTo>
                    <a:pt x="9" y="138"/>
                  </a:lnTo>
                  <a:lnTo>
                    <a:pt x="8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8" y="127"/>
                  </a:lnTo>
                  <a:lnTo>
                    <a:pt x="47" y="74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4"/>
                  </a:lnTo>
                  <a:lnTo>
                    <a:pt x="3" y="1"/>
                  </a:lnTo>
                  <a:lnTo>
                    <a:pt x="6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213" name="稻壳儿_刀客儿出品_5">
            <a:extLst>
              <a:ext uri="{FF2B5EF4-FFF2-40B4-BE49-F238E27FC236}">
                <a16:creationId xmlns:a16="http://schemas.microsoft.com/office/drawing/2014/main" id="{7315A03D-E046-4146-95AF-B5BB1B3765D2}"/>
              </a:ext>
            </a:extLst>
          </p:cNvPr>
          <p:cNvSpPr/>
          <p:nvPr/>
        </p:nvSpPr>
        <p:spPr>
          <a:xfrm>
            <a:off x="2560408" y="5033405"/>
            <a:ext cx="1938642" cy="787781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adicing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4" name="稻壳儿_刀客儿出品_6">
            <a:extLst>
              <a:ext uri="{FF2B5EF4-FFF2-40B4-BE49-F238E27FC236}">
                <a16:creationId xmlns:a16="http://schemas.microsoft.com/office/drawing/2014/main" id="{D2978F32-7E87-4CB0-BA65-B57F803FB959}"/>
              </a:ext>
            </a:extLst>
          </p:cNvPr>
          <p:cNvSpPr txBox="1"/>
          <p:nvPr/>
        </p:nvSpPr>
        <p:spPr>
          <a:xfrm>
            <a:off x="3599148" y="4781696"/>
            <a:ext cx="899903" cy="30963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1398" b="1">
                <a:solidFill>
                  <a:schemeClr val="bg1">
                    <a:lumMod val="50000"/>
                  </a:schemeClr>
                </a:solidFill>
              </a:rPr>
              <a:t>添加标题</a:t>
            </a:r>
            <a:endParaRPr lang="en-US" sz="139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" name="稻壳儿_刀客儿出品_7">
            <a:extLst>
              <a:ext uri="{FF2B5EF4-FFF2-40B4-BE49-F238E27FC236}">
                <a16:creationId xmlns:a16="http://schemas.microsoft.com/office/drawing/2014/main" id="{6BF8C35F-3B65-4F0E-B4A3-9878016CFCF7}"/>
              </a:ext>
            </a:extLst>
          </p:cNvPr>
          <p:cNvSpPr txBox="1"/>
          <p:nvPr/>
        </p:nvSpPr>
        <p:spPr>
          <a:xfrm>
            <a:off x="7946796" y="4785889"/>
            <a:ext cx="899903" cy="30963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398" b="1">
                <a:solidFill>
                  <a:schemeClr val="bg1">
                    <a:lumMod val="50000"/>
                  </a:schemeClr>
                </a:solidFill>
              </a:rPr>
              <a:t>添加标题</a:t>
            </a:r>
            <a:endParaRPr lang="en-US" sz="139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6" name="稻壳儿_刀客儿出品_8">
            <a:extLst>
              <a:ext uri="{FF2B5EF4-FFF2-40B4-BE49-F238E27FC236}">
                <a16:creationId xmlns:a16="http://schemas.microsoft.com/office/drawing/2014/main" id="{025C7376-0620-4727-B2FC-0C1E99DCBC65}"/>
              </a:ext>
            </a:extLst>
          </p:cNvPr>
          <p:cNvSpPr/>
          <p:nvPr/>
        </p:nvSpPr>
        <p:spPr>
          <a:xfrm>
            <a:off x="1571529" y="2843846"/>
            <a:ext cx="1938642" cy="787781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adicing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7" name="稻壳儿_刀客儿出品_9">
            <a:extLst>
              <a:ext uri="{FF2B5EF4-FFF2-40B4-BE49-F238E27FC236}">
                <a16:creationId xmlns:a16="http://schemas.microsoft.com/office/drawing/2014/main" id="{AE9C1677-E505-41CC-A528-DAE64DDF9C3B}"/>
              </a:ext>
            </a:extLst>
          </p:cNvPr>
          <p:cNvSpPr txBox="1"/>
          <p:nvPr/>
        </p:nvSpPr>
        <p:spPr>
          <a:xfrm>
            <a:off x="2610269" y="2592137"/>
            <a:ext cx="899903" cy="30963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1398" b="1">
                <a:solidFill>
                  <a:schemeClr val="bg1">
                    <a:lumMod val="50000"/>
                  </a:schemeClr>
                </a:solidFill>
              </a:rPr>
              <a:t>添加标题</a:t>
            </a:r>
            <a:endParaRPr lang="en-US" sz="139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8" name="稻壳儿_刀客儿出品_10">
            <a:extLst>
              <a:ext uri="{FF2B5EF4-FFF2-40B4-BE49-F238E27FC236}">
                <a16:creationId xmlns:a16="http://schemas.microsoft.com/office/drawing/2014/main" id="{A95453DB-16AC-4C21-97A3-CFCB296259B6}"/>
              </a:ext>
            </a:extLst>
          </p:cNvPr>
          <p:cNvSpPr/>
          <p:nvPr/>
        </p:nvSpPr>
        <p:spPr>
          <a:xfrm>
            <a:off x="8871101" y="2843846"/>
            <a:ext cx="1996834" cy="787781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adicing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9" name="稻壳儿_刀客儿出品_11">
            <a:extLst>
              <a:ext uri="{FF2B5EF4-FFF2-40B4-BE49-F238E27FC236}">
                <a16:creationId xmlns:a16="http://schemas.microsoft.com/office/drawing/2014/main" id="{23D39FA8-F7D3-4313-991C-6037C7812A36}"/>
              </a:ext>
            </a:extLst>
          </p:cNvPr>
          <p:cNvSpPr txBox="1"/>
          <p:nvPr/>
        </p:nvSpPr>
        <p:spPr>
          <a:xfrm>
            <a:off x="8871100" y="2592137"/>
            <a:ext cx="899903" cy="30963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398" b="1">
                <a:solidFill>
                  <a:schemeClr val="bg1">
                    <a:lumMod val="50000"/>
                  </a:schemeClr>
                </a:solidFill>
              </a:rPr>
              <a:t>添加标题</a:t>
            </a:r>
            <a:endParaRPr lang="en-US" sz="1398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0" name="稻壳儿_刀客儿出品_12">
            <a:extLst>
              <a:ext uri="{FF2B5EF4-FFF2-40B4-BE49-F238E27FC236}">
                <a16:creationId xmlns:a16="http://schemas.microsoft.com/office/drawing/2014/main" id="{AE6B75B2-26BC-4358-9815-C076DDDD9A77}"/>
              </a:ext>
            </a:extLst>
          </p:cNvPr>
          <p:cNvSpPr/>
          <p:nvPr/>
        </p:nvSpPr>
        <p:spPr>
          <a:xfrm>
            <a:off x="7946797" y="5024920"/>
            <a:ext cx="1996834" cy="787781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consectetur</a:t>
            </a:r>
            <a:r>
              <a:rPr lang="en-US" sz="1198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98" dirty="0" err="1">
                <a:solidFill>
                  <a:schemeClr val="bg1">
                    <a:lumMod val="65000"/>
                  </a:schemeClr>
                </a:solidFill>
              </a:rPr>
              <a:t>adicing</a:t>
            </a:r>
            <a:endParaRPr lang="en-US" sz="119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稻壳儿_刀客儿出品_13">
            <a:extLst>
              <a:ext uri="{FF2B5EF4-FFF2-40B4-BE49-F238E27FC236}">
                <a16:creationId xmlns:a16="http://schemas.microsoft.com/office/drawing/2014/main" id="{BC0B5F85-4135-49A8-8A5A-8DD001354C0A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43" name="稻壳儿_刀客儿出品_14">
            <a:extLst>
              <a:ext uri="{FF2B5EF4-FFF2-40B4-BE49-F238E27FC236}">
                <a16:creationId xmlns:a16="http://schemas.microsoft.com/office/drawing/2014/main" id="{8F3BF5AB-0537-4C54-A2E7-AEA499B6AED6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  <p:sp>
        <p:nvSpPr>
          <p:cNvPr id="55" name="稻壳儿_刀客儿出品_15">
            <a:extLst>
              <a:ext uri="{FF2B5EF4-FFF2-40B4-BE49-F238E27FC236}">
                <a16:creationId xmlns:a16="http://schemas.microsoft.com/office/drawing/2014/main" id="{2CBA9319-E33D-45B6-8EEF-205893421CFF}"/>
              </a:ext>
            </a:extLst>
          </p:cNvPr>
          <p:cNvSpPr>
            <a:spLocks noEditPoints="1"/>
          </p:cNvSpPr>
          <p:nvPr/>
        </p:nvSpPr>
        <p:spPr bwMode="auto">
          <a:xfrm>
            <a:off x="4649877" y="2733367"/>
            <a:ext cx="534642" cy="423222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/>
          </a:p>
        </p:txBody>
      </p:sp>
      <p:grpSp>
        <p:nvGrpSpPr>
          <p:cNvPr id="56" name="稻壳儿_刀客儿出品_16">
            <a:extLst>
              <a:ext uri="{FF2B5EF4-FFF2-40B4-BE49-F238E27FC236}">
                <a16:creationId xmlns:a16="http://schemas.microsoft.com/office/drawing/2014/main" id="{B2B85DC8-F208-48F4-8D21-9E0AEA23607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16562" y="3941796"/>
            <a:ext cx="434154" cy="431513"/>
            <a:chOff x="9876" y="-1946"/>
            <a:chExt cx="822" cy="817"/>
          </a:xfrm>
          <a:solidFill>
            <a:schemeClr val="bg1"/>
          </a:solidFill>
        </p:grpSpPr>
        <p:sp>
          <p:nvSpPr>
            <p:cNvPr id="57" name="稻壳儿_刀客儿出品_16_1">
              <a:extLst>
                <a:ext uri="{FF2B5EF4-FFF2-40B4-BE49-F238E27FC236}">
                  <a16:creationId xmlns:a16="http://schemas.microsoft.com/office/drawing/2014/main" id="{06C6B3DB-7A98-484A-BC63-F98DB38C0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58" name="稻壳儿_刀客儿出品_16_2">
              <a:extLst>
                <a:ext uri="{FF2B5EF4-FFF2-40B4-BE49-F238E27FC236}">
                  <a16:creationId xmlns:a16="http://schemas.microsoft.com/office/drawing/2014/main" id="{C93C9799-C8FC-4BDD-A83D-4E905B74C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59" name="稻壳儿_刀客儿出品_16_3">
              <a:extLst>
                <a:ext uri="{FF2B5EF4-FFF2-40B4-BE49-F238E27FC236}">
                  <a16:creationId xmlns:a16="http://schemas.microsoft.com/office/drawing/2014/main" id="{21B61755-139B-416C-9132-C4D72A6D1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60" name="稻壳儿_刀客儿出品_16_4">
              <a:extLst>
                <a:ext uri="{FF2B5EF4-FFF2-40B4-BE49-F238E27FC236}">
                  <a16:creationId xmlns:a16="http://schemas.microsoft.com/office/drawing/2014/main" id="{DCCC71F6-8673-47D3-B687-21484B691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 dirty="0"/>
            </a:p>
          </p:txBody>
        </p:sp>
        <p:sp>
          <p:nvSpPr>
            <p:cNvPr id="61" name="稻壳儿_刀客儿出品_16_5">
              <a:extLst>
                <a:ext uri="{FF2B5EF4-FFF2-40B4-BE49-F238E27FC236}">
                  <a16:creationId xmlns:a16="http://schemas.microsoft.com/office/drawing/2014/main" id="{94AEF181-5968-407B-83A2-4AD72668E0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62" name="稻壳儿_刀客儿出品_16_6">
              <a:extLst>
                <a:ext uri="{FF2B5EF4-FFF2-40B4-BE49-F238E27FC236}">
                  <a16:creationId xmlns:a16="http://schemas.microsoft.com/office/drawing/2014/main" id="{37B458AD-147F-4E72-8CD2-014933993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63" name="稻壳儿_刀客儿出品_17">
            <a:extLst>
              <a:ext uri="{FF2B5EF4-FFF2-40B4-BE49-F238E27FC236}">
                <a16:creationId xmlns:a16="http://schemas.microsoft.com/office/drawing/2014/main" id="{F278786F-0FF8-4759-B493-9AF5BCE67520}"/>
              </a:ext>
            </a:extLst>
          </p:cNvPr>
          <p:cNvSpPr>
            <a:spLocks/>
          </p:cNvSpPr>
          <p:nvPr/>
        </p:nvSpPr>
        <p:spPr bwMode="auto">
          <a:xfrm>
            <a:off x="3879473" y="3941867"/>
            <a:ext cx="547333" cy="410456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/>
          </a:p>
        </p:txBody>
      </p:sp>
      <p:grpSp>
        <p:nvGrpSpPr>
          <p:cNvPr id="64" name="稻壳儿_刀客儿出品_18">
            <a:extLst>
              <a:ext uri="{FF2B5EF4-FFF2-40B4-BE49-F238E27FC236}">
                <a16:creationId xmlns:a16="http://schemas.microsoft.com/office/drawing/2014/main" id="{2814DA72-83EF-4A5C-9ACB-988FA7C4A0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30962" y="2705368"/>
            <a:ext cx="421248" cy="420823"/>
            <a:chOff x="5516" y="3626"/>
            <a:chExt cx="1981" cy="1979"/>
          </a:xfrm>
          <a:solidFill>
            <a:schemeClr val="bg1"/>
          </a:solidFill>
        </p:grpSpPr>
        <p:sp>
          <p:nvSpPr>
            <p:cNvPr id="65" name="稻壳儿_刀客儿出品_18_1">
              <a:extLst>
                <a:ext uri="{FF2B5EF4-FFF2-40B4-BE49-F238E27FC236}">
                  <a16:creationId xmlns:a16="http://schemas.microsoft.com/office/drawing/2014/main" id="{DEF28F5C-F3FC-4462-BC02-A9A8ACC9A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66" name="稻壳儿_刀客儿出品_18_2">
              <a:extLst>
                <a:ext uri="{FF2B5EF4-FFF2-40B4-BE49-F238E27FC236}">
                  <a16:creationId xmlns:a16="http://schemas.microsoft.com/office/drawing/2014/main" id="{C649FF29-9CE2-4DF8-BEC9-F28835CEB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67" name="稻壳儿_刀客儿出品_18_3">
              <a:extLst>
                <a:ext uri="{FF2B5EF4-FFF2-40B4-BE49-F238E27FC236}">
                  <a16:creationId xmlns:a16="http://schemas.microsoft.com/office/drawing/2014/main" id="{467DE9C9-CC1C-4AE0-82B8-BCC90C851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68" name="稻壳儿_刀客儿出品_18_4">
              <a:extLst>
                <a:ext uri="{FF2B5EF4-FFF2-40B4-BE49-F238E27FC236}">
                  <a16:creationId xmlns:a16="http://schemas.microsoft.com/office/drawing/2014/main" id="{182A7D4D-0138-4147-AE6A-FEFB27CD5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72598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/>
      <p:bldP spid="214" grpId="0"/>
      <p:bldP spid="215" grpId="0"/>
      <p:bldP spid="216" grpId="0"/>
      <p:bldP spid="217" grpId="0"/>
      <p:bldP spid="218" grpId="0"/>
      <p:bldP spid="219" grpId="0"/>
      <p:bldP spid="220" grpId="0"/>
      <p:bldP spid="55" grpId="0" animBg="1"/>
      <p:bldP spid="6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_刀客儿出品_1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8487239" y="6266328"/>
            <a:ext cx="2512066" cy="5916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7209183" y="1"/>
            <a:ext cx="2512066" cy="5916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8992CFD9-E876-4FBD-BC7A-E9E31CC686AF}"/>
              </a:ext>
            </a:extLst>
          </p:cNvPr>
          <p:cNvSpPr txBox="1"/>
          <p:nvPr/>
        </p:nvSpPr>
        <p:spPr>
          <a:xfrm>
            <a:off x="1476023" y="1397117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b="1" dirty="0">
              <a:solidFill>
                <a:schemeClr val="accent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稻壳儿_刀客儿出品_4">
            <a:extLst>
              <a:ext uri="{FF2B5EF4-FFF2-40B4-BE49-F238E27FC236}">
                <a16:creationId xmlns:a16="http://schemas.microsoft.com/office/drawing/2014/main" id="{DED07CEE-6D8B-47F7-8C6C-F0BD294CC9DC}"/>
              </a:ext>
            </a:extLst>
          </p:cNvPr>
          <p:cNvSpPr/>
          <p:nvPr/>
        </p:nvSpPr>
        <p:spPr>
          <a:xfrm>
            <a:off x="1489879" y="2011319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Text Here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稻壳儿_刀客儿出品_5"/>
          <p:cNvSpPr/>
          <p:nvPr/>
        </p:nvSpPr>
        <p:spPr>
          <a:xfrm rot="18900000">
            <a:off x="1652580" y="4555123"/>
            <a:ext cx="852494" cy="852494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稻壳儿_刀客儿出品_6"/>
          <p:cNvSpPr txBox="1"/>
          <p:nvPr/>
        </p:nvSpPr>
        <p:spPr>
          <a:xfrm>
            <a:off x="2726200" y="4803498"/>
            <a:ext cx="3029007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lobortis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In efficitur sodales est, eu</a:t>
            </a:r>
          </a:p>
        </p:txBody>
      </p:sp>
      <p:sp>
        <p:nvSpPr>
          <p:cNvPr id="11" name="稻壳儿_刀客儿出品_7"/>
          <p:cNvSpPr txBox="1"/>
          <p:nvPr/>
        </p:nvSpPr>
        <p:spPr>
          <a:xfrm>
            <a:off x="2726200" y="4504040"/>
            <a:ext cx="1441420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12" name="稻壳儿_刀客儿出品_8"/>
          <p:cNvGrpSpPr/>
          <p:nvPr/>
        </p:nvGrpSpPr>
        <p:grpSpPr>
          <a:xfrm>
            <a:off x="1868483" y="4770233"/>
            <a:ext cx="420688" cy="422275"/>
            <a:chOff x="1298575" y="588963"/>
            <a:chExt cx="420688" cy="422275"/>
          </a:xfrm>
          <a:solidFill>
            <a:schemeClr val="bg1"/>
          </a:solidFill>
        </p:grpSpPr>
        <p:sp>
          <p:nvSpPr>
            <p:cNvPr id="13" name="稻壳儿_刀客儿出品_8_1"/>
            <p:cNvSpPr>
              <a:spLocks noEditPoints="1"/>
            </p:cNvSpPr>
            <p:nvPr/>
          </p:nvSpPr>
          <p:spPr bwMode="auto">
            <a:xfrm>
              <a:off x="1298575" y="588963"/>
              <a:ext cx="420688" cy="422275"/>
            </a:xfrm>
            <a:custGeom>
              <a:avLst/>
              <a:gdLst>
                <a:gd name="T0" fmla="*/ 64 w 112"/>
                <a:gd name="T1" fmla="*/ 12 h 112"/>
                <a:gd name="T2" fmla="*/ 78 w 112"/>
                <a:gd name="T3" fmla="*/ 23 h 112"/>
                <a:gd name="T4" fmla="*/ 84 w 112"/>
                <a:gd name="T5" fmla="*/ 18 h 112"/>
                <a:gd name="T6" fmla="*/ 93 w 112"/>
                <a:gd name="T7" fmla="*/ 25 h 112"/>
                <a:gd name="T8" fmla="*/ 89 w 112"/>
                <a:gd name="T9" fmla="*/ 34 h 112"/>
                <a:gd name="T10" fmla="*/ 100 w 112"/>
                <a:gd name="T11" fmla="*/ 48 h 112"/>
                <a:gd name="T12" fmla="*/ 104 w 112"/>
                <a:gd name="T13" fmla="*/ 60 h 112"/>
                <a:gd name="T14" fmla="*/ 95 w 112"/>
                <a:gd name="T15" fmla="*/ 64 h 112"/>
                <a:gd name="T16" fmla="*/ 93 w 112"/>
                <a:gd name="T17" fmla="*/ 81 h 112"/>
                <a:gd name="T18" fmla="*/ 87 w 112"/>
                <a:gd name="T19" fmla="*/ 93 h 112"/>
                <a:gd name="T20" fmla="*/ 81 w 112"/>
                <a:gd name="T21" fmla="*/ 93 h 112"/>
                <a:gd name="T22" fmla="*/ 64 w 112"/>
                <a:gd name="T23" fmla="*/ 95 h 112"/>
                <a:gd name="T24" fmla="*/ 60 w 112"/>
                <a:gd name="T25" fmla="*/ 104 h 112"/>
                <a:gd name="T26" fmla="*/ 48 w 112"/>
                <a:gd name="T27" fmla="*/ 100 h 112"/>
                <a:gd name="T28" fmla="*/ 34 w 112"/>
                <a:gd name="T29" fmla="*/ 89 h 112"/>
                <a:gd name="T30" fmla="*/ 28 w 112"/>
                <a:gd name="T31" fmla="*/ 94 h 112"/>
                <a:gd name="T32" fmla="*/ 19 w 112"/>
                <a:gd name="T33" fmla="*/ 87 h 112"/>
                <a:gd name="T34" fmla="*/ 23 w 112"/>
                <a:gd name="T35" fmla="*/ 78 h 112"/>
                <a:gd name="T36" fmla="*/ 12 w 112"/>
                <a:gd name="T37" fmla="*/ 64 h 112"/>
                <a:gd name="T38" fmla="*/ 8 w 112"/>
                <a:gd name="T39" fmla="*/ 52 h 112"/>
                <a:gd name="T40" fmla="*/ 17 w 112"/>
                <a:gd name="T41" fmla="*/ 48 h 112"/>
                <a:gd name="T42" fmla="*/ 19 w 112"/>
                <a:gd name="T43" fmla="*/ 31 h 112"/>
                <a:gd name="T44" fmla="*/ 25 w 112"/>
                <a:gd name="T45" fmla="*/ 19 h 112"/>
                <a:gd name="T46" fmla="*/ 31 w 112"/>
                <a:gd name="T47" fmla="*/ 19 h 112"/>
                <a:gd name="T48" fmla="*/ 48 w 112"/>
                <a:gd name="T49" fmla="*/ 17 h 112"/>
                <a:gd name="T50" fmla="*/ 52 w 112"/>
                <a:gd name="T51" fmla="*/ 8 h 112"/>
                <a:gd name="T52" fmla="*/ 60 w 112"/>
                <a:gd name="T53" fmla="*/ 0 h 112"/>
                <a:gd name="T54" fmla="*/ 40 w 112"/>
                <a:gd name="T55" fmla="*/ 11 h 112"/>
                <a:gd name="T56" fmla="*/ 28 w 112"/>
                <a:gd name="T57" fmla="*/ 10 h 112"/>
                <a:gd name="T58" fmla="*/ 14 w 112"/>
                <a:gd name="T59" fmla="*/ 19 h 112"/>
                <a:gd name="T60" fmla="*/ 13 w 112"/>
                <a:gd name="T61" fmla="*/ 35 h 112"/>
                <a:gd name="T62" fmla="*/ 0 w 112"/>
                <a:gd name="T63" fmla="*/ 52 h 112"/>
                <a:gd name="T64" fmla="*/ 11 w 112"/>
                <a:gd name="T65" fmla="*/ 72 h 112"/>
                <a:gd name="T66" fmla="*/ 10 w 112"/>
                <a:gd name="T67" fmla="*/ 84 h 112"/>
                <a:gd name="T68" fmla="*/ 19 w 112"/>
                <a:gd name="T69" fmla="*/ 98 h 112"/>
                <a:gd name="T70" fmla="*/ 35 w 112"/>
                <a:gd name="T71" fmla="*/ 99 h 112"/>
                <a:gd name="T72" fmla="*/ 52 w 112"/>
                <a:gd name="T73" fmla="*/ 112 h 112"/>
                <a:gd name="T74" fmla="*/ 72 w 112"/>
                <a:gd name="T75" fmla="*/ 101 h 112"/>
                <a:gd name="T76" fmla="*/ 84 w 112"/>
                <a:gd name="T77" fmla="*/ 102 h 112"/>
                <a:gd name="T78" fmla="*/ 98 w 112"/>
                <a:gd name="T79" fmla="*/ 93 h 112"/>
                <a:gd name="T80" fmla="*/ 99 w 112"/>
                <a:gd name="T81" fmla="*/ 77 h 112"/>
                <a:gd name="T82" fmla="*/ 112 w 112"/>
                <a:gd name="T83" fmla="*/ 60 h 112"/>
                <a:gd name="T84" fmla="*/ 101 w 112"/>
                <a:gd name="T85" fmla="*/ 40 h 112"/>
                <a:gd name="T86" fmla="*/ 102 w 112"/>
                <a:gd name="T87" fmla="*/ 28 h 112"/>
                <a:gd name="T88" fmla="*/ 93 w 112"/>
                <a:gd name="T89" fmla="*/ 14 h 112"/>
                <a:gd name="T90" fmla="*/ 77 w 112"/>
                <a:gd name="T91" fmla="*/ 13 h 112"/>
                <a:gd name="T92" fmla="*/ 60 w 112"/>
                <a:gd name="T9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" h="112">
                  <a:moveTo>
                    <a:pt x="60" y="8"/>
                  </a:moveTo>
                  <a:cubicBezTo>
                    <a:pt x="62" y="8"/>
                    <a:pt x="64" y="10"/>
                    <a:pt x="64" y="12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9" y="18"/>
                    <a:pt x="74" y="20"/>
                    <a:pt x="78" y="23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2" y="18"/>
                    <a:pt x="83" y="18"/>
                    <a:pt x="84" y="18"/>
                  </a:cubicBezTo>
                  <a:cubicBezTo>
                    <a:pt x="85" y="18"/>
                    <a:pt x="86" y="18"/>
                    <a:pt x="87" y="19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6"/>
                    <a:pt x="94" y="29"/>
                    <a:pt x="93" y="3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92" y="38"/>
                    <a:pt x="94" y="43"/>
                    <a:pt x="95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2"/>
                    <a:pt x="102" y="64"/>
                    <a:pt x="100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4" y="69"/>
                    <a:pt x="92" y="74"/>
                    <a:pt x="89" y="78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4" y="83"/>
                    <a:pt x="94" y="86"/>
                    <a:pt x="93" y="87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4"/>
                    <a:pt x="85" y="94"/>
                    <a:pt x="84" y="94"/>
                  </a:cubicBezTo>
                  <a:cubicBezTo>
                    <a:pt x="83" y="94"/>
                    <a:pt x="82" y="94"/>
                    <a:pt x="81" y="9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4" y="92"/>
                    <a:pt x="69" y="94"/>
                    <a:pt x="64" y="95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2"/>
                    <a:pt x="62" y="104"/>
                    <a:pt x="60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0" y="104"/>
                    <a:pt x="48" y="102"/>
                    <a:pt x="48" y="100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3" y="94"/>
                    <a:pt x="38" y="92"/>
                    <a:pt x="34" y="8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29" y="94"/>
                    <a:pt x="28" y="94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3"/>
                    <a:pt x="19" y="81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0" y="74"/>
                    <a:pt x="18" y="69"/>
                    <a:pt x="1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2"/>
                    <a:pt x="8" y="6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3"/>
                    <a:pt x="20" y="38"/>
                    <a:pt x="23" y="3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29"/>
                    <a:pt x="18" y="26"/>
                    <a:pt x="19" y="2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29" y="18"/>
                    <a:pt x="30" y="18"/>
                    <a:pt x="31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20"/>
                    <a:pt x="43" y="18"/>
                    <a:pt x="48" y="17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0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6" y="0"/>
                    <a:pt x="41" y="5"/>
                    <a:pt x="40" y="11"/>
                  </a:cubicBezTo>
                  <a:cubicBezTo>
                    <a:pt x="38" y="11"/>
                    <a:pt x="37" y="12"/>
                    <a:pt x="35" y="13"/>
                  </a:cubicBezTo>
                  <a:cubicBezTo>
                    <a:pt x="33" y="11"/>
                    <a:pt x="31" y="10"/>
                    <a:pt x="28" y="10"/>
                  </a:cubicBezTo>
                  <a:cubicBezTo>
                    <a:pt x="25" y="10"/>
                    <a:pt x="21" y="11"/>
                    <a:pt x="19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1" y="22"/>
                    <a:pt x="10" y="25"/>
                    <a:pt x="10" y="28"/>
                  </a:cubicBezTo>
                  <a:cubicBezTo>
                    <a:pt x="10" y="31"/>
                    <a:pt x="11" y="33"/>
                    <a:pt x="13" y="35"/>
                  </a:cubicBezTo>
                  <a:cubicBezTo>
                    <a:pt x="12" y="37"/>
                    <a:pt x="11" y="38"/>
                    <a:pt x="11" y="40"/>
                  </a:cubicBezTo>
                  <a:cubicBezTo>
                    <a:pt x="5" y="41"/>
                    <a:pt x="0" y="46"/>
                    <a:pt x="0" y="5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5" y="71"/>
                    <a:pt x="11" y="72"/>
                  </a:cubicBezTo>
                  <a:cubicBezTo>
                    <a:pt x="11" y="74"/>
                    <a:pt x="12" y="75"/>
                    <a:pt x="13" y="77"/>
                  </a:cubicBezTo>
                  <a:cubicBezTo>
                    <a:pt x="11" y="79"/>
                    <a:pt x="10" y="81"/>
                    <a:pt x="10" y="84"/>
                  </a:cubicBezTo>
                  <a:cubicBezTo>
                    <a:pt x="10" y="87"/>
                    <a:pt x="11" y="91"/>
                    <a:pt x="14" y="93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1" y="101"/>
                    <a:pt x="25" y="102"/>
                    <a:pt x="28" y="102"/>
                  </a:cubicBezTo>
                  <a:cubicBezTo>
                    <a:pt x="31" y="102"/>
                    <a:pt x="33" y="101"/>
                    <a:pt x="35" y="99"/>
                  </a:cubicBezTo>
                  <a:cubicBezTo>
                    <a:pt x="37" y="100"/>
                    <a:pt x="38" y="101"/>
                    <a:pt x="40" y="101"/>
                  </a:cubicBezTo>
                  <a:cubicBezTo>
                    <a:pt x="41" y="107"/>
                    <a:pt x="46" y="112"/>
                    <a:pt x="52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6" y="112"/>
                    <a:pt x="71" y="107"/>
                    <a:pt x="72" y="101"/>
                  </a:cubicBezTo>
                  <a:cubicBezTo>
                    <a:pt x="74" y="101"/>
                    <a:pt x="75" y="100"/>
                    <a:pt x="77" y="99"/>
                  </a:cubicBezTo>
                  <a:cubicBezTo>
                    <a:pt x="79" y="101"/>
                    <a:pt x="81" y="102"/>
                    <a:pt x="84" y="102"/>
                  </a:cubicBezTo>
                  <a:cubicBezTo>
                    <a:pt x="87" y="102"/>
                    <a:pt x="91" y="101"/>
                    <a:pt x="93" y="98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1" y="91"/>
                    <a:pt x="102" y="87"/>
                    <a:pt x="102" y="84"/>
                  </a:cubicBezTo>
                  <a:cubicBezTo>
                    <a:pt x="102" y="81"/>
                    <a:pt x="101" y="79"/>
                    <a:pt x="99" y="77"/>
                  </a:cubicBezTo>
                  <a:cubicBezTo>
                    <a:pt x="100" y="75"/>
                    <a:pt x="101" y="74"/>
                    <a:pt x="101" y="72"/>
                  </a:cubicBezTo>
                  <a:cubicBezTo>
                    <a:pt x="107" y="71"/>
                    <a:pt x="112" y="66"/>
                    <a:pt x="112" y="60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46"/>
                    <a:pt x="107" y="41"/>
                    <a:pt x="101" y="40"/>
                  </a:cubicBezTo>
                  <a:cubicBezTo>
                    <a:pt x="101" y="38"/>
                    <a:pt x="100" y="37"/>
                    <a:pt x="99" y="35"/>
                  </a:cubicBezTo>
                  <a:cubicBezTo>
                    <a:pt x="101" y="33"/>
                    <a:pt x="102" y="31"/>
                    <a:pt x="102" y="28"/>
                  </a:cubicBezTo>
                  <a:cubicBezTo>
                    <a:pt x="102" y="25"/>
                    <a:pt x="101" y="22"/>
                    <a:pt x="98" y="19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1" y="11"/>
                    <a:pt x="87" y="10"/>
                    <a:pt x="84" y="10"/>
                  </a:cubicBezTo>
                  <a:cubicBezTo>
                    <a:pt x="81" y="10"/>
                    <a:pt x="79" y="11"/>
                    <a:pt x="77" y="13"/>
                  </a:cubicBezTo>
                  <a:cubicBezTo>
                    <a:pt x="75" y="12"/>
                    <a:pt x="74" y="11"/>
                    <a:pt x="72" y="11"/>
                  </a:cubicBezTo>
                  <a:cubicBezTo>
                    <a:pt x="71" y="5"/>
                    <a:pt x="66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稻壳儿_刀客儿出品_8_2"/>
            <p:cNvSpPr>
              <a:spLocks noEditPoints="1"/>
            </p:cNvSpPr>
            <p:nvPr/>
          </p:nvSpPr>
          <p:spPr bwMode="auto">
            <a:xfrm>
              <a:off x="1411288" y="701675"/>
              <a:ext cx="195263" cy="196850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4 h 52"/>
                <a:gd name="T12" fmla="*/ 4 w 52"/>
                <a:gd name="T13" fmla="*/ 26 h 52"/>
                <a:gd name="T14" fmla="*/ 26 w 52"/>
                <a:gd name="T15" fmla="*/ 48 h 52"/>
                <a:gd name="T16" fmla="*/ 48 w 52"/>
                <a:gd name="T17" fmla="*/ 26 h 52"/>
                <a:gd name="T18" fmla="*/ 26 w 52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4"/>
                  </a:moveTo>
                  <a:cubicBezTo>
                    <a:pt x="14" y="4"/>
                    <a:pt x="4" y="14"/>
                    <a:pt x="4" y="26"/>
                  </a:cubicBezTo>
                  <a:cubicBezTo>
                    <a:pt x="4" y="38"/>
                    <a:pt x="14" y="48"/>
                    <a:pt x="26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4"/>
                    <a:pt x="38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稻壳儿_刀客儿出品_8_3"/>
            <p:cNvSpPr>
              <a:spLocks noEditPoints="1"/>
            </p:cNvSpPr>
            <p:nvPr/>
          </p:nvSpPr>
          <p:spPr bwMode="auto">
            <a:xfrm>
              <a:off x="1455738" y="747713"/>
              <a:ext cx="106363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4 h 28"/>
                <a:gd name="T12" fmla="*/ 4 w 28"/>
                <a:gd name="T13" fmla="*/ 14 h 28"/>
                <a:gd name="T14" fmla="*/ 14 w 28"/>
                <a:gd name="T15" fmla="*/ 24 h 28"/>
                <a:gd name="T16" fmla="*/ 24 w 28"/>
                <a:gd name="T17" fmla="*/ 14 h 28"/>
                <a:gd name="T18" fmla="*/ 14 w 28"/>
                <a:gd name="T1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20"/>
                    <a:pt x="8" y="24"/>
                    <a:pt x="14" y="24"/>
                  </a:cubicBezTo>
                  <a:cubicBezTo>
                    <a:pt x="20" y="24"/>
                    <a:pt x="24" y="20"/>
                    <a:pt x="24" y="14"/>
                  </a:cubicBezTo>
                  <a:cubicBezTo>
                    <a:pt x="24" y="8"/>
                    <a:pt x="20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6" name="稻壳儿_刀客儿出品_9"/>
          <p:cNvSpPr txBox="1"/>
          <p:nvPr/>
        </p:nvSpPr>
        <p:spPr>
          <a:xfrm>
            <a:off x="1476022" y="2656901"/>
            <a:ext cx="4279186" cy="144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Interactively transform cutting-edge intellectual capital after sticky e-commerce. Dramatically generate user-centric portals without timely functionalities. Interactively procrastinate backward-compatible web services without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稻壳儿_刀客儿出品_10">
            <a:extLst>
              <a:ext uri="{FF2B5EF4-FFF2-40B4-BE49-F238E27FC236}">
                <a16:creationId xmlns:a16="http://schemas.microsoft.com/office/drawing/2014/main" id="{3A2C2D03-1BA6-493F-AF2D-D737AB63F60D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5" b="10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15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  <p:bldP spid="11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_刀客儿出品_1">
            <a:extLst>
              <a:ext uri="{FF2B5EF4-FFF2-40B4-BE49-F238E27FC236}">
                <a16:creationId xmlns:a16="http://schemas.microsoft.com/office/drawing/2014/main" id="{DE4F6E38-32C3-4E56-B17D-23CEF91A7BA2}"/>
              </a:ext>
            </a:extLst>
          </p:cNvPr>
          <p:cNvSpPr/>
          <p:nvPr/>
        </p:nvSpPr>
        <p:spPr>
          <a:xfrm>
            <a:off x="1191604" y="844062"/>
            <a:ext cx="9808792" cy="5169876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dirty="0"/>
          </a:p>
        </p:txBody>
      </p:sp>
      <p:sp>
        <p:nvSpPr>
          <p:cNvPr id="15" name="稻壳儿_刀客儿出品_2">
            <a:extLst>
              <a:ext uri="{FF2B5EF4-FFF2-40B4-BE49-F238E27FC236}">
                <a16:creationId xmlns:a16="http://schemas.microsoft.com/office/drawing/2014/main" id="{389ACE32-C8A7-431A-9545-29080033378A}"/>
              </a:ext>
            </a:extLst>
          </p:cNvPr>
          <p:cNvSpPr txBox="1"/>
          <p:nvPr/>
        </p:nvSpPr>
        <p:spPr>
          <a:xfrm>
            <a:off x="5312625" y="1291181"/>
            <a:ext cx="1566752" cy="92551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目录</a:t>
            </a:r>
            <a:endParaRPr lang="en-US" sz="54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57454989-B564-473E-869C-347B925E5D94}"/>
              </a:ext>
            </a:extLst>
          </p:cNvPr>
          <p:cNvSpPr/>
          <p:nvPr/>
        </p:nvSpPr>
        <p:spPr>
          <a:xfrm>
            <a:off x="2376540" y="3257165"/>
            <a:ext cx="1373401" cy="40011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38826B29-C4E6-4489-9325-91A83B567553}"/>
              </a:ext>
            </a:extLst>
          </p:cNvPr>
          <p:cNvSpPr txBox="1"/>
          <p:nvPr/>
        </p:nvSpPr>
        <p:spPr>
          <a:xfrm>
            <a:off x="2498693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Part.01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稻壳儿_刀客儿出品_5">
            <a:extLst>
              <a:ext uri="{FF2B5EF4-FFF2-40B4-BE49-F238E27FC236}">
                <a16:creationId xmlns:a16="http://schemas.microsoft.com/office/drawing/2014/main" id="{49C8959D-CC8A-4EE8-858F-DA7CB19BF6B2}"/>
              </a:ext>
            </a:extLst>
          </p:cNvPr>
          <p:cNvSpPr/>
          <p:nvPr/>
        </p:nvSpPr>
        <p:spPr>
          <a:xfrm>
            <a:off x="4333244" y="3257165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1" name="稻壳儿_刀客儿出品_6">
            <a:extLst>
              <a:ext uri="{FF2B5EF4-FFF2-40B4-BE49-F238E27FC236}">
                <a16:creationId xmlns:a16="http://schemas.microsoft.com/office/drawing/2014/main" id="{85601553-E38F-494C-B782-9EA41E12F681}"/>
              </a:ext>
            </a:extLst>
          </p:cNvPr>
          <p:cNvSpPr txBox="1"/>
          <p:nvPr/>
        </p:nvSpPr>
        <p:spPr>
          <a:xfrm>
            <a:off x="4455397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Part.02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稻壳儿_刀客儿出品_7">
            <a:extLst>
              <a:ext uri="{FF2B5EF4-FFF2-40B4-BE49-F238E27FC236}">
                <a16:creationId xmlns:a16="http://schemas.microsoft.com/office/drawing/2014/main" id="{4407F84E-A967-4690-8E4B-76C39D98FF2B}"/>
              </a:ext>
            </a:extLst>
          </p:cNvPr>
          <p:cNvSpPr/>
          <p:nvPr/>
        </p:nvSpPr>
        <p:spPr>
          <a:xfrm>
            <a:off x="6289948" y="3257165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9" name="稻壳儿_刀客儿出品_8">
            <a:extLst>
              <a:ext uri="{FF2B5EF4-FFF2-40B4-BE49-F238E27FC236}">
                <a16:creationId xmlns:a16="http://schemas.microsoft.com/office/drawing/2014/main" id="{7A66AD9E-38BA-4352-A7FE-022C76537F9E}"/>
              </a:ext>
            </a:extLst>
          </p:cNvPr>
          <p:cNvSpPr txBox="1"/>
          <p:nvPr/>
        </p:nvSpPr>
        <p:spPr>
          <a:xfrm>
            <a:off x="6412101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Part.03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稻壳儿_刀客儿出品_9">
            <a:extLst>
              <a:ext uri="{FF2B5EF4-FFF2-40B4-BE49-F238E27FC236}">
                <a16:creationId xmlns:a16="http://schemas.microsoft.com/office/drawing/2014/main" id="{2027E9AE-F161-45BA-80D3-5F7AFD207207}"/>
              </a:ext>
            </a:extLst>
          </p:cNvPr>
          <p:cNvSpPr/>
          <p:nvPr/>
        </p:nvSpPr>
        <p:spPr>
          <a:xfrm>
            <a:off x="8246652" y="3257165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21" name="稻壳儿_刀客儿出品_10">
            <a:extLst>
              <a:ext uri="{FF2B5EF4-FFF2-40B4-BE49-F238E27FC236}">
                <a16:creationId xmlns:a16="http://schemas.microsoft.com/office/drawing/2014/main" id="{656E61F9-7A4E-454E-9BC4-1D9A08BEC802}"/>
              </a:ext>
            </a:extLst>
          </p:cNvPr>
          <p:cNvSpPr txBox="1"/>
          <p:nvPr/>
        </p:nvSpPr>
        <p:spPr>
          <a:xfrm>
            <a:off x="8368805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Part.04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3" name="稻壳儿_刀客儿出品_11">
            <a:extLst>
              <a:ext uri="{FF2B5EF4-FFF2-40B4-BE49-F238E27FC236}">
                <a16:creationId xmlns:a16="http://schemas.microsoft.com/office/drawing/2014/main" id="{A11BDEBC-17A9-47D5-88A1-6F31E7C2C3D1}"/>
              </a:ext>
            </a:extLst>
          </p:cNvPr>
          <p:cNvGrpSpPr/>
          <p:nvPr/>
        </p:nvGrpSpPr>
        <p:grpSpPr>
          <a:xfrm>
            <a:off x="2201465" y="3910394"/>
            <a:ext cx="1723550" cy="690404"/>
            <a:chOff x="2190916" y="3682120"/>
            <a:chExt cx="1723550" cy="690404"/>
          </a:xfrm>
        </p:grpSpPr>
        <p:sp>
          <p:nvSpPr>
            <p:cNvPr id="22" name="稻壳儿_刀客儿出品_11_1">
              <a:extLst>
                <a:ext uri="{FF2B5EF4-FFF2-40B4-BE49-F238E27FC236}">
                  <a16:creationId xmlns:a16="http://schemas.microsoft.com/office/drawing/2014/main" id="{99165F5C-A3CD-4C7F-BE76-F992B9EFD755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稻壳儿_刀客儿出品_11_2">
              <a:extLst>
                <a:ext uri="{FF2B5EF4-FFF2-40B4-BE49-F238E27FC236}">
                  <a16:creationId xmlns:a16="http://schemas.microsoft.com/office/drawing/2014/main" id="{BA265BD4-0B95-4970-8D60-C29355644B08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4" name="稻壳儿_刀客儿出品_12">
            <a:extLst>
              <a:ext uri="{FF2B5EF4-FFF2-40B4-BE49-F238E27FC236}">
                <a16:creationId xmlns:a16="http://schemas.microsoft.com/office/drawing/2014/main" id="{9C26A0A1-7011-49AF-948D-B9442F2544F1}"/>
              </a:ext>
            </a:extLst>
          </p:cNvPr>
          <p:cNvGrpSpPr/>
          <p:nvPr/>
        </p:nvGrpSpPr>
        <p:grpSpPr>
          <a:xfrm>
            <a:off x="4158169" y="3910394"/>
            <a:ext cx="1723550" cy="690404"/>
            <a:chOff x="2190916" y="3682120"/>
            <a:chExt cx="1723550" cy="690404"/>
          </a:xfrm>
        </p:grpSpPr>
        <p:sp>
          <p:nvSpPr>
            <p:cNvPr id="25" name="稻壳儿_刀客儿出品_12_1">
              <a:extLst>
                <a:ext uri="{FF2B5EF4-FFF2-40B4-BE49-F238E27FC236}">
                  <a16:creationId xmlns:a16="http://schemas.microsoft.com/office/drawing/2014/main" id="{C3413F0E-820C-47A7-AD81-2606E1F349E9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稻壳儿_刀客儿出品_12_2">
              <a:extLst>
                <a:ext uri="{FF2B5EF4-FFF2-40B4-BE49-F238E27FC236}">
                  <a16:creationId xmlns:a16="http://schemas.microsoft.com/office/drawing/2014/main" id="{B7F61DE9-1127-4862-8CE3-353FFA620DD2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7" name="稻壳儿_刀客儿出品_13">
            <a:extLst>
              <a:ext uri="{FF2B5EF4-FFF2-40B4-BE49-F238E27FC236}">
                <a16:creationId xmlns:a16="http://schemas.microsoft.com/office/drawing/2014/main" id="{189F3D3C-07DB-4AB0-A46B-0B629A0DBD77}"/>
              </a:ext>
            </a:extLst>
          </p:cNvPr>
          <p:cNvGrpSpPr/>
          <p:nvPr/>
        </p:nvGrpSpPr>
        <p:grpSpPr>
          <a:xfrm>
            <a:off x="6114873" y="3910394"/>
            <a:ext cx="1723550" cy="690404"/>
            <a:chOff x="2190916" y="3682120"/>
            <a:chExt cx="1723550" cy="690404"/>
          </a:xfrm>
        </p:grpSpPr>
        <p:sp>
          <p:nvSpPr>
            <p:cNvPr id="28" name="稻壳儿_刀客儿出品_13_1">
              <a:extLst>
                <a:ext uri="{FF2B5EF4-FFF2-40B4-BE49-F238E27FC236}">
                  <a16:creationId xmlns:a16="http://schemas.microsoft.com/office/drawing/2014/main" id="{F03AC9EF-CBB9-4EBC-BE55-141CE561B95F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稻壳儿_刀客儿出品_13_2">
              <a:extLst>
                <a:ext uri="{FF2B5EF4-FFF2-40B4-BE49-F238E27FC236}">
                  <a16:creationId xmlns:a16="http://schemas.microsoft.com/office/drawing/2014/main" id="{42ACEEDC-EC4F-422C-A680-D938173514DB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0" name="稻壳儿_刀客儿出品_14">
            <a:extLst>
              <a:ext uri="{FF2B5EF4-FFF2-40B4-BE49-F238E27FC236}">
                <a16:creationId xmlns:a16="http://schemas.microsoft.com/office/drawing/2014/main" id="{F9A052EF-2312-4E6A-B3C5-39115BBA6E8F}"/>
              </a:ext>
            </a:extLst>
          </p:cNvPr>
          <p:cNvGrpSpPr/>
          <p:nvPr/>
        </p:nvGrpSpPr>
        <p:grpSpPr>
          <a:xfrm>
            <a:off x="8071577" y="3910394"/>
            <a:ext cx="1723550" cy="690404"/>
            <a:chOff x="2190916" y="3682120"/>
            <a:chExt cx="1723550" cy="690404"/>
          </a:xfrm>
        </p:grpSpPr>
        <p:sp>
          <p:nvSpPr>
            <p:cNvPr id="31" name="稻壳儿_刀客儿出品_14_1">
              <a:extLst>
                <a:ext uri="{FF2B5EF4-FFF2-40B4-BE49-F238E27FC236}">
                  <a16:creationId xmlns:a16="http://schemas.microsoft.com/office/drawing/2014/main" id="{E0725BD3-CC7F-4DAF-B9FE-10C8BE576683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稻壳儿_刀客儿出品_14_2">
              <a:extLst>
                <a:ext uri="{FF2B5EF4-FFF2-40B4-BE49-F238E27FC236}">
                  <a16:creationId xmlns:a16="http://schemas.microsoft.com/office/drawing/2014/main" id="{27D447CC-87E5-4F12-B728-E8E141D5FD05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3" name="稻壳儿_刀客儿出品_15">
            <a:extLst>
              <a:ext uri="{FF2B5EF4-FFF2-40B4-BE49-F238E27FC236}">
                <a16:creationId xmlns:a16="http://schemas.microsoft.com/office/drawing/2014/main" id="{56292B89-2512-48AA-BCA0-E12E80323C93}"/>
              </a:ext>
            </a:extLst>
          </p:cNvPr>
          <p:cNvSpPr txBox="1"/>
          <p:nvPr/>
        </p:nvSpPr>
        <p:spPr>
          <a:xfrm>
            <a:off x="5098625" y="2180596"/>
            <a:ext cx="1994754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lt"/>
                <a:ea typeface="叶根友唐楷简" panose="02010601030101010101" pitchFamily="2" charset="-122"/>
              </a:rPr>
              <a:t>CONTENTS</a:t>
            </a:r>
            <a:endParaRPr lang="en-US" sz="2800" dirty="0">
              <a:solidFill>
                <a:schemeClr val="accent1"/>
              </a:solidFill>
              <a:latin typeface="+mj-lt"/>
              <a:ea typeface="叶根友唐楷简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70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17" grpId="0"/>
      <p:bldP spid="10" grpId="0" animBg="1"/>
      <p:bldP spid="11" grpId="0"/>
      <p:bldP spid="12" grpId="0" animBg="1"/>
      <p:bldP spid="19" grpId="0"/>
      <p:bldP spid="20" grpId="0" animBg="1"/>
      <p:bldP spid="21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刀客儿出品_1" hidden="1">
            <a:extLst>
              <a:ext uri="{FF2B5EF4-FFF2-40B4-BE49-F238E27FC236}">
                <a16:creationId xmlns:a16="http://schemas.microsoft.com/office/drawing/2014/main" id="{389ACE32-C8A7-431A-9545-29080033378A}"/>
              </a:ext>
            </a:extLst>
          </p:cNvPr>
          <p:cNvSpPr txBox="1"/>
          <p:nvPr/>
        </p:nvSpPr>
        <p:spPr>
          <a:xfrm>
            <a:off x="1790024" y="2290249"/>
            <a:ext cx="8611951" cy="157184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唐楷简" panose="02010601030101010101" pitchFamily="2" charset="-122"/>
                <a:ea typeface="叶根友唐楷简" panose="02010601030101010101" pitchFamily="2" charset="-122"/>
              </a:rPr>
              <a:t>水彩风大气模板</a:t>
            </a:r>
            <a:endParaRPr 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  <p:sp>
        <p:nvSpPr>
          <p:cNvPr id="16" name="稻壳儿_刀客儿出品_2">
            <a:extLst>
              <a:ext uri="{FF2B5EF4-FFF2-40B4-BE49-F238E27FC236}">
                <a16:creationId xmlns:a16="http://schemas.microsoft.com/office/drawing/2014/main" id="{52940945-2952-40DE-B597-912425D87265}"/>
              </a:ext>
            </a:extLst>
          </p:cNvPr>
          <p:cNvSpPr txBox="1"/>
          <p:nvPr/>
        </p:nvSpPr>
        <p:spPr>
          <a:xfrm>
            <a:off x="1296991" y="3429000"/>
            <a:ext cx="9598018" cy="101784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amet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consectetuer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adipiscing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elit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Maecenas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porttitor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congue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Fusce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posuere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magna sed pulvinar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ultricies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purus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lectus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malesuada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libero.</a:t>
            </a: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57454989-B564-473E-869C-347B925E5D94}"/>
              </a:ext>
            </a:extLst>
          </p:cNvPr>
          <p:cNvSpPr/>
          <p:nvPr/>
        </p:nvSpPr>
        <p:spPr>
          <a:xfrm>
            <a:off x="5409300" y="4704727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38826B29-C4E6-4489-9325-91A83B567553}"/>
              </a:ext>
            </a:extLst>
          </p:cNvPr>
          <p:cNvSpPr txBox="1"/>
          <p:nvPr/>
        </p:nvSpPr>
        <p:spPr>
          <a:xfrm>
            <a:off x="5434631" y="4704727"/>
            <a:ext cx="1321168" cy="402291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</a:rPr>
              <a:t>森焱创意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19" name="稻壳儿_刀客儿出品_5">
            <a:extLst>
              <a:ext uri="{FF2B5EF4-FFF2-40B4-BE49-F238E27FC236}">
                <a16:creationId xmlns:a16="http://schemas.microsoft.com/office/drawing/2014/main" id="{AA0095FF-D515-4927-BA1D-7BBDDC4EDA5E}"/>
              </a:ext>
            </a:extLst>
          </p:cNvPr>
          <p:cNvSpPr txBox="1"/>
          <p:nvPr/>
        </p:nvSpPr>
        <p:spPr>
          <a:xfrm>
            <a:off x="2465691" y="1382773"/>
            <a:ext cx="7260619" cy="221817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谢谢观看</a:t>
            </a:r>
            <a:endParaRPr lang="en-US" sz="1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77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8" grpId="0" animBg="1"/>
      <p:bldP spid="17" grpId="0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0406" y="2446032"/>
            <a:ext cx="1531188" cy="52322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PART.01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98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稻壳儿_刀客儿出品_1">
            <a:extLst>
              <a:ext uri="{FF2B5EF4-FFF2-40B4-BE49-F238E27FC236}">
                <a16:creationId xmlns:a16="http://schemas.microsoft.com/office/drawing/2014/main" id="{19FF0080-7487-4033-8019-33F2CFAD6B16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pic>
        <p:nvPicPr>
          <p:cNvPr id="23" name="稻壳儿_刀客儿出品_2">
            <a:extLst>
              <a:ext uri="{FF2B5EF4-FFF2-40B4-BE49-F238E27FC236}">
                <a16:creationId xmlns:a16="http://schemas.microsoft.com/office/drawing/2014/main" id="{C932D9C7-CDE7-4CF7-999B-EA24EFD88DB7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0" b="20970"/>
          <a:stretch>
            <a:fillRect/>
          </a:stretch>
        </p:blipFill>
        <p:spPr/>
      </p:pic>
      <p:pic>
        <p:nvPicPr>
          <p:cNvPr id="25" name="稻壳儿_刀客儿出品_3">
            <a:extLst>
              <a:ext uri="{FF2B5EF4-FFF2-40B4-BE49-F238E27FC236}">
                <a16:creationId xmlns:a16="http://schemas.microsoft.com/office/drawing/2014/main" id="{80CF172E-6AAE-4159-841C-E846CF4A024D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9" r="6879"/>
          <a:stretch>
            <a:fillRect/>
          </a:stretch>
        </p:blipFill>
        <p:spPr/>
      </p:pic>
      <p:pic>
        <p:nvPicPr>
          <p:cNvPr id="27" name="稻壳儿_刀客儿出品_4">
            <a:extLst>
              <a:ext uri="{FF2B5EF4-FFF2-40B4-BE49-F238E27FC236}">
                <a16:creationId xmlns:a16="http://schemas.microsoft.com/office/drawing/2014/main" id="{8449A2D4-CBBC-42A8-B804-780BD296D049}"/>
              </a:ext>
            </a:extLst>
          </p:cNvPr>
          <p:cNvPicPr>
            <a:picLocks noGrp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9" r="6879"/>
          <a:stretch>
            <a:fillRect/>
          </a:stretch>
        </p:blipFill>
        <p:spPr/>
      </p:pic>
      <p:sp>
        <p:nvSpPr>
          <p:cNvPr id="7" name="稻壳儿_刀客儿出品_5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3660950" y="2972433"/>
            <a:ext cx="1376147" cy="1284193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8" name="稻壳儿_刀客儿出品_6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4472609" y="1060173"/>
            <a:ext cx="1410480" cy="3501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grpSp>
        <p:nvGrpSpPr>
          <p:cNvPr id="16" name="稻壳儿_刀客儿出品_7"/>
          <p:cNvGrpSpPr/>
          <p:nvPr/>
        </p:nvGrpSpPr>
        <p:grpSpPr>
          <a:xfrm>
            <a:off x="3985841" y="3251346"/>
            <a:ext cx="726366" cy="726366"/>
            <a:chOff x="10296730" y="4595442"/>
            <a:chExt cx="726366" cy="726366"/>
          </a:xfrm>
        </p:grpSpPr>
        <p:sp>
          <p:nvSpPr>
            <p:cNvPr id="9" name="稻壳儿_刀客儿出品_7_1">
              <a:extLst>
                <a:ext uri="{FF2B5EF4-FFF2-40B4-BE49-F238E27FC236}">
                  <a16:creationId xmlns:a16="http://schemas.microsoft.com/office/drawing/2014/main" id="{72D99310-A24E-4D19-9A80-9C9E22B43268}"/>
                </a:ext>
              </a:extLst>
            </p:cNvPr>
            <p:cNvSpPr/>
            <p:nvPr/>
          </p:nvSpPr>
          <p:spPr>
            <a:xfrm>
              <a:off x="10296730" y="4595442"/>
              <a:ext cx="726366" cy="7263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1271">
              <a:extLst>
                <a:ext uri="{FF2B5EF4-FFF2-40B4-BE49-F238E27FC236}">
                  <a16:creationId xmlns:a16="http://schemas.microsoft.com/office/drawing/2014/main" id="{FC9BEFCC-4339-462C-A30B-92A0648A6A6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532563" y="4821099"/>
              <a:ext cx="238593" cy="238353"/>
              <a:chOff x="5516" y="3626"/>
              <a:chExt cx="1981" cy="1979"/>
            </a:xfrm>
            <a:solidFill>
              <a:schemeClr val="bg1"/>
            </a:solidFill>
          </p:grpSpPr>
          <p:sp>
            <p:nvSpPr>
              <p:cNvPr id="11" name="稻壳儿_刀客儿出品_7_2">
                <a:extLst>
                  <a:ext uri="{FF2B5EF4-FFF2-40B4-BE49-F238E27FC236}">
                    <a16:creationId xmlns:a16="http://schemas.microsoft.com/office/drawing/2014/main" id="{8D092C42-7CC5-44A0-9A15-5556B8AB8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稻壳儿_刀客儿出品_7_3">
                <a:extLst>
                  <a:ext uri="{FF2B5EF4-FFF2-40B4-BE49-F238E27FC236}">
                    <a16:creationId xmlns:a16="http://schemas.microsoft.com/office/drawing/2014/main" id="{7648CCF9-CB0C-453E-9BC0-13C567B97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稻壳儿_刀客儿出品_7_4">
                <a:extLst>
                  <a:ext uri="{FF2B5EF4-FFF2-40B4-BE49-F238E27FC236}">
                    <a16:creationId xmlns:a16="http://schemas.microsoft.com/office/drawing/2014/main" id="{94BE05FB-EA38-45FF-A380-CD9379D93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稻壳儿_刀客儿出品_7_5">
                <a:extLst>
                  <a:ext uri="{FF2B5EF4-FFF2-40B4-BE49-F238E27FC236}">
                    <a16:creationId xmlns:a16="http://schemas.microsoft.com/office/drawing/2014/main" id="{A4A9349D-53C3-499C-8D7F-3F970B9229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7" name="稻壳儿_刀客儿出品_8">
            <a:extLst>
              <a:ext uri="{FF2B5EF4-FFF2-40B4-BE49-F238E27FC236}">
                <a16:creationId xmlns:a16="http://schemas.microsoft.com/office/drawing/2014/main" id="{8992CFD9-E876-4FBD-BC7A-E9E31CC686AF}"/>
              </a:ext>
            </a:extLst>
          </p:cNvPr>
          <p:cNvSpPr txBox="1"/>
          <p:nvPr/>
        </p:nvSpPr>
        <p:spPr>
          <a:xfrm>
            <a:off x="7503597" y="1720428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b="1" dirty="0">
              <a:solidFill>
                <a:schemeClr val="accent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稻壳儿_刀客儿出品_9">
            <a:extLst>
              <a:ext uri="{FF2B5EF4-FFF2-40B4-BE49-F238E27FC236}">
                <a16:creationId xmlns:a16="http://schemas.microsoft.com/office/drawing/2014/main" id="{DED07CEE-6D8B-47F7-8C6C-F0BD294CC9DC}"/>
              </a:ext>
            </a:extLst>
          </p:cNvPr>
          <p:cNvSpPr/>
          <p:nvPr/>
        </p:nvSpPr>
        <p:spPr>
          <a:xfrm>
            <a:off x="7517453" y="2334630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Text Here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稻壳儿_刀客儿出品_10"/>
          <p:cNvSpPr txBox="1"/>
          <p:nvPr/>
        </p:nvSpPr>
        <p:spPr>
          <a:xfrm>
            <a:off x="8011295" y="4042330"/>
            <a:ext cx="1107996" cy="36933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稻壳儿_刀客儿出品_11"/>
          <p:cNvSpPr txBox="1"/>
          <p:nvPr/>
        </p:nvSpPr>
        <p:spPr>
          <a:xfrm>
            <a:off x="8011295" y="4501495"/>
            <a:ext cx="3042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Vestibulum ante ipsum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primis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faucibus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cubilia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faucibus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cubilia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Curae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 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稻壳儿_刀客儿出品_12"/>
          <p:cNvSpPr txBox="1"/>
          <p:nvPr/>
        </p:nvSpPr>
        <p:spPr>
          <a:xfrm>
            <a:off x="7517453" y="2820457"/>
            <a:ext cx="4007085" cy="60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Interactively transform cutting-edge intellectual capital after sticky e-commerce. Dramatically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633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稻壳儿_刀客儿出品_1"/>
          <p:cNvSpPr/>
          <p:nvPr/>
        </p:nvSpPr>
        <p:spPr>
          <a:xfrm rot="10800000">
            <a:off x="8490963" y="3437748"/>
            <a:ext cx="1342345" cy="43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25400">
            <a:solidFill>
              <a:schemeClr val="tx1">
                <a:lumMod val="40000"/>
                <a:lumOff val="60000"/>
              </a:schemeClr>
            </a:solidFill>
            <a:miter lim="400000"/>
          </a:ln>
        </p:spPr>
        <p:txBody>
          <a:bodyPr lIns="90000" tIns="46800" rIns="90000" bIns="46800" anchor="ctr"/>
          <a:lstStyle/>
          <a:p>
            <a:endParaRPr sz="1798"/>
          </a:p>
        </p:txBody>
      </p:sp>
      <p:sp>
        <p:nvSpPr>
          <p:cNvPr id="38" name="稻壳儿_刀客儿出品_2"/>
          <p:cNvSpPr/>
          <p:nvPr/>
        </p:nvSpPr>
        <p:spPr>
          <a:xfrm>
            <a:off x="6481440" y="1895356"/>
            <a:ext cx="1342345" cy="43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25400">
            <a:solidFill>
              <a:schemeClr val="tx1">
                <a:lumMod val="40000"/>
                <a:lumOff val="60000"/>
              </a:schemeClr>
            </a:solidFill>
            <a:miter lim="400000"/>
          </a:ln>
        </p:spPr>
        <p:txBody>
          <a:bodyPr lIns="90000" tIns="46800" rIns="90000" bIns="46800" anchor="ctr"/>
          <a:lstStyle/>
          <a:p>
            <a:endParaRPr sz="1798"/>
          </a:p>
        </p:txBody>
      </p:sp>
      <p:sp>
        <p:nvSpPr>
          <p:cNvPr id="43" name="稻壳儿_刀客儿出品_3"/>
          <p:cNvSpPr/>
          <p:nvPr/>
        </p:nvSpPr>
        <p:spPr>
          <a:xfrm rot="10800000">
            <a:off x="4493130" y="3543786"/>
            <a:ext cx="1342344" cy="43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25400">
            <a:solidFill>
              <a:schemeClr val="tx1">
                <a:lumMod val="40000"/>
                <a:lumOff val="60000"/>
              </a:schemeClr>
            </a:solidFill>
            <a:miter lim="400000"/>
          </a:ln>
        </p:spPr>
        <p:txBody>
          <a:bodyPr lIns="90000" tIns="46800" rIns="90000" bIns="46800" anchor="ctr"/>
          <a:lstStyle/>
          <a:p>
            <a:endParaRPr sz="1798"/>
          </a:p>
        </p:txBody>
      </p:sp>
      <p:sp>
        <p:nvSpPr>
          <p:cNvPr id="45" name="稻壳儿_刀客儿出品_4"/>
          <p:cNvSpPr/>
          <p:nvPr/>
        </p:nvSpPr>
        <p:spPr>
          <a:xfrm>
            <a:off x="2409811" y="1895356"/>
            <a:ext cx="1342344" cy="43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25400">
            <a:solidFill>
              <a:schemeClr val="tx1">
                <a:lumMod val="40000"/>
                <a:lumOff val="60000"/>
              </a:schemeClr>
            </a:solidFill>
            <a:miter lim="400000"/>
          </a:ln>
        </p:spPr>
        <p:txBody>
          <a:bodyPr lIns="90000" tIns="46800" rIns="90000" bIns="4680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47" name="稻壳儿_刀客儿出品_5"/>
          <p:cNvSpPr/>
          <p:nvPr/>
        </p:nvSpPr>
        <p:spPr>
          <a:xfrm rot="1551354">
            <a:off x="1322197" y="2214011"/>
            <a:ext cx="1409719" cy="140971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90000" tIns="46800" rIns="90000" bIns="4680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49" name="稻壳儿_刀客儿出品_6"/>
          <p:cNvSpPr/>
          <p:nvPr/>
        </p:nvSpPr>
        <p:spPr>
          <a:xfrm rot="19780869">
            <a:off x="3367914" y="2214011"/>
            <a:ext cx="1409719" cy="1409719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90000" tIns="46800" rIns="90000" bIns="4680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51" name="稻壳儿_刀客儿出品_7"/>
          <p:cNvSpPr/>
          <p:nvPr/>
        </p:nvSpPr>
        <p:spPr>
          <a:xfrm rot="747171">
            <a:off x="5416699" y="2214011"/>
            <a:ext cx="1409719" cy="1409719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52" name="稻壳儿_刀客儿出品_8"/>
          <p:cNvSpPr/>
          <p:nvPr/>
        </p:nvSpPr>
        <p:spPr>
          <a:xfrm rot="20246332">
            <a:off x="7433972" y="2214011"/>
            <a:ext cx="1409719" cy="1409719"/>
          </a:xfrm>
          <a:prstGeom prst="roundRect">
            <a:avLst>
              <a:gd name="adj" fmla="val 15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90000" tIns="46800" rIns="90000" bIns="4680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57" name="稻壳儿_刀客儿出品_9"/>
          <p:cNvSpPr/>
          <p:nvPr/>
        </p:nvSpPr>
        <p:spPr>
          <a:xfrm rot="961862">
            <a:off x="9460084" y="2214011"/>
            <a:ext cx="1409719" cy="1409719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90000" tIns="46800" rIns="90000" bIns="4680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58" name="稻壳儿_刀客儿出品_10"/>
          <p:cNvSpPr/>
          <p:nvPr/>
        </p:nvSpPr>
        <p:spPr>
          <a:xfrm>
            <a:off x="2024638" y="3983092"/>
            <a:ext cx="1" cy="38315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oval" w="lg" len="lg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59" name="稻壳儿_刀客儿出品_11"/>
          <p:cNvSpPr/>
          <p:nvPr/>
        </p:nvSpPr>
        <p:spPr>
          <a:xfrm>
            <a:off x="4060319" y="3981268"/>
            <a:ext cx="1" cy="3868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oval" w="lg" len="lg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60" name="稻壳儿_刀客儿出品_12"/>
          <p:cNvSpPr/>
          <p:nvPr/>
        </p:nvSpPr>
        <p:spPr>
          <a:xfrm>
            <a:off x="6096001" y="3981268"/>
            <a:ext cx="1" cy="3868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oval" w="lg" len="lg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62" name="稻壳儿_刀客儿出品_13"/>
          <p:cNvSpPr/>
          <p:nvPr/>
        </p:nvSpPr>
        <p:spPr>
          <a:xfrm>
            <a:off x="8131682" y="3981269"/>
            <a:ext cx="1" cy="38315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oval" w="lg" len="lg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63" name="稻壳儿_刀客儿出品_14"/>
          <p:cNvSpPr/>
          <p:nvPr/>
        </p:nvSpPr>
        <p:spPr>
          <a:xfrm>
            <a:off x="10167363" y="3981269"/>
            <a:ext cx="1" cy="38315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oval" w="lg" len="lg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798"/>
          </a:p>
        </p:txBody>
      </p:sp>
      <p:sp>
        <p:nvSpPr>
          <p:cNvPr id="85" name="稻壳儿_刀客儿出品_15"/>
          <p:cNvSpPr txBox="1"/>
          <p:nvPr/>
        </p:nvSpPr>
        <p:spPr>
          <a:xfrm>
            <a:off x="1498746" y="4623668"/>
            <a:ext cx="1002495" cy="34041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zh-CN" altLang="en-US" sz="1598">
                <a:solidFill>
                  <a:schemeClr val="bg1">
                    <a:lumMod val="50000"/>
                  </a:schemeClr>
                </a:solidFill>
                <a:latin typeface="+mn-lt"/>
              </a:rPr>
              <a:t>添加标题</a:t>
            </a:r>
            <a:endParaRPr lang="en-US" sz="1598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6" name="稻壳儿_刀客儿出品_16"/>
          <p:cNvSpPr txBox="1"/>
          <p:nvPr/>
        </p:nvSpPr>
        <p:spPr>
          <a:xfrm>
            <a:off x="3551036" y="4623668"/>
            <a:ext cx="1002495" cy="34041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zh-CN" altLang="en-US" sz="1598">
                <a:solidFill>
                  <a:schemeClr val="bg1">
                    <a:lumMod val="50000"/>
                  </a:schemeClr>
                </a:solidFill>
                <a:latin typeface="+mn-lt"/>
              </a:rPr>
              <a:t>添加标题</a:t>
            </a:r>
            <a:endParaRPr lang="en-US" sz="1598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7" name="稻壳儿_刀客儿出品_17"/>
          <p:cNvSpPr txBox="1"/>
          <p:nvPr/>
        </p:nvSpPr>
        <p:spPr>
          <a:xfrm>
            <a:off x="5603326" y="4623668"/>
            <a:ext cx="1002495" cy="34041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zh-CN" altLang="en-US" sz="1598">
                <a:solidFill>
                  <a:schemeClr val="bg1">
                    <a:lumMod val="50000"/>
                  </a:schemeClr>
                </a:solidFill>
                <a:latin typeface="+mn-lt"/>
              </a:rPr>
              <a:t>添加标题</a:t>
            </a:r>
            <a:endParaRPr lang="en-US" sz="1598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8" name="稻壳儿_刀客儿出品_18"/>
          <p:cNvSpPr txBox="1"/>
          <p:nvPr/>
        </p:nvSpPr>
        <p:spPr>
          <a:xfrm>
            <a:off x="7655616" y="4623668"/>
            <a:ext cx="1002495" cy="34041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zh-CN" altLang="en-US" sz="1598">
                <a:solidFill>
                  <a:schemeClr val="bg1">
                    <a:lumMod val="50000"/>
                  </a:schemeClr>
                </a:solidFill>
                <a:latin typeface="+mn-lt"/>
              </a:rPr>
              <a:t>添加标题</a:t>
            </a:r>
            <a:endParaRPr lang="en-US" sz="1598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9" name="稻壳儿_刀客儿出品_19"/>
          <p:cNvSpPr txBox="1"/>
          <p:nvPr/>
        </p:nvSpPr>
        <p:spPr>
          <a:xfrm>
            <a:off x="9707906" y="4623668"/>
            <a:ext cx="1002495" cy="34041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zh-CN" altLang="en-US" sz="1598">
                <a:solidFill>
                  <a:schemeClr val="bg1">
                    <a:lumMod val="50000"/>
                  </a:schemeClr>
                </a:solidFill>
                <a:latin typeface="+mn-lt"/>
              </a:rPr>
              <a:t>添加标题</a:t>
            </a:r>
            <a:endParaRPr lang="en-US" sz="1598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0" name="稻壳儿_刀客儿出品_20"/>
          <p:cNvSpPr txBox="1"/>
          <p:nvPr/>
        </p:nvSpPr>
        <p:spPr>
          <a:xfrm>
            <a:off x="1049725" y="4971515"/>
            <a:ext cx="1883389" cy="6864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</a:rPr>
              <a:t>Sed ut perspiciat unde volptatem acusantium rem aperiam.</a:t>
            </a:r>
          </a:p>
        </p:txBody>
      </p:sp>
      <p:sp>
        <p:nvSpPr>
          <p:cNvPr id="91" name="稻壳儿_刀客儿出品_21"/>
          <p:cNvSpPr txBox="1"/>
          <p:nvPr/>
        </p:nvSpPr>
        <p:spPr>
          <a:xfrm>
            <a:off x="3102015" y="4971515"/>
            <a:ext cx="1883389" cy="6864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</a:rPr>
              <a:t>Sed ut perspiciat unde volptatem acusantium rem aperiam.</a:t>
            </a:r>
          </a:p>
        </p:txBody>
      </p:sp>
      <p:sp>
        <p:nvSpPr>
          <p:cNvPr id="92" name="稻壳儿_刀客儿出品_22"/>
          <p:cNvSpPr txBox="1"/>
          <p:nvPr/>
        </p:nvSpPr>
        <p:spPr>
          <a:xfrm>
            <a:off x="5154305" y="4971515"/>
            <a:ext cx="1883389" cy="6864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</a:rPr>
              <a:t>Sed ut perspiciat unde volptatem acusantium rem aperiam.</a:t>
            </a:r>
          </a:p>
        </p:txBody>
      </p:sp>
      <p:sp>
        <p:nvSpPr>
          <p:cNvPr id="93" name="稻壳儿_刀客儿出品_23"/>
          <p:cNvSpPr txBox="1"/>
          <p:nvPr/>
        </p:nvSpPr>
        <p:spPr>
          <a:xfrm>
            <a:off x="7206597" y="4971515"/>
            <a:ext cx="1883389" cy="6864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</a:rPr>
              <a:t>Sed ut perspiciat unde volptatem acusantium rem aperiam.</a:t>
            </a:r>
          </a:p>
        </p:txBody>
      </p:sp>
      <p:sp>
        <p:nvSpPr>
          <p:cNvPr id="94" name="稻壳儿_刀客儿出品_24"/>
          <p:cNvSpPr txBox="1"/>
          <p:nvPr/>
        </p:nvSpPr>
        <p:spPr>
          <a:xfrm>
            <a:off x="9258886" y="4971515"/>
            <a:ext cx="1883389" cy="6864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</a:rPr>
              <a:t>Sed ut perspiciat unde volptatem acusantium rem aperiam.</a:t>
            </a:r>
          </a:p>
        </p:txBody>
      </p:sp>
      <p:sp>
        <p:nvSpPr>
          <p:cNvPr id="42" name="稻壳儿_刀客儿出品_25">
            <a:extLst>
              <a:ext uri="{FF2B5EF4-FFF2-40B4-BE49-F238E27FC236}">
                <a16:creationId xmlns:a16="http://schemas.microsoft.com/office/drawing/2014/main" id="{8C284F8C-AB61-4D43-9E62-32214DCA034C}"/>
              </a:ext>
            </a:extLst>
          </p:cNvPr>
          <p:cNvSpPr txBox="1"/>
          <p:nvPr/>
        </p:nvSpPr>
        <p:spPr>
          <a:xfrm>
            <a:off x="3486302" y="2663141"/>
            <a:ext cx="1110726" cy="522579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sz="1398" dirty="0">
                <a:solidFill>
                  <a:schemeClr val="bg1"/>
                </a:solidFill>
              </a:rPr>
              <a:t>Marketing Analysis</a:t>
            </a:r>
          </a:p>
        </p:txBody>
      </p:sp>
      <p:sp>
        <p:nvSpPr>
          <p:cNvPr id="44" name="稻壳儿_刀客儿出品_26">
            <a:extLst>
              <a:ext uri="{FF2B5EF4-FFF2-40B4-BE49-F238E27FC236}">
                <a16:creationId xmlns:a16="http://schemas.microsoft.com/office/drawing/2014/main" id="{08CD4B5B-EBD6-4E58-99F8-A3A121242F50}"/>
              </a:ext>
            </a:extLst>
          </p:cNvPr>
          <p:cNvSpPr txBox="1"/>
          <p:nvPr/>
        </p:nvSpPr>
        <p:spPr>
          <a:xfrm>
            <a:off x="1463122" y="2700554"/>
            <a:ext cx="1034293" cy="522579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sz="1398" dirty="0">
                <a:solidFill>
                  <a:schemeClr val="bg1"/>
                </a:solidFill>
              </a:rPr>
              <a:t>Customer Review</a:t>
            </a:r>
          </a:p>
        </p:txBody>
      </p:sp>
      <p:sp>
        <p:nvSpPr>
          <p:cNvPr id="46" name="稻壳儿_刀客儿出品_27">
            <a:extLst>
              <a:ext uri="{FF2B5EF4-FFF2-40B4-BE49-F238E27FC236}">
                <a16:creationId xmlns:a16="http://schemas.microsoft.com/office/drawing/2014/main" id="{FE888CCE-4E1E-466F-AB63-A80F47EBDA56}"/>
              </a:ext>
            </a:extLst>
          </p:cNvPr>
          <p:cNvSpPr txBox="1"/>
          <p:nvPr/>
        </p:nvSpPr>
        <p:spPr>
          <a:xfrm>
            <a:off x="5538591" y="2663141"/>
            <a:ext cx="1110726" cy="522579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sz="1398" dirty="0">
                <a:solidFill>
                  <a:schemeClr val="bg1"/>
                </a:solidFill>
              </a:rPr>
              <a:t>Marketing Analysis</a:t>
            </a:r>
          </a:p>
        </p:txBody>
      </p:sp>
      <p:sp>
        <p:nvSpPr>
          <p:cNvPr id="48" name="稻壳儿_刀客儿出品_28">
            <a:extLst>
              <a:ext uri="{FF2B5EF4-FFF2-40B4-BE49-F238E27FC236}">
                <a16:creationId xmlns:a16="http://schemas.microsoft.com/office/drawing/2014/main" id="{3607810E-C156-4074-A7EC-EE4979929EC3}"/>
              </a:ext>
            </a:extLst>
          </p:cNvPr>
          <p:cNvSpPr txBox="1"/>
          <p:nvPr/>
        </p:nvSpPr>
        <p:spPr>
          <a:xfrm>
            <a:off x="9650663" y="2636632"/>
            <a:ext cx="1110726" cy="522579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sz="1398" dirty="0">
                <a:solidFill>
                  <a:schemeClr val="bg1"/>
                </a:solidFill>
              </a:rPr>
              <a:t>Marketing Analysis</a:t>
            </a:r>
          </a:p>
        </p:txBody>
      </p:sp>
      <p:sp>
        <p:nvSpPr>
          <p:cNvPr id="50" name="稻壳儿_刀客儿出品_29">
            <a:extLst>
              <a:ext uri="{FF2B5EF4-FFF2-40B4-BE49-F238E27FC236}">
                <a16:creationId xmlns:a16="http://schemas.microsoft.com/office/drawing/2014/main" id="{C6CCD0A9-37AB-45E7-B675-57EC2857048B}"/>
              </a:ext>
            </a:extLst>
          </p:cNvPr>
          <p:cNvSpPr txBox="1"/>
          <p:nvPr/>
        </p:nvSpPr>
        <p:spPr>
          <a:xfrm>
            <a:off x="7627483" y="2674044"/>
            <a:ext cx="1034293" cy="522579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sz="1398" dirty="0">
                <a:solidFill>
                  <a:schemeClr val="bg1"/>
                </a:solidFill>
              </a:rPr>
              <a:t>Customer Review</a:t>
            </a:r>
          </a:p>
        </p:txBody>
      </p:sp>
      <p:sp>
        <p:nvSpPr>
          <p:cNvPr id="33" name="稻壳儿_刀客儿出品_30">
            <a:extLst>
              <a:ext uri="{FF2B5EF4-FFF2-40B4-BE49-F238E27FC236}">
                <a16:creationId xmlns:a16="http://schemas.microsoft.com/office/drawing/2014/main" id="{80B3234A-184C-4A57-B254-E2BCE76341AD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34" name="稻壳儿_刀客儿出品_31">
            <a:extLst>
              <a:ext uri="{FF2B5EF4-FFF2-40B4-BE49-F238E27FC236}">
                <a16:creationId xmlns:a16="http://schemas.microsoft.com/office/drawing/2014/main" id="{05F33A63-1C33-43F6-8808-97CC98986BF7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6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2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42" grpId="0"/>
      <p:bldP spid="44" grpId="0"/>
      <p:bldP spid="46" grpId="0"/>
      <p:bldP spid="48" grpId="0"/>
      <p:bldP spid="50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_刀客儿出品_1">
            <a:extLst>
              <a:ext uri="{FF2B5EF4-FFF2-40B4-BE49-F238E27FC236}">
                <a16:creationId xmlns:a16="http://schemas.microsoft.com/office/drawing/2014/main" id="{05B5ADBC-8D9F-43C9-91ED-4AE1A3755A48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4" b="16754"/>
          <a:stretch>
            <a:fillRect/>
          </a:stretch>
        </p:blipFill>
        <p:spPr/>
      </p:pic>
      <p:sp>
        <p:nvSpPr>
          <p:cNvPr id="4" name="稻壳儿_刀客儿出品_2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6506817" y="3738282"/>
            <a:ext cx="2085854" cy="1861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5" name="稻壳儿_刀客儿出品_3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4420963" y="3738281"/>
            <a:ext cx="2085854" cy="1861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6" name="稻壳儿_刀客儿出品_4">
            <a:extLst>
              <a:ext uri="{FF2B5EF4-FFF2-40B4-BE49-F238E27FC236}">
                <a16:creationId xmlns:a16="http://schemas.microsoft.com/office/drawing/2014/main" id="{8992CFD9-E876-4FBD-BC7A-E9E31CC686AF}"/>
              </a:ext>
            </a:extLst>
          </p:cNvPr>
          <p:cNvSpPr txBox="1"/>
          <p:nvPr/>
        </p:nvSpPr>
        <p:spPr>
          <a:xfrm>
            <a:off x="7213697" y="1478381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b="1" dirty="0">
              <a:solidFill>
                <a:schemeClr val="accent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稻壳儿_刀客儿出品_5">
            <a:extLst>
              <a:ext uri="{FF2B5EF4-FFF2-40B4-BE49-F238E27FC236}">
                <a16:creationId xmlns:a16="http://schemas.microsoft.com/office/drawing/2014/main" id="{DED07CEE-6D8B-47F7-8C6C-F0BD294CC9DC}"/>
              </a:ext>
            </a:extLst>
          </p:cNvPr>
          <p:cNvSpPr/>
          <p:nvPr/>
        </p:nvSpPr>
        <p:spPr>
          <a:xfrm>
            <a:off x="7227553" y="2092583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Text Here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稻壳儿_刀客儿出品_6"/>
          <p:cNvSpPr txBox="1"/>
          <p:nvPr/>
        </p:nvSpPr>
        <p:spPr>
          <a:xfrm>
            <a:off x="7213697" y="2611184"/>
            <a:ext cx="4007085" cy="60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Interactively transform cutting-edge intellectual capital after sticky e-commerce. Dramatically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_刀客儿出品_7"/>
          <p:cNvSpPr txBox="1"/>
          <p:nvPr/>
        </p:nvSpPr>
        <p:spPr>
          <a:xfrm>
            <a:off x="8810180" y="3959048"/>
            <a:ext cx="2243302" cy="144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Vestibulum ante ipsum primis in faucibus orci luctus et ultrices posuere cubilia Curae; faucibus orci luctus et ultrices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_刀客儿出品_8"/>
          <p:cNvSpPr txBox="1"/>
          <p:nvPr/>
        </p:nvSpPr>
        <p:spPr>
          <a:xfrm>
            <a:off x="4638476" y="4321776"/>
            <a:ext cx="1868342" cy="1026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Collaboratively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productivate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focused models</a:t>
            </a:r>
            <a:r>
              <a:rPr lang="ru-RU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via diverse methods of.</a:t>
            </a:r>
            <a:endParaRPr lang="ru-RU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稻壳儿_刀客儿出品_9">
            <a:extLst>
              <a:ext uri="{FF2B5EF4-FFF2-40B4-BE49-F238E27FC236}">
                <a16:creationId xmlns:a16="http://schemas.microsoft.com/office/drawing/2014/main" id="{02E6CE07-1E18-4013-B481-8FA826996525}"/>
              </a:ext>
            </a:extLst>
          </p:cNvPr>
          <p:cNvSpPr txBox="1"/>
          <p:nvPr/>
        </p:nvSpPr>
        <p:spPr>
          <a:xfrm>
            <a:off x="4638476" y="4011817"/>
            <a:ext cx="899903" cy="30995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id-ID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400">
                <a:solidFill>
                  <a:schemeClr val="bg1"/>
                </a:solidFill>
                <a:sym typeface="+mn-lt"/>
              </a:rPr>
              <a:t>添加标题</a:t>
            </a:r>
            <a:endParaRPr lang="ru-RU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5" name="稻壳儿_刀客儿出品_10">
            <a:extLst>
              <a:ext uri="{FF2B5EF4-FFF2-40B4-BE49-F238E27FC236}">
                <a16:creationId xmlns:a16="http://schemas.microsoft.com/office/drawing/2014/main" id="{B81C748F-5212-47D4-804A-A193E4EFD5F5}"/>
              </a:ext>
            </a:extLst>
          </p:cNvPr>
          <p:cNvSpPr txBox="1"/>
          <p:nvPr/>
        </p:nvSpPr>
        <p:spPr>
          <a:xfrm>
            <a:off x="6724326" y="4321776"/>
            <a:ext cx="1868342" cy="1026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Collaboratively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productivate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focused models</a:t>
            </a:r>
            <a:r>
              <a:rPr lang="ru-RU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via diverse methods of.</a:t>
            </a:r>
            <a:endParaRPr lang="ru-RU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稻壳儿_刀客儿出品_11">
            <a:extLst>
              <a:ext uri="{FF2B5EF4-FFF2-40B4-BE49-F238E27FC236}">
                <a16:creationId xmlns:a16="http://schemas.microsoft.com/office/drawing/2014/main" id="{5777A653-14F8-4EDC-B26E-374C904F5620}"/>
              </a:ext>
            </a:extLst>
          </p:cNvPr>
          <p:cNvSpPr txBox="1"/>
          <p:nvPr/>
        </p:nvSpPr>
        <p:spPr>
          <a:xfrm>
            <a:off x="6724326" y="4011817"/>
            <a:ext cx="899903" cy="30995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id-ID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添加标题</a:t>
            </a:r>
            <a:endParaRPr lang="ru-RU" sz="1400" dirty="0">
              <a:solidFill>
                <a:schemeClr val="bg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813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11" grpId="0"/>
      <p:bldP spid="10" grpId="0"/>
      <p:bldP spid="12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/>
          <p:cNvSpPr/>
          <p:nvPr/>
        </p:nvSpPr>
        <p:spPr>
          <a:xfrm>
            <a:off x="4426948" y="2335720"/>
            <a:ext cx="3709006" cy="927252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25" name="稻壳儿_刀客儿出品_2"/>
          <p:cNvSpPr/>
          <p:nvPr/>
        </p:nvSpPr>
        <p:spPr>
          <a:xfrm flipH="1">
            <a:off x="4056047" y="3262973"/>
            <a:ext cx="3709006" cy="927252"/>
          </a:xfrm>
          <a:prstGeom prst="parallelogram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26" name="稻壳儿_刀客儿出品_3"/>
          <p:cNvSpPr/>
          <p:nvPr/>
        </p:nvSpPr>
        <p:spPr>
          <a:xfrm>
            <a:off x="4426948" y="4190223"/>
            <a:ext cx="3709006" cy="927252"/>
          </a:xfrm>
          <a:prstGeom prst="parallelogram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27" name="稻壳儿_刀客儿出品_4"/>
          <p:cNvSpPr/>
          <p:nvPr/>
        </p:nvSpPr>
        <p:spPr>
          <a:xfrm flipH="1">
            <a:off x="4056047" y="5117475"/>
            <a:ext cx="3709006" cy="927252"/>
          </a:xfrm>
          <a:prstGeom prst="parallelogram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29" name="稻壳儿_刀客儿出品_5"/>
          <p:cNvSpPr txBox="1"/>
          <p:nvPr/>
        </p:nvSpPr>
        <p:spPr>
          <a:xfrm>
            <a:off x="5358614" y="2567423"/>
            <a:ext cx="1845675" cy="463846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</a:rPr>
              <a:t>01.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稻壳儿_刀客儿出品_6"/>
          <p:cNvSpPr txBox="1"/>
          <p:nvPr/>
        </p:nvSpPr>
        <p:spPr>
          <a:xfrm>
            <a:off x="4987712" y="3494675"/>
            <a:ext cx="1845675" cy="463846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</a:rPr>
              <a:t>02.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稻壳儿_刀客儿出品_7"/>
          <p:cNvSpPr txBox="1"/>
          <p:nvPr/>
        </p:nvSpPr>
        <p:spPr>
          <a:xfrm>
            <a:off x="5358613" y="4421927"/>
            <a:ext cx="1845675" cy="463846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</a:rPr>
              <a:t>03.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稻壳儿_刀客儿出品_8"/>
          <p:cNvSpPr txBox="1"/>
          <p:nvPr/>
        </p:nvSpPr>
        <p:spPr>
          <a:xfrm>
            <a:off x="4987713" y="5349178"/>
            <a:ext cx="1845675" cy="463846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</a:rPr>
              <a:t>04.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稻壳儿_刀客儿出品_9"/>
          <p:cNvSpPr/>
          <p:nvPr/>
        </p:nvSpPr>
        <p:spPr>
          <a:xfrm>
            <a:off x="8317579" y="2481156"/>
            <a:ext cx="3083297" cy="699039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</a:t>
            </a:r>
          </a:p>
        </p:txBody>
      </p:sp>
      <p:sp>
        <p:nvSpPr>
          <p:cNvPr id="34" name="稻壳儿_刀客儿出品_10"/>
          <p:cNvSpPr/>
          <p:nvPr/>
        </p:nvSpPr>
        <p:spPr>
          <a:xfrm>
            <a:off x="8317579" y="4310162"/>
            <a:ext cx="3083297" cy="699039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</a:t>
            </a:r>
          </a:p>
        </p:txBody>
      </p:sp>
      <p:sp>
        <p:nvSpPr>
          <p:cNvPr id="36" name="稻壳儿_刀客儿出品_11"/>
          <p:cNvSpPr/>
          <p:nvPr/>
        </p:nvSpPr>
        <p:spPr>
          <a:xfrm>
            <a:off x="787300" y="3465392"/>
            <a:ext cx="3083297" cy="699039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3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</a:t>
            </a:r>
          </a:p>
        </p:txBody>
      </p:sp>
      <p:sp>
        <p:nvSpPr>
          <p:cNvPr id="37" name="稻壳儿_刀客儿出品_12"/>
          <p:cNvSpPr/>
          <p:nvPr/>
        </p:nvSpPr>
        <p:spPr>
          <a:xfrm>
            <a:off x="787300" y="5294399"/>
            <a:ext cx="3083297" cy="699039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398" dirty="0">
                <a:solidFill>
                  <a:schemeClr val="bg1">
                    <a:lumMod val="65000"/>
                  </a:schemeClr>
                </a:solidFill>
              </a:rPr>
              <a:t>Lorem Ipsum is simply dummy text for example lorem ipsum dolor sit</a:t>
            </a:r>
          </a:p>
        </p:txBody>
      </p:sp>
      <p:sp>
        <p:nvSpPr>
          <p:cNvPr id="50" name="稻壳儿_刀客儿出品_13"/>
          <p:cNvSpPr/>
          <p:nvPr/>
        </p:nvSpPr>
        <p:spPr>
          <a:xfrm>
            <a:off x="2979346" y="2405006"/>
            <a:ext cx="725243" cy="7252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51" name="稻壳儿_刀客儿出品_14"/>
          <p:cNvSpPr>
            <a:spLocks noEditPoints="1"/>
          </p:cNvSpPr>
          <p:nvPr/>
        </p:nvSpPr>
        <p:spPr bwMode="auto">
          <a:xfrm>
            <a:off x="3193322" y="2632409"/>
            <a:ext cx="302352" cy="239341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/>
          </a:p>
        </p:txBody>
      </p:sp>
      <p:sp>
        <p:nvSpPr>
          <p:cNvPr id="52" name="稻壳儿_刀客儿出品_15"/>
          <p:cNvSpPr/>
          <p:nvPr/>
        </p:nvSpPr>
        <p:spPr>
          <a:xfrm>
            <a:off x="8432904" y="3330677"/>
            <a:ext cx="725243" cy="7252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grpSp>
        <p:nvGrpSpPr>
          <p:cNvPr id="53" name="稻壳儿_刀客儿出品_16"/>
          <p:cNvGrpSpPr>
            <a:grpSpLocks noChangeAspect="1"/>
          </p:cNvGrpSpPr>
          <p:nvPr/>
        </p:nvGrpSpPr>
        <p:grpSpPr bwMode="auto">
          <a:xfrm>
            <a:off x="8668373" y="3555986"/>
            <a:ext cx="238224" cy="237984"/>
            <a:chOff x="5516" y="3626"/>
            <a:chExt cx="1981" cy="1979"/>
          </a:xfrm>
          <a:solidFill>
            <a:schemeClr val="bg1"/>
          </a:solidFill>
        </p:grpSpPr>
        <p:sp>
          <p:nvSpPr>
            <p:cNvPr id="54" name="稻壳儿_刀客儿出品_16_1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55" name="稻壳儿_刀客儿出品_16_2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74" name="稻壳儿_刀客儿出品_16_3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75" name="稻壳儿_刀客儿出品_16_4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76" name="稻壳儿_刀客儿出品_17"/>
          <p:cNvSpPr/>
          <p:nvPr/>
        </p:nvSpPr>
        <p:spPr>
          <a:xfrm>
            <a:off x="2982202" y="4237454"/>
            <a:ext cx="725243" cy="72524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grpSp>
        <p:nvGrpSpPr>
          <p:cNvPr id="77" name="稻壳儿_刀客儿出品_18"/>
          <p:cNvGrpSpPr>
            <a:grpSpLocks noChangeAspect="1"/>
          </p:cNvGrpSpPr>
          <p:nvPr/>
        </p:nvGrpSpPr>
        <p:grpSpPr bwMode="auto">
          <a:xfrm>
            <a:off x="3242777" y="4454298"/>
            <a:ext cx="245524" cy="244030"/>
            <a:chOff x="9876" y="-1946"/>
            <a:chExt cx="822" cy="817"/>
          </a:xfrm>
          <a:solidFill>
            <a:schemeClr val="bg1"/>
          </a:solidFill>
        </p:grpSpPr>
        <p:sp>
          <p:nvSpPr>
            <p:cNvPr id="78" name="稻壳儿_刀客儿出品_18_1"/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79" name="稻壳儿_刀客儿出品_18_2"/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80" name="稻壳儿_刀客儿出品_18_3"/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81" name="稻壳儿_刀客儿出品_18_4"/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 dirty="0"/>
            </a:p>
          </p:txBody>
        </p:sp>
        <p:sp>
          <p:nvSpPr>
            <p:cNvPr id="82" name="稻壳儿_刀客儿出品_18_5"/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83" name="稻壳儿_刀客儿出品_18_6"/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84" name="稻壳儿_刀客儿出品_19"/>
          <p:cNvSpPr/>
          <p:nvPr/>
        </p:nvSpPr>
        <p:spPr>
          <a:xfrm>
            <a:off x="8432904" y="5236944"/>
            <a:ext cx="725243" cy="72524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798"/>
          </a:p>
        </p:txBody>
      </p:sp>
      <p:sp>
        <p:nvSpPr>
          <p:cNvPr id="85" name="稻壳儿_刀客儿出品_20"/>
          <p:cNvSpPr>
            <a:spLocks/>
          </p:cNvSpPr>
          <p:nvPr/>
        </p:nvSpPr>
        <p:spPr bwMode="auto">
          <a:xfrm>
            <a:off x="8647409" y="5466761"/>
            <a:ext cx="309528" cy="232121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endParaRPr lang="en-US" sz="1798"/>
          </a:p>
        </p:txBody>
      </p:sp>
      <p:sp>
        <p:nvSpPr>
          <p:cNvPr id="35" name="稻壳儿_刀客儿出品_21">
            <a:extLst>
              <a:ext uri="{FF2B5EF4-FFF2-40B4-BE49-F238E27FC236}">
                <a16:creationId xmlns:a16="http://schemas.microsoft.com/office/drawing/2014/main" id="{94447D80-003A-4E4B-9F8F-BC9ABF5FE765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38" name="稻壳儿_刀客儿出品_22">
            <a:extLst>
              <a:ext uri="{FF2B5EF4-FFF2-40B4-BE49-F238E27FC236}">
                <a16:creationId xmlns:a16="http://schemas.microsoft.com/office/drawing/2014/main" id="{61F23750-6D98-4C34-831C-DD1684D7AFC5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70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6" grpId="0" animBg="1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50" grpId="0" animBg="1"/>
      <p:bldP spid="51" grpId="0" animBg="1"/>
      <p:bldP spid="52" grpId="0" animBg="1"/>
      <p:bldP spid="76" grpId="0" animBg="1"/>
      <p:bldP spid="84" grpId="0" animBg="1"/>
      <p:bldP spid="85" grpId="0" animBg="1"/>
      <p:bldP spid="35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1860" y="2446032"/>
            <a:ext cx="1528280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PART.02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41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_刀客儿出品_1">
            <a:extLst>
              <a:ext uri="{FF2B5EF4-FFF2-40B4-BE49-F238E27FC236}">
                <a16:creationId xmlns:a16="http://schemas.microsoft.com/office/drawing/2014/main" id="{03D37668-D9DD-4A68-9204-7D7732B6A495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63" b="36563"/>
          <a:stretch>
            <a:fillRect/>
          </a:stretch>
        </p:blipFill>
        <p:spPr/>
      </p:pic>
      <p:sp>
        <p:nvSpPr>
          <p:cNvPr id="5" name="稻壳儿_刀客儿出品_2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6268277" y="2380129"/>
            <a:ext cx="2597428" cy="1078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6" name="稻壳儿_刀客儿出品_3">
            <a:extLst>
              <a:ext uri="{FF2B5EF4-FFF2-40B4-BE49-F238E27FC236}">
                <a16:creationId xmlns:a16="http://schemas.microsoft.com/office/drawing/2014/main" id="{98E900AD-51EE-4D4B-B468-72EDB75E3796}"/>
              </a:ext>
            </a:extLst>
          </p:cNvPr>
          <p:cNvSpPr/>
          <p:nvPr/>
        </p:nvSpPr>
        <p:spPr>
          <a:xfrm>
            <a:off x="8865705" y="3458815"/>
            <a:ext cx="2085854" cy="1861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7" name="稻壳儿_刀客儿出品_4"/>
          <p:cNvSpPr txBox="1"/>
          <p:nvPr/>
        </p:nvSpPr>
        <p:spPr>
          <a:xfrm>
            <a:off x="6861360" y="2749106"/>
            <a:ext cx="1411262" cy="3407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RMB</a:t>
            </a:r>
            <a:r>
              <a:rPr lang="id-ID" sz="1600" b="1" dirty="0">
                <a:solidFill>
                  <a:schemeClr val="bg1"/>
                </a:solidFill>
                <a:cs typeface="+mn-ea"/>
                <a:sym typeface="+mn-lt"/>
              </a:rPr>
              <a:t> 895,000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稻壳儿_刀客儿出品_5">
            <a:extLst>
              <a:ext uri="{FF2B5EF4-FFF2-40B4-BE49-F238E27FC236}">
                <a16:creationId xmlns:a16="http://schemas.microsoft.com/office/drawing/2014/main" id="{8992CFD9-E876-4FBD-BC7A-E9E31CC686AF}"/>
              </a:ext>
            </a:extLst>
          </p:cNvPr>
          <p:cNvSpPr txBox="1"/>
          <p:nvPr/>
        </p:nvSpPr>
        <p:spPr>
          <a:xfrm>
            <a:off x="1233976" y="1237067"/>
            <a:ext cx="30572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b="1" dirty="0">
              <a:solidFill>
                <a:schemeClr val="accent5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稻壳儿_刀客儿出品_6">
            <a:extLst>
              <a:ext uri="{FF2B5EF4-FFF2-40B4-BE49-F238E27FC236}">
                <a16:creationId xmlns:a16="http://schemas.microsoft.com/office/drawing/2014/main" id="{DED07CEE-6D8B-47F7-8C6C-F0BD294CC9DC}"/>
              </a:ext>
            </a:extLst>
          </p:cNvPr>
          <p:cNvSpPr/>
          <p:nvPr/>
        </p:nvSpPr>
        <p:spPr>
          <a:xfrm>
            <a:off x="1247832" y="1851269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Add Your Text Here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_刀客儿出品_7"/>
          <p:cNvSpPr/>
          <p:nvPr/>
        </p:nvSpPr>
        <p:spPr>
          <a:xfrm rot="18900000">
            <a:off x="1358880" y="3546560"/>
            <a:ext cx="852494" cy="852494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稻壳儿_刀客儿出品_8"/>
          <p:cNvSpPr txBox="1"/>
          <p:nvPr/>
        </p:nvSpPr>
        <p:spPr>
          <a:xfrm>
            <a:off x="2432500" y="3773188"/>
            <a:ext cx="3091133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lobortis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In efficitur sodales est, eu. </a:t>
            </a:r>
          </a:p>
        </p:txBody>
      </p:sp>
      <p:sp>
        <p:nvSpPr>
          <p:cNvPr id="15" name="稻壳儿_刀客儿出品_9"/>
          <p:cNvSpPr txBox="1"/>
          <p:nvPr/>
        </p:nvSpPr>
        <p:spPr>
          <a:xfrm>
            <a:off x="2432500" y="3465411"/>
            <a:ext cx="1441420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6" name="稻壳儿_刀客儿出品_10"/>
          <p:cNvSpPr/>
          <p:nvPr/>
        </p:nvSpPr>
        <p:spPr>
          <a:xfrm rot="18900000">
            <a:off x="1358880" y="4778752"/>
            <a:ext cx="852494" cy="852494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稻壳儿_刀客儿出品_11"/>
          <p:cNvSpPr txBox="1"/>
          <p:nvPr/>
        </p:nvSpPr>
        <p:spPr>
          <a:xfrm>
            <a:off x="2432501" y="5005380"/>
            <a:ext cx="3091132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Maecenas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pellentesque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lobortis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In efficitur sodales est, eu</a:t>
            </a:r>
          </a:p>
        </p:txBody>
      </p:sp>
      <p:sp>
        <p:nvSpPr>
          <p:cNvPr id="18" name="稻壳儿_刀客儿出品_12"/>
          <p:cNvSpPr txBox="1"/>
          <p:nvPr/>
        </p:nvSpPr>
        <p:spPr>
          <a:xfrm>
            <a:off x="2432500" y="4697603"/>
            <a:ext cx="1441420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19" name="稻壳儿_刀客儿出品_13"/>
          <p:cNvGrpSpPr/>
          <p:nvPr/>
        </p:nvGrpSpPr>
        <p:grpSpPr>
          <a:xfrm>
            <a:off x="1560345" y="4993860"/>
            <a:ext cx="420688" cy="422275"/>
            <a:chOff x="1298575" y="588963"/>
            <a:chExt cx="420688" cy="422275"/>
          </a:xfrm>
          <a:solidFill>
            <a:schemeClr val="bg1"/>
          </a:solidFill>
        </p:grpSpPr>
        <p:sp>
          <p:nvSpPr>
            <p:cNvPr id="20" name="稻壳儿_刀客儿出品_13_1"/>
            <p:cNvSpPr>
              <a:spLocks noEditPoints="1"/>
            </p:cNvSpPr>
            <p:nvPr/>
          </p:nvSpPr>
          <p:spPr bwMode="auto">
            <a:xfrm>
              <a:off x="1298575" y="588963"/>
              <a:ext cx="420688" cy="422275"/>
            </a:xfrm>
            <a:custGeom>
              <a:avLst/>
              <a:gdLst>
                <a:gd name="T0" fmla="*/ 64 w 112"/>
                <a:gd name="T1" fmla="*/ 12 h 112"/>
                <a:gd name="T2" fmla="*/ 78 w 112"/>
                <a:gd name="T3" fmla="*/ 23 h 112"/>
                <a:gd name="T4" fmla="*/ 84 w 112"/>
                <a:gd name="T5" fmla="*/ 18 h 112"/>
                <a:gd name="T6" fmla="*/ 93 w 112"/>
                <a:gd name="T7" fmla="*/ 25 h 112"/>
                <a:gd name="T8" fmla="*/ 89 w 112"/>
                <a:gd name="T9" fmla="*/ 34 h 112"/>
                <a:gd name="T10" fmla="*/ 100 w 112"/>
                <a:gd name="T11" fmla="*/ 48 h 112"/>
                <a:gd name="T12" fmla="*/ 104 w 112"/>
                <a:gd name="T13" fmla="*/ 60 h 112"/>
                <a:gd name="T14" fmla="*/ 95 w 112"/>
                <a:gd name="T15" fmla="*/ 64 h 112"/>
                <a:gd name="T16" fmla="*/ 93 w 112"/>
                <a:gd name="T17" fmla="*/ 81 h 112"/>
                <a:gd name="T18" fmla="*/ 87 w 112"/>
                <a:gd name="T19" fmla="*/ 93 h 112"/>
                <a:gd name="T20" fmla="*/ 81 w 112"/>
                <a:gd name="T21" fmla="*/ 93 h 112"/>
                <a:gd name="T22" fmla="*/ 64 w 112"/>
                <a:gd name="T23" fmla="*/ 95 h 112"/>
                <a:gd name="T24" fmla="*/ 60 w 112"/>
                <a:gd name="T25" fmla="*/ 104 h 112"/>
                <a:gd name="T26" fmla="*/ 48 w 112"/>
                <a:gd name="T27" fmla="*/ 100 h 112"/>
                <a:gd name="T28" fmla="*/ 34 w 112"/>
                <a:gd name="T29" fmla="*/ 89 h 112"/>
                <a:gd name="T30" fmla="*/ 28 w 112"/>
                <a:gd name="T31" fmla="*/ 94 h 112"/>
                <a:gd name="T32" fmla="*/ 19 w 112"/>
                <a:gd name="T33" fmla="*/ 87 h 112"/>
                <a:gd name="T34" fmla="*/ 23 w 112"/>
                <a:gd name="T35" fmla="*/ 78 h 112"/>
                <a:gd name="T36" fmla="*/ 12 w 112"/>
                <a:gd name="T37" fmla="*/ 64 h 112"/>
                <a:gd name="T38" fmla="*/ 8 w 112"/>
                <a:gd name="T39" fmla="*/ 52 h 112"/>
                <a:gd name="T40" fmla="*/ 17 w 112"/>
                <a:gd name="T41" fmla="*/ 48 h 112"/>
                <a:gd name="T42" fmla="*/ 19 w 112"/>
                <a:gd name="T43" fmla="*/ 31 h 112"/>
                <a:gd name="T44" fmla="*/ 25 w 112"/>
                <a:gd name="T45" fmla="*/ 19 h 112"/>
                <a:gd name="T46" fmla="*/ 31 w 112"/>
                <a:gd name="T47" fmla="*/ 19 h 112"/>
                <a:gd name="T48" fmla="*/ 48 w 112"/>
                <a:gd name="T49" fmla="*/ 17 h 112"/>
                <a:gd name="T50" fmla="*/ 52 w 112"/>
                <a:gd name="T51" fmla="*/ 8 h 112"/>
                <a:gd name="T52" fmla="*/ 60 w 112"/>
                <a:gd name="T53" fmla="*/ 0 h 112"/>
                <a:gd name="T54" fmla="*/ 40 w 112"/>
                <a:gd name="T55" fmla="*/ 11 h 112"/>
                <a:gd name="T56" fmla="*/ 28 w 112"/>
                <a:gd name="T57" fmla="*/ 10 h 112"/>
                <a:gd name="T58" fmla="*/ 14 w 112"/>
                <a:gd name="T59" fmla="*/ 19 h 112"/>
                <a:gd name="T60" fmla="*/ 13 w 112"/>
                <a:gd name="T61" fmla="*/ 35 h 112"/>
                <a:gd name="T62" fmla="*/ 0 w 112"/>
                <a:gd name="T63" fmla="*/ 52 h 112"/>
                <a:gd name="T64" fmla="*/ 11 w 112"/>
                <a:gd name="T65" fmla="*/ 72 h 112"/>
                <a:gd name="T66" fmla="*/ 10 w 112"/>
                <a:gd name="T67" fmla="*/ 84 h 112"/>
                <a:gd name="T68" fmla="*/ 19 w 112"/>
                <a:gd name="T69" fmla="*/ 98 h 112"/>
                <a:gd name="T70" fmla="*/ 35 w 112"/>
                <a:gd name="T71" fmla="*/ 99 h 112"/>
                <a:gd name="T72" fmla="*/ 52 w 112"/>
                <a:gd name="T73" fmla="*/ 112 h 112"/>
                <a:gd name="T74" fmla="*/ 72 w 112"/>
                <a:gd name="T75" fmla="*/ 101 h 112"/>
                <a:gd name="T76" fmla="*/ 84 w 112"/>
                <a:gd name="T77" fmla="*/ 102 h 112"/>
                <a:gd name="T78" fmla="*/ 98 w 112"/>
                <a:gd name="T79" fmla="*/ 93 h 112"/>
                <a:gd name="T80" fmla="*/ 99 w 112"/>
                <a:gd name="T81" fmla="*/ 77 h 112"/>
                <a:gd name="T82" fmla="*/ 112 w 112"/>
                <a:gd name="T83" fmla="*/ 60 h 112"/>
                <a:gd name="T84" fmla="*/ 101 w 112"/>
                <a:gd name="T85" fmla="*/ 40 h 112"/>
                <a:gd name="T86" fmla="*/ 102 w 112"/>
                <a:gd name="T87" fmla="*/ 28 h 112"/>
                <a:gd name="T88" fmla="*/ 93 w 112"/>
                <a:gd name="T89" fmla="*/ 14 h 112"/>
                <a:gd name="T90" fmla="*/ 77 w 112"/>
                <a:gd name="T91" fmla="*/ 13 h 112"/>
                <a:gd name="T92" fmla="*/ 60 w 112"/>
                <a:gd name="T9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" h="112">
                  <a:moveTo>
                    <a:pt x="60" y="8"/>
                  </a:moveTo>
                  <a:cubicBezTo>
                    <a:pt x="62" y="8"/>
                    <a:pt x="64" y="10"/>
                    <a:pt x="64" y="12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9" y="18"/>
                    <a:pt x="74" y="20"/>
                    <a:pt x="78" y="23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2" y="18"/>
                    <a:pt x="83" y="18"/>
                    <a:pt x="84" y="18"/>
                  </a:cubicBezTo>
                  <a:cubicBezTo>
                    <a:pt x="85" y="18"/>
                    <a:pt x="86" y="18"/>
                    <a:pt x="87" y="19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6"/>
                    <a:pt x="94" y="29"/>
                    <a:pt x="93" y="3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92" y="38"/>
                    <a:pt x="94" y="43"/>
                    <a:pt x="95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2"/>
                    <a:pt x="102" y="64"/>
                    <a:pt x="100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4" y="69"/>
                    <a:pt x="92" y="74"/>
                    <a:pt x="89" y="78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4" y="83"/>
                    <a:pt x="94" y="86"/>
                    <a:pt x="93" y="87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4"/>
                    <a:pt x="85" y="94"/>
                    <a:pt x="84" y="94"/>
                  </a:cubicBezTo>
                  <a:cubicBezTo>
                    <a:pt x="83" y="94"/>
                    <a:pt x="82" y="94"/>
                    <a:pt x="81" y="9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4" y="92"/>
                    <a:pt x="69" y="94"/>
                    <a:pt x="64" y="95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2"/>
                    <a:pt x="62" y="104"/>
                    <a:pt x="60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0" y="104"/>
                    <a:pt x="48" y="102"/>
                    <a:pt x="48" y="100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3" y="94"/>
                    <a:pt x="38" y="92"/>
                    <a:pt x="34" y="8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29" y="94"/>
                    <a:pt x="28" y="94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3"/>
                    <a:pt x="19" y="81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0" y="74"/>
                    <a:pt x="18" y="69"/>
                    <a:pt x="1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2"/>
                    <a:pt x="8" y="6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3"/>
                    <a:pt x="20" y="38"/>
                    <a:pt x="23" y="3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29"/>
                    <a:pt x="18" y="26"/>
                    <a:pt x="19" y="2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29" y="18"/>
                    <a:pt x="30" y="18"/>
                    <a:pt x="31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20"/>
                    <a:pt x="43" y="18"/>
                    <a:pt x="48" y="17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0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6" y="0"/>
                    <a:pt x="41" y="5"/>
                    <a:pt x="40" y="11"/>
                  </a:cubicBezTo>
                  <a:cubicBezTo>
                    <a:pt x="38" y="11"/>
                    <a:pt x="37" y="12"/>
                    <a:pt x="35" y="13"/>
                  </a:cubicBezTo>
                  <a:cubicBezTo>
                    <a:pt x="33" y="11"/>
                    <a:pt x="31" y="10"/>
                    <a:pt x="28" y="10"/>
                  </a:cubicBezTo>
                  <a:cubicBezTo>
                    <a:pt x="25" y="10"/>
                    <a:pt x="21" y="11"/>
                    <a:pt x="19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1" y="22"/>
                    <a:pt x="10" y="25"/>
                    <a:pt x="10" y="28"/>
                  </a:cubicBezTo>
                  <a:cubicBezTo>
                    <a:pt x="10" y="31"/>
                    <a:pt x="11" y="33"/>
                    <a:pt x="13" y="35"/>
                  </a:cubicBezTo>
                  <a:cubicBezTo>
                    <a:pt x="12" y="37"/>
                    <a:pt x="11" y="38"/>
                    <a:pt x="11" y="40"/>
                  </a:cubicBezTo>
                  <a:cubicBezTo>
                    <a:pt x="5" y="41"/>
                    <a:pt x="0" y="46"/>
                    <a:pt x="0" y="5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5" y="71"/>
                    <a:pt x="11" y="72"/>
                  </a:cubicBezTo>
                  <a:cubicBezTo>
                    <a:pt x="11" y="74"/>
                    <a:pt x="12" y="75"/>
                    <a:pt x="13" y="77"/>
                  </a:cubicBezTo>
                  <a:cubicBezTo>
                    <a:pt x="11" y="79"/>
                    <a:pt x="10" y="81"/>
                    <a:pt x="10" y="84"/>
                  </a:cubicBezTo>
                  <a:cubicBezTo>
                    <a:pt x="10" y="87"/>
                    <a:pt x="11" y="91"/>
                    <a:pt x="14" y="93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1" y="101"/>
                    <a:pt x="25" y="102"/>
                    <a:pt x="28" y="102"/>
                  </a:cubicBezTo>
                  <a:cubicBezTo>
                    <a:pt x="31" y="102"/>
                    <a:pt x="33" y="101"/>
                    <a:pt x="35" y="99"/>
                  </a:cubicBezTo>
                  <a:cubicBezTo>
                    <a:pt x="37" y="100"/>
                    <a:pt x="38" y="101"/>
                    <a:pt x="40" y="101"/>
                  </a:cubicBezTo>
                  <a:cubicBezTo>
                    <a:pt x="41" y="107"/>
                    <a:pt x="46" y="112"/>
                    <a:pt x="52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6" y="112"/>
                    <a:pt x="71" y="107"/>
                    <a:pt x="72" y="101"/>
                  </a:cubicBezTo>
                  <a:cubicBezTo>
                    <a:pt x="74" y="101"/>
                    <a:pt x="75" y="100"/>
                    <a:pt x="77" y="99"/>
                  </a:cubicBezTo>
                  <a:cubicBezTo>
                    <a:pt x="79" y="101"/>
                    <a:pt x="81" y="102"/>
                    <a:pt x="84" y="102"/>
                  </a:cubicBezTo>
                  <a:cubicBezTo>
                    <a:pt x="87" y="102"/>
                    <a:pt x="91" y="101"/>
                    <a:pt x="93" y="98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1" y="91"/>
                    <a:pt x="102" y="87"/>
                    <a:pt x="102" y="84"/>
                  </a:cubicBezTo>
                  <a:cubicBezTo>
                    <a:pt x="102" y="81"/>
                    <a:pt x="101" y="79"/>
                    <a:pt x="99" y="77"/>
                  </a:cubicBezTo>
                  <a:cubicBezTo>
                    <a:pt x="100" y="75"/>
                    <a:pt x="101" y="74"/>
                    <a:pt x="101" y="72"/>
                  </a:cubicBezTo>
                  <a:cubicBezTo>
                    <a:pt x="107" y="71"/>
                    <a:pt x="112" y="66"/>
                    <a:pt x="112" y="60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46"/>
                    <a:pt x="107" y="41"/>
                    <a:pt x="101" y="40"/>
                  </a:cubicBezTo>
                  <a:cubicBezTo>
                    <a:pt x="101" y="38"/>
                    <a:pt x="100" y="37"/>
                    <a:pt x="99" y="35"/>
                  </a:cubicBezTo>
                  <a:cubicBezTo>
                    <a:pt x="101" y="33"/>
                    <a:pt x="102" y="31"/>
                    <a:pt x="102" y="28"/>
                  </a:cubicBezTo>
                  <a:cubicBezTo>
                    <a:pt x="102" y="25"/>
                    <a:pt x="101" y="22"/>
                    <a:pt x="98" y="19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1" y="11"/>
                    <a:pt x="87" y="10"/>
                    <a:pt x="84" y="10"/>
                  </a:cubicBezTo>
                  <a:cubicBezTo>
                    <a:pt x="81" y="10"/>
                    <a:pt x="79" y="11"/>
                    <a:pt x="77" y="13"/>
                  </a:cubicBezTo>
                  <a:cubicBezTo>
                    <a:pt x="75" y="12"/>
                    <a:pt x="74" y="11"/>
                    <a:pt x="72" y="11"/>
                  </a:cubicBezTo>
                  <a:cubicBezTo>
                    <a:pt x="71" y="5"/>
                    <a:pt x="66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稻壳儿_刀客儿出品_13_2"/>
            <p:cNvSpPr>
              <a:spLocks noEditPoints="1"/>
            </p:cNvSpPr>
            <p:nvPr/>
          </p:nvSpPr>
          <p:spPr bwMode="auto">
            <a:xfrm>
              <a:off x="1411288" y="701675"/>
              <a:ext cx="195263" cy="196850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4 h 52"/>
                <a:gd name="T12" fmla="*/ 4 w 52"/>
                <a:gd name="T13" fmla="*/ 26 h 52"/>
                <a:gd name="T14" fmla="*/ 26 w 52"/>
                <a:gd name="T15" fmla="*/ 48 h 52"/>
                <a:gd name="T16" fmla="*/ 48 w 52"/>
                <a:gd name="T17" fmla="*/ 26 h 52"/>
                <a:gd name="T18" fmla="*/ 26 w 52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4"/>
                  </a:moveTo>
                  <a:cubicBezTo>
                    <a:pt x="14" y="4"/>
                    <a:pt x="4" y="14"/>
                    <a:pt x="4" y="26"/>
                  </a:cubicBezTo>
                  <a:cubicBezTo>
                    <a:pt x="4" y="38"/>
                    <a:pt x="14" y="48"/>
                    <a:pt x="26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4"/>
                    <a:pt x="38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稻壳儿_刀客儿出品_13_3"/>
            <p:cNvSpPr>
              <a:spLocks noEditPoints="1"/>
            </p:cNvSpPr>
            <p:nvPr/>
          </p:nvSpPr>
          <p:spPr bwMode="auto">
            <a:xfrm>
              <a:off x="1455738" y="747713"/>
              <a:ext cx="106363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4 h 28"/>
                <a:gd name="T12" fmla="*/ 4 w 28"/>
                <a:gd name="T13" fmla="*/ 14 h 28"/>
                <a:gd name="T14" fmla="*/ 14 w 28"/>
                <a:gd name="T15" fmla="*/ 24 h 28"/>
                <a:gd name="T16" fmla="*/ 24 w 28"/>
                <a:gd name="T17" fmla="*/ 14 h 28"/>
                <a:gd name="T18" fmla="*/ 14 w 28"/>
                <a:gd name="T1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20"/>
                    <a:pt x="8" y="24"/>
                    <a:pt x="14" y="24"/>
                  </a:cubicBezTo>
                  <a:cubicBezTo>
                    <a:pt x="20" y="24"/>
                    <a:pt x="24" y="20"/>
                    <a:pt x="24" y="14"/>
                  </a:cubicBezTo>
                  <a:cubicBezTo>
                    <a:pt x="24" y="8"/>
                    <a:pt x="20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3" name="稻壳儿_刀客儿出品_14"/>
          <p:cNvGrpSpPr/>
          <p:nvPr/>
        </p:nvGrpSpPr>
        <p:grpSpPr>
          <a:xfrm>
            <a:off x="1558875" y="3748839"/>
            <a:ext cx="423629" cy="370251"/>
            <a:chOff x="8296275" y="8293096"/>
            <a:chExt cx="1385888" cy="1211261"/>
          </a:xfrm>
          <a:solidFill>
            <a:schemeClr val="bg1"/>
          </a:solidFill>
        </p:grpSpPr>
        <p:sp>
          <p:nvSpPr>
            <p:cNvPr id="24" name="稻壳儿_刀客儿出品_14_1"/>
            <p:cNvSpPr>
              <a:spLocks noEditPoints="1"/>
            </p:cNvSpPr>
            <p:nvPr/>
          </p:nvSpPr>
          <p:spPr bwMode="auto">
            <a:xfrm>
              <a:off x="8296275" y="8293096"/>
              <a:ext cx="1385888" cy="1211261"/>
            </a:xfrm>
            <a:custGeom>
              <a:avLst/>
              <a:gdLst>
                <a:gd name="T0" fmla="*/ 368 w 369"/>
                <a:gd name="T1" fmla="*/ 190 h 323"/>
                <a:gd name="T2" fmla="*/ 322 w 369"/>
                <a:gd name="T3" fmla="*/ 17 h 323"/>
                <a:gd name="T4" fmla="*/ 299 w 369"/>
                <a:gd name="T5" fmla="*/ 0 h 323"/>
                <a:gd name="T6" fmla="*/ 184 w 369"/>
                <a:gd name="T7" fmla="*/ 0 h 323"/>
                <a:gd name="T8" fmla="*/ 69 w 369"/>
                <a:gd name="T9" fmla="*/ 0 h 323"/>
                <a:gd name="T10" fmla="*/ 47 w 369"/>
                <a:gd name="T11" fmla="*/ 17 h 323"/>
                <a:gd name="T12" fmla="*/ 1 w 369"/>
                <a:gd name="T13" fmla="*/ 190 h 323"/>
                <a:gd name="T14" fmla="*/ 0 w 369"/>
                <a:gd name="T15" fmla="*/ 196 h 323"/>
                <a:gd name="T16" fmla="*/ 0 w 369"/>
                <a:gd name="T17" fmla="*/ 276 h 323"/>
                <a:gd name="T18" fmla="*/ 46 w 369"/>
                <a:gd name="T19" fmla="*/ 323 h 323"/>
                <a:gd name="T20" fmla="*/ 323 w 369"/>
                <a:gd name="T21" fmla="*/ 323 h 323"/>
                <a:gd name="T22" fmla="*/ 369 w 369"/>
                <a:gd name="T23" fmla="*/ 276 h 323"/>
                <a:gd name="T24" fmla="*/ 369 w 369"/>
                <a:gd name="T25" fmla="*/ 196 h 323"/>
                <a:gd name="T26" fmla="*/ 368 w 369"/>
                <a:gd name="T27" fmla="*/ 190 h 323"/>
                <a:gd name="T28" fmla="*/ 346 w 369"/>
                <a:gd name="T29" fmla="*/ 276 h 323"/>
                <a:gd name="T30" fmla="*/ 323 w 369"/>
                <a:gd name="T31" fmla="*/ 299 h 323"/>
                <a:gd name="T32" fmla="*/ 46 w 369"/>
                <a:gd name="T33" fmla="*/ 299 h 323"/>
                <a:gd name="T34" fmla="*/ 23 w 369"/>
                <a:gd name="T35" fmla="*/ 276 h 323"/>
                <a:gd name="T36" fmla="*/ 23 w 369"/>
                <a:gd name="T37" fmla="*/ 196 h 323"/>
                <a:gd name="T38" fmla="*/ 69 w 369"/>
                <a:gd name="T39" fmla="*/ 23 h 323"/>
                <a:gd name="T40" fmla="*/ 299 w 369"/>
                <a:gd name="T41" fmla="*/ 23 h 323"/>
                <a:gd name="T42" fmla="*/ 346 w 369"/>
                <a:gd name="T43" fmla="*/ 196 h 323"/>
                <a:gd name="T44" fmla="*/ 346 w 369"/>
                <a:gd name="T45" fmla="*/ 27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9" h="323">
                  <a:moveTo>
                    <a:pt x="368" y="190"/>
                  </a:moveTo>
                  <a:cubicBezTo>
                    <a:pt x="322" y="17"/>
                    <a:pt x="322" y="17"/>
                    <a:pt x="322" y="17"/>
                  </a:cubicBezTo>
                  <a:cubicBezTo>
                    <a:pt x="319" y="7"/>
                    <a:pt x="310" y="0"/>
                    <a:pt x="299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9" y="0"/>
                    <a:pt x="50" y="7"/>
                    <a:pt x="47" y="17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2"/>
                    <a:pt x="0" y="194"/>
                    <a:pt x="0" y="19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302"/>
                    <a:pt x="21" y="323"/>
                    <a:pt x="46" y="323"/>
                  </a:cubicBezTo>
                  <a:cubicBezTo>
                    <a:pt x="323" y="323"/>
                    <a:pt x="323" y="323"/>
                    <a:pt x="323" y="323"/>
                  </a:cubicBezTo>
                  <a:cubicBezTo>
                    <a:pt x="348" y="323"/>
                    <a:pt x="369" y="302"/>
                    <a:pt x="369" y="276"/>
                  </a:cubicBezTo>
                  <a:cubicBezTo>
                    <a:pt x="369" y="196"/>
                    <a:pt x="369" y="196"/>
                    <a:pt x="369" y="196"/>
                  </a:cubicBezTo>
                  <a:cubicBezTo>
                    <a:pt x="369" y="194"/>
                    <a:pt x="368" y="192"/>
                    <a:pt x="368" y="190"/>
                  </a:cubicBezTo>
                  <a:close/>
                  <a:moveTo>
                    <a:pt x="346" y="276"/>
                  </a:moveTo>
                  <a:cubicBezTo>
                    <a:pt x="346" y="289"/>
                    <a:pt x="335" y="299"/>
                    <a:pt x="323" y="299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34" y="299"/>
                    <a:pt x="23" y="289"/>
                    <a:pt x="23" y="27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46" y="196"/>
                    <a:pt x="346" y="196"/>
                    <a:pt x="346" y="196"/>
                  </a:cubicBezTo>
                  <a:lnTo>
                    <a:pt x="34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稻壳儿_刀客儿出品_14_2"/>
            <p:cNvSpPr>
              <a:spLocks noEditPoints="1"/>
            </p:cNvSpPr>
            <p:nvPr/>
          </p:nvSpPr>
          <p:spPr bwMode="auto">
            <a:xfrm>
              <a:off x="8461376" y="8466137"/>
              <a:ext cx="1055689" cy="776288"/>
            </a:xfrm>
            <a:custGeom>
              <a:avLst/>
              <a:gdLst>
                <a:gd name="T0" fmla="*/ 229 w 281"/>
                <a:gd name="T1" fmla="*/ 0 h 207"/>
                <a:gd name="T2" fmla="*/ 51 w 281"/>
                <a:gd name="T3" fmla="*/ 0 h 207"/>
                <a:gd name="T4" fmla="*/ 40 w 281"/>
                <a:gd name="T5" fmla="*/ 9 h 207"/>
                <a:gd name="T6" fmla="*/ 0 w 281"/>
                <a:gd name="T7" fmla="*/ 147 h 207"/>
                <a:gd name="T8" fmla="*/ 2 w 281"/>
                <a:gd name="T9" fmla="*/ 157 h 207"/>
                <a:gd name="T10" fmla="*/ 12 w 281"/>
                <a:gd name="T11" fmla="*/ 161 h 207"/>
                <a:gd name="T12" fmla="*/ 45 w 281"/>
                <a:gd name="T13" fmla="*/ 161 h 207"/>
                <a:gd name="T14" fmla="*/ 58 w 281"/>
                <a:gd name="T15" fmla="*/ 161 h 207"/>
                <a:gd name="T16" fmla="*/ 64 w 281"/>
                <a:gd name="T17" fmla="*/ 161 h 207"/>
                <a:gd name="T18" fmla="*/ 81 w 281"/>
                <a:gd name="T19" fmla="*/ 195 h 207"/>
                <a:gd name="T20" fmla="*/ 101 w 281"/>
                <a:gd name="T21" fmla="*/ 207 h 207"/>
                <a:gd name="T22" fmla="*/ 179 w 281"/>
                <a:gd name="T23" fmla="*/ 207 h 207"/>
                <a:gd name="T24" fmla="*/ 200 w 281"/>
                <a:gd name="T25" fmla="*/ 195 h 207"/>
                <a:gd name="T26" fmla="*/ 217 w 281"/>
                <a:gd name="T27" fmla="*/ 161 h 207"/>
                <a:gd name="T28" fmla="*/ 223 w 281"/>
                <a:gd name="T29" fmla="*/ 161 h 207"/>
                <a:gd name="T30" fmla="*/ 236 w 281"/>
                <a:gd name="T31" fmla="*/ 161 h 207"/>
                <a:gd name="T32" fmla="*/ 269 w 281"/>
                <a:gd name="T33" fmla="*/ 161 h 207"/>
                <a:gd name="T34" fmla="*/ 278 w 281"/>
                <a:gd name="T35" fmla="*/ 157 h 207"/>
                <a:gd name="T36" fmla="*/ 280 w 281"/>
                <a:gd name="T37" fmla="*/ 147 h 207"/>
                <a:gd name="T38" fmla="*/ 241 w 281"/>
                <a:gd name="T39" fmla="*/ 9 h 207"/>
                <a:gd name="T40" fmla="*/ 229 w 281"/>
                <a:gd name="T41" fmla="*/ 0 h 207"/>
                <a:gd name="T42" fmla="*/ 236 w 281"/>
                <a:gd name="T43" fmla="*/ 138 h 207"/>
                <a:gd name="T44" fmla="*/ 217 w 281"/>
                <a:gd name="T45" fmla="*/ 138 h 207"/>
                <a:gd name="T46" fmla="*/ 196 w 281"/>
                <a:gd name="T47" fmla="*/ 151 h 207"/>
                <a:gd name="T48" fmla="*/ 179 w 281"/>
                <a:gd name="T49" fmla="*/ 184 h 207"/>
                <a:gd name="T50" fmla="*/ 101 w 281"/>
                <a:gd name="T51" fmla="*/ 184 h 207"/>
                <a:gd name="T52" fmla="*/ 85 w 281"/>
                <a:gd name="T53" fmla="*/ 151 h 207"/>
                <a:gd name="T54" fmla="*/ 64 w 281"/>
                <a:gd name="T55" fmla="*/ 138 h 207"/>
                <a:gd name="T56" fmla="*/ 45 w 281"/>
                <a:gd name="T57" fmla="*/ 138 h 207"/>
                <a:gd name="T58" fmla="*/ 18 w 281"/>
                <a:gd name="T59" fmla="*/ 138 h 207"/>
                <a:gd name="T60" fmla="*/ 51 w 281"/>
                <a:gd name="T61" fmla="*/ 12 h 207"/>
                <a:gd name="T62" fmla="*/ 229 w 281"/>
                <a:gd name="T63" fmla="*/ 12 h 207"/>
                <a:gd name="T64" fmla="*/ 263 w 281"/>
                <a:gd name="T65" fmla="*/ 138 h 207"/>
                <a:gd name="T66" fmla="*/ 236 w 281"/>
                <a:gd name="T67" fmla="*/ 13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1" h="207">
                  <a:moveTo>
                    <a:pt x="22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1" y="4"/>
                    <a:pt x="40" y="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0" y="154"/>
                    <a:pt x="2" y="157"/>
                  </a:cubicBezTo>
                  <a:cubicBezTo>
                    <a:pt x="5" y="160"/>
                    <a:pt x="8" y="161"/>
                    <a:pt x="12" y="16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5" y="203"/>
                    <a:pt x="93" y="207"/>
                    <a:pt x="101" y="207"/>
                  </a:cubicBezTo>
                  <a:cubicBezTo>
                    <a:pt x="179" y="207"/>
                    <a:pt x="179" y="207"/>
                    <a:pt x="179" y="207"/>
                  </a:cubicBezTo>
                  <a:cubicBezTo>
                    <a:pt x="188" y="207"/>
                    <a:pt x="196" y="203"/>
                    <a:pt x="200" y="195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23" y="161"/>
                    <a:pt x="223" y="161"/>
                    <a:pt x="223" y="161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3" y="161"/>
                    <a:pt x="276" y="160"/>
                    <a:pt x="278" y="157"/>
                  </a:cubicBezTo>
                  <a:cubicBezTo>
                    <a:pt x="280" y="154"/>
                    <a:pt x="281" y="150"/>
                    <a:pt x="280" y="147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39" y="4"/>
                    <a:pt x="235" y="0"/>
                    <a:pt x="229" y="0"/>
                  </a:cubicBezTo>
                  <a:close/>
                  <a:moveTo>
                    <a:pt x="236" y="138"/>
                  </a:moveTo>
                  <a:cubicBezTo>
                    <a:pt x="217" y="138"/>
                    <a:pt x="217" y="138"/>
                    <a:pt x="217" y="138"/>
                  </a:cubicBezTo>
                  <a:cubicBezTo>
                    <a:pt x="208" y="138"/>
                    <a:pt x="200" y="143"/>
                    <a:pt x="196" y="151"/>
                  </a:cubicBezTo>
                  <a:cubicBezTo>
                    <a:pt x="179" y="184"/>
                    <a:pt x="179" y="184"/>
                    <a:pt x="179" y="184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1" y="143"/>
                    <a:pt x="73" y="138"/>
                    <a:pt x="64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9" y="12"/>
                    <a:pt x="229" y="12"/>
                    <a:pt x="229" y="12"/>
                  </a:cubicBezTo>
                  <a:cubicBezTo>
                    <a:pt x="263" y="138"/>
                    <a:pt x="263" y="138"/>
                    <a:pt x="263" y="138"/>
                  </a:cubicBezTo>
                  <a:lnTo>
                    <a:pt x="23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6" name="稻壳儿_刀客儿出品_15"/>
          <p:cNvSpPr txBox="1"/>
          <p:nvPr/>
        </p:nvSpPr>
        <p:spPr>
          <a:xfrm>
            <a:off x="1182322" y="2377208"/>
            <a:ext cx="451923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Interactively transform cutting-edge intellectual capital after sticky e-commerce. Dramatically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稻壳儿_刀客儿出品_16">
            <a:extLst>
              <a:ext uri="{FF2B5EF4-FFF2-40B4-BE49-F238E27FC236}">
                <a16:creationId xmlns:a16="http://schemas.microsoft.com/office/drawing/2014/main" id="{E97429EA-47E4-4C0A-8ECB-AD853A3AD24C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0" b="16320"/>
          <a:stretch>
            <a:fillRect/>
          </a:stretch>
        </p:blipFill>
        <p:spPr/>
      </p:pic>
      <p:sp>
        <p:nvSpPr>
          <p:cNvPr id="27" name="稻壳儿_刀客儿出品_17">
            <a:extLst>
              <a:ext uri="{FF2B5EF4-FFF2-40B4-BE49-F238E27FC236}">
                <a16:creationId xmlns:a16="http://schemas.microsoft.com/office/drawing/2014/main" id="{C6280C8A-D256-4C0C-AA0A-469AA247D4DC}"/>
              </a:ext>
            </a:extLst>
          </p:cNvPr>
          <p:cNvSpPr txBox="1"/>
          <p:nvPr/>
        </p:nvSpPr>
        <p:spPr>
          <a:xfrm>
            <a:off x="9083217" y="4031187"/>
            <a:ext cx="1868342" cy="1026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Collaboratively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productivate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focused models</a:t>
            </a:r>
            <a:r>
              <a:rPr lang="ru-RU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via diverse methods of.</a:t>
            </a:r>
            <a:endParaRPr lang="ru-RU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稻壳儿_刀客儿出品_18">
            <a:extLst>
              <a:ext uri="{FF2B5EF4-FFF2-40B4-BE49-F238E27FC236}">
                <a16:creationId xmlns:a16="http://schemas.microsoft.com/office/drawing/2014/main" id="{03B0E3FA-B153-41FA-9C67-189030A68FA3}"/>
              </a:ext>
            </a:extLst>
          </p:cNvPr>
          <p:cNvSpPr txBox="1"/>
          <p:nvPr/>
        </p:nvSpPr>
        <p:spPr>
          <a:xfrm>
            <a:off x="9083217" y="3721228"/>
            <a:ext cx="899903" cy="30995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id-ID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添加标题</a:t>
            </a:r>
            <a:endParaRPr lang="ru-RU" sz="1400" dirty="0">
              <a:solidFill>
                <a:schemeClr val="bg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828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Custom 2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A2F62"/>
      </a:accent1>
      <a:accent2>
        <a:srgbClr val="B3759B"/>
      </a:accent2>
      <a:accent3>
        <a:srgbClr val="314284"/>
      </a:accent3>
      <a:accent4>
        <a:srgbClr val="CE8AA9"/>
      </a:accent4>
      <a:accent5>
        <a:srgbClr val="7199CC"/>
      </a:accent5>
      <a:accent6>
        <a:srgbClr val="E0A0B1"/>
      </a:accent6>
      <a:hlink>
        <a:srgbClr val="0563C1"/>
      </a:hlink>
      <a:folHlink>
        <a:srgbClr val="954F72"/>
      </a:folHlink>
    </a:clrScheme>
    <a:fontScheme name="Century Gothic和方正清刻本悦宋简体">
      <a:majorFont>
        <a:latin typeface="Century Gothic"/>
        <a:ea typeface="方正清刻本悦宋简体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978</Words>
  <Application>Microsoft Office PowerPoint</Application>
  <PresentationFormat>宽屏</PresentationFormat>
  <Paragraphs>151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方正清刻本悦宋简体</vt:lpstr>
      <vt:lpstr>汉仪柏青体简</vt:lpstr>
      <vt:lpstr>汉仪尚巍手书W</vt:lpstr>
      <vt:lpstr>微软雅黑 Light</vt:lpstr>
      <vt:lpstr>叶根友唐楷简</vt:lpstr>
      <vt:lpstr>Arial</vt:lpstr>
      <vt:lpstr>Century Gothic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fsw</dc:creator>
  <cp:lastModifiedBy>Windows 用户</cp:lastModifiedBy>
  <cp:revision>63</cp:revision>
  <dcterms:created xsi:type="dcterms:W3CDTF">2019-01-16T04:52:46Z</dcterms:created>
  <dcterms:modified xsi:type="dcterms:W3CDTF">2020-10-22T01:51:25Z</dcterms:modified>
</cp:coreProperties>
</file>