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78" r:id="rId3"/>
    <p:sldId id="300" r:id="rId4"/>
    <p:sldId id="293" r:id="rId5"/>
    <p:sldId id="2057" r:id="rId6"/>
    <p:sldId id="3148" r:id="rId7"/>
    <p:sldId id="8666" r:id="rId8"/>
    <p:sldId id="3210" r:id="rId9"/>
    <p:sldId id="268" r:id="rId10"/>
    <p:sldId id="277" r:id="rId11"/>
    <p:sldId id="8667" r:id="rId12"/>
    <p:sldId id="305" r:id="rId13"/>
    <p:sldId id="289" r:id="rId14"/>
    <p:sldId id="306" r:id="rId15"/>
    <p:sldId id="8668" r:id="rId16"/>
    <p:sldId id="321" r:id="rId17"/>
    <p:sldId id="280" r:id="rId18"/>
    <p:sldId id="286" r:id="rId19"/>
    <p:sldId id="281" r:id="rId20"/>
    <p:sldId id="8665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4A16"/>
    <a:srgbClr val="FF6481"/>
    <a:srgbClr val="FF92A8"/>
    <a:srgbClr val="9AB5C4"/>
    <a:srgbClr val="D997C5"/>
    <a:srgbClr val="B2EBE5"/>
    <a:srgbClr val="01969C"/>
    <a:srgbClr val="65476E"/>
    <a:srgbClr val="AF7348"/>
    <a:srgbClr val="4525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67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0320C-8921-446B-BC07-47ED4D4A5C34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BBD9A-22A6-4BCE-8F26-462C661D6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15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BBD9A-22A6-4BCE-8F26-462C661D6C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60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78FF6-F956-4EA8-A107-124822D54EE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61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589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BECFCB1-E6E1-4E72-83A8-26510B2A7186}" type="slidenum">
              <a:rPr lang="zh-CN" altLang="en-US" sz="1200">
                <a:latin typeface="Calibri" pitchFamily="34" charset="0"/>
                <a:ea typeface="微软雅黑" pitchFamily="34" charset="-122"/>
              </a:rPr>
              <a:pPr algn="r"/>
              <a:t>12</a:t>
            </a:fld>
            <a:endParaRPr lang="en-US" altLang="zh-CN" sz="1200">
              <a:latin typeface="Calibri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7084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868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082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135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117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8565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34C85-1464-4379-9CCB-7E91894FA53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1125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93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3575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BBD9A-22A6-4BCE-8F26-462C661D6C2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873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68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05C95-64BC-4878-9AEE-F508225DA3F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772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309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415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799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869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5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82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80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616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12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077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621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11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179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110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057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18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387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82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45F1-0265-4630-9CD1-B8F82D2587B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96918-3EC6-4A99-A6D0-97601891C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90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988745F1-0265-4630-9CD1-B8F82D2587B2}" type="datetimeFigureOut">
              <a:rPr lang="zh-CN" altLang="en-US" smtClean="0"/>
              <a:pPr/>
              <a:t>2021/8/9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27896918-3EC6-4A99-A6D0-97601891CEE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843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6" r:id="rId13"/>
    <p:sldLayoutId id="214748368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FB45EDF4-E08F-406F-90CF-7420945D853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71"/>
          <a:stretch/>
        </p:blipFill>
        <p:spPr>
          <a:xfrm>
            <a:off x="-155625" y="11150"/>
            <a:ext cx="8195653" cy="684305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F2D42BB-600B-45E4-AC77-1037B20B8C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8"/>
          <a:stretch/>
        </p:blipFill>
        <p:spPr>
          <a:xfrm>
            <a:off x="8040029" y="14941"/>
            <a:ext cx="4180621" cy="684305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253A102-7095-446B-982C-7A495C0B44C0}"/>
              </a:ext>
            </a:extLst>
          </p:cNvPr>
          <p:cNvSpPr txBox="1"/>
          <p:nvPr/>
        </p:nvSpPr>
        <p:spPr>
          <a:xfrm>
            <a:off x="3491556" y="1715261"/>
            <a:ext cx="6444415" cy="209288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5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活动策划</a:t>
            </a:r>
            <a:endParaRPr kumimoji="0" lang="en-US" altLang="zh-CN" sz="65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5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PPT</a:t>
            </a:r>
            <a:r>
              <a:rPr kumimoji="0" lang="zh-CN" altLang="en-US" sz="65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06226A-B2D3-4E14-909C-C5C673DE5D57}"/>
              </a:ext>
            </a:extLst>
          </p:cNvPr>
          <p:cNvSpPr txBox="1"/>
          <p:nvPr/>
        </p:nvSpPr>
        <p:spPr>
          <a:xfrm>
            <a:off x="4316369" y="3808142"/>
            <a:ext cx="4820144" cy="92589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842FD15-A697-417B-9F4F-E935CFBCD8E1}"/>
              </a:ext>
            </a:extLst>
          </p:cNvPr>
          <p:cNvGrpSpPr/>
          <p:nvPr/>
        </p:nvGrpSpPr>
        <p:grpSpPr>
          <a:xfrm>
            <a:off x="4841408" y="4830547"/>
            <a:ext cx="4034949" cy="397141"/>
            <a:chOff x="6236012" y="5767615"/>
            <a:chExt cx="5142849" cy="50618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0A10967-812A-4DBA-AE6B-B4DBB109512B}"/>
                </a:ext>
              </a:extLst>
            </p:cNvPr>
            <p:cNvGrpSpPr/>
            <p:nvPr/>
          </p:nvGrpSpPr>
          <p:grpSpPr>
            <a:xfrm>
              <a:off x="6236012" y="5767615"/>
              <a:ext cx="506186" cy="506186"/>
              <a:chOff x="6713142" y="5460887"/>
              <a:chExt cx="564243" cy="564243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3ED42161-94CC-43E0-99DC-895DF2DEBDD3}"/>
                  </a:ext>
                </a:extLst>
              </p:cNvPr>
              <p:cNvSpPr/>
              <p:nvPr/>
            </p:nvSpPr>
            <p:spPr>
              <a:xfrm>
                <a:off x="6713142" y="5460887"/>
                <a:ext cx="564243" cy="564243"/>
              </a:xfrm>
              <a:prstGeom prst="rect">
                <a:avLst/>
              </a:prstGeom>
              <a:solidFill>
                <a:srgbClr val="394A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椭圆 13">
                <a:extLst>
                  <a:ext uri="{FF2B5EF4-FFF2-40B4-BE49-F238E27FC236}">
                    <a16:creationId xmlns:a16="http://schemas.microsoft.com/office/drawing/2014/main" id="{E7C7736F-E03F-4570-8A84-3BC1992E0D5F}"/>
                  </a:ext>
                </a:extLst>
              </p:cNvPr>
              <p:cNvSpPr/>
              <p:nvPr/>
            </p:nvSpPr>
            <p:spPr>
              <a:xfrm>
                <a:off x="6823922" y="5566389"/>
                <a:ext cx="342681" cy="353238"/>
              </a:xfrm>
              <a:custGeom>
                <a:avLst/>
                <a:gdLst>
                  <a:gd name="connsiteX0" fmla="*/ 157951 w 327026"/>
                  <a:gd name="connsiteY0" fmla="*/ 134938 h 337100"/>
                  <a:gd name="connsiteX1" fmla="*/ 327026 w 327026"/>
                  <a:gd name="connsiteY1" fmla="*/ 239958 h 337100"/>
                  <a:gd name="connsiteX2" fmla="*/ 259660 w 327026"/>
                  <a:gd name="connsiteY2" fmla="*/ 254398 h 337100"/>
                  <a:gd name="connsiteX3" fmla="*/ 295325 w 327026"/>
                  <a:gd name="connsiteY3" fmla="*/ 305595 h 337100"/>
                  <a:gd name="connsiteX4" fmla="*/ 292683 w 327026"/>
                  <a:gd name="connsiteY4" fmla="*/ 334475 h 337100"/>
                  <a:gd name="connsiteX5" fmla="*/ 263623 w 327026"/>
                  <a:gd name="connsiteY5" fmla="*/ 326599 h 337100"/>
                  <a:gd name="connsiteX6" fmla="*/ 227959 w 327026"/>
                  <a:gd name="connsiteY6" fmla="*/ 275402 h 337100"/>
                  <a:gd name="connsiteX7" fmla="*/ 192294 w 327026"/>
                  <a:gd name="connsiteY7" fmla="*/ 333162 h 337100"/>
                  <a:gd name="connsiteX8" fmla="*/ 153988 w 327026"/>
                  <a:gd name="connsiteY8" fmla="*/ 137564 h 337100"/>
                  <a:gd name="connsiteX9" fmla="*/ 157951 w 327026"/>
                  <a:gd name="connsiteY9" fmla="*/ 134938 h 337100"/>
                  <a:gd name="connsiteX10" fmla="*/ 287448 w 327026"/>
                  <a:gd name="connsiteY10" fmla="*/ 96838 h 337100"/>
                  <a:gd name="connsiteX11" fmla="*/ 270368 w 327026"/>
                  <a:gd name="connsiteY11" fmla="*/ 108528 h 337100"/>
                  <a:gd name="connsiteX12" fmla="*/ 280879 w 327026"/>
                  <a:gd name="connsiteY12" fmla="*/ 150092 h 337100"/>
                  <a:gd name="connsiteX13" fmla="*/ 301899 w 327026"/>
                  <a:gd name="connsiteY13" fmla="*/ 182563 h 337100"/>
                  <a:gd name="connsiteX14" fmla="*/ 303213 w 327026"/>
                  <a:gd name="connsiteY14" fmla="*/ 161781 h 337100"/>
                  <a:gd name="connsiteX15" fmla="*/ 287448 w 327026"/>
                  <a:gd name="connsiteY15" fmla="*/ 96838 h 337100"/>
                  <a:gd name="connsiteX16" fmla="*/ 160474 w 327026"/>
                  <a:gd name="connsiteY16" fmla="*/ 0 h 337100"/>
                  <a:gd name="connsiteX17" fmla="*/ 322263 w 327026"/>
                  <a:gd name="connsiteY17" fmla="*/ 161925 h 337100"/>
                  <a:gd name="connsiteX18" fmla="*/ 314371 w 327026"/>
                  <a:gd name="connsiteY18" fmla="*/ 211951 h 337100"/>
                  <a:gd name="connsiteX19" fmla="*/ 242026 w 327026"/>
                  <a:gd name="connsiteY19" fmla="*/ 165875 h 337100"/>
                  <a:gd name="connsiteX20" fmla="*/ 259126 w 327026"/>
                  <a:gd name="connsiteY20" fmla="*/ 139545 h 337100"/>
                  <a:gd name="connsiteX21" fmla="*/ 244657 w 327026"/>
                  <a:gd name="connsiteY21" fmla="*/ 94785 h 337100"/>
                  <a:gd name="connsiteX22" fmla="*/ 203881 w 327026"/>
                  <a:gd name="connsiteY22" fmla="*/ 63190 h 337100"/>
                  <a:gd name="connsiteX23" fmla="*/ 186781 w 327026"/>
                  <a:gd name="connsiteY23" fmla="*/ 22380 h 337100"/>
                  <a:gd name="connsiteX24" fmla="*/ 160474 w 327026"/>
                  <a:gd name="connsiteY24" fmla="*/ 19747 h 337100"/>
                  <a:gd name="connsiteX25" fmla="*/ 74975 w 327026"/>
                  <a:gd name="connsiteY25" fmla="*/ 48709 h 337100"/>
                  <a:gd name="connsiteX26" fmla="*/ 86814 w 327026"/>
                  <a:gd name="connsiteY26" fmla="*/ 86886 h 337100"/>
                  <a:gd name="connsiteX27" fmla="*/ 53930 w 327026"/>
                  <a:gd name="connsiteY27" fmla="*/ 111899 h 337100"/>
                  <a:gd name="connsiteX28" fmla="*/ 53930 w 327026"/>
                  <a:gd name="connsiteY28" fmla="*/ 140862 h 337100"/>
                  <a:gd name="connsiteX29" fmla="*/ 59191 w 327026"/>
                  <a:gd name="connsiteY29" fmla="*/ 157976 h 337100"/>
                  <a:gd name="connsiteX30" fmla="*/ 21046 w 327026"/>
                  <a:gd name="connsiteY30" fmla="*/ 181672 h 337100"/>
                  <a:gd name="connsiteX31" fmla="*/ 35515 w 327026"/>
                  <a:gd name="connsiteY31" fmla="*/ 227748 h 337100"/>
                  <a:gd name="connsiteX32" fmla="*/ 59191 w 327026"/>
                  <a:gd name="connsiteY32" fmla="*/ 190887 h 337100"/>
                  <a:gd name="connsiteX33" fmla="*/ 89444 w 327026"/>
                  <a:gd name="connsiteY33" fmla="*/ 198786 h 337100"/>
                  <a:gd name="connsiteX34" fmla="*/ 122328 w 327026"/>
                  <a:gd name="connsiteY34" fmla="*/ 215900 h 337100"/>
                  <a:gd name="connsiteX35" fmla="*/ 96021 w 327026"/>
                  <a:gd name="connsiteY35" fmla="*/ 248812 h 337100"/>
                  <a:gd name="connsiteX36" fmla="*/ 86814 w 327026"/>
                  <a:gd name="connsiteY36" fmla="*/ 283040 h 337100"/>
                  <a:gd name="connsiteX37" fmla="*/ 160474 w 327026"/>
                  <a:gd name="connsiteY37" fmla="*/ 304103 h 337100"/>
                  <a:gd name="connsiteX38" fmla="*/ 167051 w 327026"/>
                  <a:gd name="connsiteY38" fmla="*/ 302787 h 337100"/>
                  <a:gd name="connsiteX39" fmla="*/ 170997 w 327026"/>
                  <a:gd name="connsiteY39" fmla="*/ 322534 h 337100"/>
                  <a:gd name="connsiteX40" fmla="*/ 160474 w 327026"/>
                  <a:gd name="connsiteY40" fmla="*/ 323850 h 337100"/>
                  <a:gd name="connsiteX41" fmla="*/ 0 w 327026"/>
                  <a:gd name="connsiteY41" fmla="*/ 161925 h 337100"/>
                  <a:gd name="connsiteX42" fmla="*/ 160474 w 327026"/>
                  <a:gd name="connsiteY42" fmla="*/ 0 h 337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27026" h="337100">
                    <a:moveTo>
                      <a:pt x="157951" y="134938"/>
                    </a:moveTo>
                    <a:cubicBezTo>
                      <a:pt x="157951" y="134938"/>
                      <a:pt x="157951" y="134938"/>
                      <a:pt x="327026" y="239958"/>
                    </a:cubicBezTo>
                    <a:cubicBezTo>
                      <a:pt x="327026" y="239958"/>
                      <a:pt x="327026" y="239958"/>
                      <a:pt x="259660" y="254398"/>
                    </a:cubicBezTo>
                    <a:lnTo>
                      <a:pt x="295325" y="305595"/>
                    </a:lnTo>
                    <a:cubicBezTo>
                      <a:pt x="301929" y="316097"/>
                      <a:pt x="300608" y="327911"/>
                      <a:pt x="292683" y="334475"/>
                    </a:cubicBezTo>
                    <a:cubicBezTo>
                      <a:pt x="283436" y="339726"/>
                      <a:pt x="271548" y="337101"/>
                      <a:pt x="263623" y="326599"/>
                    </a:cubicBezTo>
                    <a:cubicBezTo>
                      <a:pt x="263623" y="326599"/>
                      <a:pt x="263623" y="326599"/>
                      <a:pt x="227959" y="275402"/>
                    </a:cubicBezTo>
                    <a:cubicBezTo>
                      <a:pt x="227959" y="275402"/>
                      <a:pt x="227959" y="275402"/>
                      <a:pt x="192294" y="333162"/>
                    </a:cubicBezTo>
                    <a:cubicBezTo>
                      <a:pt x="192294" y="333162"/>
                      <a:pt x="192294" y="333162"/>
                      <a:pt x="153988" y="137564"/>
                    </a:cubicBezTo>
                    <a:cubicBezTo>
                      <a:pt x="153988" y="137564"/>
                      <a:pt x="153988" y="137564"/>
                      <a:pt x="157951" y="134938"/>
                    </a:cubicBezTo>
                    <a:close/>
                    <a:moveTo>
                      <a:pt x="287448" y="96838"/>
                    </a:moveTo>
                    <a:cubicBezTo>
                      <a:pt x="280879" y="99436"/>
                      <a:pt x="272996" y="103332"/>
                      <a:pt x="270368" y="108528"/>
                    </a:cubicBezTo>
                    <a:cubicBezTo>
                      <a:pt x="265113" y="117620"/>
                      <a:pt x="271682" y="143597"/>
                      <a:pt x="280879" y="150092"/>
                    </a:cubicBezTo>
                    <a:cubicBezTo>
                      <a:pt x="292703" y="159184"/>
                      <a:pt x="299272" y="170873"/>
                      <a:pt x="301899" y="182563"/>
                    </a:cubicBezTo>
                    <a:cubicBezTo>
                      <a:pt x="303213" y="176069"/>
                      <a:pt x="303213" y="168276"/>
                      <a:pt x="303213" y="161781"/>
                    </a:cubicBezTo>
                    <a:cubicBezTo>
                      <a:pt x="303213" y="138402"/>
                      <a:pt x="297958" y="116321"/>
                      <a:pt x="287448" y="96838"/>
                    </a:cubicBezTo>
                    <a:close/>
                    <a:moveTo>
                      <a:pt x="160474" y="0"/>
                    </a:moveTo>
                    <a:cubicBezTo>
                      <a:pt x="249918" y="0"/>
                      <a:pt x="322263" y="72405"/>
                      <a:pt x="322263" y="161925"/>
                    </a:cubicBezTo>
                    <a:cubicBezTo>
                      <a:pt x="322263" y="179039"/>
                      <a:pt x="319632" y="196153"/>
                      <a:pt x="314371" y="211951"/>
                    </a:cubicBezTo>
                    <a:cubicBezTo>
                      <a:pt x="314371" y="211951"/>
                      <a:pt x="314371" y="211951"/>
                      <a:pt x="242026" y="165875"/>
                    </a:cubicBezTo>
                    <a:cubicBezTo>
                      <a:pt x="247288" y="157976"/>
                      <a:pt x="257811" y="147444"/>
                      <a:pt x="259126" y="139545"/>
                    </a:cubicBezTo>
                    <a:cubicBezTo>
                      <a:pt x="260441" y="127697"/>
                      <a:pt x="251234" y="97418"/>
                      <a:pt x="244657" y="94785"/>
                    </a:cubicBezTo>
                    <a:cubicBezTo>
                      <a:pt x="238080" y="90836"/>
                      <a:pt x="218350" y="71089"/>
                      <a:pt x="203881" y="63190"/>
                    </a:cubicBezTo>
                    <a:cubicBezTo>
                      <a:pt x="193358" y="57924"/>
                      <a:pt x="188096" y="36861"/>
                      <a:pt x="186781" y="22380"/>
                    </a:cubicBezTo>
                    <a:cubicBezTo>
                      <a:pt x="177574" y="21063"/>
                      <a:pt x="169681" y="19747"/>
                      <a:pt x="160474" y="19747"/>
                    </a:cubicBezTo>
                    <a:cubicBezTo>
                      <a:pt x="128905" y="19747"/>
                      <a:pt x="98652" y="30279"/>
                      <a:pt x="74975" y="48709"/>
                    </a:cubicBezTo>
                    <a:cubicBezTo>
                      <a:pt x="81552" y="59241"/>
                      <a:pt x="93390" y="78988"/>
                      <a:pt x="86814" y="86886"/>
                    </a:cubicBezTo>
                    <a:cubicBezTo>
                      <a:pt x="78921" y="100051"/>
                      <a:pt x="53930" y="100051"/>
                      <a:pt x="53930" y="111899"/>
                    </a:cubicBezTo>
                    <a:cubicBezTo>
                      <a:pt x="53930" y="123747"/>
                      <a:pt x="52614" y="135596"/>
                      <a:pt x="53930" y="140862"/>
                    </a:cubicBezTo>
                    <a:cubicBezTo>
                      <a:pt x="55245" y="146128"/>
                      <a:pt x="69714" y="150077"/>
                      <a:pt x="59191" y="157976"/>
                    </a:cubicBezTo>
                    <a:cubicBezTo>
                      <a:pt x="52614" y="164558"/>
                      <a:pt x="32884" y="175090"/>
                      <a:pt x="21046" y="181672"/>
                    </a:cubicBezTo>
                    <a:cubicBezTo>
                      <a:pt x="22361" y="197470"/>
                      <a:pt x="27622" y="213267"/>
                      <a:pt x="35515" y="227748"/>
                    </a:cubicBezTo>
                    <a:cubicBezTo>
                      <a:pt x="38145" y="219850"/>
                      <a:pt x="49984" y="192204"/>
                      <a:pt x="59191" y="190887"/>
                    </a:cubicBezTo>
                    <a:cubicBezTo>
                      <a:pt x="69714" y="188254"/>
                      <a:pt x="78921" y="185621"/>
                      <a:pt x="89444" y="198786"/>
                    </a:cubicBezTo>
                    <a:cubicBezTo>
                      <a:pt x="99967" y="211951"/>
                      <a:pt x="114436" y="215900"/>
                      <a:pt x="122328" y="215900"/>
                    </a:cubicBezTo>
                    <a:cubicBezTo>
                      <a:pt x="130220" y="215900"/>
                      <a:pt x="121013" y="243546"/>
                      <a:pt x="96021" y="248812"/>
                    </a:cubicBezTo>
                    <a:cubicBezTo>
                      <a:pt x="72345" y="252761"/>
                      <a:pt x="106544" y="283040"/>
                      <a:pt x="86814" y="283040"/>
                    </a:cubicBezTo>
                    <a:cubicBezTo>
                      <a:pt x="109175" y="296204"/>
                      <a:pt x="134167" y="304103"/>
                      <a:pt x="160474" y="304103"/>
                    </a:cubicBezTo>
                    <a:cubicBezTo>
                      <a:pt x="163105" y="304103"/>
                      <a:pt x="165735" y="302787"/>
                      <a:pt x="167051" y="302787"/>
                    </a:cubicBezTo>
                    <a:cubicBezTo>
                      <a:pt x="167051" y="302787"/>
                      <a:pt x="167051" y="302787"/>
                      <a:pt x="170997" y="322534"/>
                    </a:cubicBezTo>
                    <a:cubicBezTo>
                      <a:pt x="168366" y="322534"/>
                      <a:pt x="164420" y="323850"/>
                      <a:pt x="160474" y="323850"/>
                    </a:cubicBezTo>
                    <a:cubicBezTo>
                      <a:pt x="72345" y="323850"/>
                      <a:pt x="0" y="251445"/>
                      <a:pt x="0" y="161925"/>
                    </a:cubicBezTo>
                    <a:cubicBezTo>
                      <a:pt x="0" y="72405"/>
                      <a:pt x="72345" y="0"/>
                      <a:pt x="1604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B509D29-0BF6-45F0-95A3-C4442BB66C0F}"/>
                </a:ext>
              </a:extLst>
            </p:cNvPr>
            <p:cNvGrpSpPr/>
            <p:nvPr/>
          </p:nvGrpSpPr>
          <p:grpSpPr>
            <a:xfrm>
              <a:off x="8998959" y="5767615"/>
              <a:ext cx="506186" cy="506186"/>
              <a:chOff x="6713142" y="5460887"/>
              <a:chExt cx="564243" cy="564243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D2041AD-C1A4-4A6F-B93A-7D14D8EA70EF}"/>
                  </a:ext>
                </a:extLst>
              </p:cNvPr>
              <p:cNvSpPr/>
              <p:nvPr/>
            </p:nvSpPr>
            <p:spPr>
              <a:xfrm>
                <a:off x="6713142" y="5460887"/>
                <a:ext cx="564243" cy="564243"/>
              </a:xfrm>
              <a:prstGeom prst="rect">
                <a:avLst/>
              </a:prstGeom>
              <a:solidFill>
                <a:srgbClr val="394A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椭圆 28">
                <a:extLst>
                  <a:ext uri="{FF2B5EF4-FFF2-40B4-BE49-F238E27FC236}">
                    <a16:creationId xmlns:a16="http://schemas.microsoft.com/office/drawing/2014/main" id="{FF808239-D4DE-4C59-BFA7-BD775079607A}"/>
                  </a:ext>
                </a:extLst>
              </p:cNvPr>
              <p:cNvSpPr/>
              <p:nvPr/>
            </p:nvSpPr>
            <p:spPr>
              <a:xfrm>
                <a:off x="6837806" y="5566389"/>
                <a:ext cx="314914" cy="353238"/>
              </a:xfrm>
              <a:custGeom>
                <a:avLst/>
                <a:gdLst>
                  <a:gd name="connsiteX0" fmla="*/ 199932 w 300038"/>
                  <a:gd name="connsiteY0" fmla="*/ 273051 h 336551"/>
                  <a:gd name="connsiteX1" fmla="*/ 192088 w 300038"/>
                  <a:gd name="connsiteY1" fmla="*/ 280989 h 336551"/>
                  <a:gd name="connsiteX2" fmla="*/ 192088 w 300038"/>
                  <a:gd name="connsiteY2" fmla="*/ 306124 h 336551"/>
                  <a:gd name="connsiteX3" fmla="*/ 199932 w 300038"/>
                  <a:gd name="connsiteY3" fmla="*/ 312739 h 336551"/>
                  <a:gd name="connsiteX4" fmla="*/ 250919 w 300038"/>
                  <a:gd name="connsiteY4" fmla="*/ 312739 h 336551"/>
                  <a:gd name="connsiteX5" fmla="*/ 258763 w 300038"/>
                  <a:gd name="connsiteY5" fmla="*/ 306124 h 336551"/>
                  <a:gd name="connsiteX6" fmla="*/ 258763 w 300038"/>
                  <a:gd name="connsiteY6" fmla="*/ 280989 h 336551"/>
                  <a:gd name="connsiteX7" fmla="*/ 250919 w 300038"/>
                  <a:gd name="connsiteY7" fmla="*/ 273051 h 336551"/>
                  <a:gd name="connsiteX8" fmla="*/ 199932 w 300038"/>
                  <a:gd name="connsiteY8" fmla="*/ 273051 h 336551"/>
                  <a:gd name="connsiteX9" fmla="*/ 101328 w 300038"/>
                  <a:gd name="connsiteY9" fmla="*/ 196851 h 336551"/>
                  <a:gd name="connsiteX10" fmla="*/ 107908 w 300038"/>
                  <a:gd name="connsiteY10" fmla="*/ 196851 h 336551"/>
                  <a:gd name="connsiteX11" fmla="*/ 111856 w 300038"/>
                  <a:gd name="connsiteY11" fmla="*/ 202123 h 336551"/>
                  <a:gd name="connsiteX12" fmla="*/ 128964 w 300038"/>
                  <a:gd name="connsiteY12" fmla="*/ 248250 h 336551"/>
                  <a:gd name="connsiteX13" fmla="*/ 131595 w 300038"/>
                  <a:gd name="connsiteY13" fmla="*/ 239025 h 336551"/>
                  <a:gd name="connsiteX14" fmla="*/ 126332 w 300038"/>
                  <a:gd name="connsiteY14" fmla="*/ 225845 h 336551"/>
                  <a:gd name="connsiteX15" fmla="*/ 127648 w 300038"/>
                  <a:gd name="connsiteY15" fmla="*/ 217938 h 336551"/>
                  <a:gd name="connsiteX16" fmla="*/ 132911 w 300038"/>
                  <a:gd name="connsiteY16" fmla="*/ 215302 h 336551"/>
                  <a:gd name="connsiteX17" fmla="*/ 167126 w 300038"/>
                  <a:gd name="connsiteY17" fmla="*/ 215302 h 336551"/>
                  <a:gd name="connsiteX18" fmla="*/ 172390 w 300038"/>
                  <a:gd name="connsiteY18" fmla="*/ 217938 h 336551"/>
                  <a:gd name="connsiteX19" fmla="*/ 173706 w 300038"/>
                  <a:gd name="connsiteY19" fmla="*/ 225845 h 336551"/>
                  <a:gd name="connsiteX20" fmla="*/ 168442 w 300038"/>
                  <a:gd name="connsiteY20" fmla="*/ 239025 h 336551"/>
                  <a:gd name="connsiteX21" fmla="*/ 171074 w 300038"/>
                  <a:gd name="connsiteY21" fmla="*/ 248250 h 336551"/>
                  <a:gd name="connsiteX22" fmla="*/ 188182 w 300038"/>
                  <a:gd name="connsiteY22" fmla="*/ 202123 h 336551"/>
                  <a:gd name="connsiteX23" fmla="*/ 192130 w 300038"/>
                  <a:gd name="connsiteY23" fmla="*/ 196851 h 336551"/>
                  <a:gd name="connsiteX24" fmla="*/ 198710 w 300038"/>
                  <a:gd name="connsiteY24" fmla="*/ 196851 h 336551"/>
                  <a:gd name="connsiteX25" fmla="*/ 265823 w 300038"/>
                  <a:gd name="connsiteY25" fmla="*/ 224527 h 336551"/>
                  <a:gd name="connsiteX26" fmla="*/ 300038 w 300038"/>
                  <a:gd name="connsiteY26" fmla="*/ 274609 h 336551"/>
                  <a:gd name="connsiteX27" fmla="*/ 300038 w 300038"/>
                  <a:gd name="connsiteY27" fmla="*/ 328643 h 336551"/>
                  <a:gd name="connsiteX28" fmla="*/ 292142 w 300038"/>
                  <a:gd name="connsiteY28" fmla="*/ 336551 h 336551"/>
                  <a:gd name="connsiteX29" fmla="*/ 7896 w 300038"/>
                  <a:gd name="connsiteY29" fmla="*/ 336551 h 336551"/>
                  <a:gd name="connsiteX30" fmla="*/ 0 w 300038"/>
                  <a:gd name="connsiteY30" fmla="*/ 328643 h 336551"/>
                  <a:gd name="connsiteX31" fmla="*/ 0 w 300038"/>
                  <a:gd name="connsiteY31" fmla="*/ 274609 h 336551"/>
                  <a:gd name="connsiteX32" fmla="*/ 34215 w 300038"/>
                  <a:gd name="connsiteY32" fmla="*/ 224527 h 336551"/>
                  <a:gd name="connsiteX33" fmla="*/ 101328 w 300038"/>
                  <a:gd name="connsiteY33" fmla="*/ 196851 h 336551"/>
                  <a:gd name="connsiteX34" fmla="*/ 155328 w 300038"/>
                  <a:gd name="connsiteY34" fmla="*/ 0 h 336551"/>
                  <a:gd name="connsiteX35" fmla="*/ 201775 w 300038"/>
                  <a:gd name="connsiteY35" fmla="*/ 15854 h 336551"/>
                  <a:gd name="connsiteX36" fmla="*/ 223008 w 300038"/>
                  <a:gd name="connsiteY36" fmla="*/ 79268 h 336551"/>
                  <a:gd name="connsiteX37" fmla="*/ 224335 w 300038"/>
                  <a:gd name="connsiteY37" fmla="*/ 93801 h 336551"/>
                  <a:gd name="connsiteX38" fmla="*/ 229643 w 300038"/>
                  <a:gd name="connsiteY38" fmla="*/ 100407 h 336551"/>
                  <a:gd name="connsiteX39" fmla="*/ 232297 w 300038"/>
                  <a:gd name="connsiteY39" fmla="*/ 125508 h 336551"/>
                  <a:gd name="connsiteX40" fmla="*/ 208410 w 300038"/>
                  <a:gd name="connsiteY40" fmla="*/ 151931 h 336551"/>
                  <a:gd name="connsiteX41" fmla="*/ 185850 w 300038"/>
                  <a:gd name="connsiteY41" fmla="*/ 183639 h 336551"/>
                  <a:gd name="connsiteX42" fmla="*/ 172579 w 300038"/>
                  <a:gd name="connsiteY42" fmla="*/ 192887 h 336551"/>
                  <a:gd name="connsiteX43" fmla="*/ 150019 w 300038"/>
                  <a:gd name="connsiteY43" fmla="*/ 196850 h 336551"/>
                  <a:gd name="connsiteX44" fmla="*/ 127459 w 300038"/>
                  <a:gd name="connsiteY44" fmla="*/ 192887 h 336551"/>
                  <a:gd name="connsiteX45" fmla="*/ 114189 w 300038"/>
                  <a:gd name="connsiteY45" fmla="*/ 183639 h 336551"/>
                  <a:gd name="connsiteX46" fmla="*/ 91629 w 300038"/>
                  <a:gd name="connsiteY46" fmla="*/ 151931 h 336551"/>
                  <a:gd name="connsiteX47" fmla="*/ 67742 w 300038"/>
                  <a:gd name="connsiteY47" fmla="*/ 125508 h 336551"/>
                  <a:gd name="connsiteX48" fmla="*/ 70396 w 300038"/>
                  <a:gd name="connsiteY48" fmla="*/ 100407 h 336551"/>
                  <a:gd name="connsiteX49" fmla="*/ 75704 w 300038"/>
                  <a:gd name="connsiteY49" fmla="*/ 93801 h 336551"/>
                  <a:gd name="connsiteX50" fmla="*/ 77031 w 300038"/>
                  <a:gd name="connsiteY50" fmla="*/ 85874 h 336551"/>
                  <a:gd name="connsiteX51" fmla="*/ 74377 w 300038"/>
                  <a:gd name="connsiteY51" fmla="*/ 50203 h 336551"/>
                  <a:gd name="connsiteX52" fmla="*/ 103572 w 300038"/>
                  <a:gd name="connsiteY52" fmla="*/ 27744 h 336551"/>
                  <a:gd name="connsiteX53" fmla="*/ 119497 w 300038"/>
                  <a:gd name="connsiteY53" fmla="*/ 10569 h 336551"/>
                  <a:gd name="connsiteX54" fmla="*/ 155328 w 300038"/>
                  <a:gd name="connsiteY54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00038" h="336551">
                    <a:moveTo>
                      <a:pt x="199932" y="273051"/>
                    </a:moveTo>
                    <a:cubicBezTo>
                      <a:pt x="194703" y="273051"/>
                      <a:pt x="192088" y="277020"/>
                      <a:pt x="192088" y="280989"/>
                    </a:cubicBezTo>
                    <a:cubicBezTo>
                      <a:pt x="192088" y="306124"/>
                      <a:pt x="192088" y="306124"/>
                      <a:pt x="192088" y="306124"/>
                    </a:cubicBezTo>
                    <a:cubicBezTo>
                      <a:pt x="192088" y="310093"/>
                      <a:pt x="194703" y="312739"/>
                      <a:pt x="199932" y="312739"/>
                    </a:cubicBezTo>
                    <a:cubicBezTo>
                      <a:pt x="250919" y="312739"/>
                      <a:pt x="250919" y="312739"/>
                      <a:pt x="250919" y="312739"/>
                    </a:cubicBezTo>
                    <a:cubicBezTo>
                      <a:pt x="254841" y="312739"/>
                      <a:pt x="258763" y="310093"/>
                      <a:pt x="258763" y="306124"/>
                    </a:cubicBezTo>
                    <a:lnTo>
                      <a:pt x="258763" y="280989"/>
                    </a:lnTo>
                    <a:cubicBezTo>
                      <a:pt x="258763" y="277020"/>
                      <a:pt x="254841" y="273051"/>
                      <a:pt x="250919" y="273051"/>
                    </a:cubicBezTo>
                    <a:cubicBezTo>
                      <a:pt x="199932" y="273051"/>
                      <a:pt x="199932" y="273051"/>
                      <a:pt x="199932" y="273051"/>
                    </a:cubicBezTo>
                    <a:close/>
                    <a:moveTo>
                      <a:pt x="101328" y="196851"/>
                    </a:moveTo>
                    <a:cubicBezTo>
                      <a:pt x="103960" y="196851"/>
                      <a:pt x="105276" y="196851"/>
                      <a:pt x="107908" y="196851"/>
                    </a:cubicBezTo>
                    <a:cubicBezTo>
                      <a:pt x="109224" y="198169"/>
                      <a:pt x="110540" y="199487"/>
                      <a:pt x="111856" y="202123"/>
                    </a:cubicBezTo>
                    <a:cubicBezTo>
                      <a:pt x="128964" y="248250"/>
                      <a:pt x="128964" y="248250"/>
                      <a:pt x="128964" y="248250"/>
                    </a:cubicBezTo>
                    <a:cubicBezTo>
                      <a:pt x="131595" y="239025"/>
                      <a:pt x="131595" y="239025"/>
                      <a:pt x="131595" y="239025"/>
                    </a:cubicBezTo>
                    <a:cubicBezTo>
                      <a:pt x="126332" y="225845"/>
                      <a:pt x="126332" y="225845"/>
                      <a:pt x="126332" y="225845"/>
                    </a:cubicBezTo>
                    <a:cubicBezTo>
                      <a:pt x="125016" y="223209"/>
                      <a:pt x="126332" y="220574"/>
                      <a:pt x="127648" y="217938"/>
                    </a:cubicBezTo>
                    <a:cubicBezTo>
                      <a:pt x="128964" y="216620"/>
                      <a:pt x="131595" y="215302"/>
                      <a:pt x="132911" y="215302"/>
                    </a:cubicBezTo>
                    <a:cubicBezTo>
                      <a:pt x="167126" y="215302"/>
                      <a:pt x="167126" y="215302"/>
                      <a:pt x="167126" y="215302"/>
                    </a:cubicBezTo>
                    <a:cubicBezTo>
                      <a:pt x="168442" y="215302"/>
                      <a:pt x="171074" y="216620"/>
                      <a:pt x="172390" y="217938"/>
                    </a:cubicBezTo>
                    <a:cubicBezTo>
                      <a:pt x="173706" y="220574"/>
                      <a:pt x="175022" y="223209"/>
                      <a:pt x="173706" y="225845"/>
                    </a:cubicBezTo>
                    <a:cubicBezTo>
                      <a:pt x="168442" y="239025"/>
                      <a:pt x="168442" y="239025"/>
                      <a:pt x="168442" y="239025"/>
                    </a:cubicBezTo>
                    <a:cubicBezTo>
                      <a:pt x="171074" y="248250"/>
                      <a:pt x="171074" y="248250"/>
                      <a:pt x="171074" y="248250"/>
                    </a:cubicBezTo>
                    <a:cubicBezTo>
                      <a:pt x="188182" y="202123"/>
                      <a:pt x="188182" y="202123"/>
                      <a:pt x="188182" y="202123"/>
                    </a:cubicBezTo>
                    <a:cubicBezTo>
                      <a:pt x="189498" y="199487"/>
                      <a:pt x="190814" y="198169"/>
                      <a:pt x="192130" y="196851"/>
                    </a:cubicBezTo>
                    <a:cubicBezTo>
                      <a:pt x="194762" y="196851"/>
                      <a:pt x="196078" y="196851"/>
                      <a:pt x="198710" y="196851"/>
                    </a:cubicBezTo>
                    <a:cubicBezTo>
                      <a:pt x="265823" y="224527"/>
                      <a:pt x="265823" y="224527"/>
                      <a:pt x="265823" y="224527"/>
                    </a:cubicBezTo>
                    <a:cubicBezTo>
                      <a:pt x="286879" y="232435"/>
                      <a:pt x="300038" y="252204"/>
                      <a:pt x="300038" y="274609"/>
                    </a:cubicBezTo>
                    <a:cubicBezTo>
                      <a:pt x="300038" y="328643"/>
                      <a:pt x="300038" y="328643"/>
                      <a:pt x="300038" y="328643"/>
                    </a:cubicBezTo>
                    <a:cubicBezTo>
                      <a:pt x="300038" y="332597"/>
                      <a:pt x="296090" y="336551"/>
                      <a:pt x="292142" y="336551"/>
                    </a:cubicBezTo>
                    <a:cubicBezTo>
                      <a:pt x="7896" y="336551"/>
                      <a:pt x="7896" y="336551"/>
                      <a:pt x="7896" y="336551"/>
                    </a:cubicBezTo>
                    <a:cubicBezTo>
                      <a:pt x="3948" y="336551"/>
                      <a:pt x="0" y="332597"/>
                      <a:pt x="0" y="328643"/>
                    </a:cubicBezTo>
                    <a:cubicBezTo>
                      <a:pt x="0" y="274609"/>
                      <a:pt x="0" y="274609"/>
                      <a:pt x="0" y="274609"/>
                    </a:cubicBezTo>
                    <a:cubicBezTo>
                      <a:pt x="0" y="252204"/>
                      <a:pt x="13159" y="232435"/>
                      <a:pt x="34215" y="224527"/>
                    </a:cubicBezTo>
                    <a:cubicBezTo>
                      <a:pt x="101328" y="196851"/>
                      <a:pt x="101328" y="196851"/>
                      <a:pt x="101328" y="196851"/>
                    </a:cubicBezTo>
                    <a:close/>
                    <a:moveTo>
                      <a:pt x="155328" y="0"/>
                    </a:moveTo>
                    <a:cubicBezTo>
                      <a:pt x="171252" y="0"/>
                      <a:pt x="187177" y="5285"/>
                      <a:pt x="201775" y="15854"/>
                    </a:cubicBezTo>
                    <a:cubicBezTo>
                      <a:pt x="225662" y="34350"/>
                      <a:pt x="223008" y="72663"/>
                      <a:pt x="223008" y="79268"/>
                    </a:cubicBezTo>
                    <a:cubicBezTo>
                      <a:pt x="223008" y="84553"/>
                      <a:pt x="224335" y="89838"/>
                      <a:pt x="224335" y="93801"/>
                    </a:cubicBezTo>
                    <a:cubicBezTo>
                      <a:pt x="225662" y="95122"/>
                      <a:pt x="228316" y="96443"/>
                      <a:pt x="229643" y="100407"/>
                    </a:cubicBezTo>
                    <a:cubicBezTo>
                      <a:pt x="234951" y="107012"/>
                      <a:pt x="234951" y="114939"/>
                      <a:pt x="232297" y="125508"/>
                    </a:cubicBezTo>
                    <a:cubicBezTo>
                      <a:pt x="226989" y="146647"/>
                      <a:pt x="215045" y="150610"/>
                      <a:pt x="208410" y="151931"/>
                    </a:cubicBezTo>
                    <a:cubicBezTo>
                      <a:pt x="204429" y="159858"/>
                      <a:pt x="195139" y="175712"/>
                      <a:pt x="185850" y="183639"/>
                    </a:cubicBezTo>
                    <a:cubicBezTo>
                      <a:pt x="183196" y="187602"/>
                      <a:pt x="177888" y="190244"/>
                      <a:pt x="172579" y="192887"/>
                    </a:cubicBezTo>
                    <a:cubicBezTo>
                      <a:pt x="164617" y="195529"/>
                      <a:pt x="157982" y="196850"/>
                      <a:pt x="150019" y="196850"/>
                    </a:cubicBezTo>
                    <a:cubicBezTo>
                      <a:pt x="142057" y="196850"/>
                      <a:pt x="135422" y="195529"/>
                      <a:pt x="127459" y="192887"/>
                    </a:cubicBezTo>
                    <a:cubicBezTo>
                      <a:pt x="122151" y="190244"/>
                      <a:pt x="116843" y="187602"/>
                      <a:pt x="114189" y="183639"/>
                    </a:cubicBezTo>
                    <a:cubicBezTo>
                      <a:pt x="104900" y="175712"/>
                      <a:pt x="95610" y="159858"/>
                      <a:pt x="91629" y="151931"/>
                    </a:cubicBezTo>
                    <a:cubicBezTo>
                      <a:pt x="84994" y="150610"/>
                      <a:pt x="73050" y="146647"/>
                      <a:pt x="67742" y="125508"/>
                    </a:cubicBezTo>
                    <a:cubicBezTo>
                      <a:pt x="65088" y="114939"/>
                      <a:pt x="65088" y="107012"/>
                      <a:pt x="70396" y="100407"/>
                    </a:cubicBezTo>
                    <a:cubicBezTo>
                      <a:pt x="71723" y="96443"/>
                      <a:pt x="74377" y="95122"/>
                      <a:pt x="75704" y="93801"/>
                    </a:cubicBezTo>
                    <a:cubicBezTo>
                      <a:pt x="75704" y="91159"/>
                      <a:pt x="75704" y="88516"/>
                      <a:pt x="77031" y="85874"/>
                    </a:cubicBezTo>
                    <a:cubicBezTo>
                      <a:pt x="73050" y="80590"/>
                      <a:pt x="67742" y="68699"/>
                      <a:pt x="74377" y="50203"/>
                    </a:cubicBezTo>
                    <a:cubicBezTo>
                      <a:pt x="81013" y="30386"/>
                      <a:pt x="95610" y="27744"/>
                      <a:pt x="103572" y="27744"/>
                    </a:cubicBezTo>
                    <a:cubicBezTo>
                      <a:pt x="106227" y="22459"/>
                      <a:pt x="111535" y="17175"/>
                      <a:pt x="119497" y="10569"/>
                    </a:cubicBezTo>
                    <a:cubicBezTo>
                      <a:pt x="128786" y="3963"/>
                      <a:pt x="142057" y="0"/>
                      <a:pt x="1553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8">
              <a:extLst>
                <a:ext uri="{FF2B5EF4-FFF2-40B4-BE49-F238E27FC236}">
                  <a16:creationId xmlns:a16="http://schemas.microsoft.com/office/drawing/2014/main" id="{6C3C44DF-43E1-441A-A1F4-5954D38BF992}"/>
                </a:ext>
              </a:extLst>
            </p:cNvPr>
            <p:cNvSpPr txBox="1"/>
            <p:nvPr/>
          </p:nvSpPr>
          <p:spPr>
            <a:xfrm>
              <a:off x="9811602" y="5836042"/>
              <a:ext cx="1567259" cy="3922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80E26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汇报人：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80E26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PPT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0E26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9">
              <a:extLst>
                <a:ext uri="{FF2B5EF4-FFF2-40B4-BE49-F238E27FC236}">
                  <a16:creationId xmlns:a16="http://schemas.microsoft.com/office/drawing/2014/main" id="{28FF40E7-7C69-4826-898D-65F7C89CD590}"/>
                </a:ext>
              </a:extLst>
            </p:cNvPr>
            <p:cNvSpPr txBox="1"/>
            <p:nvPr/>
          </p:nvSpPr>
          <p:spPr>
            <a:xfrm>
              <a:off x="6778716" y="5836042"/>
              <a:ext cx="1859914" cy="3922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80E26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时间：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80E26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2020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0E26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FDE121C-9719-4D3B-806D-80AF41C485AD}"/>
              </a:ext>
            </a:extLst>
          </p:cNvPr>
          <p:cNvCxnSpPr>
            <a:cxnSpLocks/>
          </p:cNvCxnSpPr>
          <p:nvPr/>
        </p:nvCxnSpPr>
        <p:spPr>
          <a:xfrm flipH="1">
            <a:off x="6726441" y="3564757"/>
            <a:ext cx="3355261" cy="0"/>
          </a:xfrm>
          <a:prstGeom prst="line">
            <a:avLst/>
          </a:prstGeom>
          <a:ln>
            <a:solidFill>
              <a:srgbClr val="FF92A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32 年轻的爱(Young Love)">
            <a:hlinkClick r:id="" action="ppaction://media"/>
            <a:extLst>
              <a:ext uri="{FF2B5EF4-FFF2-40B4-BE49-F238E27FC236}">
                <a16:creationId xmlns:a16="http://schemas.microsoft.com/office/drawing/2014/main" id="{A059C7B8-E842-486D-A0A4-3354206038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5626" y="-5444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46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Freeform 47"/>
          <p:cNvSpPr>
            <a:spLocks noEditPoints="1"/>
          </p:cNvSpPr>
          <p:nvPr/>
        </p:nvSpPr>
        <p:spPr>
          <a:xfrm>
            <a:off x="2368728" y="2192531"/>
            <a:ext cx="8333139" cy="2825981"/>
          </a:xfrm>
          <a:custGeom>
            <a:avLst/>
            <a:gdLst>
              <a:gd name="txL" fmla="*/ 0 w 3426"/>
              <a:gd name="txT" fmla="*/ 0 h 1232"/>
              <a:gd name="txR" fmla="*/ 3426 w 3426"/>
              <a:gd name="txB" fmla="*/ 1232 h 123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33797" name="KSO_GT6"/>
          <p:cNvSpPr/>
          <p:nvPr/>
        </p:nvSpPr>
        <p:spPr>
          <a:xfrm>
            <a:off x="7072488" y="4897856"/>
            <a:ext cx="1306293" cy="76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善念</a:t>
            </a:r>
          </a:p>
        </p:txBody>
      </p:sp>
      <p:sp>
        <p:nvSpPr>
          <p:cNvPr id="33798" name="KSO_GT5"/>
          <p:cNvSpPr/>
          <p:nvPr/>
        </p:nvSpPr>
        <p:spPr>
          <a:xfrm>
            <a:off x="5351639" y="4897856"/>
            <a:ext cx="1306293" cy="76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同理心</a:t>
            </a:r>
          </a:p>
        </p:txBody>
      </p:sp>
      <p:sp>
        <p:nvSpPr>
          <p:cNvPr id="33799" name="KSO_GT4"/>
          <p:cNvSpPr/>
          <p:nvPr/>
        </p:nvSpPr>
        <p:spPr>
          <a:xfrm>
            <a:off x="3626029" y="4897857"/>
            <a:ext cx="1307816" cy="765179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成就</a:t>
            </a:r>
          </a:p>
        </p:txBody>
      </p:sp>
      <p:sp>
        <p:nvSpPr>
          <p:cNvPr id="33800" name="KSO_GT3"/>
          <p:cNvSpPr/>
          <p:nvPr/>
        </p:nvSpPr>
        <p:spPr>
          <a:xfrm>
            <a:off x="7072488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驾驭</a:t>
            </a:r>
          </a:p>
        </p:txBody>
      </p:sp>
      <p:sp>
        <p:nvSpPr>
          <p:cNvPr id="33801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自我认知</a:t>
            </a:r>
          </a:p>
        </p:txBody>
      </p:sp>
      <p:sp>
        <p:nvSpPr>
          <p:cNvPr id="33802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专注</a:t>
            </a:r>
            <a:endParaRPr lang="zh-CN" altLang="en-US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33803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自我认知</a:t>
            </a:r>
          </a:p>
        </p:txBody>
      </p:sp>
      <p:sp>
        <p:nvSpPr>
          <p:cNvPr id="33804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专注</a:t>
            </a:r>
            <a:endParaRPr lang="zh-CN" altLang="en-US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33805" name="KSO_GT3"/>
          <p:cNvSpPr/>
          <p:nvPr/>
        </p:nvSpPr>
        <p:spPr>
          <a:xfrm>
            <a:off x="7072488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驾驭</a:t>
            </a:r>
          </a:p>
        </p:txBody>
      </p:sp>
      <p:sp>
        <p:nvSpPr>
          <p:cNvPr id="33806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自我认知</a:t>
            </a:r>
          </a:p>
        </p:txBody>
      </p:sp>
      <p:sp>
        <p:nvSpPr>
          <p:cNvPr id="33807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专注</a:t>
            </a:r>
            <a:endParaRPr lang="zh-CN" altLang="en-US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33808" name="KSO_GT4"/>
          <p:cNvSpPr/>
          <p:nvPr/>
        </p:nvSpPr>
        <p:spPr>
          <a:xfrm>
            <a:off x="3626029" y="4897857"/>
            <a:ext cx="1307816" cy="765179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成就</a:t>
            </a:r>
          </a:p>
        </p:txBody>
      </p:sp>
      <p:sp>
        <p:nvSpPr>
          <p:cNvPr id="33809" name="KSO_GT3"/>
          <p:cNvSpPr/>
          <p:nvPr/>
        </p:nvSpPr>
        <p:spPr>
          <a:xfrm>
            <a:off x="7072488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驾驭</a:t>
            </a:r>
          </a:p>
        </p:txBody>
      </p:sp>
      <p:sp>
        <p:nvSpPr>
          <p:cNvPr id="33810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自我认知</a:t>
            </a:r>
          </a:p>
        </p:txBody>
      </p:sp>
      <p:sp>
        <p:nvSpPr>
          <p:cNvPr id="33811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专注</a:t>
            </a:r>
            <a:endParaRPr lang="zh-CN" altLang="en-US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33812" name="KSO_GT5"/>
          <p:cNvSpPr/>
          <p:nvPr/>
        </p:nvSpPr>
        <p:spPr>
          <a:xfrm>
            <a:off x="5351639" y="4897856"/>
            <a:ext cx="1306293" cy="76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同理心</a:t>
            </a:r>
          </a:p>
        </p:txBody>
      </p:sp>
      <p:sp>
        <p:nvSpPr>
          <p:cNvPr id="33813" name="KSO_GT4"/>
          <p:cNvSpPr/>
          <p:nvPr/>
        </p:nvSpPr>
        <p:spPr>
          <a:xfrm>
            <a:off x="3626029" y="4897857"/>
            <a:ext cx="1307816" cy="765179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成就</a:t>
            </a:r>
          </a:p>
        </p:txBody>
      </p:sp>
      <p:sp>
        <p:nvSpPr>
          <p:cNvPr id="33814" name="KSO_GT3"/>
          <p:cNvSpPr/>
          <p:nvPr/>
        </p:nvSpPr>
        <p:spPr>
          <a:xfrm>
            <a:off x="7072488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驾驭</a:t>
            </a:r>
          </a:p>
        </p:txBody>
      </p:sp>
      <p:sp>
        <p:nvSpPr>
          <p:cNvPr id="33815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自我认知</a:t>
            </a:r>
          </a:p>
        </p:txBody>
      </p:sp>
      <p:sp>
        <p:nvSpPr>
          <p:cNvPr id="33816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专注</a:t>
            </a:r>
            <a:endParaRPr lang="zh-CN" altLang="en-US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33817" name="KSO_GT6"/>
          <p:cNvSpPr/>
          <p:nvPr/>
        </p:nvSpPr>
        <p:spPr>
          <a:xfrm>
            <a:off x="7072488" y="4897856"/>
            <a:ext cx="1306293" cy="76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善念</a:t>
            </a:r>
          </a:p>
        </p:txBody>
      </p:sp>
      <p:sp>
        <p:nvSpPr>
          <p:cNvPr id="33818" name="KSO_GT5"/>
          <p:cNvSpPr/>
          <p:nvPr/>
        </p:nvSpPr>
        <p:spPr>
          <a:xfrm>
            <a:off x="5351639" y="4897856"/>
            <a:ext cx="1306293" cy="76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同理心</a:t>
            </a:r>
          </a:p>
        </p:txBody>
      </p:sp>
      <p:sp>
        <p:nvSpPr>
          <p:cNvPr id="33819" name="KSO_GT4"/>
          <p:cNvSpPr/>
          <p:nvPr/>
        </p:nvSpPr>
        <p:spPr>
          <a:xfrm>
            <a:off x="3626029" y="4897857"/>
            <a:ext cx="1307816" cy="765179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成就</a:t>
            </a:r>
          </a:p>
        </p:txBody>
      </p:sp>
      <p:sp>
        <p:nvSpPr>
          <p:cNvPr id="33820" name="KSO_GT3"/>
          <p:cNvSpPr/>
          <p:nvPr/>
        </p:nvSpPr>
        <p:spPr>
          <a:xfrm>
            <a:off x="7072488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驾驭</a:t>
            </a:r>
          </a:p>
        </p:txBody>
      </p:sp>
      <p:sp>
        <p:nvSpPr>
          <p:cNvPr id="33821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自我认知</a:t>
            </a:r>
          </a:p>
        </p:txBody>
      </p:sp>
      <p:sp>
        <p:nvSpPr>
          <p:cNvPr id="33822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专注</a:t>
            </a:r>
          </a:p>
        </p:txBody>
      </p:sp>
      <p:sp>
        <p:nvSpPr>
          <p:cNvPr id="33823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自我认知</a:t>
            </a:r>
          </a:p>
        </p:txBody>
      </p:sp>
      <p:sp>
        <p:nvSpPr>
          <p:cNvPr id="33824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专注</a:t>
            </a:r>
          </a:p>
        </p:txBody>
      </p:sp>
      <p:sp>
        <p:nvSpPr>
          <p:cNvPr id="33825" name="KSO_GT3"/>
          <p:cNvSpPr/>
          <p:nvPr/>
        </p:nvSpPr>
        <p:spPr>
          <a:xfrm>
            <a:off x="7072488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驾驭</a:t>
            </a:r>
          </a:p>
        </p:txBody>
      </p:sp>
      <p:sp>
        <p:nvSpPr>
          <p:cNvPr id="33826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自我认知</a:t>
            </a:r>
          </a:p>
        </p:txBody>
      </p:sp>
      <p:sp>
        <p:nvSpPr>
          <p:cNvPr id="33827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专注</a:t>
            </a:r>
          </a:p>
        </p:txBody>
      </p:sp>
      <p:sp>
        <p:nvSpPr>
          <p:cNvPr id="33828" name="KSO_GT6"/>
          <p:cNvSpPr/>
          <p:nvPr/>
        </p:nvSpPr>
        <p:spPr>
          <a:xfrm>
            <a:off x="7072488" y="4897856"/>
            <a:ext cx="1306293" cy="76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善念</a:t>
            </a:r>
          </a:p>
        </p:txBody>
      </p:sp>
      <p:sp>
        <p:nvSpPr>
          <p:cNvPr id="33829" name="KSO_GT3"/>
          <p:cNvSpPr/>
          <p:nvPr/>
        </p:nvSpPr>
        <p:spPr>
          <a:xfrm>
            <a:off x="7072488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驾驭</a:t>
            </a:r>
          </a:p>
        </p:txBody>
      </p:sp>
      <p:sp>
        <p:nvSpPr>
          <p:cNvPr id="33830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自我认知</a:t>
            </a:r>
          </a:p>
        </p:txBody>
      </p:sp>
      <p:sp>
        <p:nvSpPr>
          <p:cNvPr id="33831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专注</a:t>
            </a:r>
          </a:p>
        </p:txBody>
      </p:sp>
      <p:sp>
        <p:nvSpPr>
          <p:cNvPr id="33832" name="KSO_GT5"/>
          <p:cNvSpPr/>
          <p:nvPr/>
        </p:nvSpPr>
        <p:spPr>
          <a:xfrm>
            <a:off x="5351639" y="4897856"/>
            <a:ext cx="1306293" cy="76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同理心</a:t>
            </a:r>
          </a:p>
        </p:txBody>
      </p:sp>
      <p:sp>
        <p:nvSpPr>
          <p:cNvPr id="33833" name="KSO_GT6"/>
          <p:cNvSpPr/>
          <p:nvPr/>
        </p:nvSpPr>
        <p:spPr>
          <a:xfrm>
            <a:off x="7072488" y="4897856"/>
            <a:ext cx="1306293" cy="76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善念</a:t>
            </a:r>
          </a:p>
        </p:txBody>
      </p:sp>
      <p:sp>
        <p:nvSpPr>
          <p:cNvPr id="33834" name="KSO_GT3"/>
          <p:cNvSpPr/>
          <p:nvPr/>
        </p:nvSpPr>
        <p:spPr>
          <a:xfrm>
            <a:off x="7072488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驾驭</a:t>
            </a:r>
          </a:p>
        </p:txBody>
      </p:sp>
      <p:sp>
        <p:nvSpPr>
          <p:cNvPr id="33835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自我认知</a:t>
            </a:r>
          </a:p>
        </p:txBody>
      </p:sp>
      <p:sp>
        <p:nvSpPr>
          <p:cNvPr id="33836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专注</a:t>
            </a:r>
          </a:p>
        </p:txBody>
      </p:sp>
      <p:sp>
        <p:nvSpPr>
          <p:cNvPr id="33837" name="KSO_GT4"/>
          <p:cNvSpPr/>
          <p:nvPr/>
        </p:nvSpPr>
        <p:spPr>
          <a:xfrm>
            <a:off x="3626029" y="4897857"/>
            <a:ext cx="1307816" cy="765179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3838" name="KSO_GT5"/>
          <p:cNvSpPr/>
          <p:nvPr/>
        </p:nvSpPr>
        <p:spPr>
          <a:xfrm>
            <a:off x="5351639" y="4897856"/>
            <a:ext cx="1306293" cy="76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3839" name="KSO_GT6"/>
          <p:cNvSpPr/>
          <p:nvPr/>
        </p:nvSpPr>
        <p:spPr>
          <a:xfrm>
            <a:off x="7072488" y="4897856"/>
            <a:ext cx="1306293" cy="76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3840" name="KSO_GT3"/>
          <p:cNvSpPr/>
          <p:nvPr/>
        </p:nvSpPr>
        <p:spPr>
          <a:xfrm>
            <a:off x="7072488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3841" name="KSO_GT2"/>
          <p:cNvSpPr/>
          <p:nvPr/>
        </p:nvSpPr>
        <p:spPr>
          <a:xfrm>
            <a:off x="5351639" y="1419707"/>
            <a:ext cx="1306293" cy="766704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3842" name="KSO_GT1"/>
          <p:cNvSpPr/>
          <p:nvPr/>
        </p:nvSpPr>
        <p:spPr>
          <a:xfrm>
            <a:off x="3626029" y="1419708"/>
            <a:ext cx="1307816" cy="766703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49" name="išľíďè">
            <a:extLst>
              <a:ext uri="{FF2B5EF4-FFF2-40B4-BE49-F238E27FC236}">
                <a16:creationId xmlns:a16="http://schemas.microsoft.com/office/drawing/2014/main" id="{B11FD705-F6CF-401B-8703-10167369C0DA}"/>
              </a:ext>
            </a:extLst>
          </p:cNvPr>
          <p:cNvSpPr/>
          <p:nvPr/>
        </p:nvSpPr>
        <p:spPr bwMode="auto">
          <a:xfrm>
            <a:off x="1124729" y="1373911"/>
            <a:ext cx="1886153" cy="104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0" name="išľíďè">
            <a:extLst>
              <a:ext uri="{FF2B5EF4-FFF2-40B4-BE49-F238E27FC236}">
                <a16:creationId xmlns:a16="http://schemas.microsoft.com/office/drawing/2014/main" id="{D53FD193-7736-4617-9002-6C56F597C90E}"/>
              </a:ext>
            </a:extLst>
          </p:cNvPr>
          <p:cNvSpPr/>
          <p:nvPr/>
        </p:nvSpPr>
        <p:spPr bwMode="auto">
          <a:xfrm>
            <a:off x="916622" y="5037456"/>
            <a:ext cx="1886153" cy="104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1" name="išľíďè">
            <a:extLst>
              <a:ext uri="{FF2B5EF4-FFF2-40B4-BE49-F238E27FC236}">
                <a16:creationId xmlns:a16="http://schemas.microsoft.com/office/drawing/2014/main" id="{5BCDFFC2-2E8D-4730-8682-1660317D70CE}"/>
              </a:ext>
            </a:extLst>
          </p:cNvPr>
          <p:cNvSpPr/>
          <p:nvPr/>
        </p:nvSpPr>
        <p:spPr bwMode="auto">
          <a:xfrm>
            <a:off x="8880195" y="1371307"/>
            <a:ext cx="1886153" cy="104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2" name="išľíďè">
            <a:extLst>
              <a:ext uri="{FF2B5EF4-FFF2-40B4-BE49-F238E27FC236}">
                <a16:creationId xmlns:a16="http://schemas.microsoft.com/office/drawing/2014/main" id="{910E7F17-D03F-4F51-81C7-9BC2EB729CD3}"/>
              </a:ext>
            </a:extLst>
          </p:cNvPr>
          <p:cNvSpPr/>
          <p:nvPr/>
        </p:nvSpPr>
        <p:spPr bwMode="auto">
          <a:xfrm>
            <a:off x="9034180" y="4821392"/>
            <a:ext cx="1886153" cy="104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E6DF3CB9-26FE-4CEB-ABC7-FB623AB6BE9C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4" name="iSlíďè">
            <a:extLst>
              <a:ext uri="{FF2B5EF4-FFF2-40B4-BE49-F238E27FC236}">
                <a16:creationId xmlns:a16="http://schemas.microsoft.com/office/drawing/2014/main" id="{BD29D0BC-BB95-4FD3-BFFF-C7C89595B77C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33162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prism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D950B3E-91B9-4F57-99E6-3FFB670867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71"/>
          <a:stretch/>
        </p:blipFill>
        <p:spPr>
          <a:xfrm>
            <a:off x="-155625" y="11150"/>
            <a:ext cx="8195653" cy="68430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4952E00-FFC1-46DE-9B44-6DC5E2B318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8"/>
          <a:stretch/>
        </p:blipFill>
        <p:spPr>
          <a:xfrm>
            <a:off x="8040029" y="14941"/>
            <a:ext cx="4180621" cy="6843059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B8E84E0-2ADD-4F90-AB9D-5FCDBD5E7156}"/>
              </a:ext>
            </a:extLst>
          </p:cNvPr>
          <p:cNvSpPr/>
          <p:nvPr/>
        </p:nvSpPr>
        <p:spPr>
          <a:xfrm>
            <a:off x="5210112" y="3774247"/>
            <a:ext cx="3167149" cy="29456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1314" spc="788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COMPANY PROFILE</a:t>
            </a: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C853BD7A-C2B9-4A3E-841F-250245732EE1}"/>
              </a:ext>
            </a:extLst>
          </p:cNvPr>
          <p:cNvSpPr txBox="1"/>
          <p:nvPr/>
        </p:nvSpPr>
        <p:spPr>
          <a:xfrm>
            <a:off x="4534830" y="4068815"/>
            <a:ext cx="4676475" cy="98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31"/>
              </a:lnSpc>
            </a:pPr>
            <a:r>
              <a:rPr 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Entrepreneurial activities differ substantially depending on the type of organization and creativity involved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E0F7DDD-792F-4AD8-9D5A-A7E246D1FE3D}"/>
              </a:ext>
            </a:extLst>
          </p:cNvPr>
          <p:cNvGrpSpPr/>
          <p:nvPr/>
        </p:nvGrpSpPr>
        <p:grpSpPr>
          <a:xfrm>
            <a:off x="4866739" y="467975"/>
            <a:ext cx="4828623" cy="3255609"/>
            <a:chOff x="228836" y="476232"/>
            <a:chExt cx="3621467" cy="2441708"/>
          </a:xfrm>
          <a:solidFill>
            <a:srgbClr val="01969C"/>
          </a:solidFill>
        </p:grpSpPr>
        <p:sp>
          <p:nvSpPr>
            <p:cNvPr id="12" name="Hexagon 8">
              <a:extLst>
                <a:ext uri="{FF2B5EF4-FFF2-40B4-BE49-F238E27FC236}">
                  <a16:creationId xmlns:a16="http://schemas.microsoft.com/office/drawing/2014/main" id="{1CB1BA24-28C8-4AD3-B797-582957B87EDF}"/>
                </a:ext>
              </a:extLst>
            </p:cNvPr>
            <p:cNvSpPr/>
            <p:nvPr/>
          </p:nvSpPr>
          <p:spPr bwMode="auto">
            <a:xfrm rot="5400000">
              <a:off x="2577660" y="405852"/>
              <a:ext cx="1202264" cy="1343023"/>
            </a:xfrm>
            <a:prstGeom prst="hexagon">
              <a:avLst/>
            </a:prstGeom>
            <a:noFill/>
            <a:ln w="57150">
              <a:noFill/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03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BFE8EA98-1655-4598-AC75-9708086F3655}"/>
                </a:ext>
              </a:extLst>
            </p:cNvPr>
            <p:cNvSpPr txBox="1"/>
            <p:nvPr/>
          </p:nvSpPr>
          <p:spPr bwMode="auto">
            <a:xfrm>
              <a:off x="228836" y="2487268"/>
              <a:ext cx="2890420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</a:t>
              </a:r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924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>
            <a:cxnSpLocks noChangeShapeType="1"/>
          </p:cNvCxnSpPr>
          <p:nvPr/>
        </p:nvCxnSpPr>
        <p:spPr bwMode="auto">
          <a:xfrm flipV="1">
            <a:off x="2015617" y="1701275"/>
            <a:ext cx="0" cy="4477485"/>
          </a:xfrm>
          <a:prstGeom prst="straightConnector1">
            <a:avLst/>
          </a:prstGeom>
          <a:noFill/>
          <a:ln w="9525" algn="ctr">
            <a:solidFill>
              <a:schemeClr val="accent1"/>
            </a:solidFill>
            <a:round/>
            <a:headEnd/>
            <a:tailEnd type="triangle" w="med" len="med"/>
          </a:ln>
        </p:spPr>
      </p:cxnSp>
      <p:cxnSp>
        <p:nvCxnSpPr>
          <p:cNvPr id="5" name="直接箭头连接符 4"/>
          <p:cNvCxnSpPr>
            <a:cxnSpLocks noChangeShapeType="1"/>
          </p:cNvCxnSpPr>
          <p:nvPr/>
        </p:nvCxnSpPr>
        <p:spPr bwMode="auto">
          <a:xfrm>
            <a:off x="2015618" y="6178759"/>
            <a:ext cx="8958641" cy="2117"/>
          </a:xfrm>
          <a:prstGeom prst="straightConnector1">
            <a:avLst/>
          </a:prstGeom>
          <a:noFill/>
          <a:ln w="9525" algn="ctr">
            <a:solidFill>
              <a:schemeClr val="accent1"/>
            </a:solidFill>
            <a:round/>
            <a:headEnd/>
            <a:tailEnd type="triangle" w="med" len="med"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301331" y="4894340"/>
            <a:ext cx="1851832" cy="785040"/>
            <a:chOff x="2582250" y="5541358"/>
            <a:chExt cx="2076669" cy="882316"/>
          </a:xfrm>
        </p:grpSpPr>
        <p:grpSp>
          <p:nvGrpSpPr>
            <p:cNvPr id="3" name="组合 6"/>
            <p:cNvGrpSpPr>
              <a:grpSpLocks/>
            </p:cNvGrpSpPr>
            <p:nvPr/>
          </p:nvGrpSpPr>
          <p:grpSpPr bwMode="auto">
            <a:xfrm>
              <a:off x="2582250" y="5541358"/>
              <a:ext cx="2076669" cy="882316"/>
              <a:chOff x="2582250" y="5541358"/>
              <a:chExt cx="2076669" cy="882316"/>
            </a:xfrm>
          </p:grpSpPr>
          <p:sp>
            <p:nvSpPr>
              <p:cNvPr id="9" name="圆角矩形 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399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 bwMode="auto">
              <a:xfrm>
                <a:off x="2674809" y="5619838"/>
                <a:ext cx="1896297" cy="727733"/>
              </a:xfrm>
              <a:prstGeom prst="roundRect">
                <a:avLst>
                  <a:gd name="adj" fmla="val 10568"/>
                </a:avLst>
              </a:prstGeom>
              <a:solidFill>
                <a:schemeClr val="accent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399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810090" y="5755397"/>
              <a:ext cx="1635228" cy="482776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zh-CN" altLang="en-US" sz="1867" dirty="0">
                  <a:solidFill>
                    <a:srgbClr val="F8F8F8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一月份</a:t>
              </a:r>
            </a:p>
          </p:txBody>
        </p:sp>
      </p:grpSp>
      <p:grpSp>
        <p:nvGrpSpPr>
          <p:cNvPr id="6" name="组合 11"/>
          <p:cNvGrpSpPr>
            <a:grpSpLocks/>
          </p:cNvGrpSpPr>
          <p:nvPr/>
        </p:nvGrpSpPr>
        <p:grpSpPr bwMode="auto">
          <a:xfrm>
            <a:off x="4557392" y="4041589"/>
            <a:ext cx="1849717" cy="785041"/>
            <a:chOff x="5112345" y="4583380"/>
            <a:chExt cx="2076669" cy="882316"/>
          </a:xfrm>
        </p:grpSpPr>
        <p:grpSp>
          <p:nvGrpSpPr>
            <p:cNvPr id="7" name="组合 12"/>
            <p:cNvGrpSpPr>
              <a:grpSpLocks/>
            </p:cNvGrpSpPr>
            <p:nvPr/>
          </p:nvGrpSpPr>
          <p:grpSpPr bwMode="auto">
            <a:xfrm>
              <a:off x="5112345" y="4583380"/>
              <a:ext cx="2076669" cy="882316"/>
              <a:chOff x="2582250" y="5541358"/>
              <a:chExt cx="2076669" cy="882316"/>
            </a:xfrm>
          </p:grpSpPr>
          <p:sp>
            <p:nvSpPr>
              <p:cNvPr id="15" name="圆角矩形 14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399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 bwMode="auto">
              <a:xfrm>
                <a:off x="2674915" y="5619840"/>
                <a:ext cx="1896089" cy="727732"/>
              </a:xfrm>
              <a:prstGeom prst="roundRect">
                <a:avLst>
                  <a:gd name="adj" fmla="val 10568"/>
                </a:avLst>
              </a:pr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399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5295300" y="4806932"/>
              <a:ext cx="1634723" cy="482777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zh-CN" altLang="en-US" sz="1867" dirty="0">
                  <a:solidFill>
                    <a:srgbClr val="F8F8F8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二月份</a:t>
              </a:r>
              <a:endParaRPr lang="en-US" altLang="zh-CN" sz="1867" dirty="0">
                <a:solidFill>
                  <a:srgbClr val="F8F8F8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4421946" y="1701277"/>
            <a:ext cx="2116" cy="4407657"/>
          </a:xfrm>
          <a:prstGeom prst="line">
            <a:avLst/>
          </a:prstGeom>
          <a:noFill/>
          <a:ln w="9525" algn="ctr">
            <a:solidFill>
              <a:schemeClr val="accent1"/>
            </a:solidFill>
            <a:prstDash val="dash"/>
            <a:round/>
            <a:headEnd/>
            <a:tailEnd/>
          </a:ln>
        </p:spPr>
      </p:cxnSp>
      <p:grpSp>
        <p:nvGrpSpPr>
          <p:cNvPr id="12" name="组合 18"/>
          <p:cNvGrpSpPr>
            <a:grpSpLocks/>
          </p:cNvGrpSpPr>
          <p:nvPr/>
        </p:nvGrpSpPr>
        <p:grpSpPr bwMode="auto">
          <a:xfrm>
            <a:off x="6684356" y="3229036"/>
            <a:ext cx="1851833" cy="787157"/>
            <a:chOff x="7500172" y="3672780"/>
            <a:chExt cx="2076669" cy="882316"/>
          </a:xfrm>
        </p:grpSpPr>
        <p:grpSp>
          <p:nvGrpSpPr>
            <p:cNvPr id="13" name="组合 19"/>
            <p:cNvGrpSpPr>
              <a:grpSpLocks/>
            </p:cNvGrpSpPr>
            <p:nvPr/>
          </p:nvGrpSpPr>
          <p:grpSpPr bwMode="auto">
            <a:xfrm>
              <a:off x="7500172" y="3672780"/>
              <a:ext cx="2076669" cy="882316"/>
              <a:chOff x="2582250" y="5541358"/>
              <a:chExt cx="2076669" cy="882316"/>
            </a:xfrm>
          </p:grpSpPr>
          <p:sp>
            <p:nvSpPr>
              <p:cNvPr id="22" name="圆角矩形 21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399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 bwMode="auto">
              <a:xfrm>
                <a:off x="2674811" y="5619629"/>
                <a:ext cx="1896294" cy="728147"/>
              </a:xfrm>
              <a:prstGeom prst="roundRect">
                <a:avLst>
                  <a:gd name="adj" fmla="val 10568"/>
                </a:avLst>
              </a:pr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399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7647319" y="3924193"/>
              <a:ext cx="1635229" cy="483851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zh-CN" altLang="en-US" sz="1867" dirty="0">
                  <a:solidFill>
                    <a:srgbClr val="F8F8F8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三月份</a:t>
              </a:r>
            </a:p>
          </p:txBody>
        </p:sp>
      </p:grp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 flipH="1">
            <a:off x="6540440" y="1701277"/>
            <a:ext cx="2117" cy="4407657"/>
          </a:xfrm>
          <a:prstGeom prst="line">
            <a:avLst/>
          </a:prstGeom>
          <a:noFill/>
          <a:ln w="9525" algn="ctr">
            <a:solidFill>
              <a:schemeClr val="accent1"/>
            </a:solidFill>
            <a:prstDash val="dash"/>
            <a:round/>
            <a:headEnd/>
            <a:tailEnd/>
          </a:ln>
        </p:spPr>
      </p:cxnSp>
      <p:grpSp>
        <p:nvGrpSpPr>
          <p:cNvPr id="19" name="组合 25"/>
          <p:cNvGrpSpPr>
            <a:grpSpLocks/>
          </p:cNvGrpSpPr>
          <p:nvPr/>
        </p:nvGrpSpPr>
        <p:grpSpPr bwMode="auto">
          <a:xfrm>
            <a:off x="8762642" y="2378402"/>
            <a:ext cx="1851833" cy="785041"/>
            <a:chOff x="9832547" y="2718456"/>
            <a:chExt cx="2076669" cy="882316"/>
          </a:xfrm>
        </p:grpSpPr>
        <p:grpSp>
          <p:nvGrpSpPr>
            <p:cNvPr id="20" name="组合 26"/>
            <p:cNvGrpSpPr>
              <a:grpSpLocks/>
            </p:cNvGrpSpPr>
            <p:nvPr/>
          </p:nvGrpSpPr>
          <p:grpSpPr bwMode="auto">
            <a:xfrm>
              <a:off x="9832547" y="2718456"/>
              <a:ext cx="2076669" cy="882316"/>
              <a:chOff x="2582250" y="5541358"/>
              <a:chExt cx="2076669" cy="882316"/>
            </a:xfrm>
          </p:grpSpPr>
          <p:sp>
            <p:nvSpPr>
              <p:cNvPr id="29" name="圆角矩形 2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399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圆角矩形 29"/>
              <p:cNvSpPr>
                <a:spLocks noChangeArrowheads="1"/>
              </p:cNvSpPr>
              <p:nvPr/>
            </p:nvSpPr>
            <p:spPr bwMode="auto">
              <a:xfrm>
                <a:off x="2674811" y="5619840"/>
                <a:ext cx="1896294" cy="727732"/>
              </a:xfrm>
              <a:prstGeom prst="roundRect">
                <a:avLst>
                  <a:gd name="adj" fmla="val 10569"/>
                </a:avLst>
              </a:prstGeom>
              <a:solidFill>
                <a:schemeClr val="accent4"/>
              </a:solidFill>
              <a:ln w="8001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399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0053268" y="2961033"/>
              <a:ext cx="1635227" cy="485154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zh-CN" altLang="en-US" sz="1867" dirty="0">
                  <a:solidFill>
                    <a:srgbClr val="F8F8F8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四月份</a:t>
              </a:r>
            </a:p>
          </p:txBody>
        </p:sp>
      </p:grp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8686449" y="1701277"/>
            <a:ext cx="0" cy="4407657"/>
          </a:xfrm>
          <a:prstGeom prst="line">
            <a:avLst/>
          </a:prstGeom>
          <a:noFill/>
          <a:ln w="9525" algn="ctr">
            <a:solidFill>
              <a:schemeClr val="accent1"/>
            </a:solidFill>
            <a:prstDash val="dash"/>
            <a:round/>
            <a:headEnd/>
            <a:tailEnd/>
          </a:ln>
        </p:spPr>
      </p:cxnSp>
      <p:sp>
        <p:nvSpPr>
          <p:cNvPr id="33" name="TextBox 31"/>
          <p:cNvSpPr txBox="1"/>
          <p:nvPr/>
        </p:nvSpPr>
        <p:spPr>
          <a:xfrm>
            <a:off x="1494853" y="1974243"/>
            <a:ext cx="533463" cy="2482083"/>
          </a:xfrm>
          <a:prstGeom prst="rect">
            <a:avLst/>
          </a:prstGeom>
          <a:noFill/>
        </p:spPr>
        <p:txBody>
          <a:bodyPr vert="eaVert" lIns="121880" tIns="60940" rIns="121880" bIns="60940">
            <a:spAutoFit/>
          </a:bodyPr>
          <a:lstStyle/>
          <a:p>
            <a:pPr>
              <a:defRPr/>
            </a:pPr>
            <a:r>
              <a:rPr lang="zh-CN" altLang="en-US" sz="1867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添加标题文字内容</a:t>
            </a:r>
          </a:p>
        </p:txBody>
      </p:sp>
      <p:sp>
        <p:nvSpPr>
          <p:cNvPr id="34" name="išľíďè">
            <a:extLst>
              <a:ext uri="{FF2B5EF4-FFF2-40B4-BE49-F238E27FC236}">
                <a16:creationId xmlns:a16="http://schemas.microsoft.com/office/drawing/2014/main" id="{49A9B6AE-8633-419F-8D1D-4C3A3A825EC8}"/>
              </a:ext>
            </a:extLst>
          </p:cNvPr>
          <p:cNvSpPr/>
          <p:nvPr/>
        </p:nvSpPr>
        <p:spPr bwMode="auto">
          <a:xfrm>
            <a:off x="2383869" y="3865698"/>
            <a:ext cx="177587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5" name="iSlíďè">
            <a:extLst>
              <a:ext uri="{FF2B5EF4-FFF2-40B4-BE49-F238E27FC236}">
                <a16:creationId xmlns:a16="http://schemas.microsoft.com/office/drawing/2014/main" id="{8479B452-36F2-4FE0-ADA6-902ACCFA1ED1}"/>
              </a:ext>
            </a:extLst>
          </p:cNvPr>
          <p:cNvSpPr txBox="1"/>
          <p:nvPr/>
        </p:nvSpPr>
        <p:spPr bwMode="auto">
          <a:xfrm>
            <a:off x="2468752" y="352240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6" name="išľíďè">
            <a:extLst>
              <a:ext uri="{FF2B5EF4-FFF2-40B4-BE49-F238E27FC236}">
                <a16:creationId xmlns:a16="http://schemas.microsoft.com/office/drawing/2014/main" id="{017BB022-54BD-40E0-8094-51D6E143B569}"/>
              </a:ext>
            </a:extLst>
          </p:cNvPr>
          <p:cNvSpPr/>
          <p:nvPr/>
        </p:nvSpPr>
        <p:spPr bwMode="auto">
          <a:xfrm>
            <a:off x="4616826" y="3104764"/>
            <a:ext cx="177587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7" name="iSlíďè">
            <a:extLst>
              <a:ext uri="{FF2B5EF4-FFF2-40B4-BE49-F238E27FC236}">
                <a16:creationId xmlns:a16="http://schemas.microsoft.com/office/drawing/2014/main" id="{3F778507-ED50-40AB-96B7-C167C731E185}"/>
              </a:ext>
            </a:extLst>
          </p:cNvPr>
          <p:cNvSpPr txBox="1"/>
          <p:nvPr/>
        </p:nvSpPr>
        <p:spPr bwMode="auto">
          <a:xfrm>
            <a:off x="4701709" y="276147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8" name="išľíďè">
            <a:extLst>
              <a:ext uri="{FF2B5EF4-FFF2-40B4-BE49-F238E27FC236}">
                <a16:creationId xmlns:a16="http://schemas.microsoft.com/office/drawing/2014/main" id="{5928CA7B-85C0-45C5-AB59-62C9621BB099}"/>
              </a:ext>
            </a:extLst>
          </p:cNvPr>
          <p:cNvSpPr/>
          <p:nvPr/>
        </p:nvSpPr>
        <p:spPr bwMode="auto">
          <a:xfrm>
            <a:off x="6829129" y="2354950"/>
            <a:ext cx="177587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9" name="iSlíďè">
            <a:extLst>
              <a:ext uri="{FF2B5EF4-FFF2-40B4-BE49-F238E27FC236}">
                <a16:creationId xmlns:a16="http://schemas.microsoft.com/office/drawing/2014/main" id="{12EF9612-7FED-45D7-81C2-5766854F665D}"/>
              </a:ext>
            </a:extLst>
          </p:cNvPr>
          <p:cNvSpPr txBox="1"/>
          <p:nvPr/>
        </p:nvSpPr>
        <p:spPr bwMode="auto">
          <a:xfrm>
            <a:off x="6914012" y="201166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0" name="išľíďè">
            <a:extLst>
              <a:ext uri="{FF2B5EF4-FFF2-40B4-BE49-F238E27FC236}">
                <a16:creationId xmlns:a16="http://schemas.microsoft.com/office/drawing/2014/main" id="{6EDE5D71-2502-4AFA-A69E-E5AE646D1815}"/>
              </a:ext>
            </a:extLst>
          </p:cNvPr>
          <p:cNvSpPr/>
          <p:nvPr/>
        </p:nvSpPr>
        <p:spPr bwMode="auto">
          <a:xfrm>
            <a:off x="8904209" y="3942582"/>
            <a:ext cx="177587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1" name="iSlíďè">
            <a:extLst>
              <a:ext uri="{FF2B5EF4-FFF2-40B4-BE49-F238E27FC236}">
                <a16:creationId xmlns:a16="http://schemas.microsoft.com/office/drawing/2014/main" id="{694FC3AF-1622-4869-8E9E-42B3F7DCE71B}"/>
              </a:ext>
            </a:extLst>
          </p:cNvPr>
          <p:cNvSpPr txBox="1"/>
          <p:nvPr/>
        </p:nvSpPr>
        <p:spPr bwMode="auto">
          <a:xfrm>
            <a:off x="8989092" y="359929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E60D6391-9F85-4D9A-9D28-B96026569983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id="{D8215B9E-9F8C-4CE0-8232-FA6796D5E72C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11649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5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85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5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85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3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85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3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85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3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išľíďè">
            <a:extLst>
              <a:ext uri="{FF2B5EF4-FFF2-40B4-BE49-F238E27FC236}">
                <a16:creationId xmlns:a16="http://schemas.microsoft.com/office/drawing/2014/main" id="{F646A9F7-696B-4A5D-88BA-1E430F809D19}"/>
              </a:ext>
            </a:extLst>
          </p:cNvPr>
          <p:cNvSpPr/>
          <p:nvPr/>
        </p:nvSpPr>
        <p:spPr bwMode="auto">
          <a:xfrm>
            <a:off x="1381599" y="2826910"/>
            <a:ext cx="2502980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2" name="iSlíďè">
            <a:extLst>
              <a:ext uri="{FF2B5EF4-FFF2-40B4-BE49-F238E27FC236}">
                <a16:creationId xmlns:a16="http://schemas.microsoft.com/office/drawing/2014/main" id="{FBF9816E-EF92-47CF-8BBA-6869B5962D86}"/>
              </a:ext>
            </a:extLst>
          </p:cNvPr>
          <p:cNvSpPr txBox="1"/>
          <p:nvPr/>
        </p:nvSpPr>
        <p:spPr bwMode="auto">
          <a:xfrm>
            <a:off x="1408299" y="2493924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3" name="išľíďè">
            <a:extLst>
              <a:ext uri="{FF2B5EF4-FFF2-40B4-BE49-F238E27FC236}">
                <a16:creationId xmlns:a16="http://schemas.microsoft.com/office/drawing/2014/main" id="{CEE51269-46BA-4F4F-B328-739A3B8F6E00}"/>
              </a:ext>
            </a:extLst>
          </p:cNvPr>
          <p:cNvSpPr/>
          <p:nvPr/>
        </p:nvSpPr>
        <p:spPr bwMode="auto">
          <a:xfrm>
            <a:off x="1381599" y="4659650"/>
            <a:ext cx="2502980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4" name="iSlíďè">
            <a:extLst>
              <a:ext uri="{FF2B5EF4-FFF2-40B4-BE49-F238E27FC236}">
                <a16:creationId xmlns:a16="http://schemas.microsoft.com/office/drawing/2014/main" id="{CA032D27-0F54-4555-AAFF-170712518B87}"/>
              </a:ext>
            </a:extLst>
          </p:cNvPr>
          <p:cNvSpPr txBox="1"/>
          <p:nvPr/>
        </p:nvSpPr>
        <p:spPr bwMode="auto">
          <a:xfrm>
            <a:off x="1408299" y="4326664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5" name="išľíďè">
            <a:extLst>
              <a:ext uri="{FF2B5EF4-FFF2-40B4-BE49-F238E27FC236}">
                <a16:creationId xmlns:a16="http://schemas.microsoft.com/office/drawing/2014/main" id="{5860ED03-B41C-4115-802E-74924D9F7827}"/>
              </a:ext>
            </a:extLst>
          </p:cNvPr>
          <p:cNvSpPr/>
          <p:nvPr/>
        </p:nvSpPr>
        <p:spPr bwMode="auto">
          <a:xfrm>
            <a:off x="8674769" y="2826910"/>
            <a:ext cx="2502980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6" name="iSlíďè">
            <a:extLst>
              <a:ext uri="{FF2B5EF4-FFF2-40B4-BE49-F238E27FC236}">
                <a16:creationId xmlns:a16="http://schemas.microsoft.com/office/drawing/2014/main" id="{6D512507-2CE7-4B42-95AA-F5AC69897A66}"/>
              </a:ext>
            </a:extLst>
          </p:cNvPr>
          <p:cNvSpPr txBox="1"/>
          <p:nvPr/>
        </p:nvSpPr>
        <p:spPr bwMode="auto">
          <a:xfrm>
            <a:off x="8701470" y="2493923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7" name="išľíďè">
            <a:extLst>
              <a:ext uri="{FF2B5EF4-FFF2-40B4-BE49-F238E27FC236}">
                <a16:creationId xmlns:a16="http://schemas.microsoft.com/office/drawing/2014/main" id="{EBA37A80-D5CD-4B7D-8C93-A21E6C946F68}"/>
              </a:ext>
            </a:extLst>
          </p:cNvPr>
          <p:cNvSpPr/>
          <p:nvPr/>
        </p:nvSpPr>
        <p:spPr bwMode="auto">
          <a:xfrm>
            <a:off x="8817730" y="5015554"/>
            <a:ext cx="2502980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8" name="iSlíďè">
            <a:extLst>
              <a:ext uri="{FF2B5EF4-FFF2-40B4-BE49-F238E27FC236}">
                <a16:creationId xmlns:a16="http://schemas.microsoft.com/office/drawing/2014/main" id="{EAB851ED-C6D4-45F2-9971-C3A4E09DB973}"/>
              </a:ext>
            </a:extLst>
          </p:cNvPr>
          <p:cNvSpPr txBox="1"/>
          <p:nvPr/>
        </p:nvSpPr>
        <p:spPr bwMode="auto">
          <a:xfrm>
            <a:off x="8844430" y="4682567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id="{CF55EFD4-4782-49E7-ABB8-7AEDF91BAF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655" y="1249575"/>
            <a:ext cx="5242815" cy="5242815"/>
          </a:xfrm>
          <a:prstGeom prst="rect">
            <a:avLst/>
          </a:prstGeom>
        </p:spPr>
      </p:pic>
      <p:sp>
        <p:nvSpPr>
          <p:cNvPr id="82" name="矩形 81">
            <a:extLst>
              <a:ext uri="{FF2B5EF4-FFF2-40B4-BE49-F238E27FC236}">
                <a16:creationId xmlns:a16="http://schemas.microsoft.com/office/drawing/2014/main" id="{03C6F568-2275-42D7-A548-7594399C817A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3" name="iSlíďè">
            <a:extLst>
              <a:ext uri="{FF2B5EF4-FFF2-40B4-BE49-F238E27FC236}">
                <a16:creationId xmlns:a16="http://schemas.microsoft.com/office/drawing/2014/main" id="{CBA1A73A-E7E5-4E88-96F7-AB1F001A5A74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prism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8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412625" y="1272061"/>
            <a:ext cx="2844192" cy="2850660"/>
            <a:chOff x="800752" y="1176303"/>
            <a:chExt cx="2227424" cy="2232424"/>
          </a:xfrm>
        </p:grpSpPr>
        <p:grpSp>
          <p:nvGrpSpPr>
            <p:cNvPr id="3" name="组合 49"/>
            <p:cNvGrpSpPr>
              <a:grpSpLocks/>
            </p:cNvGrpSpPr>
            <p:nvPr/>
          </p:nvGrpSpPr>
          <p:grpSpPr bwMode="auto"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1635951" y="1386830"/>
                <a:ext cx="2160266" cy="2158805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399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39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80922" name="TextBox 6"/>
            <p:cNvSpPr txBox="1">
              <a:spLocks noChangeArrowheads="1"/>
            </p:cNvSpPr>
            <p:nvPr/>
          </p:nvSpPr>
          <p:spPr bwMode="auto">
            <a:xfrm>
              <a:off x="1584479" y="1844449"/>
              <a:ext cx="627946" cy="36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39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76%</a:t>
              </a:r>
              <a:endParaRPr lang="zh-CN" altLang="en-US" sz="2399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81819" y="2289339"/>
              <a:ext cx="912919" cy="2973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86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" name="组合 13"/>
          <p:cNvGrpSpPr>
            <a:grpSpLocks/>
          </p:cNvGrpSpPr>
          <p:nvPr/>
        </p:nvGrpSpPr>
        <p:grpSpPr bwMode="auto">
          <a:xfrm>
            <a:off x="3179990" y="1300657"/>
            <a:ext cx="2716480" cy="2718875"/>
            <a:chOff x="3540169" y="1176303"/>
            <a:chExt cx="2126625" cy="2129124"/>
          </a:xfrm>
        </p:grpSpPr>
        <p:sp>
          <p:nvSpPr>
            <p:cNvPr id="15" name="椭圆 14"/>
            <p:cNvSpPr/>
            <p:nvPr/>
          </p:nvSpPr>
          <p:spPr>
            <a:xfrm>
              <a:off x="3540169" y="1176303"/>
              <a:ext cx="2025055" cy="2025922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椭圆 1"/>
            <p:cNvSpPr/>
            <p:nvPr/>
          </p:nvSpPr>
          <p:spPr>
            <a:xfrm>
              <a:off x="3578258" y="2287702"/>
              <a:ext cx="2088536" cy="1017725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0917" name="TextBox 16"/>
            <p:cNvSpPr txBox="1">
              <a:spLocks noChangeArrowheads="1"/>
            </p:cNvSpPr>
            <p:nvPr/>
          </p:nvSpPr>
          <p:spPr bwMode="auto">
            <a:xfrm>
              <a:off x="4223097" y="1741149"/>
              <a:ext cx="627716" cy="361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39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48%</a:t>
              </a:r>
              <a:endParaRPr lang="zh-CN" altLang="en-US" sz="2399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97235" y="2208317"/>
              <a:ext cx="912584" cy="2973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86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" name="组合 21"/>
          <p:cNvGrpSpPr>
            <a:grpSpLocks/>
          </p:cNvGrpSpPr>
          <p:nvPr/>
        </p:nvGrpSpPr>
        <p:grpSpPr bwMode="auto">
          <a:xfrm>
            <a:off x="5819382" y="1300659"/>
            <a:ext cx="2710396" cy="2718874"/>
            <a:chOff x="6178788" y="1176303"/>
            <a:chExt cx="2122208" cy="2129124"/>
          </a:xfrm>
        </p:grpSpPr>
        <p:sp>
          <p:nvSpPr>
            <p:cNvPr id="23" name="椭圆 22"/>
            <p:cNvSpPr/>
            <p:nvPr/>
          </p:nvSpPr>
          <p:spPr>
            <a:xfrm>
              <a:off x="6275613" y="1176303"/>
              <a:ext cx="2025383" cy="2025922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0910" name="TextBox 23"/>
            <p:cNvSpPr txBox="1">
              <a:spLocks noChangeArrowheads="1"/>
            </p:cNvSpPr>
            <p:nvPr/>
          </p:nvSpPr>
          <p:spPr bwMode="auto">
            <a:xfrm>
              <a:off x="6958098" y="1741149"/>
              <a:ext cx="627818" cy="361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39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22%</a:t>
              </a:r>
              <a:endParaRPr lang="zh-CN" altLang="en-US" sz="2399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743863" y="2244836"/>
              <a:ext cx="912732" cy="2973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86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6" name="椭圆 1"/>
            <p:cNvSpPr/>
            <p:nvPr/>
          </p:nvSpPr>
          <p:spPr>
            <a:xfrm>
              <a:off x="6178788" y="2276589"/>
              <a:ext cx="1174595" cy="1028838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7" name="组合 13">
            <a:extLst>
              <a:ext uri="{FF2B5EF4-FFF2-40B4-BE49-F238E27FC236}">
                <a16:creationId xmlns:a16="http://schemas.microsoft.com/office/drawing/2014/main" id="{C1243C98-3DC8-41C3-9D34-358C1A1AFFD9}"/>
              </a:ext>
            </a:extLst>
          </p:cNvPr>
          <p:cNvGrpSpPr>
            <a:grpSpLocks/>
          </p:cNvGrpSpPr>
          <p:nvPr/>
        </p:nvGrpSpPr>
        <p:grpSpPr bwMode="auto">
          <a:xfrm>
            <a:off x="8685053" y="1355261"/>
            <a:ext cx="2716480" cy="2718875"/>
            <a:chOff x="3540169" y="1176303"/>
            <a:chExt cx="2126625" cy="212912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D29E856-7844-4DBF-A3E4-9447A01F41D1}"/>
                </a:ext>
              </a:extLst>
            </p:cNvPr>
            <p:cNvSpPr/>
            <p:nvPr/>
          </p:nvSpPr>
          <p:spPr>
            <a:xfrm>
              <a:off x="3540169" y="1176303"/>
              <a:ext cx="2025055" cy="2025922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椭圆 1">
              <a:extLst>
                <a:ext uri="{FF2B5EF4-FFF2-40B4-BE49-F238E27FC236}">
                  <a16:creationId xmlns:a16="http://schemas.microsoft.com/office/drawing/2014/main" id="{567500C7-5F7A-4440-9EDC-178D47498E36}"/>
                </a:ext>
              </a:extLst>
            </p:cNvPr>
            <p:cNvSpPr/>
            <p:nvPr/>
          </p:nvSpPr>
          <p:spPr>
            <a:xfrm>
              <a:off x="3578258" y="2287702"/>
              <a:ext cx="2088536" cy="1017725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2" name="TextBox 16">
              <a:extLst>
                <a:ext uri="{FF2B5EF4-FFF2-40B4-BE49-F238E27FC236}">
                  <a16:creationId xmlns:a16="http://schemas.microsoft.com/office/drawing/2014/main" id="{EAF8420A-2F81-498B-B312-9D1F12A695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3097" y="1741149"/>
              <a:ext cx="627716" cy="361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39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48%</a:t>
              </a:r>
              <a:endParaRPr lang="zh-CN" altLang="en-US" sz="2399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3" name="TextBox 17">
              <a:extLst>
                <a:ext uri="{FF2B5EF4-FFF2-40B4-BE49-F238E27FC236}">
                  <a16:creationId xmlns:a16="http://schemas.microsoft.com/office/drawing/2014/main" id="{B7ECF547-6158-4080-A7AA-2058580A0079}"/>
                </a:ext>
              </a:extLst>
            </p:cNvPr>
            <p:cNvSpPr txBox="1"/>
            <p:nvPr/>
          </p:nvSpPr>
          <p:spPr>
            <a:xfrm>
              <a:off x="3997235" y="2208317"/>
              <a:ext cx="912584" cy="2973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86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4" name="išľíďè">
            <a:extLst>
              <a:ext uri="{FF2B5EF4-FFF2-40B4-BE49-F238E27FC236}">
                <a16:creationId xmlns:a16="http://schemas.microsoft.com/office/drawing/2014/main" id="{E43B12DD-0DEB-407E-A5F6-C42372BF7B48}"/>
              </a:ext>
            </a:extLst>
          </p:cNvPr>
          <p:cNvSpPr/>
          <p:nvPr/>
        </p:nvSpPr>
        <p:spPr bwMode="auto">
          <a:xfrm>
            <a:off x="619896" y="534425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5" name="iSlíďè">
            <a:extLst>
              <a:ext uri="{FF2B5EF4-FFF2-40B4-BE49-F238E27FC236}">
                <a16:creationId xmlns:a16="http://schemas.microsoft.com/office/drawing/2014/main" id="{1E3F8061-3449-4AA1-84E3-FD91B6DAFDF5}"/>
              </a:ext>
            </a:extLst>
          </p:cNvPr>
          <p:cNvSpPr txBox="1"/>
          <p:nvPr/>
        </p:nvSpPr>
        <p:spPr bwMode="auto">
          <a:xfrm>
            <a:off x="1060987" y="500988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6" name="išľíďè">
            <a:extLst>
              <a:ext uri="{FF2B5EF4-FFF2-40B4-BE49-F238E27FC236}">
                <a16:creationId xmlns:a16="http://schemas.microsoft.com/office/drawing/2014/main" id="{80E37F7A-D430-4890-972E-EE6238E42BD3}"/>
              </a:ext>
            </a:extLst>
          </p:cNvPr>
          <p:cNvSpPr/>
          <p:nvPr/>
        </p:nvSpPr>
        <p:spPr bwMode="auto">
          <a:xfrm>
            <a:off x="3537670" y="534970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7" name="iSlíďè">
            <a:extLst>
              <a:ext uri="{FF2B5EF4-FFF2-40B4-BE49-F238E27FC236}">
                <a16:creationId xmlns:a16="http://schemas.microsoft.com/office/drawing/2014/main" id="{0755DC35-43E2-4D79-8059-946EADCC4B07}"/>
              </a:ext>
            </a:extLst>
          </p:cNvPr>
          <p:cNvSpPr txBox="1"/>
          <p:nvPr/>
        </p:nvSpPr>
        <p:spPr bwMode="auto">
          <a:xfrm>
            <a:off x="3978761" y="501533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8" name="išľíďè">
            <a:extLst>
              <a:ext uri="{FF2B5EF4-FFF2-40B4-BE49-F238E27FC236}">
                <a16:creationId xmlns:a16="http://schemas.microsoft.com/office/drawing/2014/main" id="{14FF76FC-4DBA-4750-AA46-7098ADF56C4E}"/>
              </a:ext>
            </a:extLst>
          </p:cNvPr>
          <p:cNvSpPr/>
          <p:nvPr/>
        </p:nvSpPr>
        <p:spPr bwMode="auto">
          <a:xfrm>
            <a:off x="6455444" y="534422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9" name="iSlíďè">
            <a:extLst>
              <a:ext uri="{FF2B5EF4-FFF2-40B4-BE49-F238E27FC236}">
                <a16:creationId xmlns:a16="http://schemas.microsoft.com/office/drawing/2014/main" id="{5352E747-D59A-4410-B4E8-606243AA34C3}"/>
              </a:ext>
            </a:extLst>
          </p:cNvPr>
          <p:cNvSpPr txBox="1"/>
          <p:nvPr/>
        </p:nvSpPr>
        <p:spPr bwMode="auto">
          <a:xfrm>
            <a:off x="6896535" y="500985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0" name="išľíďè">
            <a:extLst>
              <a:ext uri="{FF2B5EF4-FFF2-40B4-BE49-F238E27FC236}">
                <a16:creationId xmlns:a16="http://schemas.microsoft.com/office/drawing/2014/main" id="{E865C7D9-37D3-4616-AFFE-414A303F2900}"/>
              </a:ext>
            </a:extLst>
          </p:cNvPr>
          <p:cNvSpPr/>
          <p:nvPr/>
        </p:nvSpPr>
        <p:spPr bwMode="auto">
          <a:xfrm>
            <a:off x="9239489" y="534422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1" name="iSlíďè">
            <a:extLst>
              <a:ext uri="{FF2B5EF4-FFF2-40B4-BE49-F238E27FC236}">
                <a16:creationId xmlns:a16="http://schemas.microsoft.com/office/drawing/2014/main" id="{7E71BFB1-4F2A-4585-8F87-6468B7AC9887}"/>
              </a:ext>
            </a:extLst>
          </p:cNvPr>
          <p:cNvSpPr txBox="1"/>
          <p:nvPr/>
        </p:nvSpPr>
        <p:spPr bwMode="auto">
          <a:xfrm>
            <a:off x="9680580" y="500985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370677E-C2FB-48A7-B418-6AE8DEF3F04E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id="{8F036E1D-01D7-47DC-9FE2-B86BDA33A562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1752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D950B3E-91B9-4F57-99E6-3FFB670867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71"/>
          <a:stretch/>
        </p:blipFill>
        <p:spPr>
          <a:xfrm>
            <a:off x="-155625" y="11150"/>
            <a:ext cx="8195653" cy="68430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4952E00-FFC1-46DE-9B44-6DC5E2B318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8"/>
          <a:stretch/>
        </p:blipFill>
        <p:spPr>
          <a:xfrm>
            <a:off x="8040029" y="14941"/>
            <a:ext cx="4180621" cy="6843059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B8E84E0-2ADD-4F90-AB9D-5FCDBD5E7156}"/>
              </a:ext>
            </a:extLst>
          </p:cNvPr>
          <p:cNvSpPr/>
          <p:nvPr/>
        </p:nvSpPr>
        <p:spPr>
          <a:xfrm>
            <a:off x="5210112" y="3774247"/>
            <a:ext cx="3167149" cy="29456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1314" spc="788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COMPANY PROFILE</a:t>
            </a: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C853BD7A-C2B9-4A3E-841F-250245732EE1}"/>
              </a:ext>
            </a:extLst>
          </p:cNvPr>
          <p:cNvSpPr txBox="1"/>
          <p:nvPr/>
        </p:nvSpPr>
        <p:spPr>
          <a:xfrm>
            <a:off x="4534830" y="4068815"/>
            <a:ext cx="4676475" cy="98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31"/>
              </a:lnSpc>
            </a:pPr>
            <a:r>
              <a:rPr 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Entrepreneurial activities differ substantially depending on the type of organization and creativity involved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E0F7DDD-792F-4AD8-9D5A-A7E246D1FE3D}"/>
              </a:ext>
            </a:extLst>
          </p:cNvPr>
          <p:cNvGrpSpPr/>
          <p:nvPr/>
        </p:nvGrpSpPr>
        <p:grpSpPr>
          <a:xfrm>
            <a:off x="4866739" y="467975"/>
            <a:ext cx="4828623" cy="3255609"/>
            <a:chOff x="228836" y="476232"/>
            <a:chExt cx="3621467" cy="2441708"/>
          </a:xfrm>
          <a:solidFill>
            <a:srgbClr val="01969C"/>
          </a:solidFill>
        </p:grpSpPr>
        <p:sp>
          <p:nvSpPr>
            <p:cNvPr id="12" name="Hexagon 8">
              <a:extLst>
                <a:ext uri="{FF2B5EF4-FFF2-40B4-BE49-F238E27FC236}">
                  <a16:creationId xmlns:a16="http://schemas.microsoft.com/office/drawing/2014/main" id="{1CB1BA24-28C8-4AD3-B797-582957B87EDF}"/>
                </a:ext>
              </a:extLst>
            </p:cNvPr>
            <p:cNvSpPr/>
            <p:nvPr/>
          </p:nvSpPr>
          <p:spPr bwMode="auto">
            <a:xfrm rot="5400000">
              <a:off x="2577660" y="405852"/>
              <a:ext cx="1202264" cy="1343023"/>
            </a:xfrm>
            <a:prstGeom prst="hexagon">
              <a:avLst/>
            </a:prstGeom>
            <a:noFill/>
            <a:ln w="57150">
              <a:noFill/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04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BFE8EA98-1655-4598-AC75-9708086F3655}"/>
                </a:ext>
              </a:extLst>
            </p:cNvPr>
            <p:cNvSpPr txBox="1"/>
            <p:nvPr/>
          </p:nvSpPr>
          <p:spPr bwMode="auto">
            <a:xfrm>
              <a:off x="228836" y="2487268"/>
              <a:ext cx="2890420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</a:t>
              </a:r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149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千图PPT彼岸天：ID 8661124库_组合 37">
            <a:extLst>
              <a:ext uri="{FF2B5EF4-FFF2-40B4-BE49-F238E27FC236}">
                <a16:creationId xmlns:a16="http://schemas.microsoft.com/office/drawing/2014/main" id="{6DEB1D1A-9D00-4896-957A-C36088DD4B9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668206" y="1597753"/>
            <a:ext cx="2852513" cy="3559642"/>
            <a:chOff x="3354602" y="2442503"/>
            <a:chExt cx="2431960" cy="30348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" name="Straight Connector 38">
              <a:extLst>
                <a:ext uri="{FF2B5EF4-FFF2-40B4-BE49-F238E27FC236}">
                  <a16:creationId xmlns:a16="http://schemas.microsoft.com/office/drawing/2014/main" id="{84B23CFD-57C9-46C5-8056-7AA25322D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116" y="2539548"/>
              <a:ext cx="2238518" cy="1426760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0" name="Straight Connector 39">
              <a:extLst>
                <a:ext uri="{FF2B5EF4-FFF2-40B4-BE49-F238E27FC236}">
                  <a16:creationId xmlns:a16="http://schemas.microsoft.com/office/drawing/2014/main" id="{A236715C-0310-45DB-8D66-6DC606A0A36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28401" y="2531743"/>
              <a:ext cx="2301122" cy="1421779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Straight Connector 40">
              <a:extLst>
                <a:ext uri="{FF2B5EF4-FFF2-40B4-BE49-F238E27FC236}">
                  <a16:creationId xmlns:a16="http://schemas.microsoft.com/office/drawing/2014/main" id="{5DCB4E63-5337-4B42-BD09-C6C321D0D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8398" y="3974832"/>
              <a:ext cx="2275760" cy="1436201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2" name="Straight Connector 41">
              <a:extLst>
                <a:ext uri="{FF2B5EF4-FFF2-40B4-BE49-F238E27FC236}">
                  <a16:creationId xmlns:a16="http://schemas.microsoft.com/office/drawing/2014/main" id="{51CD71BF-BDEC-40A6-A52E-69961CD46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6757" y="3966309"/>
              <a:ext cx="2224621" cy="17047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3" name="Straight Connector 42">
              <a:extLst>
                <a:ext uri="{FF2B5EF4-FFF2-40B4-BE49-F238E27FC236}">
                  <a16:creationId xmlns:a16="http://schemas.microsoft.com/office/drawing/2014/main" id="{7921DC98-A1C8-4676-BB95-B17A98ED5749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394092" y="2495655"/>
              <a:ext cx="2327112" cy="2898331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4" name="Straight Connector 43">
              <a:extLst>
                <a:ext uri="{FF2B5EF4-FFF2-40B4-BE49-F238E27FC236}">
                  <a16:creationId xmlns:a16="http://schemas.microsoft.com/office/drawing/2014/main" id="{5B2E7961-1C0F-44BB-9691-E7A57972C26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54602" y="3996141"/>
              <a:ext cx="2341036" cy="1466245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5" name="Straight Connector 44">
              <a:extLst>
                <a:ext uri="{FF2B5EF4-FFF2-40B4-BE49-F238E27FC236}">
                  <a16:creationId xmlns:a16="http://schemas.microsoft.com/office/drawing/2014/main" id="{25D9E0AC-D935-4A2F-9346-E461B9A8B21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94305" y="2550038"/>
              <a:ext cx="2323023" cy="2886566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6" name="Straight Connector 45">
              <a:extLst>
                <a:ext uri="{FF2B5EF4-FFF2-40B4-BE49-F238E27FC236}">
                  <a16:creationId xmlns:a16="http://schemas.microsoft.com/office/drawing/2014/main" id="{F494E59F-1B77-459F-988E-2C9FF0F87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6757" y="2470884"/>
              <a:ext cx="2224621" cy="17047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7" name="Straight Connector 46">
              <a:extLst>
                <a:ext uri="{FF2B5EF4-FFF2-40B4-BE49-F238E27FC236}">
                  <a16:creationId xmlns:a16="http://schemas.microsoft.com/office/drawing/2014/main" id="{ABC8F0D5-497D-4412-A76D-0A9B9C706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6757" y="5423634"/>
              <a:ext cx="2224621" cy="17047"/>
            </a:xfrm>
            <a:prstGeom prst="line">
              <a:avLst/>
            </a:prstGeom>
            <a:grpFill/>
            <a:ln w="1270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8" name="Oval 47">
              <a:extLst>
                <a:ext uri="{FF2B5EF4-FFF2-40B4-BE49-F238E27FC236}">
                  <a16:creationId xmlns:a16="http://schemas.microsoft.com/office/drawing/2014/main" id="{041C876A-4B91-48C4-BB46-1CC476A8A981}"/>
                </a:ext>
              </a:extLst>
            </p:cNvPr>
            <p:cNvSpPr/>
            <p:nvPr/>
          </p:nvSpPr>
          <p:spPr>
            <a:xfrm>
              <a:off x="5704232" y="2442503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9" name="Oval 48">
              <a:extLst>
                <a:ext uri="{FF2B5EF4-FFF2-40B4-BE49-F238E27FC236}">
                  <a16:creationId xmlns:a16="http://schemas.microsoft.com/office/drawing/2014/main" id="{39F3B83F-4684-4918-9D28-6189D126A701}"/>
                </a:ext>
              </a:extLst>
            </p:cNvPr>
            <p:cNvSpPr/>
            <p:nvPr/>
          </p:nvSpPr>
          <p:spPr>
            <a:xfrm>
              <a:off x="5704232" y="3918756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0" name="Oval 49">
              <a:extLst>
                <a:ext uri="{FF2B5EF4-FFF2-40B4-BE49-F238E27FC236}">
                  <a16:creationId xmlns:a16="http://schemas.microsoft.com/office/drawing/2014/main" id="{3A4F84A4-EA8E-4542-93FD-9F3E4CD88C0B}"/>
                </a:ext>
              </a:extLst>
            </p:cNvPr>
            <p:cNvSpPr/>
            <p:nvPr/>
          </p:nvSpPr>
          <p:spPr>
            <a:xfrm>
              <a:off x="5704232" y="5395009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1" name="Oval 50">
              <a:extLst>
                <a:ext uri="{FF2B5EF4-FFF2-40B4-BE49-F238E27FC236}">
                  <a16:creationId xmlns:a16="http://schemas.microsoft.com/office/drawing/2014/main" id="{F9D39831-953C-4C19-8607-ECC768C3D045}"/>
                </a:ext>
              </a:extLst>
            </p:cNvPr>
            <p:cNvSpPr/>
            <p:nvPr/>
          </p:nvSpPr>
          <p:spPr>
            <a:xfrm>
              <a:off x="3361622" y="3918756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2" name="Oval 51">
              <a:extLst>
                <a:ext uri="{FF2B5EF4-FFF2-40B4-BE49-F238E27FC236}">
                  <a16:creationId xmlns:a16="http://schemas.microsoft.com/office/drawing/2014/main" id="{5E7E72B1-2721-42FD-8F25-B3736597ED08}"/>
                </a:ext>
              </a:extLst>
            </p:cNvPr>
            <p:cNvSpPr/>
            <p:nvPr/>
          </p:nvSpPr>
          <p:spPr>
            <a:xfrm>
              <a:off x="3361622" y="2442503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3" name="Oval 52">
              <a:extLst>
                <a:ext uri="{FF2B5EF4-FFF2-40B4-BE49-F238E27FC236}">
                  <a16:creationId xmlns:a16="http://schemas.microsoft.com/office/drawing/2014/main" id="{B72071A8-AC58-430C-A333-E13C2890BDD5}"/>
                </a:ext>
              </a:extLst>
            </p:cNvPr>
            <p:cNvSpPr/>
            <p:nvPr/>
          </p:nvSpPr>
          <p:spPr>
            <a:xfrm>
              <a:off x="3361622" y="5395009"/>
              <a:ext cx="82330" cy="82330"/>
            </a:xfrm>
            <a:prstGeom prst="ellipse">
              <a:avLst/>
            </a:prstGeom>
            <a:grpFill/>
            <a:ln w="1524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3AB5A7C6-7D6B-412B-9B63-8811599FA6F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404945" y="1376776"/>
            <a:ext cx="3302155" cy="538525"/>
            <a:chOff x="1404945" y="1376772"/>
            <a:chExt cx="3302155" cy="538525"/>
          </a:xfrm>
        </p:grpSpPr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7D765FDA-7B5C-464C-B861-3B5FE586B1EA}"/>
                </a:ext>
              </a:extLst>
            </p:cNvPr>
            <p:cNvSpPr/>
            <p:nvPr/>
          </p:nvSpPr>
          <p:spPr>
            <a:xfrm>
              <a:off x="1404945" y="1376772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900000" anchor="ctr">
              <a:normAutofit/>
            </a:bodyPr>
            <a:lstStyle/>
            <a:p>
              <a:pPr marL="0" lvl="1" algn="r"/>
              <a:r>
                <a:rPr lang="zh-CN" altLang="en-US" sz="1867" b="1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11" name="Rectangle 20">
              <a:extLst>
                <a:ext uri="{FF2B5EF4-FFF2-40B4-BE49-F238E27FC236}">
                  <a16:creationId xmlns:a16="http://schemas.microsoft.com/office/drawing/2014/main" id="{7A23D54D-73E7-4635-A117-DC1BB08A2395}"/>
                </a:ext>
              </a:extLst>
            </p:cNvPr>
            <p:cNvSpPr/>
            <p:nvPr/>
          </p:nvSpPr>
          <p:spPr>
            <a:xfrm>
              <a:off x="3932929" y="1376772"/>
              <a:ext cx="774171" cy="53852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Freeform: Shape 69">
              <a:extLst>
                <a:ext uri="{FF2B5EF4-FFF2-40B4-BE49-F238E27FC236}">
                  <a16:creationId xmlns:a16="http://schemas.microsoft.com/office/drawing/2014/main" id="{4EFB6610-1007-41CE-99B1-846E5714C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924" y="1451323"/>
              <a:ext cx="422664" cy="422664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id="{23215BBF-C40D-4377-B820-A68198DC0C7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479677" y="1376776"/>
            <a:ext cx="3302155" cy="538525"/>
            <a:chOff x="7479677" y="1376772"/>
            <a:chExt cx="3302155" cy="538525"/>
          </a:xfrm>
        </p:grpSpPr>
        <p:sp>
          <p:nvSpPr>
            <p:cNvPr id="4" name="Rectangle 4">
              <a:extLst>
                <a:ext uri="{FF2B5EF4-FFF2-40B4-BE49-F238E27FC236}">
                  <a16:creationId xmlns:a16="http://schemas.microsoft.com/office/drawing/2014/main" id="{327F80A2-B9A1-447A-9C6A-5D4D9D7D8FD1}"/>
                </a:ext>
              </a:extLst>
            </p:cNvPr>
            <p:cNvSpPr/>
            <p:nvPr/>
          </p:nvSpPr>
          <p:spPr>
            <a:xfrm flipH="1">
              <a:off x="7479677" y="1376772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0" anchor="ctr">
              <a:normAutofit/>
            </a:bodyPr>
            <a:lstStyle/>
            <a:p>
              <a:pPr marL="0" lvl="1"/>
              <a:r>
                <a:rPr lang="zh-CN" altLang="en-US" sz="1867" b="1" dirty="0">
                  <a:solidFill>
                    <a:schemeClr val="accent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CF892C06-2BCF-472C-89EA-F66246DFCF27}"/>
                </a:ext>
              </a:extLst>
            </p:cNvPr>
            <p:cNvSpPr/>
            <p:nvPr/>
          </p:nvSpPr>
          <p:spPr>
            <a:xfrm flipH="1">
              <a:off x="7479677" y="1376772"/>
              <a:ext cx="774171" cy="538525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: Shape 70">
              <a:extLst>
                <a:ext uri="{FF2B5EF4-FFF2-40B4-BE49-F238E27FC236}">
                  <a16:creationId xmlns:a16="http://schemas.microsoft.com/office/drawing/2014/main" id="{1D59B515-EE51-4DD9-9F16-0F43FA34B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2040" y="1458833"/>
              <a:ext cx="422664" cy="422664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id="{D6104C33-F552-4DD3-B700-59A82585445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486925" y="3090602"/>
            <a:ext cx="3302155" cy="538525"/>
            <a:chOff x="7486925" y="3090598"/>
            <a:chExt cx="3302155" cy="538525"/>
          </a:xfrm>
        </p:grpSpPr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D12EA276-7FA5-4690-9A13-06079BC4CE18}"/>
                </a:ext>
              </a:extLst>
            </p:cNvPr>
            <p:cNvSpPr/>
            <p:nvPr/>
          </p:nvSpPr>
          <p:spPr>
            <a:xfrm flipH="1">
              <a:off x="7486925" y="3090598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0" anchor="ctr">
              <a:normAutofit/>
            </a:bodyPr>
            <a:lstStyle/>
            <a:p>
              <a:pPr marL="0" lvl="1"/>
              <a:r>
                <a:rPr lang="zh-CN" altLang="en-US" sz="1867" b="1" dirty="0">
                  <a:solidFill>
                    <a:schemeClr val="accent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id="{D69AD9A2-C993-4B1E-B50D-35860DF87D4F}"/>
                </a:ext>
              </a:extLst>
            </p:cNvPr>
            <p:cNvSpPr/>
            <p:nvPr/>
          </p:nvSpPr>
          <p:spPr>
            <a:xfrm flipH="1">
              <a:off x="7486925" y="3090598"/>
              <a:ext cx="774171" cy="538525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5" name="Freeform: Shape 71">
              <a:extLst>
                <a:ext uri="{FF2B5EF4-FFF2-40B4-BE49-F238E27FC236}">
                  <a16:creationId xmlns:a16="http://schemas.microsoft.com/office/drawing/2014/main" id="{7AC94AB8-9077-4EE0-97DB-5CD66F85E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2543" y="3148527"/>
              <a:ext cx="422664" cy="422664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10FAFC87-99D4-4979-A5A9-00079C84FC0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412193" y="3090602"/>
            <a:ext cx="3302155" cy="538525"/>
            <a:chOff x="1412193" y="3090598"/>
            <a:chExt cx="3302155" cy="538525"/>
          </a:xfrm>
        </p:grpSpPr>
        <p:sp>
          <p:nvSpPr>
            <p:cNvPr id="12" name="Rectangle 24">
              <a:extLst>
                <a:ext uri="{FF2B5EF4-FFF2-40B4-BE49-F238E27FC236}">
                  <a16:creationId xmlns:a16="http://schemas.microsoft.com/office/drawing/2014/main" id="{FEB2F7B8-1CDB-4F8F-87A2-E975C9F18369}"/>
                </a:ext>
              </a:extLst>
            </p:cNvPr>
            <p:cNvSpPr/>
            <p:nvPr/>
          </p:nvSpPr>
          <p:spPr>
            <a:xfrm>
              <a:off x="1412193" y="3090598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900000" anchor="ctr">
              <a:normAutofit/>
            </a:bodyPr>
            <a:lstStyle/>
            <a:p>
              <a:pPr marL="0" lvl="1" algn="r"/>
              <a:r>
                <a:rPr lang="zh-CN" altLang="en-US" sz="1867" b="1" dirty="0">
                  <a:solidFill>
                    <a:schemeClr val="accent3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7641CCC8-5DCC-4C2A-948B-83820F3260E5}"/>
                </a:ext>
              </a:extLst>
            </p:cNvPr>
            <p:cNvSpPr/>
            <p:nvPr/>
          </p:nvSpPr>
          <p:spPr>
            <a:xfrm>
              <a:off x="3940177" y="3090598"/>
              <a:ext cx="774171" cy="538525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6" name="Freeform: Shape 72">
              <a:extLst>
                <a:ext uri="{FF2B5EF4-FFF2-40B4-BE49-F238E27FC236}">
                  <a16:creationId xmlns:a16="http://schemas.microsoft.com/office/drawing/2014/main" id="{7C318F47-41E3-438B-BAC5-59C74C0AF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924" y="3148527"/>
              <a:ext cx="422664" cy="422664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id="{3CD3627B-1A78-43CB-B093-341762CB3E0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486925" y="4835139"/>
            <a:ext cx="3302155" cy="538525"/>
            <a:chOff x="7486925" y="4835135"/>
            <a:chExt cx="3302155" cy="538525"/>
          </a:xfrm>
        </p:grpSpPr>
        <p:sp>
          <p:nvSpPr>
            <p:cNvPr id="8" name="Rectangle 14">
              <a:extLst>
                <a:ext uri="{FF2B5EF4-FFF2-40B4-BE49-F238E27FC236}">
                  <a16:creationId xmlns:a16="http://schemas.microsoft.com/office/drawing/2014/main" id="{B2B40FEB-BFDF-4D6D-ACE4-7474743F92DD}"/>
                </a:ext>
              </a:extLst>
            </p:cNvPr>
            <p:cNvSpPr/>
            <p:nvPr/>
          </p:nvSpPr>
          <p:spPr>
            <a:xfrm flipH="1">
              <a:off x="7486925" y="4835135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0" anchor="ctr">
              <a:normAutofit/>
            </a:bodyPr>
            <a:lstStyle/>
            <a:p>
              <a:pPr marL="0" lvl="1"/>
              <a:r>
                <a:rPr lang="zh-CN" altLang="en-US" sz="1867" b="1" dirty="0">
                  <a:solidFill>
                    <a:schemeClr val="accent6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9" name="Rectangle 15">
              <a:extLst>
                <a:ext uri="{FF2B5EF4-FFF2-40B4-BE49-F238E27FC236}">
                  <a16:creationId xmlns:a16="http://schemas.microsoft.com/office/drawing/2014/main" id="{FE1D0243-87F1-481F-B1DD-5FFC8D6E6CEC}"/>
                </a:ext>
              </a:extLst>
            </p:cNvPr>
            <p:cNvSpPr/>
            <p:nvPr/>
          </p:nvSpPr>
          <p:spPr>
            <a:xfrm flipH="1">
              <a:off x="7486925" y="4835135"/>
              <a:ext cx="774171" cy="538525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: Shape 73">
              <a:extLst>
                <a:ext uri="{FF2B5EF4-FFF2-40B4-BE49-F238E27FC236}">
                  <a16:creationId xmlns:a16="http://schemas.microsoft.com/office/drawing/2014/main" id="{043F7C45-2ACE-42AB-80EB-EDC828D53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4949" y="4881453"/>
              <a:ext cx="419755" cy="41975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D3C57876-A979-40B8-AC66-768C6ADA9309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412193" y="4835139"/>
            <a:ext cx="3302155" cy="538525"/>
            <a:chOff x="1412193" y="4835135"/>
            <a:chExt cx="3302155" cy="538525"/>
          </a:xfrm>
        </p:grpSpPr>
        <p:sp>
          <p:nvSpPr>
            <p:cNvPr id="14" name="Rectangle 29">
              <a:extLst>
                <a:ext uri="{FF2B5EF4-FFF2-40B4-BE49-F238E27FC236}">
                  <a16:creationId xmlns:a16="http://schemas.microsoft.com/office/drawing/2014/main" id="{EA0B07B3-ACCF-4311-BF02-9FEA2639D03F}"/>
                </a:ext>
              </a:extLst>
            </p:cNvPr>
            <p:cNvSpPr/>
            <p:nvPr/>
          </p:nvSpPr>
          <p:spPr>
            <a:xfrm>
              <a:off x="1412193" y="4835135"/>
              <a:ext cx="3302155" cy="538525"/>
            </a:xfrm>
            <a:prstGeom prst="rect">
              <a:avLst/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900000" anchor="ctr">
              <a:normAutofit/>
            </a:bodyPr>
            <a:lstStyle/>
            <a:p>
              <a:pPr marL="0" lvl="1" algn="r"/>
              <a:r>
                <a:rPr lang="zh-CN" altLang="en-US" sz="1867" b="1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E61AA005-924B-42F9-A44D-8F0265345D95}"/>
                </a:ext>
              </a:extLst>
            </p:cNvPr>
            <p:cNvSpPr/>
            <p:nvPr/>
          </p:nvSpPr>
          <p:spPr>
            <a:xfrm>
              <a:off x="3940177" y="4835135"/>
              <a:ext cx="774171" cy="538525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: Shape 75">
              <a:extLst>
                <a:ext uri="{FF2B5EF4-FFF2-40B4-BE49-F238E27FC236}">
                  <a16:creationId xmlns:a16="http://schemas.microsoft.com/office/drawing/2014/main" id="{569A9FFB-ED77-41C5-8CA6-DE7388676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8183" y="4884292"/>
              <a:ext cx="414021" cy="414021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9" name="išľíďè">
            <a:extLst>
              <a:ext uri="{FF2B5EF4-FFF2-40B4-BE49-F238E27FC236}">
                <a16:creationId xmlns:a16="http://schemas.microsoft.com/office/drawing/2014/main" id="{33361233-CA9F-4F54-B08D-6154387788F3}"/>
              </a:ext>
            </a:extLst>
          </p:cNvPr>
          <p:cNvSpPr/>
          <p:nvPr/>
        </p:nvSpPr>
        <p:spPr bwMode="auto">
          <a:xfrm>
            <a:off x="2162461" y="2045951"/>
            <a:ext cx="1886153" cy="104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0" name="išľíďè">
            <a:extLst>
              <a:ext uri="{FF2B5EF4-FFF2-40B4-BE49-F238E27FC236}">
                <a16:creationId xmlns:a16="http://schemas.microsoft.com/office/drawing/2014/main" id="{E852046F-883D-4AF2-A2E5-392B19F79F50}"/>
              </a:ext>
            </a:extLst>
          </p:cNvPr>
          <p:cNvSpPr/>
          <p:nvPr/>
        </p:nvSpPr>
        <p:spPr bwMode="auto">
          <a:xfrm>
            <a:off x="2162461" y="3778741"/>
            <a:ext cx="188615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1" name="išľíďè">
            <a:extLst>
              <a:ext uri="{FF2B5EF4-FFF2-40B4-BE49-F238E27FC236}">
                <a16:creationId xmlns:a16="http://schemas.microsoft.com/office/drawing/2014/main" id="{12BAD86E-068B-4588-B6B6-D60384637313}"/>
              </a:ext>
            </a:extLst>
          </p:cNvPr>
          <p:cNvSpPr/>
          <p:nvPr/>
        </p:nvSpPr>
        <p:spPr bwMode="auto">
          <a:xfrm>
            <a:off x="2162461" y="5504617"/>
            <a:ext cx="188615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2" name="išľíďè">
            <a:extLst>
              <a:ext uri="{FF2B5EF4-FFF2-40B4-BE49-F238E27FC236}">
                <a16:creationId xmlns:a16="http://schemas.microsoft.com/office/drawing/2014/main" id="{3490455C-A5E2-4C53-9C63-84B20A426A81}"/>
              </a:ext>
            </a:extLst>
          </p:cNvPr>
          <p:cNvSpPr/>
          <p:nvPr/>
        </p:nvSpPr>
        <p:spPr bwMode="auto">
          <a:xfrm>
            <a:off x="8261098" y="2050912"/>
            <a:ext cx="188615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3" name="išľíďè">
            <a:extLst>
              <a:ext uri="{FF2B5EF4-FFF2-40B4-BE49-F238E27FC236}">
                <a16:creationId xmlns:a16="http://schemas.microsoft.com/office/drawing/2014/main" id="{3ADD55FE-A21C-425D-9690-6F3D39861E26}"/>
              </a:ext>
            </a:extLst>
          </p:cNvPr>
          <p:cNvSpPr/>
          <p:nvPr/>
        </p:nvSpPr>
        <p:spPr bwMode="auto">
          <a:xfrm>
            <a:off x="8261098" y="3783701"/>
            <a:ext cx="188615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4" name="išľíďè">
            <a:extLst>
              <a:ext uri="{FF2B5EF4-FFF2-40B4-BE49-F238E27FC236}">
                <a16:creationId xmlns:a16="http://schemas.microsoft.com/office/drawing/2014/main" id="{CD0D72D0-4F44-4109-B78F-8FDBA36F241A}"/>
              </a:ext>
            </a:extLst>
          </p:cNvPr>
          <p:cNvSpPr/>
          <p:nvPr/>
        </p:nvSpPr>
        <p:spPr bwMode="auto">
          <a:xfrm>
            <a:off x="8261098" y="5509578"/>
            <a:ext cx="188615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0F09DDCF-122B-40F0-B501-DB70890C1C3E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6" name="iSlíďè">
            <a:extLst>
              <a:ext uri="{FF2B5EF4-FFF2-40B4-BE49-F238E27FC236}">
                <a16:creationId xmlns:a16="http://schemas.microsoft.com/office/drawing/2014/main" id="{1FE15A91-0C78-4573-B56B-DDD8FFF31B9C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411054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370667" y="1366155"/>
            <a:ext cx="1577843" cy="3476511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5" tIns="39692" rIns="79385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400" kern="0" dirty="0">
              <a:solidFill>
                <a:sysClr val="window" lastClr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279580" y="1366155"/>
            <a:ext cx="1577842" cy="3476511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5" tIns="39692" rIns="79385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400" kern="0" dirty="0">
              <a:solidFill>
                <a:sysClr val="window" lastClr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190434" y="1366155"/>
            <a:ext cx="1356943" cy="3476512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5" tIns="39692" rIns="79385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400" kern="0" dirty="0">
              <a:solidFill>
                <a:sysClr val="window" lastClr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239576" y="1366155"/>
            <a:ext cx="1579596" cy="3476511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5" tIns="39692" rIns="79385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400" kern="0" dirty="0">
              <a:solidFill>
                <a:sysClr val="window" lastClr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59344" y="1831070"/>
            <a:ext cx="659187" cy="1961783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4" rIns="75288" bIns="3764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517" dirty="0">
                <a:solidFill>
                  <a:srgbClr val="00988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solidFill>
                    <a:srgbClr val="0098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solidFill>
                    <a:srgbClr val="0098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379133" y="1831069"/>
            <a:ext cx="662693" cy="196178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4" rIns="75288" bIns="3764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51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285428" y="1857989"/>
            <a:ext cx="660941" cy="1961783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4" rIns="75288" bIns="3764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517" dirty="0">
                <a:solidFill>
                  <a:srgbClr val="00988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solidFill>
                    <a:srgbClr val="0098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solidFill>
                    <a:srgbClr val="0098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solidFill>
                    <a:srgbClr val="0098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445147" y="3985442"/>
            <a:ext cx="7478412" cy="681363"/>
            <a:chOff x="2692946" y="4076090"/>
            <a:chExt cx="7430217" cy="67697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8888369" y="4076090"/>
              <a:ext cx="1234794" cy="606167"/>
              <a:chOff x="7663031" y="4590022"/>
              <a:chExt cx="112537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7663031" y="4590022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6899984" y="4157346"/>
              <a:ext cx="1030827" cy="538235"/>
              <a:chOff x="6518598" y="4664077"/>
              <a:chExt cx="93947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518598" y="4664077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248359" y="1831069"/>
            <a:ext cx="662693" cy="196178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4" rIns="75288" bIns="3764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51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4" rIns="75288" bIns="3764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51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62" name="išľíďè">
            <a:extLst>
              <a:ext uri="{FF2B5EF4-FFF2-40B4-BE49-F238E27FC236}">
                <a16:creationId xmlns:a16="http://schemas.microsoft.com/office/drawing/2014/main" id="{490861BD-7CF5-4B6B-A44A-AB4A2649A040}"/>
              </a:ext>
            </a:extLst>
          </p:cNvPr>
          <p:cNvSpPr/>
          <p:nvPr/>
        </p:nvSpPr>
        <p:spPr bwMode="auto">
          <a:xfrm>
            <a:off x="619896" y="534425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3" name="iSlíďè">
            <a:extLst>
              <a:ext uri="{FF2B5EF4-FFF2-40B4-BE49-F238E27FC236}">
                <a16:creationId xmlns:a16="http://schemas.microsoft.com/office/drawing/2014/main" id="{37868235-A10A-4CF8-8C6C-0F02059BD1FA}"/>
              </a:ext>
            </a:extLst>
          </p:cNvPr>
          <p:cNvSpPr txBox="1"/>
          <p:nvPr/>
        </p:nvSpPr>
        <p:spPr bwMode="auto">
          <a:xfrm>
            <a:off x="1060987" y="500988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4" name="išľíďè">
            <a:extLst>
              <a:ext uri="{FF2B5EF4-FFF2-40B4-BE49-F238E27FC236}">
                <a16:creationId xmlns:a16="http://schemas.microsoft.com/office/drawing/2014/main" id="{4ED339CD-5C5F-40BB-A754-732C0AF3E032}"/>
              </a:ext>
            </a:extLst>
          </p:cNvPr>
          <p:cNvSpPr/>
          <p:nvPr/>
        </p:nvSpPr>
        <p:spPr bwMode="auto">
          <a:xfrm>
            <a:off x="3537670" y="534970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5" name="iSlíďè">
            <a:extLst>
              <a:ext uri="{FF2B5EF4-FFF2-40B4-BE49-F238E27FC236}">
                <a16:creationId xmlns:a16="http://schemas.microsoft.com/office/drawing/2014/main" id="{473E46C7-A1B0-42C9-BA5A-CE080DE17228}"/>
              </a:ext>
            </a:extLst>
          </p:cNvPr>
          <p:cNvSpPr txBox="1"/>
          <p:nvPr/>
        </p:nvSpPr>
        <p:spPr bwMode="auto">
          <a:xfrm>
            <a:off x="3978761" y="501533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6" name="išľíďè">
            <a:extLst>
              <a:ext uri="{FF2B5EF4-FFF2-40B4-BE49-F238E27FC236}">
                <a16:creationId xmlns:a16="http://schemas.microsoft.com/office/drawing/2014/main" id="{6568A543-4936-417A-8E84-7D144CE82331}"/>
              </a:ext>
            </a:extLst>
          </p:cNvPr>
          <p:cNvSpPr/>
          <p:nvPr/>
        </p:nvSpPr>
        <p:spPr bwMode="auto">
          <a:xfrm>
            <a:off x="6455444" y="534422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7" name="iSlíďè">
            <a:extLst>
              <a:ext uri="{FF2B5EF4-FFF2-40B4-BE49-F238E27FC236}">
                <a16:creationId xmlns:a16="http://schemas.microsoft.com/office/drawing/2014/main" id="{6BF97BF4-3885-49FE-B1E9-B046B287F8DE}"/>
              </a:ext>
            </a:extLst>
          </p:cNvPr>
          <p:cNvSpPr txBox="1"/>
          <p:nvPr/>
        </p:nvSpPr>
        <p:spPr bwMode="auto">
          <a:xfrm>
            <a:off x="6896535" y="500985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8" name="išľíďè">
            <a:extLst>
              <a:ext uri="{FF2B5EF4-FFF2-40B4-BE49-F238E27FC236}">
                <a16:creationId xmlns:a16="http://schemas.microsoft.com/office/drawing/2014/main" id="{6D5795D4-E6BC-48B1-BD91-8D2881374D86}"/>
              </a:ext>
            </a:extLst>
          </p:cNvPr>
          <p:cNvSpPr/>
          <p:nvPr/>
        </p:nvSpPr>
        <p:spPr bwMode="auto">
          <a:xfrm>
            <a:off x="9239489" y="534422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9" name="iSlíďè">
            <a:extLst>
              <a:ext uri="{FF2B5EF4-FFF2-40B4-BE49-F238E27FC236}">
                <a16:creationId xmlns:a16="http://schemas.microsoft.com/office/drawing/2014/main" id="{54CCA55E-C2CF-4921-8F18-DB22B83FBD2C}"/>
              </a:ext>
            </a:extLst>
          </p:cNvPr>
          <p:cNvSpPr txBox="1"/>
          <p:nvPr/>
        </p:nvSpPr>
        <p:spPr bwMode="auto">
          <a:xfrm>
            <a:off x="9680580" y="500985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46375459-C169-498C-A836-01A0EA2C171C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1" name="iSlíďè">
            <a:extLst>
              <a:ext uri="{FF2B5EF4-FFF2-40B4-BE49-F238E27FC236}">
                <a16:creationId xmlns:a16="http://schemas.microsoft.com/office/drawing/2014/main" id="{98749F40-3892-48F6-BF1F-F35801731C3D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prism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6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išľíďè">
            <a:extLst>
              <a:ext uri="{FF2B5EF4-FFF2-40B4-BE49-F238E27FC236}">
                <a16:creationId xmlns:a16="http://schemas.microsoft.com/office/drawing/2014/main" id="{174D2388-0045-4068-89A9-093B8F18774D}"/>
              </a:ext>
            </a:extLst>
          </p:cNvPr>
          <p:cNvSpPr/>
          <p:nvPr/>
        </p:nvSpPr>
        <p:spPr bwMode="auto">
          <a:xfrm>
            <a:off x="1598354" y="400259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4" name="iSlíďè">
            <a:extLst>
              <a:ext uri="{FF2B5EF4-FFF2-40B4-BE49-F238E27FC236}">
                <a16:creationId xmlns:a16="http://schemas.microsoft.com/office/drawing/2014/main" id="{AD83D4AE-1012-448D-9DFF-CF8A37E224F5}"/>
              </a:ext>
            </a:extLst>
          </p:cNvPr>
          <p:cNvSpPr txBox="1"/>
          <p:nvPr/>
        </p:nvSpPr>
        <p:spPr bwMode="auto">
          <a:xfrm>
            <a:off x="2039618" y="365140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5" name="išľíďè">
            <a:extLst>
              <a:ext uri="{FF2B5EF4-FFF2-40B4-BE49-F238E27FC236}">
                <a16:creationId xmlns:a16="http://schemas.microsoft.com/office/drawing/2014/main" id="{76856C0D-2828-4A62-A57B-14753C1952FD}"/>
              </a:ext>
            </a:extLst>
          </p:cNvPr>
          <p:cNvSpPr/>
          <p:nvPr/>
        </p:nvSpPr>
        <p:spPr bwMode="auto">
          <a:xfrm>
            <a:off x="1871720" y="163912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6" name="iSlíďè">
            <a:extLst>
              <a:ext uri="{FF2B5EF4-FFF2-40B4-BE49-F238E27FC236}">
                <a16:creationId xmlns:a16="http://schemas.microsoft.com/office/drawing/2014/main" id="{598799A2-73B0-4F3E-96D0-5C38A3C195F4}"/>
              </a:ext>
            </a:extLst>
          </p:cNvPr>
          <p:cNvSpPr txBox="1"/>
          <p:nvPr/>
        </p:nvSpPr>
        <p:spPr bwMode="auto">
          <a:xfrm>
            <a:off x="2312984" y="128792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7" name="išľíďè">
            <a:extLst>
              <a:ext uri="{FF2B5EF4-FFF2-40B4-BE49-F238E27FC236}">
                <a16:creationId xmlns:a16="http://schemas.microsoft.com/office/drawing/2014/main" id="{31506341-A0A9-438A-BF6A-E6D8587196B6}"/>
              </a:ext>
            </a:extLst>
          </p:cNvPr>
          <p:cNvSpPr/>
          <p:nvPr/>
        </p:nvSpPr>
        <p:spPr bwMode="auto">
          <a:xfrm>
            <a:off x="7768650" y="147927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8" name="iSlíďè">
            <a:extLst>
              <a:ext uri="{FF2B5EF4-FFF2-40B4-BE49-F238E27FC236}">
                <a16:creationId xmlns:a16="http://schemas.microsoft.com/office/drawing/2014/main" id="{9DD7BA5E-38AF-4E2A-B9B7-51135325A9D2}"/>
              </a:ext>
            </a:extLst>
          </p:cNvPr>
          <p:cNvSpPr txBox="1"/>
          <p:nvPr/>
        </p:nvSpPr>
        <p:spPr bwMode="auto">
          <a:xfrm>
            <a:off x="8209914" y="112807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9" name="išľíďè">
            <a:extLst>
              <a:ext uri="{FF2B5EF4-FFF2-40B4-BE49-F238E27FC236}">
                <a16:creationId xmlns:a16="http://schemas.microsoft.com/office/drawing/2014/main" id="{8CFF5DA9-9075-43DB-91FC-E0B58D62794E}"/>
              </a:ext>
            </a:extLst>
          </p:cNvPr>
          <p:cNvSpPr/>
          <p:nvPr/>
        </p:nvSpPr>
        <p:spPr bwMode="auto">
          <a:xfrm>
            <a:off x="8353177" y="384894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0" name="iSlíďè">
            <a:extLst>
              <a:ext uri="{FF2B5EF4-FFF2-40B4-BE49-F238E27FC236}">
                <a16:creationId xmlns:a16="http://schemas.microsoft.com/office/drawing/2014/main" id="{8891C3A4-62CE-4226-A392-CF50306912A5}"/>
              </a:ext>
            </a:extLst>
          </p:cNvPr>
          <p:cNvSpPr txBox="1"/>
          <p:nvPr/>
        </p:nvSpPr>
        <p:spPr bwMode="auto">
          <a:xfrm>
            <a:off x="8794441" y="349775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1" name="išľíďè">
            <a:extLst>
              <a:ext uri="{FF2B5EF4-FFF2-40B4-BE49-F238E27FC236}">
                <a16:creationId xmlns:a16="http://schemas.microsoft.com/office/drawing/2014/main" id="{BBD5C1BC-D036-4D08-A9FD-C59A08DFEAF5}"/>
              </a:ext>
            </a:extLst>
          </p:cNvPr>
          <p:cNvSpPr/>
          <p:nvPr/>
        </p:nvSpPr>
        <p:spPr bwMode="auto">
          <a:xfrm>
            <a:off x="5004280" y="584646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2" name="iSlíďè">
            <a:extLst>
              <a:ext uri="{FF2B5EF4-FFF2-40B4-BE49-F238E27FC236}">
                <a16:creationId xmlns:a16="http://schemas.microsoft.com/office/drawing/2014/main" id="{8E832198-CD9C-4784-BD8F-F7A2A860099F}"/>
              </a:ext>
            </a:extLst>
          </p:cNvPr>
          <p:cNvSpPr txBox="1"/>
          <p:nvPr/>
        </p:nvSpPr>
        <p:spPr bwMode="auto">
          <a:xfrm>
            <a:off x="5445544" y="549526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B84006C0-79FC-41E3-8D77-05FC3908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957" y="1042672"/>
            <a:ext cx="3562077" cy="4452596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9479375F-2836-43E0-87D9-97900794782F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5" name="iSlíďè">
            <a:extLst>
              <a:ext uri="{FF2B5EF4-FFF2-40B4-BE49-F238E27FC236}">
                <a16:creationId xmlns:a16="http://schemas.microsoft.com/office/drawing/2014/main" id="{1F321E18-3A2D-443E-8811-FA32034CC641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11328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id="{0A5F540E-2528-42BA-890A-06BEC169B8C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23920" y="1475667"/>
            <a:ext cx="4405979" cy="2529609"/>
            <a:chOff x="1423920" y="1475667"/>
            <a:chExt cx="4405979" cy="252960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C4E7501-E78D-4E65-A49C-3B06D55E0FD7}"/>
                </a:ext>
              </a:extLst>
            </p:cNvPr>
            <p:cNvGrpSpPr/>
            <p:nvPr/>
          </p:nvGrpSpPr>
          <p:grpSpPr>
            <a:xfrm>
              <a:off x="3785156" y="1475667"/>
              <a:ext cx="2044743" cy="2529609"/>
              <a:chOff x="3785156" y="2164196"/>
              <a:chExt cx="2044743" cy="2529609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CBA4E0C4-76FD-4E32-954D-44FA8329793F}"/>
                  </a:ext>
                </a:extLst>
              </p:cNvPr>
              <p:cNvSpPr/>
              <p:nvPr/>
            </p:nvSpPr>
            <p:spPr>
              <a:xfrm flipH="1">
                <a:off x="3785156" y="2164196"/>
                <a:ext cx="2044743" cy="2529609"/>
              </a:xfrm>
              <a:custGeom>
                <a:avLst/>
                <a:gdLst>
                  <a:gd name="connsiteX0" fmla="*/ 0 w 2044743"/>
                  <a:gd name="connsiteY0" fmla="*/ 0 h 2529609"/>
                  <a:gd name="connsiteX1" fmla="*/ 1428764 w 2044743"/>
                  <a:gd name="connsiteY1" fmla="*/ 0 h 2529609"/>
                  <a:gd name="connsiteX2" fmla="*/ 2044743 w 2044743"/>
                  <a:gd name="connsiteY2" fmla="*/ 1264805 h 2529609"/>
                  <a:gd name="connsiteX3" fmla="*/ 1428764 w 2044743"/>
                  <a:gd name="connsiteY3" fmla="*/ 2529609 h 2529609"/>
                  <a:gd name="connsiteX4" fmla="*/ 0 w 2044743"/>
                  <a:gd name="connsiteY4" fmla="*/ 2529609 h 2529609"/>
                  <a:gd name="connsiteX5" fmla="*/ 0 w 2044743"/>
                  <a:gd name="connsiteY5" fmla="*/ 0 h 2529609"/>
                  <a:gd name="connsiteX6" fmla="*/ 1741055 w 2044743"/>
                  <a:gd name="connsiteY6" fmla="*/ 1158586 h 2529609"/>
                  <a:gd name="connsiteX7" fmla="*/ 1634837 w 2044743"/>
                  <a:gd name="connsiteY7" fmla="*/ 1264804 h 2529609"/>
                  <a:gd name="connsiteX8" fmla="*/ 1741055 w 2044743"/>
                  <a:gd name="connsiteY8" fmla="*/ 1371022 h 2529609"/>
                  <a:gd name="connsiteX9" fmla="*/ 1847273 w 2044743"/>
                  <a:gd name="connsiteY9" fmla="*/ 1264804 h 2529609"/>
                  <a:gd name="connsiteX10" fmla="*/ 1741055 w 2044743"/>
                  <a:gd name="connsiteY10" fmla="*/ 1158586 h 2529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4743" h="2529609">
                    <a:moveTo>
                      <a:pt x="0" y="0"/>
                    </a:moveTo>
                    <a:lnTo>
                      <a:pt x="1428764" y="0"/>
                    </a:lnTo>
                    <a:lnTo>
                      <a:pt x="2044743" y="1264805"/>
                    </a:lnTo>
                    <a:lnTo>
                      <a:pt x="1428764" y="2529609"/>
                    </a:lnTo>
                    <a:lnTo>
                      <a:pt x="0" y="2529609"/>
                    </a:lnTo>
                    <a:lnTo>
                      <a:pt x="0" y="0"/>
                    </a:lnTo>
                    <a:close/>
                    <a:moveTo>
                      <a:pt x="1741055" y="1158586"/>
                    </a:moveTo>
                    <a:cubicBezTo>
                      <a:pt x="1682392" y="1158586"/>
                      <a:pt x="1634837" y="1206141"/>
                      <a:pt x="1634837" y="1264804"/>
                    </a:cubicBezTo>
                    <a:cubicBezTo>
                      <a:pt x="1634837" y="1323467"/>
                      <a:pt x="1682392" y="1371022"/>
                      <a:pt x="1741055" y="1371022"/>
                    </a:cubicBezTo>
                    <a:cubicBezTo>
                      <a:pt x="1799718" y="1371022"/>
                      <a:pt x="1847273" y="1323467"/>
                      <a:pt x="1847273" y="1264804"/>
                    </a:cubicBezTo>
                    <a:cubicBezTo>
                      <a:pt x="1847273" y="1206141"/>
                      <a:pt x="1799718" y="1158586"/>
                      <a:pt x="1741055" y="11585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9DA3CEF-38E6-42B8-8E18-5E814E7BF5F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38671" y="3054850"/>
                <a:ext cx="556431" cy="605426"/>
              </a:xfrm>
              <a:custGeom>
                <a:avLst/>
                <a:gdLst>
                  <a:gd name="connsiteX0" fmla="*/ 256195 w 556902"/>
                  <a:gd name="connsiteY0" fmla="*/ 511374 h 605937"/>
                  <a:gd name="connsiteX1" fmla="*/ 256195 w 556902"/>
                  <a:gd name="connsiteY1" fmla="*/ 578847 h 605937"/>
                  <a:gd name="connsiteX2" fmla="*/ 289630 w 556902"/>
                  <a:gd name="connsiteY2" fmla="*/ 578847 h 605937"/>
                  <a:gd name="connsiteX3" fmla="*/ 289630 w 556902"/>
                  <a:gd name="connsiteY3" fmla="*/ 511374 h 605937"/>
                  <a:gd name="connsiteX4" fmla="*/ 180686 w 556902"/>
                  <a:gd name="connsiteY4" fmla="*/ 421832 h 605937"/>
                  <a:gd name="connsiteX5" fmla="*/ 376216 w 556902"/>
                  <a:gd name="connsiteY5" fmla="*/ 421832 h 605937"/>
                  <a:gd name="connsiteX6" fmla="*/ 389732 w 556902"/>
                  <a:gd name="connsiteY6" fmla="*/ 435330 h 605937"/>
                  <a:gd name="connsiteX7" fmla="*/ 376216 w 556902"/>
                  <a:gd name="connsiteY7" fmla="*/ 448929 h 605937"/>
                  <a:gd name="connsiteX8" fmla="*/ 180686 w 556902"/>
                  <a:gd name="connsiteY8" fmla="*/ 448929 h 605937"/>
                  <a:gd name="connsiteX9" fmla="*/ 167169 w 556902"/>
                  <a:gd name="connsiteY9" fmla="*/ 435330 h 605937"/>
                  <a:gd name="connsiteX10" fmla="*/ 180686 w 556902"/>
                  <a:gd name="connsiteY10" fmla="*/ 421832 h 605937"/>
                  <a:gd name="connsiteX11" fmla="*/ 180686 w 556902"/>
                  <a:gd name="connsiteY11" fmla="*/ 355077 h 605937"/>
                  <a:gd name="connsiteX12" fmla="*/ 376216 w 556902"/>
                  <a:gd name="connsiteY12" fmla="*/ 355077 h 605937"/>
                  <a:gd name="connsiteX13" fmla="*/ 389732 w 556902"/>
                  <a:gd name="connsiteY13" fmla="*/ 368676 h 605937"/>
                  <a:gd name="connsiteX14" fmla="*/ 376216 w 556902"/>
                  <a:gd name="connsiteY14" fmla="*/ 382174 h 605937"/>
                  <a:gd name="connsiteX15" fmla="*/ 180686 w 556902"/>
                  <a:gd name="connsiteY15" fmla="*/ 382174 h 605937"/>
                  <a:gd name="connsiteX16" fmla="*/ 167169 w 556902"/>
                  <a:gd name="connsiteY16" fmla="*/ 368676 h 605937"/>
                  <a:gd name="connsiteX17" fmla="*/ 180686 w 556902"/>
                  <a:gd name="connsiteY17" fmla="*/ 355077 h 605937"/>
                  <a:gd name="connsiteX18" fmla="*/ 180686 w 556902"/>
                  <a:gd name="connsiteY18" fmla="*/ 288322 h 605937"/>
                  <a:gd name="connsiteX19" fmla="*/ 376216 w 556902"/>
                  <a:gd name="connsiteY19" fmla="*/ 288322 h 605937"/>
                  <a:gd name="connsiteX20" fmla="*/ 389732 w 556902"/>
                  <a:gd name="connsiteY20" fmla="*/ 301921 h 605937"/>
                  <a:gd name="connsiteX21" fmla="*/ 376216 w 556902"/>
                  <a:gd name="connsiteY21" fmla="*/ 315419 h 605937"/>
                  <a:gd name="connsiteX22" fmla="*/ 180686 w 556902"/>
                  <a:gd name="connsiteY22" fmla="*/ 315419 h 605937"/>
                  <a:gd name="connsiteX23" fmla="*/ 167169 w 556902"/>
                  <a:gd name="connsiteY23" fmla="*/ 301921 h 605937"/>
                  <a:gd name="connsiteX24" fmla="*/ 180686 w 556902"/>
                  <a:gd name="connsiteY24" fmla="*/ 288322 h 605937"/>
                  <a:gd name="connsiteX25" fmla="*/ 180686 w 556902"/>
                  <a:gd name="connsiteY25" fmla="*/ 221708 h 605937"/>
                  <a:gd name="connsiteX26" fmla="*/ 376216 w 556902"/>
                  <a:gd name="connsiteY26" fmla="*/ 221708 h 605937"/>
                  <a:gd name="connsiteX27" fmla="*/ 389732 w 556902"/>
                  <a:gd name="connsiteY27" fmla="*/ 235186 h 605937"/>
                  <a:gd name="connsiteX28" fmla="*/ 376216 w 556902"/>
                  <a:gd name="connsiteY28" fmla="*/ 248664 h 605937"/>
                  <a:gd name="connsiteX29" fmla="*/ 180686 w 556902"/>
                  <a:gd name="connsiteY29" fmla="*/ 248664 h 605937"/>
                  <a:gd name="connsiteX30" fmla="*/ 167169 w 556902"/>
                  <a:gd name="connsiteY30" fmla="*/ 235186 h 605937"/>
                  <a:gd name="connsiteX31" fmla="*/ 180686 w 556902"/>
                  <a:gd name="connsiteY31" fmla="*/ 221708 h 605937"/>
                  <a:gd name="connsiteX32" fmla="*/ 438002 w 556902"/>
                  <a:gd name="connsiteY32" fmla="*/ 218149 h 605937"/>
                  <a:gd name="connsiteX33" fmla="*/ 438002 w 556902"/>
                  <a:gd name="connsiteY33" fmla="*/ 249197 h 605937"/>
                  <a:gd name="connsiteX34" fmla="*/ 493590 w 556902"/>
                  <a:gd name="connsiteY34" fmla="*/ 249197 h 605937"/>
                  <a:gd name="connsiteX35" fmla="*/ 507208 w 556902"/>
                  <a:gd name="connsiteY35" fmla="*/ 262691 h 605937"/>
                  <a:gd name="connsiteX36" fmla="*/ 493590 w 556902"/>
                  <a:gd name="connsiteY36" fmla="*/ 276186 h 605937"/>
                  <a:gd name="connsiteX37" fmla="*/ 438002 w 556902"/>
                  <a:gd name="connsiteY37" fmla="*/ 276186 h 605937"/>
                  <a:gd name="connsiteX38" fmla="*/ 438002 w 556902"/>
                  <a:gd name="connsiteY38" fmla="*/ 315857 h 605937"/>
                  <a:gd name="connsiteX39" fmla="*/ 493590 w 556902"/>
                  <a:gd name="connsiteY39" fmla="*/ 315857 h 605937"/>
                  <a:gd name="connsiteX40" fmla="*/ 507208 w 556902"/>
                  <a:gd name="connsiteY40" fmla="*/ 329453 h 605937"/>
                  <a:gd name="connsiteX41" fmla="*/ 493590 w 556902"/>
                  <a:gd name="connsiteY41" fmla="*/ 342948 h 605937"/>
                  <a:gd name="connsiteX42" fmla="*/ 438002 w 556902"/>
                  <a:gd name="connsiteY42" fmla="*/ 342948 h 605937"/>
                  <a:gd name="connsiteX43" fmla="*/ 438002 w 556902"/>
                  <a:gd name="connsiteY43" fmla="*/ 382619 h 605937"/>
                  <a:gd name="connsiteX44" fmla="*/ 493590 w 556902"/>
                  <a:gd name="connsiteY44" fmla="*/ 382619 h 605937"/>
                  <a:gd name="connsiteX45" fmla="*/ 507208 w 556902"/>
                  <a:gd name="connsiteY45" fmla="*/ 396114 h 605937"/>
                  <a:gd name="connsiteX46" fmla="*/ 493590 w 556902"/>
                  <a:gd name="connsiteY46" fmla="*/ 409710 h 605937"/>
                  <a:gd name="connsiteX47" fmla="*/ 438002 w 556902"/>
                  <a:gd name="connsiteY47" fmla="*/ 409710 h 605937"/>
                  <a:gd name="connsiteX48" fmla="*/ 438002 w 556902"/>
                  <a:gd name="connsiteY48" fmla="*/ 449381 h 605937"/>
                  <a:gd name="connsiteX49" fmla="*/ 493590 w 556902"/>
                  <a:gd name="connsiteY49" fmla="*/ 449381 h 605937"/>
                  <a:gd name="connsiteX50" fmla="*/ 507208 w 556902"/>
                  <a:gd name="connsiteY50" fmla="*/ 462876 h 605937"/>
                  <a:gd name="connsiteX51" fmla="*/ 493590 w 556902"/>
                  <a:gd name="connsiteY51" fmla="*/ 476370 h 605937"/>
                  <a:gd name="connsiteX52" fmla="*/ 438002 w 556902"/>
                  <a:gd name="connsiteY52" fmla="*/ 476370 h 605937"/>
                  <a:gd name="connsiteX53" fmla="*/ 438002 w 556902"/>
                  <a:gd name="connsiteY53" fmla="*/ 516042 h 605937"/>
                  <a:gd name="connsiteX54" fmla="*/ 493590 w 556902"/>
                  <a:gd name="connsiteY54" fmla="*/ 516042 h 605937"/>
                  <a:gd name="connsiteX55" fmla="*/ 507208 w 556902"/>
                  <a:gd name="connsiteY55" fmla="*/ 529638 h 605937"/>
                  <a:gd name="connsiteX56" fmla="*/ 493590 w 556902"/>
                  <a:gd name="connsiteY56" fmla="*/ 543132 h 605937"/>
                  <a:gd name="connsiteX57" fmla="*/ 438002 w 556902"/>
                  <a:gd name="connsiteY57" fmla="*/ 543132 h 605937"/>
                  <a:gd name="connsiteX58" fmla="*/ 438002 w 556902"/>
                  <a:gd name="connsiteY58" fmla="*/ 578847 h 605937"/>
                  <a:gd name="connsiteX59" fmla="*/ 529870 w 556902"/>
                  <a:gd name="connsiteY59" fmla="*/ 578847 h 605937"/>
                  <a:gd name="connsiteX60" fmla="*/ 529870 w 556902"/>
                  <a:gd name="connsiteY60" fmla="*/ 218149 h 605937"/>
                  <a:gd name="connsiteX61" fmla="*/ 27032 w 556902"/>
                  <a:gd name="connsiteY61" fmla="*/ 218149 h 605937"/>
                  <a:gd name="connsiteX62" fmla="*/ 27032 w 556902"/>
                  <a:gd name="connsiteY62" fmla="*/ 578847 h 605937"/>
                  <a:gd name="connsiteX63" fmla="*/ 118900 w 556902"/>
                  <a:gd name="connsiteY63" fmla="*/ 578847 h 605937"/>
                  <a:gd name="connsiteX64" fmla="*/ 118900 w 556902"/>
                  <a:gd name="connsiteY64" fmla="*/ 543132 h 605937"/>
                  <a:gd name="connsiteX65" fmla="*/ 63312 w 556902"/>
                  <a:gd name="connsiteY65" fmla="*/ 543132 h 605937"/>
                  <a:gd name="connsiteX66" fmla="*/ 49796 w 556902"/>
                  <a:gd name="connsiteY66" fmla="*/ 529638 h 605937"/>
                  <a:gd name="connsiteX67" fmla="*/ 63312 w 556902"/>
                  <a:gd name="connsiteY67" fmla="*/ 516042 h 605937"/>
                  <a:gd name="connsiteX68" fmla="*/ 118900 w 556902"/>
                  <a:gd name="connsiteY68" fmla="*/ 516042 h 605937"/>
                  <a:gd name="connsiteX69" fmla="*/ 118900 w 556902"/>
                  <a:gd name="connsiteY69" fmla="*/ 476370 h 605937"/>
                  <a:gd name="connsiteX70" fmla="*/ 63312 w 556902"/>
                  <a:gd name="connsiteY70" fmla="*/ 476370 h 605937"/>
                  <a:gd name="connsiteX71" fmla="*/ 49796 w 556902"/>
                  <a:gd name="connsiteY71" fmla="*/ 462876 h 605937"/>
                  <a:gd name="connsiteX72" fmla="*/ 63312 w 556902"/>
                  <a:gd name="connsiteY72" fmla="*/ 449381 h 605937"/>
                  <a:gd name="connsiteX73" fmla="*/ 118900 w 556902"/>
                  <a:gd name="connsiteY73" fmla="*/ 449381 h 605937"/>
                  <a:gd name="connsiteX74" fmla="*/ 118900 w 556902"/>
                  <a:gd name="connsiteY74" fmla="*/ 409710 h 605937"/>
                  <a:gd name="connsiteX75" fmla="*/ 63312 w 556902"/>
                  <a:gd name="connsiteY75" fmla="*/ 409710 h 605937"/>
                  <a:gd name="connsiteX76" fmla="*/ 49796 w 556902"/>
                  <a:gd name="connsiteY76" fmla="*/ 396114 h 605937"/>
                  <a:gd name="connsiteX77" fmla="*/ 63312 w 556902"/>
                  <a:gd name="connsiteY77" fmla="*/ 382619 h 605937"/>
                  <a:gd name="connsiteX78" fmla="*/ 118900 w 556902"/>
                  <a:gd name="connsiteY78" fmla="*/ 382619 h 605937"/>
                  <a:gd name="connsiteX79" fmla="*/ 118900 w 556902"/>
                  <a:gd name="connsiteY79" fmla="*/ 342948 h 605937"/>
                  <a:gd name="connsiteX80" fmla="*/ 63312 w 556902"/>
                  <a:gd name="connsiteY80" fmla="*/ 342948 h 605937"/>
                  <a:gd name="connsiteX81" fmla="*/ 49796 w 556902"/>
                  <a:gd name="connsiteY81" fmla="*/ 329453 h 605937"/>
                  <a:gd name="connsiteX82" fmla="*/ 63312 w 556902"/>
                  <a:gd name="connsiteY82" fmla="*/ 315857 h 605937"/>
                  <a:gd name="connsiteX83" fmla="*/ 118900 w 556902"/>
                  <a:gd name="connsiteY83" fmla="*/ 315857 h 605937"/>
                  <a:gd name="connsiteX84" fmla="*/ 118900 w 556902"/>
                  <a:gd name="connsiteY84" fmla="*/ 276186 h 605937"/>
                  <a:gd name="connsiteX85" fmla="*/ 63312 w 556902"/>
                  <a:gd name="connsiteY85" fmla="*/ 276186 h 605937"/>
                  <a:gd name="connsiteX86" fmla="*/ 49796 w 556902"/>
                  <a:gd name="connsiteY86" fmla="*/ 262691 h 605937"/>
                  <a:gd name="connsiteX87" fmla="*/ 63312 w 556902"/>
                  <a:gd name="connsiteY87" fmla="*/ 249197 h 605937"/>
                  <a:gd name="connsiteX88" fmla="*/ 118900 w 556902"/>
                  <a:gd name="connsiteY88" fmla="*/ 249197 h 605937"/>
                  <a:gd name="connsiteX89" fmla="*/ 118900 w 556902"/>
                  <a:gd name="connsiteY89" fmla="*/ 218149 h 605937"/>
                  <a:gd name="connsiteX90" fmla="*/ 180686 w 556902"/>
                  <a:gd name="connsiteY90" fmla="*/ 154954 h 605937"/>
                  <a:gd name="connsiteX91" fmla="*/ 376216 w 556902"/>
                  <a:gd name="connsiteY91" fmla="*/ 154954 h 605937"/>
                  <a:gd name="connsiteX92" fmla="*/ 389732 w 556902"/>
                  <a:gd name="connsiteY92" fmla="*/ 168417 h 605937"/>
                  <a:gd name="connsiteX93" fmla="*/ 376216 w 556902"/>
                  <a:gd name="connsiteY93" fmla="*/ 181981 h 605937"/>
                  <a:gd name="connsiteX94" fmla="*/ 180686 w 556902"/>
                  <a:gd name="connsiteY94" fmla="*/ 181981 h 605937"/>
                  <a:gd name="connsiteX95" fmla="*/ 167169 w 556902"/>
                  <a:gd name="connsiteY95" fmla="*/ 168417 h 605937"/>
                  <a:gd name="connsiteX96" fmla="*/ 180686 w 556902"/>
                  <a:gd name="connsiteY96" fmla="*/ 154954 h 605937"/>
                  <a:gd name="connsiteX97" fmla="*/ 145933 w 556902"/>
                  <a:gd name="connsiteY97" fmla="*/ 69812 h 605937"/>
                  <a:gd name="connsiteX98" fmla="*/ 145933 w 556902"/>
                  <a:gd name="connsiteY98" fmla="*/ 578847 h 605937"/>
                  <a:gd name="connsiteX99" fmla="*/ 229062 w 556902"/>
                  <a:gd name="connsiteY99" fmla="*/ 578847 h 605937"/>
                  <a:gd name="connsiteX100" fmla="*/ 229062 w 556902"/>
                  <a:gd name="connsiteY100" fmla="*/ 497880 h 605937"/>
                  <a:gd name="connsiteX101" fmla="*/ 242679 w 556902"/>
                  <a:gd name="connsiteY101" fmla="*/ 484284 h 605937"/>
                  <a:gd name="connsiteX102" fmla="*/ 303146 w 556902"/>
                  <a:gd name="connsiteY102" fmla="*/ 484284 h 605937"/>
                  <a:gd name="connsiteX103" fmla="*/ 316764 w 556902"/>
                  <a:gd name="connsiteY103" fmla="*/ 497880 h 605937"/>
                  <a:gd name="connsiteX104" fmla="*/ 316764 w 556902"/>
                  <a:gd name="connsiteY104" fmla="*/ 578847 h 605937"/>
                  <a:gd name="connsiteX105" fmla="*/ 410969 w 556902"/>
                  <a:gd name="connsiteY105" fmla="*/ 578847 h 605937"/>
                  <a:gd name="connsiteX106" fmla="*/ 410969 w 556902"/>
                  <a:gd name="connsiteY106" fmla="*/ 69812 h 605937"/>
                  <a:gd name="connsiteX107" fmla="*/ 335971 w 556902"/>
                  <a:gd name="connsiteY107" fmla="*/ 69812 h 605937"/>
                  <a:gd name="connsiteX108" fmla="*/ 331397 w 556902"/>
                  <a:gd name="connsiteY108" fmla="*/ 75291 h 605937"/>
                  <a:gd name="connsiteX109" fmla="*/ 289020 w 556902"/>
                  <a:gd name="connsiteY109" fmla="*/ 117499 h 605937"/>
                  <a:gd name="connsiteX110" fmla="*/ 279467 w 556902"/>
                  <a:gd name="connsiteY110" fmla="*/ 121456 h 605937"/>
                  <a:gd name="connsiteX111" fmla="*/ 269915 w 556902"/>
                  <a:gd name="connsiteY111" fmla="*/ 117499 h 605937"/>
                  <a:gd name="connsiteX112" fmla="*/ 226724 w 556902"/>
                  <a:gd name="connsiteY112" fmla="*/ 74378 h 605937"/>
                  <a:gd name="connsiteX113" fmla="*/ 222761 w 556902"/>
                  <a:gd name="connsiteY113" fmla="*/ 69812 h 605937"/>
                  <a:gd name="connsiteX114" fmla="*/ 256805 w 556902"/>
                  <a:gd name="connsiteY114" fmla="*/ 26995 h 605937"/>
                  <a:gd name="connsiteX115" fmla="*/ 245423 w 556902"/>
                  <a:gd name="connsiteY115" fmla="*/ 31662 h 605937"/>
                  <a:gd name="connsiteX116" fmla="*/ 240748 w 556902"/>
                  <a:gd name="connsiteY116" fmla="*/ 43229 h 605937"/>
                  <a:gd name="connsiteX117" fmla="*/ 245830 w 556902"/>
                  <a:gd name="connsiteY117" fmla="*/ 55201 h 605937"/>
                  <a:gd name="connsiteX118" fmla="*/ 279467 w 556902"/>
                  <a:gd name="connsiteY118" fmla="*/ 88785 h 605937"/>
                  <a:gd name="connsiteX119" fmla="*/ 312190 w 556902"/>
                  <a:gd name="connsiteY119" fmla="*/ 56115 h 605937"/>
                  <a:gd name="connsiteX120" fmla="*/ 316865 w 556902"/>
                  <a:gd name="connsiteY120" fmla="*/ 44548 h 605937"/>
                  <a:gd name="connsiteX121" fmla="*/ 311784 w 556902"/>
                  <a:gd name="connsiteY121" fmla="*/ 32575 h 605937"/>
                  <a:gd name="connsiteX122" fmla="*/ 299691 w 556902"/>
                  <a:gd name="connsiteY122" fmla="*/ 27502 h 605937"/>
                  <a:gd name="connsiteX123" fmla="*/ 288207 w 556902"/>
                  <a:gd name="connsiteY123" fmla="*/ 32170 h 605937"/>
                  <a:gd name="connsiteX124" fmla="*/ 278553 w 556902"/>
                  <a:gd name="connsiteY124" fmla="*/ 36127 h 605937"/>
                  <a:gd name="connsiteX125" fmla="*/ 269000 w 556902"/>
                  <a:gd name="connsiteY125" fmla="*/ 32170 h 605937"/>
                  <a:gd name="connsiteX126" fmla="*/ 257008 w 556902"/>
                  <a:gd name="connsiteY126" fmla="*/ 26995 h 605937"/>
                  <a:gd name="connsiteX127" fmla="*/ 251457 w 556902"/>
                  <a:gd name="connsiteY127" fmla="*/ 323 h 605937"/>
                  <a:gd name="connsiteX128" fmla="*/ 278654 w 556902"/>
                  <a:gd name="connsiteY128" fmla="*/ 5789 h 605937"/>
                  <a:gd name="connsiteX129" fmla="*/ 299996 w 556902"/>
                  <a:gd name="connsiteY129" fmla="*/ 412 h 605937"/>
                  <a:gd name="connsiteX130" fmla="*/ 330889 w 556902"/>
                  <a:gd name="connsiteY130" fmla="*/ 13501 h 605937"/>
                  <a:gd name="connsiteX131" fmla="*/ 343897 w 556902"/>
                  <a:gd name="connsiteY131" fmla="*/ 42823 h 605937"/>
                  <a:gd name="connsiteX132" fmla="*/ 424485 w 556902"/>
                  <a:gd name="connsiteY132" fmla="*/ 42823 h 605937"/>
                  <a:gd name="connsiteX133" fmla="*/ 438002 w 556902"/>
                  <a:gd name="connsiteY133" fmla="*/ 56317 h 605937"/>
                  <a:gd name="connsiteX134" fmla="*/ 438002 w 556902"/>
                  <a:gd name="connsiteY134" fmla="*/ 191059 h 605937"/>
                  <a:gd name="connsiteX135" fmla="*/ 543386 w 556902"/>
                  <a:gd name="connsiteY135" fmla="*/ 191059 h 605937"/>
                  <a:gd name="connsiteX136" fmla="*/ 556902 w 556902"/>
                  <a:gd name="connsiteY136" fmla="*/ 204655 h 605937"/>
                  <a:gd name="connsiteX137" fmla="*/ 556902 w 556902"/>
                  <a:gd name="connsiteY137" fmla="*/ 592443 h 605937"/>
                  <a:gd name="connsiteX138" fmla="*/ 543386 w 556902"/>
                  <a:gd name="connsiteY138" fmla="*/ 605937 h 605937"/>
                  <a:gd name="connsiteX139" fmla="*/ 13516 w 556902"/>
                  <a:gd name="connsiteY139" fmla="*/ 605937 h 605937"/>
                  <a:gd name="connsiteX140" fmla="*/ 0 w 556902"/>
                  <a:gd name="connsiteY140" fmla="*/ 592443 h 605937"/>
                  <a:gd name="connsiteX141" fmla="*/ 0 w 556902"/>
                  <a:gd name="connsiteY141" fmla="*/ 204655 h 605937"/>
                  <a:gd name="connsiteX142" fmla="*/ 13516 w 556902"/>
                  <a:gd name="connsiteY142" fmla="*/ 191059 h 605937"/>
                  <a:gd name="connsiteX143" fmla="*/ 118900 w 556902"/>
                  <a:gd name="connsiteY143" fmla="*/ 191059 h 605937"/>
                  <a:gd name="connsiteX144" fmla="*/ 118900 w 556902"/>
                  <a:gd name="connsiteY144" fmla="*/ 56317 h 605937"/>
                  <a:gd name="connsiteX145" fmla="*/ 132417 w 556902"/>
                  <a:gd name="connsiteY145" fmla="*/ 42823 h 605937"/>
                  <a:gd name="connsiteX146" fmla="*/ 213716 w 556902"/>
                  <a:gd name="connsiteY146" fmla="*/ 42823 h 605937"/>
                  <a:gd name="connsiteX147" fmla="*/ 226318 w 556902"/>
                  <a:gd name="connsiteY147" fmla="*/ 12587 h 605937"/>
                  <a:gd name="connsiteX148" fmla="*/ 251457 w 556902"/>
                  <a:gd name="connsiteY148" fmla="*/ 323 h 60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556902" h="605937">
                    <a:moveTo>
                      <a:pt x="256195" y="511374"/>
                    </a:moveTo>
                    <a:lnTo>
                      <a:pt x="256195" y="578847"/>
                    </a:lnTo>
                    <a:lnTo>
                      <a:pt x="289630" y="578847"/>
                    </a:lnTo>
                    <a:lnTo>
                      <a:pt x="289630" y="511374"/>
                    </a:lnTo>
                    <a:close/>
                    <a:moveTo>
                      <a:pt x="180686" y="421832"/>
                    </a:moveTo>
                    <a:lnTo>
                      <a:pt x="376216" y="421832"/>
                    </a:lnTo>
                    <a:cubicBezTo>
                      <a:pt x="383635" y="421832"/>
                      <a:pt x="389732" y="427921"/>
                      <a:pt x="389732" y="435330"/>
                    </a:cubicBezTo>
                    <a:cubicBezTo>
                      <a:pt x="389732" y="442840"/>
                      <a:pt x="383635" y="448929"/>
                      <a:pt x="376216" y="448929"/>
                    </a:cubicBezTo>
                    <a:lnTo>
                      <a:pt x="180686" y="448929"/>
                    </a:lnTo>
                    <a:cubicBezTo>
                      <a:pt x="173267" y="448929"/>
                      <a:pt x="167169" y="442840"/>
                      <a:pt x="167169" y="435330"/>
                    </a:cubicBezTo>
                    <a:cubicBezTo>
                      <a:pt x="167169" y="427921"/>
                      <a:pt x="173267" y="421832"/>
                      <a:pt x="180686" y="421832"/>
                    </a:cubicBezTo>
                    <a:close/>
                    <a:moveTo>
                      <a:pt x="180686" y="355077"/>
                    </a:moveTo>
                    <a:lnTo>
                      <a:pt x="376216" y="355077"/>
                    </a:lnTo>
                    <a:cubicBezTo>
                      <a:pt x="383635" y="355077"/>
                      <a:pt x="389732" y="361166"/>
                      <a:pt x="389732" y="368676"/>
                    </a:cubicBezTo>
                    <a:cubicBezTo>
                      <a:pt x="389732" y="376085"/>
                      <a:pt x="383635" y="382174"/>
                      <a:pt x="376216" y="382174"/>
                    </a:cubicBezTo>
                    <a:lnTo>
                      <a:pt x="180686" y="382174"/>
                    </a:lnTo>
                    <a:cubicBezTo>
                      <a:pt x="173267" y="382174"/>
                      <a:pt x="167169" y="376085"/>
                      <a:pt x="167169" y="368676"/>
                    </a:cubicBezTo>
                    <a:cubicBezTo>
                      <a:pt x="167169" y="361166"/>
                      <a:pt x="173267" y="355077"/>
                      <a:pt x="180686" y="355077"/>
                    </a:cubicBezTo>
                    <a:close/>
                    <a:moveTo>
                      <a:pt x="180686" y="288322"/>
                    </a:moveTo>
                    <a:lnTo>
                      <a:pt x="376216" y="288322"/>
                    </a:lnTo>
                    <a:cubicBezTo>
                      <a:pt x="383635" y="288322"/>
                      <a:pt x="389732" y="294411"/>
                      <a:pt x="389732" y="301921"/>
                    </a:cubicBezTo>
                    <a:cubicBezTo>
                      <a:pt x="389732" y="309330"/>
                      <a:pt x="383635" y="315419"/>
                      <a:pt x="376216" y="315419"/>
                    </a:cubicBezTo>
                    <a:lnTo>
                      <a:pt x="180686" y="315419"/>
                    </a:lnTo>
                    <a:cubicBezTo>
                      <a:pt x="173267" y="315419"/>
                      <a:pt x="167169" y="309330"/>
                      <a:pt x="167169" y="301921"/>
                    </a:cubicBezTo>
                    <a:cubicBezTo>
                      <a:pt x="167169" y="294411"/>
                      <a:pt x="173267" y="288322"/>
                      <a:pt x="180686" y="288322"/>
                    </a:cubicBezTo>
                    <a:close/>
                    <a:moveTo>
                      <a:pt x="180686" y="221708"/>
                    </a:moveTo>
                    <a:lnTo>
                      <a:pt x="376216" y="221708"/>
                    </a:lnTo>
                    <a:cubicBezTo>
                      <a:pt x="383635" y="221708"/>
                      <a:pt x="389732" y="227687"/>
                      <a:pt x="389732" y="235186"/>
                    </a:cubicBezTo>
                    <a:cubicBezTo>
                      <a:pt x="389732" y="242685"/>
                      <a:pt x="383635" y="248664"/>
                      <a:pt x="376216" y="248664"/>
                    </a:cubicBezTo>
                    <a:lnTo>
                      <a:pt x="180686" y="248664"/>
                    </a:lnTo>
                    <a:cubicBezTo>
                      <a:pt x="173267" y="248664"/>
                      <a:pt x="167169" y="242685"/>
                      <a:pt x="167169" y="235186"/>
                    </a:cubicBezTo>
                    <a:cubicBezTo>
                      <a:pt x="167169" y="227687"/>
                      <a:pt x="173267" y="221708"/>
                      <a:pt x="180686" y="221708"/>
                    </a:cubicBezTo>
                    <a:close/>
                    <a:moveTo>
                      <a:pt x="438002" y="218149"/>
                    </a:moveTo>
                    <a:lnTo>
                      <a:pt x="438002" y="249197"/>
                    </a:lnTo>
                    <a:lnTo>
                      <a:pt x="493590" y="249197"/>
                    </a:lnTo>
                    <a:cubicBezTo>
                      <a:pt x="501110" y="249197"/>
                      <a:pt x="507208" y="255183"/>
                      <a:pt x="507208" y="262691"/>
                    </a:cubicBezTo>
                    <a:cubicBezTo>
                      <a:pt x="507208" y="270199"/>
                      <a:pt x="501110" y="276186"/>
                      <a:pt x="493590" y="276186"/>
                    </a:cubicBezTo>
                    <a:lnTo>
                      <a:pt x="438002" y="276186"/>
                    </a:lnTo>
                    <a:lnTo>
                      <a:pt x="438002" y="315857"/>
                    </a:lnTo>
                    <a:lnTo>
                      <a:pt x="493590" y="315857"/>
                    </a:lnTo>
                    <a:cubicBezTo>
                      <a:pt x="501110" y="315857"/>
                      <a:pt x="507208" y="321945"/>
                      <a:pt x="507208" y="329453"/>
                    </a:cubicBezTo>
                    <a:cubicBezTo>
                      <a:pt x="507208" y="336860"/>
                      <a:pt x="501110" y="342948"/>
                      <a:pt x="493590" y="342948"/>
                    </a:cubicBezTo>
                    <a:lnTo>
                      <a:pt x="438002" y="342948"/>
                    </a:lnTo>
                    <a:lnTo>
                      <a:pt x="438002" y="382619"/>
                    </a:lnTo>
                    <a:lnTo>
                      <a:pt x="493590" y="382619"/>
                    </a:lnTo>
                    <a:cubicBezTo>
                      <a:pt x="501110" y="382619"/>
                      <a:pt x="507208" y="388707"/>
                      <a:pt x="507208" y="396114"/>
                    </a:cubicBezTo>
                    <a:cubicBezTo>
                      <a:pt x="507208" y="403622"/>
                      <a:pt x="501110" y="409710"/>
                      <a:pt x="493590" y="409710"/>
                    </a:cubicBezTo>
                    <a:lnTo>
                      <a:pt x="438002" y="409710"/>
                    </a:lnTo>
                    <a:lnTo>
                      <a:pt x="438002" y="449381"/>
                    </a:lnTo>
                    <a:lnTo>
                      <a:pt x="493590" y="449381"/>
                    </a:lnTo>
                    <a:cubicBezTo>
                      <a:pt x="501110" y="449381"/>
                      <a:pt x="507208" y="455367"/>
                      <a:pt x="507208" y="462876"/>
                    </a:cubicBezTo>
                    <a:cubicBezTo>
                      <a:pt x="507208" y="470384"/>
                      <a:pt x="501110" y="476370"/>
                      <a:pt x="493590" y="476370"/>
                    </a:cubicBezTo>
                    <a:lnTo>
                      <a:pt x="438002" y="476370"/>
                    </a:lnTo>
                    <a:lnTo>
                      <a:pt x="438002" y="516042"/>
                    </a:lnTo>
                    <a:lnTo>
                      <a:pt x="493590" y="516042"/>
                    </a:lnTo>
                    <a:cubicBezTo>
                      <a:pt x="501110" y="516042"/>
                      <a:pt x="507208" y="522129"/>
                      <a:pt x="507208" y="529638"/>
                    </a:cubicBezTo>
                    <a:cubicBezTo>
                      <a:pt x="507208" y="537044"/>
                      <a:pt x="501110" y="543132"/>
                      <a:pt x="493590" y="543132"/>
                    </a:cubicBezTo>
                    <a:lnTo>
                      <a:pt x="438002" y="543132"/>
                    </a:lnTo>
                    <a:lnTo>
                      <a:pt x="438002" y="578847"/>
                    </a:lnTo>
                    <a:lnTo>
                      <a:pt x="529870" y="578847"/>
                    </a:lnTo>
                    <a:lnTo>
                      <a:pt x="529870" y="218149"/>
                    </a:lnTo>
                    <a:close/>
                    <a:moveTo>
                      <a:pt x="27032" y="218149"/>
                    </a:moveTo>
                    <a:lnTo>
                      <a:pt x="27032" y="578847"/>
                    </a:lnTo>
                    <a:lnTo>
                      <a:pt x="118900" y="578847"/>
                    </a:lnTo>
                    <a:lnTo>
                      <a:pt x="118900" y="543132"/>
                    </a:lnTo>
                    <a:lnTo>
                      <a:pt x="63312" y="543132"/>
                    </a:lnTo>
                    <a:cubicBezTo>
                      <a:pt x="55792" y="543132"/>
                      <a:pt x="49796" y="537044"/>
                      <a:pt x="49796" y="529638"/>
                    </a:cubicBezTo>
                    <a:cubicBezTo>
                      <a:pt x="49796" y="522129"/>
                      <a:pt x="55792" y="516042"/>
                      <a:pt x="63312" y="516042"/>
                    </a:cubicBezTo>
                    <a:lnTo>
                      <a:pt x="118900" y="516042"/>
                    </a:lnTo>
                    <a:lnTo>
                      <a:pt x="118900" y="476370"/>
                    </a:lnTo>
                    <a:lnTo>
                      <a:pt x="63312" y="476370"/>
                    </a:lnTo>
                    <a:cubicBezTo>
                      <a:pt x="55792" y="476370"/>
                      <a:pt x="49796" y="470384"/>
                      <a:pt x="49796" y="462876"/>
                    </a:cubicBezTo>
                    <a:cubicBezTo>
                      <a:pt x="49796" y="455367"/>
                      <a:pt x="55792" y="449381"/>
                      <a:pt x="63312" y="449381"/>
                    </a:cubicBezTo>
                    <a:lnTo>
                      <a:pt x="118900" y="449381"/>
                    </a:lnTo>
                    <a:lnTo>
                      <a:pt x="118900" y="409710"/>
                    </a:lnTo>
                    <a:lnTo>
                      <a:pt x="63312" y="409710"/>
                    </a:lnTo>
                    <a:cubicBezTo>
                      <a:pt x="55792" y="409710"/>
                      <a:pt x="49796" y="403622"/>
                      <a:pt x="49796" y="396114"/>
                    </a:cubicBezTo>
                    <a:cubicBezTo>
                      <a:pt x="49796" y="388707"/>
                      <a:pt x="55792" y="382619"/>
                      <a:pt x="63312" y="382619"/>
                    </a:cubicBezTo>
                    <a:lnTo>
                      <a:pt x="118900" y="382619"/>
                    </a:lnTo>
                    <a:lnTo>
                      <a:pt x="118900" y="342948"/>
                    </a:lnTo>
                    <a:lnTo>
                      <a:pt x="63312" y="342948"/>
                    </a:lnTo>
                    <a:cubicBezTo>
                      <a:pt x="55792" y="342948"/>
                      <a:pt x="49796" y="336860"/>
                      <a:pt x="49796" y="329453"/>
                    </a:cubicBezTo>
                    <a:cubicBezTo>
                      <a:pt x="49796" y="321945"/>
                      <a:pt x="55792" y="315857"/>
                      <a:pt x="63312" y="315857"/>
                    </a:cubicBezTo>
                    <a:lnTo>
                      <a:pt x="118900" y="315857"/>
                    </a:lnTo>
                    <a:lnTo>
                      <a:pt x="118900" y="276186"/>
                    </a:lnTo>
                    <a:lnTo>
                      <a:pt x="63312" y="276186"/>
                    </a:lnTo>
                    <a:cubicBezTo>
                      <a:pt x="55792" y="276186"/>
                      <a:pt x="49796" y="270199"/>
                      <a:pt x="49796" y="262691"/>
                    </a:cubicBezTo>
                    <a:cubicBezTo>
                      <a:pt x="49796" y="255183"/>
                      <a:pt x="55792" y="249197"/>
                      <a:pt x="63312" y="249197"/>
                    </a:cubicBezTo>
                    <a:lnTo>
                      <a:pt x="118900" y="249197"/>
                    </a:lnTo>
                    <a:lnTo>
                      <a:pt x="118900" y="218149"/>
                    </a:lnTo>
                    <a:close/>
                    <a:moveTo>
                      <a:pt x="180686" y="154954"/>
                    </a:moveTo>
                    <a:lnTo>
                      <a:pt x="376216" y="154954"/>
                    </a:lnTo>
                    <a:cubicBezTo>
                      <a:pt x="383635" y="154954"/>
                      <a:pt x="389732" y="161027"/>
                      <a:pt x="389732" y="168417"/>
                    </a:cubicBezTo>
                    <a:cubicBezTo>
                      <a:pt x="389732" y="175908"/>
                      <a:pt x="383635" y="181981"/>
                      <a:pt x="376216" y="181981"/>
                    </a:cubicBezTo>
                    <a:lnTo>
                      <a:pt x="180686" y="181981"/>
                    </a:lnTo>
                    <a:cubicBezTo>
                      <a:pt x="173267" y="181981"/>
                      <a:pt x="167169" y="175908"/>
                      <a:pt x="167169" y="168417"/>
                    </a:cubicBezTo>
                    <a:cubicBezTo>
                      <a:pt x="167169" y="161027"/>
                      <a:pt x="173267" y="154954"/>
                      <a:pt x="180686" y="154954"/>
                    </a:cubicBezTo>
                    <a:close/>
                    <a:moveTo>
                      <a:pt x="145933" y="69812"/>
                    </a:moveTo>
                    <a:lnTo>
                      <a:pt x="145933" y="578847"/>
                    </a:lnTo>
                    <a:lnTo>
                      <a:pt x="229062" y="578847"/>
                    </a:lnTo>
                    <a:lnTo>
                      <a:pt x="229062" y="497880"/>
                    </a:lnTo>
                    <a:cubicBezTo>
                      <a:pt x="229062" y="490372"/>
                      <a:pt x="235159" y="484284"/>
                      <a:pt x="242679" y="484284"/>
                    </a:cubicBezTo>
                    <a:lnTo>
                      <a:pt x="303146" y="484284"/>
                    </a:lnTo>
                    <a:cubicBezTo>
                      <a:pt x="310666" y="484284"/>
                      <a:pt x="316764" y="490372"/>
                      <a:pt x="316764" y="497880"/>
                    </a:cubicBezTo>
                    <a:lnTo>
                      <a:pt x="316764" y="578847"/>
                    </a:lnTo>
                    <a:lnTo>
                      <a:pt x="410969" y="578847"/>
                    </a:lnTo>
                    <a:lnTo>
                      <a:pt x="410969" y="69812"/>
                    </a:lnTo>
                    <a:lnTo>
                      <a:pt x="335971" y="69812"/>
                    </a:lnTo>
                    <a:cubicBezTo>
                      <a:pt x="334548" y="71740"/>
                      <a:pt x="333023" y="73566"/>
                      <a:pt x="331397" y="75291"/>
                    </a:cubicBezTo>
                    <a:lnTo>
                      <a:pt x="289020" y="117499"/>
                    </a:lnTo>
                    <a:cubicBezTo>
                      <a:pt x="286479" y="120036"/>
                      <a:pt x="283126" y="121456"/>
                      <a:pt x="279467" y="121456"/>
                    </a:cubicBezTo>
                    <a:cubicBezTo>
                      <a:pt x="275911" y="121456"/>
                      <a:pt x="272455" y="120036"/>
                      <a:pt x="269915" y="117499"/>
                    </a:cubicBezTo>
                    <a:lnTo>
                      <a:pt x="226724" y="74378"/>
                    </a:lnTo>
                    <a:cubicBezTo>
                      <a:pt x="225302" y="72957"/>
                      <a:pt x="223980" y="71435"/>
                      <a:pt x="222761" y="69812"/>
                    </a:cubicBezTo>
                    <a:close/>
                    <a:moveTo>
                      <a:pt x="256805" y="26995"/>
                    </a:moveTo>
                    <a:cubicBezTo>
                      <a:pt x="252435" y="26995"/>
                      <a:pt x="248472" y="28720"/>
                      <a:pt x="245423" y="31662"/>
                    </a:cubicBezTo>
                    <a:cubicBezTo>
                      <a:pt x="242374" y="34706"/>
                      <a:pt x="240748" y="38866"/>
                      <a:pt x="240748" y="43229"/>
                    </a:cubicBezTo>
                    <a:cubicBezTo>
                      <a:pt x="240850" y="47693"/>
                      <a:pt x="242679" y="51955"/>
                      <a:pt x="245830" y="55201"/>
                    </a:cubicBezTo>
                    <a:lnTo>
                      <a:pt x="279467" y="88785"/>
                    </a:lnTo>
                    <a:lnTo>
                      <a:pt x="312190" y="56115"/>
                    </a:lnTo>
                    <a:cubicBezTo>
                      <a:pt x="315239" y="53071"/>
                      <a:pt x="316865" y="49012"/>
                      <a:pt x="316865" y="44548"/>
                    </a:cubicBezTo>
                    <a:cubicBezTo>
                      <a:pt x="316764" y="40084"/>
                      <a:pt x="315036" y="35822"/>
                      <a:pt x="311784" y="32575"/>
                    </a:cubicBezTo>
                    <a:cubicBezTo>
                      <a:pt x="308532" y="29329"/>
                      <a:pt x="304264" y="27502"/>
                      <a:pt x="299691" y="27502"/>
                    </a:cubicBezTo>
                    <a:cubicBezTo>
                      <a:pt x="295321" y="27502"/>
                      <a:pt x="291256" y="29126"/>
                      <a:pt x="288207" y="32170"/>
                    </a:cubicBezTo>
                    <a:cubicBezTo>
                      <a:pt x="285666" y="34706"/>
                      <a:pt x="282211" y="36127"/>
                      <a:pt x="278553" y="36127"/>
                    </a:cubicBezTo>
                    <a:cubicBezTo>
                      <a:pt x="274996" y="36127"/>
                      <a:pt x="271541" y="34706"/>
                      <a:pt x="269000" y="32170"/>
                    </a:cubicBezTo>
                    <a:cubicBezTo>
                      <a:pt x="265748" y="28923"/>
                      <a:pt x="261480" y="27096"/>
                      <a:pt x="257008" y="26995"/>
                    </a:cubicBezTo>
                    <a:close/>
                    <a:moveTo>
                      <a:pt x="251457" y="323"/>
                    </a:moveTo>
                    <a:cubicBezTo>
                      <a:pt x="260692" y="-806"/>
                      <a:pt x="270270" y="1021"/>
                      <a:pt x="278654" y="5789"/>
                    </a:cubicBezTo>
                    <a:cubicBezTo>
                      <a:pt x="285057" y="2238"/>
                      <a:pt x="292374" y="310"/>
                      <a:pt x="299996" y="412"/>
                    </a:cubicBezTo>
                    <a:cubicBezTo>
                      <a:pt x="311682" y="513"/>
                      <a:pt x="322658" y="5181"/>
                      <a:pt x="330889" y="13501"/>
                    </a:cubicBezTo>
                    <a:cubicBezTo>
                      <a:pt x="338816" y="21415"/>
                      <a:pt x="343389" y="31764"/>
                      <a:pt x="343897" y="42823"/>
                    </a:cubicBezTo>
                    <a:lnTo>
                      <a:pt x="424485" y="42823"/>
                    </a:lnTo>
                    <a:cubicBezTo>
                      <a:pt x="432006" y="42823"/>
                      <a:pt x="438002" y="48809"/>
                      <a:pt x="438002" y="56317"/>
                    </a:cubicBezTo>
                    <a:lnTo>
                      <a:pt x="438002" y="191059"/>
                    </a:lnTo>
                    <a:lnTo>
                      <a:pt x="543386" y="191059"/>
                    </a:lnTo>
                    <a:cubicBezTo>
                      <a:pt x="550906" y="191059"/>
                      <a:pt x="556902" y="197147"/>
                      <a:pt x="556902" y="204655"/>
                    </a:cubicBezTo>
                    <a:lnTo>
                      <a:pt x="556902" y="592443"/>
                    </a:lnTo>
                    <a:cubicBezTo>
                      <a:pt x="556902" y="599849"/>
                      <a:pt x="550906" y="605937"/>
                      <a:pt x="543386" y="605937"/>
                    </a:cubicBezTo>
                    <a:lnTo>
                      <a:pt x="13516" y="605937"/>
                    </a:lnTo>
                    <a:cubicBezTo>
                      <a:pt x="5996" y="605937"/>
                      <a:pt x="0" y="599849"/>
                      <a:pt x="0" y="592443"/>
                    </a:cubicBezTo>
                    <a:lnTo>
                      <a:pt x="0" y="204655"/>
                    </a:lnTo>
                    <a:cubicBezTo>
                      <a:pt x="0" y="197147"/>
                      <a:pt x="5996" y="191059"/>
                      <a:pt x="13516" y="191059"/>
                    </a:cubicBezTo>
                    <a:lnTo>
                      <a:pt x="118900" y="191059"/>
                    </a:lnTo>
                    <a:lnTo>
                      <a:pt x="118900" y="56317"/>
                    </a:lnTo>
                    <a:cubicBezTo>
                      <a:pt x="118900" y="48809"/>
                      <a:pt x="124896" y="42823"/>
                      <a:pt x="132417" y="42823"/>
                    </a:cubicBezTo>
                    <a:lnTo>
                      <a:pt x="213716" y="42823"/>
                    </a:lnTo>
                    <a:cubicBezTo>
                      <a:pt x="213716" y="31358"/>
                      <a:pt x="218188" y="20603"/>
                      <a:pt x="226318" y="12587"/>
                    </a:cubicBezTo>
                    <a:cubicBezTo>
                      <a:pt x="233330" y="5536"/>
                      <a:pt x="242222" y="1452"/>
                      <a:pt x="251457" y="3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900F3FF-A0E4-457D-AFCE-2789C8CD5B8E}"/>
                </a:ext>
              </a:extLst>
            </p:cNvPr>
            <p:cNvSpPr/>
            <p:nvPr/>
          </p:nvSpPr>
          <p:spPr>
            <a:xfrm>
              <a:off x="4686507" y="3073013"/>
              <a:ext cx="6607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关键词</a:t>
              </a:r>
              <a:endParaRPr lang="zh-CN" altLang="en-US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2215842-E399-4BDE-A282-836922742545}"/>
                </a:ext>
              </a:extLst>
            </p:cNvPr>
            <p:cNvSpPr/>
            <p:nvPr/>
          </p:nvSpPr>
          <p:spPr>
            <a:xfrm>
              <a:off x="3334932" y="2223286"/>
              <a:ext cx="1034370" cy="1034370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b="1" kern="0" dirty="0">
                  <a:solidFill>
                    <a:prstClr val="black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关键词</a:t>
              </a:r>
              <a:endParaRPr lang="en-US" altLang="zh-CN" sz="800" b="1" kern="0" dirty="0">
                <a:solidFill>
                  <a:prstClr val="black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422029C-917A-412D-B937-C76F59F412B4}"/>
                </a:ext>
              </a:extLst>
            </p:cNvPr>
            <p:cNvSpPr/>
            <p:nvPr/>
          </p:nvSpPr>
          <p:spPr>
            <a:xfrm>
              <a:off x="1423920" y="2223286"/>
              <a:ext cx="1034370" cy="1034370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b="1" kern="0" dirty="0">
                  <a:solidFill>
                    <a:prstClr val="black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关键词</a:t>
              </a:r>
              <a:endParaRPr lang="en-US" altLang="zh-CN" sz="800" b="1" kern="0" dirty="0">
                <a:solidFill>
                  <a:prstClr val="black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1D8B6B2-D06C-41D3-8F6C-B84BAFD15B55}"/>
                </a:ext>
              </a:extLst>
            </p:cNvPr>
            <p:cNvCxnSpPr>
              <a:stCxn id="14" idx="6"/>
              <a:endCxn id="12" idx="2"/>
            </p:cNvCxnSpPr>
            <p:nvPr/>
          </p:nvCxnSpPr>
          <p:spPr>
            <a:xfrm>
              <a:off x="2458290" y="2740471"/>
              <a:ext cx="87664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01DAFAF7-5736-4A9C-AD55-20F61074AA0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829899" y="1475668"/>
            <a:ext cx="4396815" cy="2529609"/>
            <a:chOff x="5829899" y="1475668"/>
            <a:chExt cx="4396815" cy="252960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CD8028E-6D55-4080-93CC-DCC1C6B6AE13}"/>
                </a:ext>
              </a:extLst>
            </p:cNvPr>
            <p:cNvGrpSpPr/>
            <p:nvPr/>
          </p:nvGrpSpPr>
          <p:grpSpPr>
            <a:xfrm>
              <a:off x="5829899" y="1475668"/>
              <a:ext cx="2044743" cy="2529609"/>
              <a:chOff x="6362101" y="2164196"/>
              <a:chExt cx="2044743" cy="2529609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3D02ABA5-92D4-44FF-94B2-212191A7C75D}"/>
                  </a:ext>
                </a:extLst>
              </p:cNvPr>
              <p:cNvSpPr/>
              <p:nvPr/>
            </p:nvSpPr>
            <p:spPr>
              <a:xfrm>
                <a:off x="6362101" y="2164196"/>
                <a:ext cx="2044743" cy="2529609"/>
              </a:xfrm>
              <a:custGeom>
                <a:avLst/>
                <a:gdLst>
                  <a:gd name="connsiteX0" fmla="*/ 0 w 2044743"/>
                  <a:gd name="connsiteY0" fmla="*/ 0 h 2529609"/>
                  <a:gd name="connsiteX1" fmla="*/ 1428764 w 2044743"/>
                  <a:gd name="connsiteY1" fmla="*/ 0 h 2529609"/>
                  <a:gd name="connsiteX2" fmla="*/ 2044743 w 2044743"/>
                  <a:gd name="connsiteY2" fmla="*/ 1264805 h 2529609"/>
                  <a:gd name="connsiteX3" fmla="*/ 1428764 w 2044743"/>
                  <a:gd name="connsiteY3" fmla="*/ 2529609 h 2529609"/>
                  <a:gd name="connsiteX4" fmla="*/ 0 w 2044743"/>
                  <a:gd name="connsiteY4" fmla="*/ 2529609 h 2529609"/>
                  <a:gd name="connsiteX5" fmla="*/ 0 w 2044743"/>
                  <a:gd name="connsiteY5" fmla="*/ 0 h 2529609"/>
                  <a:gd name="connsiteX6" fmla="*/ 1741055 w 2044743"/>
                  <a:gd name="connsiteY6" fmla="*/ 1158586 h 2529609"/>
                  <a:gd name="connsiteX7" fmla="*/ 1634837 w 2044743"/>
                  <a:gd name="connsiteY7" fmla="*/ 1264804 h 2529609"/>
                  <a:gd name="connsiteX8" fmla="*/ 1741055 w 2044743"/>
                  <a:gd name="connsiteY8" fmla="*/ 1371022 h 2529609"/>
                  <a:gd name="connsiteX9" fmla="*/ 1847273 w 2044743"/>
                  <a:gd name="connsiteY9" fmla="*/ 1264804 h 2529609"/>
                  <a:gd name="connsiteX10" fmla="*/ 1741055 w 2044743"/>
                  <a:gd name="connsiteY10" fmla="*/ 1158586 h 2529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4743" h="2529609">
                    <a:moveTo>
                      <a:pt x="0" y="0"/>
                    </a:moveTo>
                    <a:lnTo>
                      <a:pt x="1428764" y="0"/>
                    </a:lnTo>
                    <a:lnTo>
                      <a:pt x="2044743" y="1264805"/>
                    </a:lnTo>
                    <a:lnTo>
                      <a:pt x="1428764" y="2529609"/>
                    </a:lnTo>
                    <a:lnTo>
                      <a:pt x="0" y="2529609"/>
                    </a:lnTo>
                    <a:lnTo>
                      <a:pt x="0" y="0"/>
                    </a:lnTo>
                    <a:close/>
                    <a:moveTo>
                      <a:pt x="1741055" y="1158586"/>
                    </a:moveTo>
                    <a:cubicBezTo>
                      <a:pt x="1682392" y="1158586"/>
                      <a:pt x="1634837" y="1206141"/>
                      <a:pt x="1634837" y="1264804"/>
                    </a:cubicBezTo>
                    <a:cubicBezTo>
                      <a:pt x="1634837" y="1323467"/>
                      <a:pt x="1682392" y="1371022"/>
                      <a:pt x="1741055" y="1371022"/>
                    </a:cubicBezTo>
                    <a:cubicBezTo>
                      <a:pt x="1799718" y="1371022"/>
                      <a:pt x="1847273" y="1323467"/>
                      <a:pt x="1847273" y="1264804"/>
                    </a:cubicBezTo>
                    <a:cubicBezTo>
                      <a:pt x="1847273" y="1206141"/>
                      <a:pt x="1799718" y="1158586"/>
                      <a:pt x="1741055" y="115858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418D0A0-EA8F-4B15-B5C9-491296B12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898" y="3054849"/>
                <a:ext cx="600454" cy="605426"/>
              </a:xfrm>
              <a:custGeom>
                <a:avLst/>
                <a:gdLst>
                  <a:gd name="connsiteX0" fmla="*/ 127971 w 596840"/>
                  <a:gd name="connsiteY0" fmla="*/ 403597 h 601782"/>
                  <a:gd name="connsiteX1" fmla="*/ 93674 w 596840"/>
                  <a:gd name="connsiteY1" fmla="*/ 415017 h 601782"/>
                  <a:gd name="connsiteX2" fmla="*/ 90354 w 596840"/>
                  <a:gd name="connsiteY2" fmla="*/ 417595 h 601782"/>
                  <a:gd name="connsiteX3" fmla="*/ 81503 w 596840"/>
                  <a:gd name="connsiteY3" fmla="*/ 420174 h 601782"/>
                  <a:gd name="connsiteX4" fmla="*/ 81503 w 596840"/>
                  <a:gd name="connsiteY4" fmla="*/ 545789 h 601782"/>
                  <a:gd name="connsiteX5" fmla="*/ 81872 w 596840"/>
                  <a:gd name="connsiteY5" fmla="*/ 545789 h 601782"/>
                  <a:gd name="connsiteX6" fmla="*/ 90354 w 596840"/>
                  <a:gd name="connsiteY6" fmla="*/ 548736 h 601782"/>
                  <a:gd name="connsiteX7" fmla="*/ 147149 w 596840"/>
                  <a:gd name="connsiteY7" fmla="*/ 570102 h 601782"/>
                  <a:gd name="connsiteX8" fmla="*/ 307943 w 596840"/>
                  <a:gd name="connsiteY8" fmla="*/ 570102 h 601782"/>
                  <a:gd name="connsiteX9" fmla="*/ 555772 w 596840"/>
                  <a:gd name="connsiteY9" fmla="*/ 463642 h 601782"/>
                  <a:gd name="connsiteX10" fmla="*/ 568311 w 596840"/>
                  <a:gd name="connsiteY10" fmla="*/ 446697 h 601782"/>
                  <a:gd name="connsiteX11" fmla="*/ 553559 w 596840"/>
                  <a:gd name="connsiteY11" fmla="*/ 431593 h 601782"/>
                  <a:gd name="connsiteX12" fmla="*/ 519630 w 596840"/>
                  <a:gd name="connsiteY12" fmla="*/ 420174 h 601782"/>
                  <a:gd name="connsiteX13" fmla="*/ 474637 w 596840"/>
                  <a:gd name="connsiteY13" fmla="*/ 447434 h 601782"/>
                  <a:gd name="connsiteX14" fmla="*/ 474268 w 596840"/>
                  <a:gd name="connsiteY14" fmla="*/ 447802 h 601782"/>
                  <a:gd name="connsiteX15" fmla="*/ 360680 w 596840"/>
                  <a:gd name="connsiteY15" fmla="*/ 501953 h 601782"/>
                  <a:gd name="connsiteX16" fmla="*/ 353304 w 596840"/>
                  <a:gd name="connsiteY16" fmla="*/ 501953 h 601782"/>
                  <a:gd name="connsiteX17" fmla="*/ 216851 w 596840"/>
                  <a:gd name="connsiteY17" fmla="*/ 501953 h 601782"/>
                  <a:gd name="connsiteX18" fmla="*/ 202836 w 596840"/>
                  <a:gd name="connsiteY18" fmla="*/ 487586 h 601782"/>
                  <a:gd name="connsiteX19" fmla="*/ 216851 w 596840"/>
                  <a:gd name="connsiteY19" fmla="*/ 473220 h 601782"/>
                  <a:gd name="connsiteX20" fmla="*/ 345191 w 596840"/>
                  <a:gd name="connsiteY20" fmla="*/ 473220 h 601782"/>
                  <a:gd name="connsiteX21" fmla="*/ 358836 w 596840"/>
                  <a:gd name="connsiteY21" fmla="*/ 452959 h 601782"/>
                  <a:gd name="connsiteX22" fmla="*/ 302779 w 596840"/>
                  <a:gd name="connsiteY22" fmla="*/ 403597 h 601782"/>
                  <a:gd name="connsiteX23" fmla="*/ 25816 w 596840"/>
                  <a:gd name="connsiteY23" fmla="*/ 389599 h 601782"/>
                  <a:gd name="connsiteX24" fmla="*/ 25816 w 596840"/>
                  <a:gd name="connsiteY24" fmla="*/ 417964 h 601782"/>
                  <a:gd name="connsiteX25" fmla="*/ 54213 w 596840"/>
                  <a:gd name="connsiteY25" fmla="*/ 417964 h 601782"/>
                  <a:gd name="connsiteX26" fmla="*/ 54213 w 596840"/>
                  <a:gd name="connsiteY26" fmla="*/ 389599 h 601782"/>
                  <a:gd name="connsiteX27" fmla="*/ 0 w 596840"/>
                  <a:gd name="connsiteY27" fmla="*/ 366023 h 601782"/>
                  <a:gd name="connsiteX28" fmla="*/ 81503 w 596840"/>
                  <a:gd name="connsiteY28" fmla="*/ 366023 h 601782"/>
                  <a:gd name="connsiteX29" fmla="*/ 81503 w 596840"/>
                  <a:gd name="connsiteY29" fmla="*/ 388862 h 601782"/>
                  <a:gd name="connsiteX30" fmla="*/ 127971 w 596840"/>
                  <a:gd name="connsiteY30" fmla="*/ 375232 h 601782"/>
                  <a:gd name="connsiteX31" fmla="*/ 303148 w 596840"/>
                  <a:gd name="connsiteY31" fmla="*/ 374864 h 601782"/>
                  <a:gd name="connsiteX32" fmla="*/ 387233 w 596840"/>
                  <a:gd name="connsiteY32" fmla="*/ 452959 h 601782"/>
                  <a:gd name="connsiteX33" fmla="*/ 384283 w 596840"/>
                  <a:gd name="connsiteY33" fmla="*/ 471378 h 601782"/>
                  <a:gd name="connsiteX34" fmla="*/ 451403 w 596840"/>
                  <a:gd name="connsiteY34" fmla="*/ 430488 h 601782"/>
                  <a:gd name="connsiteX35" fmla="*/ 519630 w 596840"/>
                  <a:gd name="connsiteY35" fmla="*/ 391809 h 601782"/>
                  <a:gd name="connsiteX36" fmla="*/ 571261 w 596840"/>
                  <a:gd name="connsiteY36" fmla="*/ 409123 h 601782"/>
                  <a:gd name="connsiteX37" fmla="*/ 596708 w 596840"/>
                  <a:gd name="connsiteY37" fmla="*/ 444487 h 601782"/>
                  <a:gd name="connsiteX38" fmla="*/ 576793 w 596840"/>
                  <a:gd name="connsiteY38" fmla="*/ 482797 h 601782"/>
                  <a:gd name="connsiteX39" fmla="*/ 307943 w 596840"/>
                  <a:gd name="connsiteY39" fmla="*/ 598835 h 601782"/>
                  <a:gd name="connsiteX40" fmla="*/ 147149 w 596840"/>
                  <a:gd name="connsiteY40" fmla="*/ 598835 h 601782"/>
                  <a:gd name="connsiteX41" fmla="*/ 88879 w 596840"/>
                  <a:gd name="connsiteY41" fmla="*/ 581521 h 601782"/>
                  <a:gd name="connsiteX42" fmla="*/ 81503 w 596840"/>
                  <a:gd name="connsiteY42" fmla="*/ 576733 h 601782"/>
                  <a:gd name="connsiteX43" fmla="*/ 81503 w 596840"/>
                  <a:gd name="connsiteY43" fmla="*/ 601782 h 601782"/>
                  <a:gd name="connsiteX44" fmla="*/ 0 w 596840"/>
                  <a:gd name="connsiteY44" fmla="*/ 601782 h 601782"/>
                  <a:gd name="connsiteX45" fmla="*/ 293937 w 596840"/>
                  <a:gd name="connsiteY45" fmla="*/ 151010 h 601782"/>
                  <a:gd name="connsiteX46" fmla="*/ 322336 w 596840"/>
                  <a:gd name="connsiteY46" fmla="*/ 151010 h 601782"/>
                  <a:gd name="connsiteX47" fmla="*/ 322336 w 596840"/>
                  <a:gd name="connsiteY47" fmla="*/ 172738 h 601782"/>
                  <a:gd name="connsiteX48" fmla="*/ 351471 w 596840"/>
                  <a:gd name="connsiteY48" fmla="*/ 180472 h 601782"/>
                  <a:gd name="connsiteX49" fmla="*/ 355159 w 596840"/>
                  <a:gd name="connsiteY49" fmla="*/ 182313 h 601782"/>
                  <a:gd name="connsiteX50" fmla="*/ 346308 w 596840"/>
                  <a:gd name="connsiteY50" fmla="*/ 212144 h 601782"/>
                  <a:gd name="connsiteX51" fmla="*/ 340038 w 596840"/>
                  <a:gd name="connsiteY51" fmla="*/ 209566 h 601782"/>
                  <a:gd name="connsiteX52" fmla="*/ 311640 w 596840"/>
                  <a:gd name="connsiteY52" fmla="*/ 202569 h 601782"/>
                  <a:gd name="connsiteX53" fmla="*/ 294306 w 596840"/>
                  <a:gd name="connsiteY53" fmla="*/ 214354 h 601782"/>
                  <a:gd name="connsiteX54" fmla="*/ 319385 w 596840"/>
                  <a:gd name="connsiteY54" fmla="*/ 232767 h 601782"/>
                  <a:gd name="connsiteX55" fmla="*/ 359954 w 596840"/>
                  <a:gd name="connsiteY55" fmla="*/ 279907 h 601782"/>
                  <a:gd name="connsiteX56" fmla="*/ 320860 w 596840"/>
                  <a:gd name="connsiteY56" fmla="*/ 324836 h 601782"/>
                  <a:gd name="connsiteX57" fmla="*/ 320860 w 596840"/>
                  <a:gd name="connsiteY57" fmla="*/ 349511 h 601782"/>
                  <a:gd name="connsiteX58" fmla="*/ 292462 w 596840"/>
                  <a:gd name="connsiteY58" fmla="*/ 349511 h 601782"/>
                  <a:gd name="connsiteX59" fmla="*/ 292462 w 596840"/>
                  <a:gd name="connsiteY59" fmla="*/ 326678 h 601782"/>
                  <a:gd name="connsiteX60" fmla="*/ 257056 w 596840"/>
                  <a:gd name="connsiteY60" fmla="*/ 315998 h 601782"/>
                  <a:gd name="connsiteX61" fmla="*/ 254106 w 596840"/>
                  <a:gd name="connsiteY61" fmla="*/ 314156 h 601782"/>
                  <a:gd name="connsiteX62" fmla="*/ 262957 w 596840"/>
                  <a:gd name="connsiteY62" fmla="*/ 283590 h 601782"/>
                  <a:gd name="connsiteX63" fmla="*/ 268121 w 596840"/>
                  <a:gd name="connsiteY63" fmla="*/ 286536 h 601782"/>
                  <a:gd name="connsiteX64" fmla="*/ 302051 w 596840"/>
                  <a:gd name="connsiteY64" fmla="*/ 296111 h 601782"/>
                  <a:gd name="connsiteX65" fmla="*/ 321967 w 596840"/>
                  <a:gd name="connsiteY65" fmla="*/ 282485 h 601782"/>
                  <a:gd name="connsiteX66" fmla="*/ 299838 w 596840"/>
                  <a:gd name="connsiteY66" fmla="*/ 263334 h 601782"/>
                  <a:gd name="connsiteX67" fmla="*/ 256688 w 596840"/>
                  <a:gd name="connsiteY67" fmla="*/ 217668 h 601782"/>
                  <a:gd name="connsiteX68" fmla="*/ 293937 w 596840"/>
                  <a:gd name="connsiteY68" fmla="*/ 174580 h 601782"/>
                  <a:gd name="connsiteX69" fmla="*/ 312389 w 596840"/>
                  <a:gd name="connsiteY69" fmla="*/ 0 h 601782"/>
                  <a:gd name="connsiteX70" fmla="*/ 324190 w 596840"/>
                  <a:gd name="connsiteY70" fmla="*/ 8102 h 601782"/>
                  <a:gd name="connsiteX71" fmla="*/ 524442 w 596840"/>
                  <a:gd name="connsiteY71" fmla="*/ 145097 h 601782"/>
                  <a:gd name="connsiteX72" fmla="*/ 501208 w 596840"/>
                  <a:gd name="connsiteY72" fmla="*/ 178977 h 601782"/>
                  <a:gd name="connsiteX73" fmla="*/ 476499 w 596840"/>
                  <a:gd name="connsiteY73" fmla="*/ 162037 h 601782"/>
                  <a:gd name="connsiteX74" fmla="*/ 476499 w 596840"/>
                  <a:gd name="connsiteY74" fmla="*/ 367529 h 601782"/>
                  <a:gd name="connsiteX75" fmla="*/ 466173 w 596840"/>
                  <a:gd name="connsiteY75" fmla="*/ 377472 h 601782"/>
                  <a:gd name="connsiteX76" fmla="*/ 435195 w 596840"/>
                  <a:gd name="connsiteY76" fmla="*/ 403987 h 601782"/>
                  <a:gd name="connsiteX77" fmla="*/ 435195 w 596840"/>
                  <a:gd name="connsiteY77" fmla="*/ 136258 h 601782"/>
                  <a:gd name="connsiteX78" fmla="*/ 312389 w 596840"/>
                  <a:gd name="connsiteY78" fmla="*/ 50084 h 601782"/>
                  <a:gd name="connsiteX79" fmla="*/ 186632 w 596840"/>
                  <a:gd name="connsiteY79" fmla="*/ 136626 h 601782"/>
                  <a:gd name="connsiteX80" fmla="*/ 186632 w 596840"/>
                  <a:gd name="connsiteY80" fmla="*/ 354271 h 601782"/>
                  <a:gd name="connsiteX81" fmla="*/ 145327 w 596840"/>
                  <a:gd name="connsiteY81" fmla="*/ 354271 h 601782"/>
                  <a:gd name="connsiteX82" fmla="*/ 145327 w 596840"/>
                  <a:gd name="connsiteY82" fmla="*/ 164246 h 601782"/>
                  <a:gd name="connsiteX83" fmla="*/ 125413 w 596840"/>
                  <a:gd name="connsiteY83" fmla="*/ 177872 h 601782"/>
                  <a:gd name="connsiteX84" fmla="*/ 102179 w 596840"/>
                  <a:gd name="connsiteY84" fmla="*/ 143623 h 601782"/>
                  <a:gd name="connsiteX85" fmla="*/ 156391 w 596840"/>
                  <a:gd name="connsiteY85" fmla="*/ 106797 h 601782"/>
                  <a:gd name="connsiteX86" fmla="*/ 156391 w 596840"/>
                  <a:gd name="connsiteY86" fmla="*/ 39036 h 601782"/>
                  <a:gd name="connsiteX87" fmla="*/ 208021 w 596840"/>
                  <a:gd name="connsiteY87" fmla="*/ 39036 h 601782"/>
                  <a:gd name="connsiteX88" fmla="*/ 208021 w 596840"/>
                  <a:gd name="connsiteY88" fmla="*/ 71443 h 601782"/>
                  <a:gd name="connsiteX89" fmla="*/ 300956 w 596840"/>
                  <a:gd name="connsiteY89" fmla="*/ 8102 h 601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596840" h="601782">
                    <a:moveTo>
                      <a:pt x="127971" y="403597"/>
                    </a:moveTo>
                    <a:cubicBezTo>
                      <a:pt x="115432" y="403597"/>
                      <a:pt x="103262" y="407649"/>
                      <a:pt x="93674" y="415017"/>
                    </a:cubicBezTo>
                    <a:lnTo>
                      <a:pt x="90354" y="417595"/>
                    </a:lnTo>
                    <a:cubicBezTo>
                      <a:pt x="87773" y="419437"/>
                      <a:pt x="84822" y="420174"/>
                      <a:pt x="81503" y="420174"/>
                    </a:cubicBezTo>
                    <a:lnTo>
                      <a:pt x="81503" y="545789"/>
                    </a:lnTo>
                    <a:cubicBezTo>
                      <a:pt x="81872" y="545789"/>
                      <a:pt x="81872" y="545789"/>
                      <a:pt x="81872" y="545789"/>
                    </a:cubicBezTo>
                    <a:cubicBezTo>
                      <a:pt x="84822" y="545789"/>
                      <a:pt x="87773" y="546894"/>
                      <a:pt x="90354" y="548736"/>
                    </a:cubicBezTo>
                    <a:cubicBezTo>
                      <a:pt x="90723" y="549105"/>
                      <a:pt x="119858" y="570102"/>
                      <a:pt x="147149" y="570102"/>
                    </a:cubicBezTo>
                    <a:lnTo>
                      <a:pt x="307943" y="570102"/>
                    </a:lnTo>
                    <a:cubicBezTo>
                      <a:pt x="435176" y="570102"/>
                      <a:pt x="523687" y="499374"/>
                      <a:pt x="555772" y="463642"/>
                    </a:cubicBezTo>
                    <a:cubicBezTo>
                      <a:pt x="559091" y="459958"/>
                      <a:pt x="568311" y="449644"/>
                      <a:pt x="568311" y="446697"/>
                    </a:cubicBezTo>
                    <a:cubicBezTo>
                      <a:pt x="568311" y="446697"/>
                      <a:pt x="567942" y="443013"/>
                      <a:pt x="553559" y="431593"/>
                    </a:cubicBezTo>
                    <a:cubicBezTo>
                      <a:pt x="548765" y="427541"/>
                      <a:pt x="535488" y="420174"/>
                      <a:pt x="519630" y="420174"/>
                    </a:cubicBezTo>
                    <a:cubicBezTo>
                      <a:pt x="502297" y="420174"/>
                      <a:pt x="487176" y="429383"/>
                      <a:pt x="474637" y="447434"/>
                    </a:cubicBezTo>
                    <a:cubicBezTo>
                      <a:pt x="474268" y="447434"/>
                      <a:pt x="474268" y="447434"/>
                      <a:pt x="474268" y="447802"/>
                    </a:cubicBezTo>
                    <a:cubicBezTo>
                      <a:pt x="435914" y="496796"/>
                      <a:pt x="382070" y="501953"/>
                      <a:pt x="360680" y="501953"/>
                    </a:cubicBezTo>
                    <a:lnTo>
                      <a:pt x="353304" y="501953"/>
                    </a:lnTo>
                    <a:lnTo>
                      <a:pt x="216851" y="501953"/>
                    </a:lnTo>
                    <a:cubicBezTo>
                      <a:pt x="209106" y="501953"/>
                      <a:pt x="202836" y="495322"/>
                      <a:pt x="202836" y="487586"/>
                    </a:cubicBezTo>
                    <a:cubicBezTo>
                      <a:pt x="202836" y="479850"/>
                      <a:pt x="209106" y="473220"/>
                      <a:pt x="216851" y="473220"/>
                    </a:cubicBezTo>
                    <a:lnTo>
                      <a:pt x="345191" y="473220"/>
                    </a:lnTo>
                    <a:cubicBezTo>
                      <a:pt x="345928" y="473220"/>
                      <a:pt x="358836" y="472115"/>
                      <a:pt x="358836" y="452959"/>
                    </a:cubicBezTo>
                    <a:cubicBezTo>
                      <a:pt x="358836" y="419806"/>
                      <a:pt x="330808" y="403597"/>
                      <a:pt x="302779" y="403597"/>
                    </a:cubicBezTo>
                    <a:close/>
                    <a:moveTo>
                      <a:pt x="25816" y="389599"/>
                    </a:moveTo>
                    <a:lnTo>
                      <a:pt x="25816" y="417964"/>
                    </a:lnTo>
                    <a:lnTo>
                      <a:pt x="54213" y="417964"/>
                    </a:lnTo>
                    <a:lnTo>
                      <a:pt x="54213" y="389599"/>
                    </a:lnTo>
                    <a:close/>
                    <a:moveTo>
                      <a:pt x="0" y="366023"/>
                    </a:moveTo>
                    <a:lnTo>
                      <a:pt x="81503" y="366023"/>
                    </a:lnTo>
                    <a:lnTo>
                      <a:pt x="81503" y="388862"/>
                    </a:lnTo>
                    <a:cubicBezTo>
                      <a:pt x="95149" y="380021"/>
                      <a:pt x="111376" y="375232"/>
                      <a:pt x="127971" y="375232"/>
                    </a:cubicBezTo>
                    <a:lnTo>
                      <a:pt x="303148" y="374864"/>
                    </a:lnTo>
                    <a:cubicBezTo>
                      <a:pt x="352198" y="375232"/>
                      <a:pt x="387602" y="408754"/>
                      <a:pt x="387233" y="452959"/>
                    </a:cubicBezTo>
                    <a:cubicBezTo>
                      <a:pt x="387233" y="461063"/>
                      <a:pt x="386127" y="466589"/>
                      <a:pt x="384283" y="471378"/>
                    </a:cubicBezTo>
                    <a:cubicBezTo>
                      <a:pt x="405304" y="467326"/>
                      <a:pt x="430751" y="456643"/>
                      <a:pt x="451403" y="430488"/>
                    </a:cubicBezTo>
                    <a:cubicBezTo>
                      <a:pt x="474268" y="398440"/>
                      <a:pt x="501190" y="391809"/>
                      <a:pt x="519630" y="391809"/>
                    </a:cubicBezTo>
                    <a:cubicBezTo>
                      <a:pt x="541758" y="391809"/>
                      <a:pt x="561304" y="401018"/>
                      <a:pt x="571261" y="409123"/>
                    </a:cubicBezTo>
                    <a:cubicBezTo>
                      <a:pt x="586013" y="420542"/>
                      <a:pt x="595601" y="431225"/>
                      <a:pt x="596708" y="444487"/>
                    </a:cubicBezTo>
                    <a:cubicBezTo>
                      <a:pt x="598183" y="459221"/>
                      <a:pt x="587119" y="471378"/>
                      <a:pt x="576793" y="482797"/>
                    </a:cubicBezTo>
                    <a:cubicBezTo>
                      <a:pt x="542126" y="521108"/>
                      <a:pt x="446609" y="598835"/>
                      <a:pt x="307943" y="598835"/>
                    </a:cubicBezTo>
                    <a:lnTo>
                      <a:pt x="147149" y="598835"/>
                    </a:lnTo>
                    <a:cubicBezTo>
                      <a:pt x="125021" y="598835"/>
                      <a:pt x="103262" y="589257"/>
                      <a:pt x="88879" y="581521"/>
                    </a:cubicBezTo>
                    <a:cubicBezTo>
                      <a:pt x="88879" y="581521"/>
                      <a:pt x="84822" y="578206"/>
                      <a:pt x="81503" y="576733"/>
                    </a:cubicBezTo>
                    <a:lnTo>
                      <a:pt x="81503" y="601782"/>
                    </a:lnTo>
                    <a:lnTo>
                      <a:pt x="0" y="601782"/>
                    </a:lnTo>
                    <a:close/>
                    <a:moveTo>
                      <a:pt x="293937" y="151010"/>
                    </a:moveTo>
                    <a:lnTo>
                      <a:pt x="322336" y="151010"/>
                    </a:lnTo>
                    <a:lnTo>
                      <a:pt x="322336" y="172738"/>
                    </a:lnTo>
                    <a:cubicBezTo>
                      <a:pt x="333031" y="173475"/>
                      <a:pt x="342620" y="176053"/>
                      <a:pt x="351471" y="180472"/>
                    </a:cubicBezTo>
                    <a:lnTo>
                      <a:pt x="355159" y="182313"/>
                    </a:lnTo>
                    <a:lnTo>
                      <a:pt x="346308" y="212144"/>
                    </a:lnTo>
                    <a:lnTo>
                      <a:pt x="340038" y="209566"/>
                    </a:lnTo>
                    <a:cubicBezTo>
                      <a:pt x="334506" y="206988"/>
                      <a:pt x="325286" y="202569"/>
                      <a:pt x="311640" y="202569"/>
                    </a:cubicBezTo>
                    <a:cubicBezTo>
                      <a:pt x="300945" y="202569"/>
                      <a:pt x="294306" y="206988"/>
                      <a:pt x="294306" y="214354"/>
                    </a:cubicBezTo>
                    <a:cubicBezTo>
                      <a:pt x="294306" y="220614"/>
                      <a:pt x="300576" y="225034"/>
                      <a:pt x="319385" y="232767"/>
                    </a:cubicBezTo>
                    <a:cubicBezTo>
                      <a:pt x="347783" y="243447"/>
                      <a:pt x="359954" y="257442"/>
                      <a:pt x="359954" y="279907"/>
                    </a:cubicBezTo>
                    <a:cubicBezTo>
                      <a:pt x="359954" y="302372"/>
                      <a:pt x="344833" y="319681"/>
                      <a:pt x="320860" y="324836"/>
                    </a:cubicBezTo>
                    <a:lnTo>
                      <a:pt x="320860" y="349511"/>
                    </a:lnTo>
                    <a:lnTo>
                      <a:pt x="292462" y="349511"/>
                    </a:lnTo>
                    <a:lnTo>
                      <a:pt x="292462" y="326678"/>
                    </a:lnTo>
                    <a:cubicBezTo>
                      <a:pt x="279185" y="325573"/>
                      <a:pt x="265539" y="321522"/>
                      <a:pt x="257056" y="315998"/>
                    </a:cubicBezTo>
                    <a:lnTo>
                      <a:pt x="254106" y="314156"/>
                    </a:lnTo>
                    <a:lnTo>
                      <a:pt x="262957" y="283590"/>
                    </a:lnTo>
                    <a:lnTo>
                      <a:pt x="268121" y="286536"/>
                    </a:lnTo>
                    <a:cubicBezTo>
                      <a:pt x="278447" y="292796"/>
                      <a:pt x="290987" y="296111"/>
                      <a:pt x="302051" y="296111"/>
                    </a:cubicBezTo>
                    <a:cubicBezTo>
                      <a:pt x="314222" y="296111"/>
                      <a:pt x="321967" y="290587"/>
                      <a:pt x="321967" y="282485"/>
                    </a:cubicBezTo>
                    <a:cubicBezTo>
                      <a:pt x="321967" y="276592"/>
                      <a:pt x="319385" y="270332"/>
                      <a:pt x="299838" y="263334"/>
                    </a:cubicBezTo>
                    <a:cubicBezTo>
                      <a:pt x="278447" y="255601"/>
                      <a:pt x="256688" y="244184"/>
                      <a:pt x="256688" y="217668"/>
                    </a:cubicBezTo>
                    <a:cubicBezTo>
                      <a:pt x="256688" y="196308"/>
                      <a:pt x="270702" y="179736"/>
                      <a:pt x="293937" y="174580"/>
                    </a:cubicBezTo>
                    <a:close/>
                    <a:moveTo>
                      <a:pt x="312389" y="0"/>
                    </a:moveTo>
                    <a:lnTo>
                      <a:pt x="324190" y="8102"/>
                    </a:lnTo>
                    <a:lnTo>
                      <a:pt x="524442" y="145097"/>
                    </a:lnTo>
                    <a:lnTo>
                      <a:pt x="501208" y="178977"/>
                    </a:lnTo>
                    <a:lnTo>
                      <a:pt x="476499" y="162037"/>
                    </a:lnTo>
                    <a:lnTo>
                      <a:pt x="476499" y="367529"/>
                    </a:lnTo>
                    <a:cubicBezTo>
                      <a:pt x="473180" y="370843"/>
                      <a:pt x="469861" y="374158"/>
                      <a:pt x="466173" y="377472"/>
                    </a:cubicBezTo>
                    <a:cubicBezTo>
                      <a:pt x="456216" y="386679"/>
                      <a:pt x="445890" y="395149"/>
                      <a:pt x="435195" y="403987"/>
                    </a:cubicBezTo>
                    <a:lnTo>
                      <a:pt x="435195" y="136258"/>
                    </a:lnTo>
                    <a:lnTo>
                      <a:pt x="312389" y="50084"/>
                    </a:lnTo>
                    <a:lnTo>
                      <a:pt x="186632" y="136626"/>
                    </a:lnTo>
                    <a:lnTo>
                      <a:pt x="186632" y="354271"/>
                    </a:lnTo>
                    <a:lnTo>
                      <a:pt x="145327" y="354271"/>
                    </a:lnTo>
                    <a:lnTo>
                      <a:pt x="145327" y="164246"/>
                    </a:lnTo>
                    <a:lnTo>
                      <a:pt x="125413" y="177872"/>
                    </a:lnTo>
                    <a:lnTo>
                      <a:pt x="102179" y="143623"/>
                    </a:lnTo>
                    <a:lnTo>
                      <a:pt x="156391" y="106797"/>
                    </a:lnTo>
                    <a:lnTo>
                      <a:pt x="156391" y="39036"/>
                    </a:lnTo>
                    <a:lnTo>
                      <a:pt x="208021" y="39036"/>
                    </a:lnTo>
                    <a:lnTo>
                      <a:pt x="208021" y="71443"/>
                    </a:lnTo>
                    <a:lnTo>
                      <a:pt x="300956" y="81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4C2D55F-12BF-4427-B6AF-A468E368D1EE}"/>
                </a:ext>
              </a:extLst>
            </p:cNvPr>
            <p:cNvSpPr/>
            <p:nvPr/>
          </p:nvSpPr>
          <p:spPr>
            <a:xfrm>
              <a:off x="6334544" y="3073013"/>
              <a:ext cx="6607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关键词</a:t>
              </a:r>
              <a:endParaRPr lang="zh-CN" altLang="en-US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EAF3351-2BDA-43F3-B1E0-A78FDCF1F278}"/>
                </a:ext>
              </a:extLst>
            </p:cNvPr>
            <p:cNvSpPr/>
            <p:nvPr/>
          </p:nvSpPr>
          <p:spPr>
            <a:xfrm>
              <a:off x="7283549" y="2223286"/>
              <a:ext cx="1034370" cy="1034370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b="1" kern="0" dirty="0">
                  <a:solidFill>
                    <a:prstClr val="black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关键词</a:t>
              </a:r>
              <a:endParaRPr lang="en-US" altLang="zh-CN" sz="800" b="1" kern="0" dirty="0">
                <a:solidFill>
                  <a:prstClr val="black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4496DE8-EDD4-483F-86BD-DE86140821A6}"/>
                </a:ext>
              </a:extLst>
            </p:cNvPr>
            <p:cNvSpPr/>
            <p:nvPr/>
          </p:nvSpPr>
          <p:spPr>
            <a:xfrm>
              <a:off x="9192344" y="2223286"/>
              <a:ext cx="1034370" cy="1034370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lvl="0" indent="-225425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b="1" kern="0" dirty="0">
                  <a:solidFill>
                    <a:prstClr val="black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关键词</a:t>
              </a:r>
              <a:endParaRPr lang="en-US" altLang="zh-CN" sz="800" b="1" kern="0" dirty="0">
                <a:solidFill>
                  <a:prstClr val="black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3E6222E-15FF-48AB-9030-F5340FF66E75}"/>
                </a:ext>
              </a:extLst>
            </p:cNvPr>
            <p:cNvCxnSpPr>
              <a:stCxn id="13" idx="6"/>
              <a:endCxn id="15" idx="2"/>
            </p:cNvCxnSpPr>
            <p:nvPr/>
          </p:nvCxnSpPr>
          <p:spPr>
            <a:xfrm>
              <a:off x="8317919" y="2740471"/>
              <a:ext cx="87442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išľíďè">
            <a:extLst>
              <a:ext uri="{FF2B5EF4-FFF2-40B4-BE49-F238E27FC236}">
                <a16:creationId xmlns:a16="http://schemas.microsoft.com/office/drawing/2014/main" id="{71F726D6-1371-4FAA-A1B4-2E34D7A636D0}"/>
              </a:ext>
            </a:extLst>
          </p:cNvPr>
          <p:cNvSpPr/>
          <p:nvPr/>
        </p:nvSpPr>
        <p:spPr bwMode="auto">
          <a:xfrm>
            <a:off x="659027" y="4883027"/>
            <a:ext cx="219583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4" name="iSlíďè">
            <a:extLst>
              <a:ext uri="{FF2B5EF4-FFF2-40B4-BE49-F238E27FC236}">
                <a16:creationId xmlns:a16="http://schemas.microsoft.com/office/drawing/2014/main" id="{C3A5EE06-A42B-4361-B89F-C15D7C5D98C0}"/>
              </a:ext>
            </a:extLst>
          </p:cNvPr>
          <p:cNvSpPr txBox="1"/>
          <p:nvPr/>
        </p:nvSpPr>
        <p:spPr bwMode="auto">
          <a:xfrm>
            <a:off x="822048" y="451245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5" name="išľíďè">
            <a:extLst>
              <a:ext uri="{FF2B5EF4-FFF2-40B4-BE49-F238E27FC236}">
                <a16:creationId xmlns:a16="http://schemas.microsoft.com/office/drawing/2014/main" id="{0BACAD9E-381C-4F44-B2F9-0EF4747B2C23}"/>
              </a:ext>
            </a:extLst>
          </p:cNvPr>
          <p:cNvSpPr/>
          <p:nvPr/>
        </p:nvSpPr>
        <p:spPr bwMode="auto">
          <a:xfrm>
            <a:off x="3583479" y="4883027"/>
            <a:ext cx="219583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id="{0A6071D3-BCC2-4D2E-B5DB-7CA54A7A2EFB}"/>
              </a:ext>
            </a:extLst>
          </p:cNvPr>
          <p:cNvSpPr txBox="1"/>
          <p:nvPr/>
        </p:nvSpPr>
        <p:spPr bwMode="auto">
          <a:xfrm>
            <a:off x="3746500" y="451245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:a16="http://schemas.microsoft.com/office/drawing/2014/main" id="{D629B555-878D-481E-AB64-970D2608B4AB}"/>
              </a:ext>
            </a:extLst>
          </p:cNvPr>
          <p:cNvSpPr/>
          <p:nvPr/>
        </p:nvSpPr>
        <p:spPr bwMode="auto">
          <a:xfrm>
            <a:off x="6555790" y="4883027"/>
            <a:ext cx="219583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8" name="iSlíďè">
            <a:extLst>
              <a:ext uri="{FF2B5EF4-FFF2-40B4-BE49-F238E27FC236}">
                <a16:creationId xmlns:a16="http://schemas.microsoft.com/office/drawing/2014/main" id="{DF85A014-DFCE-4DCD-BF31-7C2F137C2745}"/>
              </a:ext>
            </a:extLst>
          </p:cNvPr>
          <p:cNvSpPr txBox="1"/>
          <p:nvPr/>
        </p:nvSpPr>
        <p:spPr bwMode="auto">
          <a:xfrm>
            <a:off x="6727952" y="450711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9" name="išľíďè">
            <a:extLst>
              <a:ext uri="{FF2B5EF4-FFF2-40B4-BE49-F238E27FC236}">
                <a16:creationId xmlns:a16="http://schemas.microsoft.com/office/drawing/2014/main" id="{67908B65-2925-4E2F-A9B9-E329BBA72C7E}"/>
              </a:ext>
            </a:extLst>
          </p:cNvPr>
          <p:cNvSpPr/>
          <p:nvPr/>
        </p:nvSpPr>
        <p:spPr bwMode="auto">
          <a:xfrm>
            <a:off x="9531146" y="4901928"/>
            <a:ext cx="219583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0" name="iSlíďè">
            <a:extLst>
              <a:ext uri="{FF2B5EF4-FFF2-40B4-BE49-F238E27FC236}">
                <a16:creationId xmlns:a16="http://schemas.microsoft.com/office/drawing/2014/main" id="{014A2AA5-9861-42D1-9C70-3680D00F6B68}"/>
              </a:ext>
            </a:extLst>
          </p:cNvPr>
          <p:cNvSpPr txBox="1"/>
          <p:nvPr/>
        </p:nvSpPr>
        <p:spPr bwMode="auto">
          <a:xfrm>
            <a:off x="9703308" y="452601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17D4F43-01E8-4877-93B1-38DFDB6DCA39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7" name="iSlíďè">
            <a:extLst>
              <a:ext uri="{FF2B5EF4-FFF2-40B4-BE49-F238E27FC236}">
                <a16:creationId xmlns:a16="http://schemas.microsoft.com/office/drawing/2014/main" id="{B0AE1D88-620D-4EDD-B9E8-484F6CA992C3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1948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8FEADA85-0CFA-422A-9693-4B3B0BCE12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71"/>
          <a:stretch/>
        </p:blipFill>
        <p:spPr>
          <a:xfrm>
            <a:off x="-155625" y="11150"/>
            <a:ext cx="8195653" cy="684305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50A014B-FDAA-462B-8877-C1E3F05A86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8"/>
          <a:stretch/>
        </p:blipFill>
        <p:spPr>
          <a:xfrm>
            <a:off x="8040029" y="14941"/>
            <a:ext cx="4180621" cy="68430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276602" y="791293"/>
            <a:ext cx="1922367" cy="1025860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zh-CN" altLang="en-US" sz="5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目录</a:t>
            </a:r>
            <a:endParaRPr lang="en-US" altLang="zh-CN" sz="57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2875" y="1151332"/>
            <a:ext cx="2860176" cy="615299"/>
          </a:xfrm>
          <a:prstGeom prst="rect">
            <a:avLst/>
          </a:prstGeom>
          <a:effectLst/>
        </p:spPr>
        <p:txBody>
          <a:bodyPr wrap="square" lIns="121670" tIns="60834" rIns="121670" bIns="60834">
            <a:spAutoFit/>
          </a:bodyPr>
          <a:lstStyle>
            <a:defPPr>
              <a:defRPr lang="zh-CN"/>
            </a:defPPr>
            <a:lvl1pPr algn="just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tx2">
                    <a:alpha val="91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方正豪体简体" panose="03000509000000000000" pitchFamily="65" charset="-122"/>
              </a:defRPr>
            </a:lvl1pPr>
          </a:lstStyle>
          <a:p>
            <a:pPr defTabSz="1216660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CONTENTS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 flipH="1">
            <a:off x="4604159" y="1716615"/>
            <a:ext cx="403656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5D3670C-2BDE-4B15-94D6-B7C2F4954CB6}"/>
              </a:ext>
            </a:extLst>
          </p:cNvPr>
          <p:cNvGrpSpPr/>
          <p:nvPr/>
        </p:nvGrpSpPr>
        <p:grpSpPr>
          <a:xfrm>
            <a:off x="4550955" y="1720406"/>
            <a:ext cx="1486046" cy="1900672"/>
            <a:chOff x="789616" y="1653648"/>
            <a:chExt cx="1659857" cy="2122981"/>
          </a:xfrm>
          <a:solidFill>
            <a:srgbClr val="01969C"/>
          </a:solidFill>
        </p:grpSpPr>
        <p:sp>
          <p:nvSpPr>
            <p:cNvPr id="34" name="Hexagon 8">
              <a:extLst>
                <a:ext uri="{FF2B5EF4-FFF2-40B4-BE49-F238E27FC236}">
                  <a16:creationId xmlns:a16="http://schemas.microsoft.com/office/drawing/2014/main" id="{14817797-4FE0-41CF-A19F-C5B5A81E5E9C}"/>
                </a:ext>
              </a:extLst>
            </p:cNvPr>
            <p:cNvSpPr/>
            <p:nvPr/>
          </p:nvSpPr>
          <p:spPr bwMode="auto">
            <a:xfrm rot="5400000">
              <a:off x="876204" y="1761000"/>
              <a:ext cx="1556608" cy="1341904"/>
            </a:xfrm>
            <a:prstGeom prst="hexagon">
              <a:avLst/>
            </a:prstGeom>
            <a:noFill/>
            <a:ln w="57150">
              <a:noFill/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01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5" name="TextBox 13">
              <a:extLst>
                <a:ext uri="{FF2B5EF4-FFF2-40B4-BE49-F238E27FC236}">
                  <a16:creationId xmlns:a16="http://schemas.microsoft.com/office/drawing/2014/main" id="{3162E97D-4304-42D8-BB8D-44DD318F7B2E}"/>
                </a:ext>
              </a:extLst>
            </p:cNvPr>
            <p:cNvSpPr txBox="1"/>
            <p:nvPr/>
          </p:nvSpPr>
          <p:spPr bwMode="auto">
            <a:xfrm>
              <a:off x="789616" y="3345957"/>
              <a:ext cx="1659857" cy="4306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850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</a:t>
              </a:r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F87BFBB-F3E3-4F85-9862-2B1DF409705E}"/>
              </a:ext>
            </a:extLst>
          </p:cNvPr>
          <p:cNvGrpSpPr/>
          <p:nvPr/>
        </p:nvGrpSpPr>
        <p:grpSpPr>
          <a:xfrm>
            <a:off x="7297005" y="1720406"/>
            <a:ext cx="1486046" cy="1900673"/>
            <a:chOff x="2826548" y="1653649"/>
            <a:chExt cx="1659857" cy="2122980"/>
          </a:xfrm>
          <a:solidFill>
            <a:srgbClr val="B2EBE5"/>
          </a:solidFill>
        </p:grpSpPr>
        <p:sp>
          <p:nvSpPr>
            <p:cNvPr id="37" name="Hexagon 10">
              <a:extLst>
                <a:ext uri="{FF2B5EF4-FFF2-40B4-BE49-F238E27FC236}">
                  <a16:creationId xmlns:a16="http://schemas.microsoft.com/office/drawing/2014/main" id="{8F03F875-D50A-477D-A164-2002BDEBB9D1}"/>
                </a:ext>
              </a:extLst>
            </p:cNvPr>
            <p:cNvSpPr/>
            <p:nvPr/>
          </p:nvSpPr>
          <p:spPr bwMode="auto">
            <a:xfrm rot="5400000">
              <a:off x="2864440" y="1761001"/>
              <a:ext cx="1556608" cy="1341904"/>
            </a:xfrm>
            <a:prstGeom prst="hexagon">
              <a:avLst/>
            </a:prstGeom>
            <a:noFill/>
            <a:ln w="57150">
              <a:noFill/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8" name="TextBox 14">
              <a:extLst>
                <a:ext uri="{FF2B5EF4-FFF2-40B4-BE49-F238E27FC236}">
                  <a16:creationId xmlns:a16="http://schemas.microsoft.com/office/drawing/2014/main" id="{664AE892-F93D-474B-B52B-635C7D1C6968}"/>
                </a:ext>
              </a:extLst>
            </p:cNvPr>
            <p:cNvSpPr txBox="1"/>
            <p:nvPr/>
          </p:nvSpPr>
          <p:spPr bwMode="auto">
            <a:xfrm>
              <a:off x="2826548" y="3345957"/>
              <a:ext cx="1659857" cy="4306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850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</a:t>
              </a:r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40DE5D6-99DE-491E-893B-BB2B2AE97C18}"/>
              </a:ext>
            </a:extLst>
          </p:cNvPr>
          <p:cNvGrpSpPr/>
          <p:nvPr/>
        </p:nvGrpSpPr>
        <p:grpSpPr>
          <a:xfrm>
            <a:off x="4615884" y="3742568"/>
            <a:ext cx="1486046" cy="1900673"/>
            <a:chOff x="4801051" y="1653649"/>
            <a:chExt cx="1659857" cy="2122980"/>
          </a:xfrm>
          <a:solidFill>
            <a:srgbClr val="01969C"/>
          </a:solidFill>
        </p:grpSpPr>
        <p:sp>
          <p:nvSpPr>
            <p:cNvPr id="40" name="Hexagon 11">
              <a:extLst>
                <a:ext uri="{FF2B5EF4-FFF2-40B4-BE49-F238E27FC236}">
                  <a16:creationId xmlns:a16="http://schemas.microsoft.com/office/drawing/2014/main" id="{926B9B20-084F-4D28-AB1D-1DA394A764CA}"/>
                </a:ext>
              </a:extLst>
            </p:cNvPr>
            <p:cNvSpPr/>
            <p:nvPr/>
          </p:nvSpPr>
          <p:spPr bwMode="auto">
            <a:xfrm rot="5400000">
              <a:off x="4852675" y="1761001"/>
              <a:ext cx="1556608" cy="1341904"/>
            </a:xfrm>
            <a:prstGeom prst="hexagon">
              <a:avLst/>
            </a:prstGeom>
            <a:noFill/>
            <a:ln w="57150">
              <a:noFill/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03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1" name="TextBox 15">
              <a:extLst>
                <a:ext uri="{FF2B5EF4-FFF2-40B4-BE49-F238E27FC236}">
                  <a16:creationId xmlns:a16="http://schemas.microsoft.com/office/drawing/2014/main" id="{77D31C36-FC6D-4738-9F3A-51850DE5A5F2}"/>
                </a:ext>
              </a:extLst>
            </p:cNvPr>
            <p:cNvSpPr txBox="1"/>
            <p:nvPr/>
          </p:nvSpPr>
          <p:spPr bwMode="auto">
            <a:xfrm>
              <a:off x="4801051" y="3345957"/>
              <a:ext cx="1659857" cy="4306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850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</a:t>
              </a:r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C82E807-D703-41CD-9AD8-CE8289D22F47}"/>
              </a:ext>
            </a:extLst>
          </p:cNvPr>
          <p:cNvGrpSpPr/>
          <p:nvPr/>
        </p:nvGrpSpPr>
        <p:grpSpPr>
          <a:xfrm>
            <a:off x="7297005" y="3742571"/>
            <a:ext cx="1486046" cy="1900672"/>
            <a:chOff x="6789286" y="1653650"/>
            <a:chExt cx="1659857" cy="2122979"/>
          </a:xfrm>
          <a:solidFill>
            <a:srgbClr val="B2EBE5"/>
          </a:solidFill>
        </p:grpSpPr>
        <p:sp>
          <p:nvSpPr>
            <p:cNvPr id="43" name="Hexagon 12">
              <a:extLst>
                <a:ext uri="{FF2B5EF4-FFF2-40B4-BE49-F238E27FC236}">
                  <a16:creationId xmlns:a16="http://schemas.microsoft.com/office/drawing/2014/main" id="{AC245806-27CC-4A78-9CA3-A53A88BCD781}"/>
                </a:ext>
              </a:extLst>
            </p:cNvPr>
            <p:cNvSpPr/>
            <p:nvPr/>
          </p:nvSpPr>
          <p:spPr bwMode="auto">
            <a:xfrm rot="5400000">
              <a:off x="6840911" y="1761002"/>
              <a:ext cx="1556608" cy="1341904"/>
            </a:xfrm>
            <a:prstGeom prst="hexagon">
              <a:avLst/>
            </a:prstGeom>
            <a:noFill/>
            <a:ln w="57150">
              <a:noFill/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04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4" name="TextBox 16">
              <a:extLst>
                <a:ext uri="{FF2B5EF4-FFF2-40B4-BE49-F238E27FC236}">
                  <a16:creationId xmlns:a16="http://schemas.microsoft.com/office/drawing/2014/main" id="{61966C6F-9478-4265-9B6C-DB3D0EDC7107}"/>
                </a:ext>
              </a:extLst>
            </p:cNvPr>
            <p:cNvSpPr txBox="1"/>
            <p:nvPr/>
          </p:nvSpPr>
          <p:spPr bwMode="auto">
            <a:xfrm>
              <a:off x="6789286" y="3345957"/>
              <a:ext cx="1659857" cy="4306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850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</a:t>
              </a:r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298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FB45EDF4-E08F-406F-90CF-7420945D85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71"/>
          <a:stretch/>
        </p:blipFill>
        <p:spPr>
          <a:xfrm>
            <a:off x="-155625" y="11150"/>
            <a:ext cx="8195653" cy="684305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F2D42BB-600B-45E4-AC77-1037B20B8C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8"/>
          <a:stretch/>
        </p:blipFill>
        <p:spPr>
          <a:xfrm>
            <a:off x="8040029" y="14941"/>
            <a:ext cx="4180621" cy="684305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253A102-7095-446B-982C-7A495C0B44C0}"/>
              </a:ext>
            </a:extLst>
          </p:cNvPr>
          <p:cNvSpPr txBox="1"/>
          <p:nvPr/>
        </p:nvSpPr>
        <p:spPr>
          <a:xfrm>
            <a:off x="3539948" y="2746939"/>
            <a:ext cx="6444415" cy="10926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5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谢谢观看</a:t>
            </a:r>
            <a:r>
              <a:rPr kumimoji="0" lang="en-US" altLang="zh-CN" sz="65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~</a:t>
            </a:r>
            <a:endParaRPr kumimoji="0" lang="zh-CN" altLang="en-US" sz="65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06226A-B2D3-4E14-909C-C5C673DE5D57}"/>
              </a:ext>
            </a:extLst>
          </p:cNvPr>
          <p:cNvSpPr txBox="1"/>
          <p:nvPr/>
        </p:nvSpPr>
        <p:spPr>
          <a:xfrm>
            <a:off x="4316369" y="3808142"/>
            <a:ext cx="4820144" cy="92589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842FD15-A697-417B-9F4F-E935CFBCD8E1}"/>
              </a:ext>
            </a:extLst>
          </p:cNvPr>
          <p:cNvGrpSpPr/>
          <p:nvPr/>
        </p:nvGrpSpPr>
        <p:grpSpPr>
          <a:xfrm>
            <a:off x="4841408" y="4830547"/>
            <a:ext cx="4034949" cy="397141"/>
            <a:chOff x="6236012" y="5767615"/>
            <a:chExt cx="5142849" cy="50618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0A10967-812A-4DBA-AE6B-B4DBB109512B}"/>
                </a:ext>
              </a:extLst>
            </p:cNvPr>
            <p:cNvGrpSpPr/>
            <p:nvPr/>
          </p:nvGrpSpPr>
          <p:grpSpPr>
            <a:xfrm>
              <a:off x="6236012" y="5767615"/>
              <a:ext cx="506186" cy="506186"/>
              <a:chOff x="6713142" y="5460887"/>
              <a:chExt cx="564243" cy="564243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3ED42161-94CC-43E0-99DC-895DF2DEBDD3}"/>
                  </a:ext>
                </a:extLst>
              </p:cNvPr>
              <p:cNvSpPr/>
              <p:nvPr/>
            </p:nvSpPr>
            <p:spPr>
              <a:xfrm>
                <a:off x="6713142" y="5460887"/>
                <a:ext cx="564243" cy="564243"/>
              </a:xfrm>
              <a:prstGeom prst="rect">
                <a:avLst/>
              </a:prstGeom>
              <a:solidFill>
                <a:srgbClr val="394A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椭圆 13">
                <a:extLst>
                  <a:ext uri="{FF2B5EF4-FFF2-40B4-BE49-F238E27FC236}">
                    <a16:creationId xmlns:a16="http://schemas.microsoft.com/office/drawing/2014/main" id="{E7C7736F-E03F-4570-8A84-3BC1992E0D5F}"/>
                  </a:ext>
                </a:extLst>
              </p:cNvPr>
              <p:cNvSpPr/>
              <p:nvPr/>
            </p:nvSpPr>
            <p:spPr>
              <a:xfrm>
                <a:off x="6823922" y="5566389"/>
                <a:ext cx="342681" cy="353238"/>
              </a:xfrm>
              <a:custGeom>
                <a:avLst/>
                <a:gdLst>
                  <a:gd name="connsiteX0" fmla="*/ 157951 w 327026"/>
                  <a:gd name="connsiteY0" fmla="*/ 134938 h 337100"/>
                  <a:gd name="connsiteX1" fmla="*/ 327026 w 327026"/>
                  <a:gd name="connsiteY1" fmla="*/ 239958 h 337100"/>
                  <a:gd name="connsiteX2" fmla="*/ 259660 w 327026"/>
                  <a:gd name="connsiteY2" fmla="*/ 254398 h 337100"/>
                  <a:gd name="connsiteX3" fmla="*/ 295325 w 327026"/>
                  <a:gd name="connsiteY3" fmla="*/ 305595 h 337100"/>
                  <a:gd name="connsiteX4" fmla="*/ 292683 w 327026"/>
                  <a:gd name="connsiteY4" fmla="*/ 334475 h 337100"/>
                  <a:gd name="connsiteX5" fmla="*/ 263623 w 327026"/>
                  <a:gd name="connsiteY5" fmla="*/ 326599 h 337100"/>
                  <a:gd name="connsiteX6" fmla="*/ 227959 w 327026"/>
                  <a:gd name="connsiteY6" fmla="*/ 275402 h 337100"/>
                  <a:gd name="connsiteX7" fmla="*/ 192294 w 327026"/>
                  <a:gd name="connsiteY7" fmla="*/ 333162 h 337100"/>
                  <a:gd name="connsiteX8" fmla="*/ 153988 w 327026"/>
                  <a:gd name="connsiteY8" fmla="*/ 137564 h 337100"/>
                  <a:gd name="connsiteX9" fmla="*/ 157951 w 327026"/>
                  <a:gd name="connsiteY9" fmla="*/ 134938 h 337100"/>
                  <a:gd name="connsiteX10" fmla="*/ 287448 w 327026"/>
                  <a:gd name="connsiteY10" fmla="*/ 96838 h 337100"/>
                  <a:gd name="connsiteX11" fmla="*/ 270368 w 327026"/>
                  <a:gd name="connsiteY11" fmla="*/ 108528 h 337100"/>
                  <a:gd name="connsiteX12" fmla="*/ 280879 w 327026"/>
                  <a:gd name="connsiteY12" fmla="*/ 150092 h 337100"/>
                  <a:gd name="connsiteX13" fmla="*/ 301899 w 327026"/>
                  <a:gd name="connsiteY13" fmla="*/ 182563 h 337100"/>
                  <a:gd name="connsiteX14" fmla="*/ 303213 w 327026"/>
                  <a:gd name="connsiteY14" fmla="*/ 161781 h 337100"/>
                  <a:gd name="connsiteX15" fmla="*/ 287448 w 327026"/>
                  <a:gd name="connsiteY15" fmla="*/ 96838 h 337100"/>
                  <a:gd name="connsiteX16" fmla="*/ 160474 w 327026"/>
                  <a:gd name="connsiteY16" fmla="*/ 0 h 337100"/>
                  <a:gd name="connsiteX17" fmla="*/ 322263 w 327026"/>
                  <a:gd name="connsiteY17" fmla="*/ 161925 h 337100"/>
                  <a:gd name="connsiteX18" fmla="*/ 314371 w 327026"/>
                  <a:gd name="connsiteY18" fmla="*/ 211951 h 337100"/>
                  <a:gd name="connsiteX19" fmla="*/ 242026 w 327026"/>
                  <a:gd name="connsiteY19" fmla="*/ 165875 h 337100"/>
                  <a:gd name="connsiteX20" fmla="*/ 259126 w 327026"/>
                  <a:gd name="connsiteY20" fmla="*/ 139545 h 337100"/>
                  <a:gd name="connsiteX21" fmla="*/ 244657 w 327026"/>
                  <a:gd name="connsiteY21" fmla="*/ 94785 h 337100"/>
                  <a:gd name="connsiteX22" fmla="*/ 203881 w 327026"/>
                  <a:gd name="connsiteY22" fmla="*/ 63190 h 337100"/>
                  <a:gd name="connsiteX23" fmla="*/ 186781 w 327026"/>
                  <a:gd name="connsiteY23" fmla="*/ 22380 h 337100"/>
                  <a:gd name="connsiteX24" fmla="*/ 160474 w 327026"/>
                  <a:gd name="connsiteY24" fmla="*/ 19747 h 337100"/>
                  <a:gd name="connsiteX25" fmla="*/ 74975 w 327026"/>
                  <a:gd name="connsiteY25" fmla="*/ 48709 h 337100"/>
                  <a:gd name="connsiteX26" fmla="*/ 86814 w 327026"/>
                  <a:gd name="connsiteY26" fmla="*/ 86886 h 337100"/>
                  <a:gd name="connsiteX27" fmla="*/ 53930 w 327026"/>
                  <a:gd name="connsiteY27" fmla="*/ 111899 h 337100"/>
                  <a:gd name="connsiteX28" fmla="*/ 53930 w 327026"/>
                  <a:gd name="connsiteY28" fmla="*/ 140862 h 337100"/>
                  <a:gd name="connsiteX29" fmla="*/ 59191 w 327026"/>
                  <a:gd name="connsiteY29" fmla="*/ 157976 h 337100"/>
                  <a:gd name="connsiteX30" fmla="*/ 21046 w 327026"/>
                  <a:gd name="connsiteY30" fmla="*/ 181672 h 337100"/>
                  <a:gd name="connsiteX31" fmla="*/ 35515 w 327026"/>
                  <a:gd name="connsiteY31" fmla="*/ 227748 h 337100"/>
                  <a:gd name="connsiteX32" fmla="*/ 59191 w 327026"/>
                  <a:gd name="connsiteY32" fmla="*/ 190887 h 337100"/>
                  <a:gd name="connsiteX33" fmla="*/ 89444 w 327026"/>
                  <a:gd name="connsiteY33" fmla="*/ 198786 h 337100"/>
                  <a:gd name="connsiteX34" fmla="*/ 122328 w 327026"/>
                  <a:gd name="connsiteY34" fmla="*/ 215900 h 337100"/>
                  <a:gd name="connsiteX35" fmla="*/ 96021 w 327026"/>
                  <a:gd name="connsiteY35" fmla="*/ 248812 h 337100"/>
                  <a:gd name="connsiteX36" fmla="*/ 86814 w 327026"/>
                  <a:gd name="connsiteY36" fmla="*/ 283040 h 337100"/>
                  <a:gd name="connsiteX37" fmla="*/ 160474 w 327026"/>
                  <a:gd name="connsiteY37" fmla="*/ 304103 h 337100"/>
                  <a:gd name="connsiteX38" fmla="*/ 167051 w 327026"/>
                  <a:gd name="connsiteY38" fmla="*/ 302787 h 337100"/>
                  <a:gd name="connsiteX39" fmla="*/ 170997 w 327026"/>
                  <a:gd name="connsiteY39" fmla="*/ 322534 h 337100"/>
                  <a:gd name="connsiteX40" fmla="*/ 160474 w 327026"/>
                  <a:gd name="connsiteY40" fmla="*/ 323850 h 337100"/>
                  <a:gd name="connsiteX41" fmla="*/ 0 w 327026"/>
                  <a:gd name="connsiteY41" fmla="*/ 161925 h 337100"/>
                  <a:gd name="connsiteX42" fmla="*/ 160474 w 327026"/>
                  <a:gd name="connsiteY42" fmla="*/ 0 h 337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27026" h="337100">
                    <a:moveTo>
                      <a:pt x="157951" y="134938"/>
                    </a:moveTo>
                    <a:cubicBezTo>
                      <a:pt x="157951" y="134938"/>
                      <a:pt x="157951" y="134938"/>
                      <a:pt x="327026" y="239958"/>
                    </a:cubicBezTo>
                    <a:cubicBezTo>
                      <a:pt x="327026" y="239958"/>
                      <a:pt x="327026" y="239958"/>
                      <a:pt x="259660" y="254398"/>
                    </a:cubicBezTo>
                    <a:lnTo>
                      <a:pt x="295325" y="305595"/>
                    </a:lnTo>
                    <a:cubicBezTo>
                      <a:pt x="301929" y="316097"/>
                      <a:pt x="300608" y="327911"/>
                      <a:pt x="292683" y="334475"/>
                    </a:cubicBezTo>
                    <a:cubicBezTo>
                      <a:pt x="283436" y="339726"/>
                      <a:pt x="271548" y="337101"/>
                      <a:pt x="263623" y="326599"/>
                    </a:cubicBezTo>
                    <a:cubicBezTo>
                      <a:pt x="263623" y="326599"/>
                      <a:pt x="263623" y="326599"/>
                      <a:pt x="227959" y="275402"/>
                    </a:cubicBezTo>
                    <a:cubicBezTo>
                      <a:pt x="227959" y="275402"/>
                      <a:pt x="227959" y="275402"/>
                      <a:pt x="192294" y="333162"/>
                    </a:cubicBezTo>
                    <a:cubicBezTo>
                      <a:pt x="192294" y="333162"/>
                      <a:pt x="192294" y="333162"/>
                      <a:pt x="153988" y="137564"/>
                    </a:cubicBezTo>
                    <a:cubicBezTo>
                      <a:pt x="153988" y="137564"/>
                      <a:pt x="153988" y="137564"/>
                      <a:pt x="157951" y="134938"/>
                    </a:cubicBezTo>
                    <a:close/>
                    <a:moveTo>
                      <a:pt x="287448" y="96838"/>
                    </a:moveTo>
                    <a:cubicBezTo>
                      <a:pt x="280879" y="99436"/>
                      <a:pt x="272996" y="103332"/>
                      <a:pt x="270368" y="108528"/>
                    </a:cubicBezTo>
                    <a:cubicBezTo>
                      <a:pt x="265113" y="117620"/>
                      <a:pt x="271682" y="143597"/>
                      <a:pt x="280879" y="150092"/>
                    </a:cubicBezTo>
                    <a:cubicBezTo>
                      <a:pt x="292703" y="159184"/>
                      <a:pt x="299272" y="170873"/>
                      <a:pt x="301899" y="182563"/>
                    </a:cubicBezTo>
                    <a:cubicBezTo>
                      <a:pt x="303213" y="176069"/>
                      <a:pt x="303213" y="168276"/>
                      <a:pt x="303213" y="161781"/>
                    </a:cubicBezTo>
                    <a:cubicBezTo>
                      <a:pt x="303213" y="138402"/>
                      <a:pt x="297958" y="116321"/>
                      <a:pt x="287448" y="96838"/>
                    </a:cubicBezTo>
                    <a:close/>
                    <a:moveTo>
                      <a:pt x="160474" y="0"/>
                    </a:moveTo>
                    <a:cubicBezTo>
                      <a:pt x="249918" y="0"/>
                      <a:pt x="322263" y="72405"/>
                      <a:pt x="322263" y="161925"/>
                    </a:cubicBezTo>
                    <a:cubicBezTo>
                      <a:pt x="322263" y="179039"/>
                      <a:pt x="319632" y="196153"/>
                      <a:pt x="314371" y="211951"/>
                    </a:cubicBezTo>
                    <a:cubicBezTo>
                      <a:pt x="314371" y="211951"/>
                      <a:pt x="314371" y="211951"/>
                      <a:pt x="242026" y="165875"/>
                    </a:cubicBezTo>
                    <a:cubicBezTo>
                      <a:pt x="247288" y="157976"/>
                      <a:pt x="257811" y="147444"/>
                      <a:pt x="259126" y="139545"/>
                    </a:cubicBezTo>
                    <a:cubicBezTo>
                      <a:pt x="260441" y="127697"/>
                      <a:pt x="251234" y="97418"/>
                      <a:pt x="244657" y="94785"/>
                    </a:cubicBezTo>
                    <a:cubicBezTo>
                      <a:pt x="238080" y="90836"/>
                      <a:pt x="218350" y="71089"/>
                      <a:pt x="203881" y="63190"/>
                    </a:cubicBezTo>
                    <a:cubicBezTo>
                      <a:pt x="193358" y="57924"/>
                      <a:pt x="188096" y="36861"/>
                      <a:pt x="186781" y="22380"/>
                    </a:cubicBezTo>
                    <a:cubicBezTo>
                      <a:pt x="177574" y="21063"/>
                      <a:pt x="169681" y="19747"/>
                      <a:pt x="160474" y="19747"/>
                    </a:cubicBezTo>
                    <a:cubicBezTo>
                      <a:pt x="128905" y="19747"/>
                      <a:pt x="98652" y="30279"/>
                      <a:pt x="74975" y="48709"/>
                    </a:cubicBezTo>
                    <a:cubicBezTo>
                      <a:pt x="81552" y="59241"/>
                      <a:pt x="93390" y="78988"/>
                      <a:pt x="86814" y="86886"/>
                    </a:cubicBezTo>
                    <a:cubicBezTo>
                      <a:pt x="78921" y="100051"/>
                      <a:pt x="53930" y="100051"/>
                      <a:pt x="53930" y="111899"/>
                    </a:cubicBezTo>
                    <a:cubicBezTo>
                      <a:pt x="53930" y="123747"/>
                      <a:pt x="52614" y="135596"/>
                      <a:pt x="53930" y="140862"/>
                    </a:cubicBezTo>
                    <a:cubicBezTo>
                      <a:pt x="55245" y="146128"/>
                      <a:pt x="69714" y="150077"/>
                      <a:pt x="59191" y="157976"/>
                    </a:cubicBezTo>
                    <a:cubicBezTo>
                      <a:pt x="52614" y="164558"/>
                      <a:pt x="32884" y="175090"/>
                      <a:pt x="21046" y="181672"/>
                    </a:cubicBezTo>
                    <a:cubicBezTo>
                      <a:pt x="22361" y="197470"/>
                      <a:pt x="27622" y="213267"/>
                      <a:pt x="35515" y="227748"/>
                    </a:cubicBezTo>
                    <a:cubicBezTo>
                      <a:pt x="38145" y="219850"/>
                      <a:pt x="49984" y="192204"/>
                      <a:pt x="59191" y="190887"/>
                    </a:cubicBezTo>
                    <a:cubicBezTo>
                      <a:pt x="69714" y="188254"/>
                      <a:pt x="78921" y="185621"/>
                      <a:pt x="89444" y="198786"/>
                    </a:cubicBezTo>
                    <a:cubicBezTo>
                      <a:pt x="99967" y="211951"/>
                      <a:pt x="114436" y="215900"/>
                      <a:pt x="122328" y="215900"/>
                    </a:cubicBezTo>
                    <a:cubicBezTo>
                      <a:pt x="130220" y="215900"/>
                      <a:pt x="121013" y="243546"/>
                      <a:pt x="96021" y="248812"/>
                    </a:cubicBezTo>
                    <a:cubicBezTo>
                      <a:pt x="72345" y="252761"/>
                      <a:pt x="106544" y="283040"/>
                      <a:pt x="86814" y="283040"/>
                    </a:cubicBezTo>
                    <a:cubicBezTo>
                      <a:pt x="109175" y="296204"/>
                      <a:pt x="134167" y="304103"/>
                      <a:pt x="160474" y="304103"/>
                    </a:cubicBezTo>
                    <a:cubicBezTo>
                      <a:pt x="163105" y="304103"/>
                      <a:pt x="165735" y="302787"/>
                      <a:pt x="167051" y="302787"/>
                    </a:cubicBezTo>
                    <a:cubicBezTo>
                      <a:pt x="167051" y="302787"/>
                      <a:pt x="167051" y="302787"/>
                      <a:pt x="170997" y="322534"/>
                    </a:cubicBezTo>
                    <a:cubicBezTo>
                      <a:pt x="168366" y="322534"/>
                      <a:pt x="164420" y="323850"/>
                      <a:pt x="160474" y="323850"/>
                    </a:cubicBezTo>
                    <a:cubicBezTo>
                      <a:pt x="72345" y="323850"/>
                      <a:pt x="0" y="251445"/>
                      <a:pt x="0" y="161925"/>
                    </a:cubicBezTo>
                    <a:cubicBezTo>
                      <a:pt x="0" y="72405"/>
                      <a:pt x="72345" y="0"/>
                      <a:pt x="1604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B509D29-0BF6-45F0-95A3-C4442BB66C0F}"/>
                </a:ext>
              </a:extLst>
            </p:cNvPr>
            <p:cNvGrpSpPr/>
            <p:nvPr/>
          </p:nvGrpSpPr>
          <p:grpSpPr>
            <a:xfrm>
              <a:off x="8998959" y="5767615"/>
              <a:ext cx="506186" cy="506186"/>
              <a:chOff x="6713142" y="5460887"/>
              <a:chExt cx="564243" cy="564243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D2041AD-C1A4-4A6F-B93A-7D14D8EA70EF}"/>
                  </a:ext>
                </a:extLst>
              </p:cNvPr>
              <p:cNvSpPr/>
              <p:nvPr/>
            </p:nvSpPr>
            <p:spPr>
              <a:xfrm>
                <a:off x="6713142" y="5460887"/>
                <a:ext cx="564243" cy="564243"/>
              </a:xfrm>
              <a:prstGeom prst="rect">
                <a:avLst/>
              </a:prstGeom>
              <a:solidFill>
                <a:srgbClr val="394A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椭圆 28">
                <a:extLst>
                  <a:ext uri="{FF2B5EF4-FFF2-40B4-BE49-F238E27FC236}">
                    <a16:creationId xmlns:a16="http://schemas.microsoft.com/office/drawing/2014/main" id="{FF808239-D4DE-4C59-BFA7-BD775079607A}"/>
                  </a:ext>
                </a:extLst>
              </p:cNvPr>
              <p:cNvSpPr/>
              <p:nvPr/>
            </p:nvSpPr>
            <p:spPr>
              <a:xfrm>
                <a:off x="6837806" y="5566389"/>
                <a:ext cx="314914" cy="353238"/>
              </a:xfrm>
              <a:custGeom>
                <a:avLst/>
                <a:gdLst>
                  <a:gd name="connsiteX0" fmla="*/ 199932 w 300038"/>
                  <a:gd name="connsiteY0" fmla="*/ 273051 h 336551"/>
                  <a:gd name="connsiteX1" fmla="*/ 192088 w 300038"/>
                  <a:gd name="connsiteY1" fmla="*/ 280989 h 336551"/>
                  <a:gd name="connsiteX2" fmla="*/ 192088 w 300038"/>
                  <a:gd name="connsiteY2" fmla="*/ 306124 h 336551"/>
                  <a:gd name="connsiteX3" fmla="*/ 199932 w 300038"/>
                  <a:gd name="connsiteY3" fmla="*/ 312739 h 336551"/>
                  <a:gd name="connsiteX4" fmla="*/ 250919 w 300038"/>
                  <a:gd name="connsiteY4" fmla="*/ 312739 h 336551"/>
                  <a:gd name="connsiteX5" fmla="*/ 258763 w 300038"/>
                  <a:gd name="connsiteY5" fmla="*/ 306124 h 336551"/>
                  <a:gd name="connsiteX6" fmla="*/ 258763 w 300038"/>
                  <a:gd name="connsiteY6" fmla="*/ 280989 h 336551"/>
                  <a:gd name="connsiteX7" fmla="*/ 250919 w 300038"/>
                  <a:gd name="connsiteY7" fmla="*/ 273051 h 336551"/>
                  <a:gd name="connsiteX8" fmla="*/ 199932 w 300038"/>
                  <a:gd name="connsiteY8" fmla="*/ 273051 h 336551"/>
                  <a:gd name="connsiteX9" fmla="*/ 101328 w 300038"/>
                  <a:gd name="connsiteY9" fmla="*/ 196851 h 336551"/>
                  <a:gd name="connsiteX10" fmla="*/ 107908 w 300038"/>
                  <a:gd name="connsiteY10" fmla="*/ 196851 h 336551"/>
                  <a:gd name="connsiteX11" fmla="*/ 111856 w 300038"/>
                  <a:gd name="connsiteY11" fmla="*/ 202123 h 336551"/>
                  <a:gd name="connsiteX12" fmla="*/ 128964 w 300038"/>
                  <a:gd name="connsiteY12" fmla="*/ 248250 h 336551"/>
                  <a:gd name="connsiteX13" fmla="*/ 131595 w 300038"/>
                  <a:gd name="connsiteY13" fmla="*/ 239025 h 336551"/>
                  <a:gd name="connsiteX14" fmla="*/ 126332 w 300038"/>
                  <a:gd name="connsiteY14" fmla="*/ 225845 h 336551"/>
                  <a:gd name="connsiteX15" fmla="*/ 127648 w 300038"/>
                  <a:gd name="connsiteY15" fmla="*/ 217938 h 336551"/>
                  <a:gd name="connsiteX16" fmla="*/ 132911 w 300038"/>
                  <a:gd name="connsiteY16" fmla="*/ 215302 h 336551"/>
                  <a:gd name="connsiteX17" fmla="*/ 167126 w 300038"/>
                  <a:gd name="connsiteY17" fmla="*/ 215302 h 336551"/>
                  <a:gd name="connsiteX18" fmla="*/ 172390 w 300038"/>
                  <a:gd name="connsiteY18" fmla="*/ 217938 h 336551"/>
                  <a:gd name="connsiteX19" fmla="*/ 173706 w 300038"/>
                  <a:gd name="connsiteY19" fmla="*/ 225845 h 336551"/>
                  <a:gd name="connsiteX20" fmla="*/ 168442 w 300038"/>
                  <a:gd name="connsiteY20" fmla="*/ 239025 h 336551"/>
                  <a:gd name="connsiteX21" fmla="*/ 171074 w 300038"/>
                  <a:gd name="connsiteY21" fmla="*/ 248250 h 336551"/>
                  <a:gd name="connsiteX22" fmla="*/ 188182 w 300038"/>
                  <a:gd name="connsiteY22" fmla="*/ 202123 h 336551"/>
                  <a:gd name="connsiteX23" fmla="*/ 192130 w 300038"/>
                  <a:gd name="connsiteY23" fmla="*/ 196851 h 336551"/>
                  <a:gd name="connsiteX24" fmla="*/ 198710 w 300038"/>
                  <a:gd name="connsiteY24" fmla="*/ 196851 h 336551"/>
                  <a:gd name="connsiteX25" fmla="*/ 265823 w 300038"/>
                  <a:gd name="connsiteY25" fmla="*/ 224527 h 336551"/>
                  <a:gd name="connsiteX26" fmla="*/ 300038 w 300038"/>
                  <a:gd name="connsiteY26" fmla="*/ 274609 h 336551"/>
                  <a:gd name="connsiteX27" fmla="*/ 300038 w 300038"/>
                  <a:gd name="connsiteY27" fmla="*/ 328643 h 336551"/>
                  <a:gd name="connsiteX28" fmla="*/ 292142 w 300038"/>
                  <a:gd name="connsiteY28" fmla="*/ 336551 h 336551"/>
                  <a:gd name="connsiteX29" fmla="*/ 7896 w 300038"/>
                  <a:gd name="connsiteY29" fmla="*/ 336551 h 336551"/>
                  <a:gd name="connsiteX30" fmla="*/ 0 w 300038"/>
                  <a:gd name="connsiteY30" fmla="*/ 328643 h 336551"/>
                  <a:gd name="connsiteX31" fmla="*/ 0 w 300038"/>
                  <a:gd name="connsiteY31" fmla="*/ 274609 h 336551"/>
                  <a:gd name="connsiteX32" fmla="*/ 34215 w 300038"/>
                  <a:gd name="connsiteY32" fmla="*/ 224527 h 336551"/>
                  <a:gd name="connsiteX33" fmla="*/ 101328 w 300038"/>
                  <a:gd name="connsiteY33" fmla="*/ 196851 h 336551"/>
                  <a:gd name="connsiteX34" fmla="*/ 155328 w 300038"/>
                  <a:gd name="connsiteY34" fmla="*/ 0 h 336551"/>
                  <a:gd name="connsiteX35" fmla="*/ 201775 w 300038"/>
                  <a:gd name="connsiteY35" fmla="*/ 15854 h 336551"/>
                  <a:gd name="connsiteX36" fmla="*/ 223008 w 300038"/>
                  <a:gd name="connsiteY36" fmla="*/ 79268 h 336551"/>
                  <a:gd name="connsiteX37" fmla="*/ 224335 w 300038"/>
                  <a:gd name="connsiteY37" fmla="*/ 93801 h 336551"/>
                  <a:gd name="connsiteX38" fmla="*/ 229643 w 300038"/>
                  <a:gd name="connsiteY38" fmla="*/ 100407 h 336551"/>
                  <a:gd name="connsiteX39" fmla="*/ 232297 w 300038"/>
                  <a:gd name="connsiteY39" fmla="*/ 125508 h 336551"/>
                  <a:gd name="connsiteX40" fmla="*/ 208410 w 300038"/>
                  <a:gd name="connsiteY40" fmla="*/ 151931 h 336551"/>
                  <a:gd name="connsiteX41" fmla="*/ 185850 w 300038"/>
                  <a:gd name="connsiteY41" fmla="*/ 183639 h 336551"/>
                  <a:gd name="connsiteX42" fmla="*/ 172579 w 300038"/>
                  <a:gd name="connsiteY42" fmla="*/ 192887 h 336551"/>
                  <a:gd name="connsiteX43" fmla="*/ 150019 w 300038"/>
                  <a:gd name="connsiteY43" fmla="*/ 196850 h 336551"/>
                  <a:gd name="connsiteX44" fmla="*/ 127459 w 300038"/>
                  <a:gd name="connsiteY44" fmla="*/ 192887 h 336551"/>
                  <a:gd name="connsiteX45" fmla="*/ 114189 w 300038"/>
                  <a:gd name="connsiteY45" fmla="*/ 183639 h 336551"/>
                  <a:gd name="connsiteX46" fmla="*/ 91629 w 300038"/>
                  <a:gd name="connsiteY46" fmla="*/ 151931 h 336551"/>
                  <a:gd name="connsiteX47" fmla="*/ 67742 w 300038"/>
                  <a:gd name="connsiteY47" fmla="*/ 125508 h 336551"/>
                  <a:gd name="connsiteX48" fmla="*/ 70396 w 300038"/>
                  <a:gd name="connsiteY48" fmla="*/ 100407 h 336551"/>
                  <a:gd name="connsiteX49" fmla="*/ 75704 w 300038"/>
                  <a:gd name="connsiteY49" fmla="*/ 93801 h 336551"/>
                  <a:gd name="connsiteX50" fmla="*/ 77031 w 300038"/>
                  <a:gd name="connsiteY50" fmla="*/ 85874 h 336551"/>
                  <a:gd name="connsiteX51" fmla="*/ 74377 w 300038"/>
                  <a:gd name="connsiteY51" fmla="*/ 50203 h 336551"/>
                  <a:gd name="connsiteX52" fmla="*/ 103572 w 300038"/>
                  <a:gd name="connsiteY52" fmla="*/ 27744 h 336551"/>
                  <a:gd name="connsiteX53" fmla="*/ 119497 w 300038"/>
                  <a:gd name="connsiteY53" fmla="*/ 10569 h 336551"/>
                  <a:gd name="connsiteX54" fmla="*/ 155328 w 300038"/>
                  <a:gd name="connsiteY54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00038" h="336551">
                    <a:moveTo>
                      <a:pt x="199932" y="273051"/>
                    </a:moveTo>
                    <a:cubicBezTo>
                      <a:pt x="194703" y="273051"/>
                      <a:pt x="192088" y="277020"/>
                      <a:pt x="192088" y="280989"/>
                    </a:cubicBezTo>
                    <a:cubicBezTo>
                      <a:pt x="192088" y="306124"/>
                      <a:pt x="192088" y="306124"/>
                      <a:pt x="192088" y="306124"/>
                    </a:cubicBezTo>
                    <a:cubicBezTo>
                      <a:pt x="192088" y="310093"/>
                      <a:pt x="194703" y="312739"/>
                      <a:pt x="199932" y="312739"/>
                    </a:cubicBezTo>
                    <a:cubicBezTo>
                      <a:pt x="250919" y="312739"/>
                      <a:pt x="250919" y="312739"/>
                      <a:pt x="250919" y="312739"/>
                    </a:cubicBezTo>
                    <a:cubicBezTo>
                      <a:pt x="254841" y="312739"/>
                      <a:pt x="258763" y="310093"/>
                      <a:pt x="258763" y="306124"/>
                    </a:cubicBezTo>
                    <a:lnTo>
                      <a:pt x="258763" y="280989"/>
                    </a:lnTo>
                    <a:cubicBezTo>
                      <a:pt x="258763" y="277020"/>
                      <a:pt x="254841" y="273051"/>
                      <a:pt x="250919" y="273051"/>
                    </a:cubicBezTo>
                    <a:cubicBezTo>
                      <a:pt x="199932" y="273051"/>
                      <a:pt x="199932" y="273051"/>
                      <a:pt x="199932" y="273051"/>
                    </a:cubicBezTo>
                    <a:close/>
                    <a:moveTo>
                      <a:pt x="101328" y="196851"/>
                    </a:moveTo>
                    <a:cubicBezTo>
                      <a:pt x="103960" y="196851"/>
                      <a:pt x="105276" y="196851"/>
                      <a:pt x="107908" y="196851"/>
                    </a:cubicBezTo>
                    <a:cubicBezTo>
                      <a:pt x="109224" y="198169"/>
                      <a:pt x="110540" y="199487"/>
                      <a:pt x="111856" y="202123"/>
                    </a:cubicBezTo>
                    <a:cubicBezTo>
                      <a:pt x="128964" y="248250"/>
                      <a:pt x="128964" y="248250"/>
                      <a:pt x="128964" y="248250"/>
                    </a:cubicBezTo>
                    <a:cubicBezTo>
                      <a:pt x="131595" y="239025"/>
                      <a:pt x="131595" y="239025"/>
                      <a:pt x="131595" y="239025"/>
                    </a:cubicBezTo>
                    <a:cubicBezTo>
                      <a:pt x="126332" y="225845"/>
                      <a:pt x="126332" y="225845"/>
                      <a:pt x="126332" y="225845"/>
                    </a:cubicBezTo>
                    <a:cubicBezTo>
                      <a:pt x="125016" y="223209"/>
                      <a:pt x="126332" y="220574"/>
                      <a:pt x="127648" y="217938"/>
                    </a:cubicBezTo>
                    <a:cubicBezTo>
                      <a:pt x="128964" y="216620"/>
                      <a:pt x="131595" y="215302"/>
                      <a:pt x="132911" y="215302"/>
                    </a:cubicBezTo>
                    <a:cubicBezTo>
                      <a:pt x="167126" y="215302"/>
                      <a:pt x="167126" y="215302"/>
                      <a:pt x="167126" y="215302"/>
                    </a:cubicBezTo>
                    <a:cubicBezTo>
                      <a:pt x="168442" y="215302"/>
                      <a:pt x="171074" y="216620"/>
                      <a:pt x="172390" y="217938"/>
                    </a:cubicBezTo>
                    <a:cubicBezTo>
                      <a:pt x="173706" y="220574"/>
                      <a:pt x="175022" y="223209"/>
                      <a:pt x="173706" y="225845"/>
                    </a:cubicBezTo>
                    <a:cubicBezTo>
                      <a:pt x="168442" y="239025"/>
                      <a:pt x="168442" y="239025"/>
                      <a:pt x="168442" y="239025"/>
                    </a:cubicBezTo>
                    <a:cubicBezTo>
                      <a:pt x="171074" y="248250"/>
                      <a:pt x="171074" y="248250"/>
                      <a:pt x="171074" y="248250"/>
                    </a:cubicBezTo>
                    <a:cubicBezTo>
                      <a:pt x="188182" y="202123"/>
                      <a:pt x="188182" y="202123"/>
                      <a:pt x="188182" y="202123"/>
                    </a:cubicBezTo>
                    <a:cubicBezTo>
                      <a:pt x="189498" y="199487"/>
                      <a:pt x="190814" y="198169"/>
                      <a:pt x="192130" y="196851"/>
                    </a:cubicBezTo>
                    <a:cubicBezTo>
                      <a:pt x="194762" y="196851"/>
                      <a:pt x="196078" y="196851"/>
                      <a:pt x="198710" y="196851"/>
                    </a:cubicBezTo>
                    <a:cubicBezTo>
                      <a:pt x="265823" y="224527"/>
                      <a:pt x="265823" y="224527"/>
                      <a:pt x="265823" y="224527"/>
                    </a:cubicBezTo>
                    <a:cubicBezTo>
                      <a:pt x="286879" y="232435"/>
                      <a:pt x="300038" y="252204"/>
                      <a:pt x="300038" y="274609"/>
                    </a:cubicBezTo>
                    <a:cubicBezTo>
                      <a:pt x="300038" y="328643"/>
                      <a:pt x="300038" y="328643"/>
                      <a:pt x="300038" y="328643"/>
                    </a:cubicBezTo>
                    <a:cubicBezTo>
                      <a:pt x="300038" y="332597"/>
                      <a:pt x="296090" y="336551"/>
                      <a:pt x="292142" y="336551"/>
                    </a:cubicBezTo>
                    <a:cubicBezTo>
                      <a:pt x="7896" y="336551"/>
                      <a:pt x="7896" y="336551"/>
                      <a:pt x="7896" y="336551"/>
                    </a:cubicBezTo>
                    <a:cubicBezTo>
                      <a:pt x="3948" y="336551"/>
                      <a:pt x="0" y="332597"/>
                      <a:pt x="0" y="328643"/>
                    </a:cubicBezTo>
                    <a:cubicBezTo>
                      <a:pt x="0" y="274609"/>
                      <a:pt x="0" y="274609"/>
                      <a:pt x="0" y="274609"/>
                    </a:cubicBezTo>
                    <a:cubicBezTo>
                      <a:pt x="0" y="252204"/>
                      <a:pt x="13159" y="232435"/>
                      <a:pt x="34215" y="224527"/>
                    </a:cubicBezTo>
                    <a:cubicBezTo>
                      <a:pt x="101328" y="196851"/>
                      <a:pt x="101328" y="196851"/>
                      <a:pt x="101328" y="196851"/>
                    </a:cubicBezTo>
                    <a:close/>
                    <a:moveTo>
                      <a:pt x="155328" y="0"/>
                    </a:moveTo>
                    <a:cubicBezTo>
                      <a:pt x="171252" y="0"/>
                      <a:pt x="187177" y="5285"/>
                      <a:pt x="201775" y="15854"/>
                    </a:cubicBezTo>
                    <a:cubicBezTo>
                      <a:pt x="225662" y="34350"/>
                      <a:pt x="223008" y="72663"/>
                      <a:pt x="223008" y="79268"/>
                    </a:cubicBezTo>
                    <a:cubicBezTo>
                      <a:pt x="223008" y="84553"/>
                      <a:pt x="224335" y="89838"/>
                      <a:pt x="224335" y="93801"/>
                    </a:cubicBezTo>
                    <a:cubicBezTo>
                      <a:pt x="225662" y="95122"/>
                      <a:pt x="228316" y="96443"/>
                      <a:pt x="229643" y="100407"/>
                    </a:cubicBezTo>
                    <a:cubicBezTo>
                      <a:pt x="234951" y="107012"/>
                      <a:pt x="234951" y="114939"/>
                      <a:pt x="232297" y="125508"/>
                    </a:cubicBezTo>
                    <a:cubicBezTo>
                      <a:pt x="226989" y="146647"/>
                      <a:pt x="215045" y="150610"/>
                      <a:pt x="208410" y="151931"/>
                    </a:cubicBezTo>
                    <a:cubicBezTo>
                      <a:pt x="204429" y="159858"/>
                      <a:pt x="195139" y="175712"/>
                      <a:pt x="185850" y="183639"/>
                    </a:cubicBezTo>
                    <a:cubicBezTo>
                      <a:pt x="183196" y="187602"/>
                      <a:pt x="177888" y="190244"/>
                      <a:pt x="172579" y="192887"/>
                    </a:cubicBezTo>
                    <a:cubicBezTo>
                      <a:pt x="164617" y="195529"/>
                      <a:pt x="157982" y="196850"/>
                      <a:pt x="150019" y="196850"/>
                    </a:cubicBezTo>
                    <a:cubicBezTo>
                      <a:pt x="142057" y="196850"/>
                      <a:pt x="135422" y="195529"/>
                      <a:pt x="127459" y="192887"/>
                    </a:cubicBezTo>
                    <a:cubicBezTo>
                      <a:pt x="122151" y="190244"/>
                      <a:pt x="116843" y="187602"/>
                      <a:pt x="114189" y="183639"/>
                    </a:cubicBezTo>
                    <a:cubicBezTo>
                      <a:pt x="104900" y="175712"/>
                      <a:pt x="95610" y="159858"/>
                      <a:pt x="91629" y="151931"/>
                    </a:cubicBezTo>
                    <a:cubicBezTo>
                      <a:pt x="84994" y="150610"/>
                      <a:pt x="73050" y="146647"/>
                      <a:pt x="67742" y="125508"/>
                    </a:cubicBezTo>
                    <a:cubicBezTo>
                      <a:pt x="65088" y="114939"/>
                      <a:pt x="65088" y="107012"/>
                      <a:pt x="70396" y="100407"/>
                    </a:cubicBezTo>
                    <a:cubicBezTo>
                      <a:pt x="71723" y="96443"/>
                      <a:pt x="74377" y="95122"/>
                      <a:pt x="75704" y="93801"/>
                    </a:cubicBezTo>
                    <a:cubicBezTo>
                      <a:pt x="75704" y="91159"/>
                      <a:pt x="75704" y="88516"/>
                      <a:pt x="77031" y="85874"/>
                    </a:cubicBezTo>
                    <a:cubicBezTo>
                      <a:pt x="73050" y="80590"/>
                      <a:pt x="67742" y="68699"/>
                      <a:pt x="74377" y="50203"/>
                    </a:cubicBezTo>
                    <a:cubicBezTo>
                      <a:pt x="81013" y="30386"/>
                      <a:pt x="95610" y="27744"/>
                      <a:pt x="103572" y="27744"/>
                    </a:cubicBezTo>
                    <a:cubicBezTo>
                      <a:pt x="106227" y="22459"/>
                      <a:pt x="111535" y="17175"/>
                      <a:pt x="119497" y="10569"/>
                    </a:cubicBezTo>
                    <a:cubicBezTo>
                      <a:pt x="128786" y="3963"/>
                      <a:pt x="142057" y="0"/>
                      <a:pt x="1553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8">
              <a:extLst>
                <a:ext uri="{FF2B5EF4-FFF2-40B4-BE49-F238E27FC236}">
                  <a16:creationId xmlns:a16="http://schemas.microsoft.com/office/drawing/2014/main" id="{6C3C44DF-43E1-441A-A1F4-5954D38BF992}"/>
                </a:ext>
              </a:extLst>
            </p:cNvPr>
            <p:cNvSpPr txBox="1"/>
            <p:nvPr/>
          </p:nvSpPr>
          <p:spPr>
            <a:xfrm>
              <a:off x="9811602" y="5836042"/>
              <a:ext cx="1567259" cy="3922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80E26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汇报人：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80E26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PPT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0E26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9">
              <a:extLst>
                <a:ext uri="{FF2B5EF4-FFF2-40B4-BE49-F238E27FC236}">
                  <a16:creationId xmlns:a16="http://schemas.microsoft.com/office/drawing/2014/main" id="{28FF40E7-7C69-4826-898D-65F7C89CD590}"/>
                </a:ext>
              </a:extLst>
            </p:cNvPr>
            <p:cNvSpPr txBox="1"/>
            <p:nvPr/>
          </p:nvSpPr>
          <p:spPr>
            <a:xfrm>
              <a:off x="6778716" y="5836042"/>
              <a:ext cx="1859914" cy="3922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80E26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时间：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80E26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2020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0E26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FDE121C-9719-4D3B-806D-80AF41C485AD}"/>
              </a:ext>
            </a:extLst>
          </p:cNvPr>
          <p:cNvCxnSpPr>
            <a:cxnSpLocks/>
          </p:cNvCxnSpPr>
          <p:nvPr/>
        </p:nvCxnSpPr>
        <p:spPr>
          <a:xfrm flipH="1">
            <a:off x="6726441" y="3564757"/>
            <a:ext cx="3355261" cy="0"/>
          </a:xfrm>
          <a:prstGeom prst="line">
            <a:avLst/>
          </a:prstGeom>
          <a:ln>
            <a:solidFill>
              <a:srgbClr val="FF92A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915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D950B3E-91B9-4F57-99E6-3FFB670867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71"/>
          <a:stretch/>
        </p:blipFill>
        <p:spPr>
          <a:xfrm>
            <a:off x="-155625" y="11150"/>
            <a:ext cx="8195653" cy="68430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4952E00-FFC1-46DE-9B44-6DC5E2B318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8"/>
          <a:stretch/>
        </p:blipFill>
        <p:spPr>
          <a:xfrm>
            <a:off x="8040029" y="14941"/>
            <a:ext cx="4180621" cy="6843059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B8E84E0-2ADD-4F90-AB9D-5FCDBD5E7156}"/>
              </a:ext>
            </a:extLst>
          </p:cNvPr>
          <p:cNvSpPr/>
          <p:nvPr/>
        </p:nvSpPr>
        <p:spPr>
          <a:xfrm>
            <a:off x="5210112" y="3774247"/>
            <a:ext cx="3167149" cy="29456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1314" spc="788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COMPANY PROFILE</a:t>
            </a: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C853BD7A-C2B9-4A3E-841F-250245732EE1}"/>
              </a:ext>
            </a:extLst>
          </p:cNvPr>
          <p:cNvSpPr txBox="1"/>
          <p:nvPr/>
        </p:nvSpPr>
        <p:spPr>
          <a:xfrm>
            <a:off x="4534830" y="4068815"/>
            <a:ext cx="4676475" cy="98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31"/>
              </a:lnSpc>
            </a:pPr>
            <a:r>
              <a:rPr 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Entrepreneurial activities differ substantially depending on the type of organization and creativity involved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E0F7DDD-792F-4AD8-9D5A-A7E246D1FE3D}"/>
              </a:ext>
            </a:extLst>
          </p:cNvPr>
          <p:cNvGrpSpPr/>
          <p:nvPr/>
        </p:nvGrpSpPr>
        <p:grpSpPr>
          <a:xfrm>
            <a:off x="4866739" y="467975"/>
            <a:ext cx="4828623" cy="3255609"/>
            <a:chOff x="228836" y="476232"/>
            <a:chExt cx="3621467" cy="2441708"/>
          </a:xfrm>
          <a:solidFill>
            <a:srgbClr val="01969C"/>
          </a:solidFill>
        </p:grpSpPr>
        <p:sp>
          <p:nvSpPr>
            <p:cNvPr id="12" name="Hexagon 8">
              <a:extLst>
                <a:ext uri="{FF2B5EF4-FFF2-40B4-BE49-F238E27FC236}">
                  <a16:creationId xmlns:a16="http://schemas.microsoft.com/office/drawing/2014/main" id="{1CB1BA24-28C8-4AD3-B797-582957B87EDF}"/>
                </a:ext>
              </a:extLst>
            </p:cNvPr>
            <p:cNvSpPr/>
            <p:nvPr/>
          </p:nvSpPr>
          <p:spPr bwMode="auto">
            <a:xfrm rot="5400000">
              <a:off x="2577660" y="405852"/>
              <a:ext cx="1202264" cy="1343023"/>
            </a:xfrm>
            <a:prstGeom prst="hexagon">
              <a:avLst/>
            </a:prstGeom>
            <a:noFill/>
            <a:ln w="57150">
              <a:noFill/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01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BFE8EA98-1655-4598-AC75-9708086F3655}"/>
                </a:ext>
              </a:extLst>
            </p:cNvPr>
            <p:cNvSpPr txBox="1"/>
            <p:nvPr/>
          </p:nvSpPr>
          <p:spPr bwMode="auto">
            <a:xfrm>
              <a:off x="228836" y="2487268"/>
              <a:ext cx="2890420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</a:t>
              </a:r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937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C5BC7EBB-B4A7-483A-82E0-41023953ED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696" y="1460809"/>
            <a:ext cx="5174117" cy="5174117"/>
          </a:xfrm>
          <a:prstGeom prst="rect">
            <a:avLst/>
          </a:prstGeom>
        </p:spPr>
      </p:pic>
      <p:sp>
        <p:nvSpPr>
          <p:cNvPr id="63" name="išľíďè">
            <a:extLst>
              <a:ext uri="{FF2B5EF4-FFF2-40B4-BE49-F238E27FC236}">
                <a16:creationId xmlns:a16="http://schemas.microsoft.com/office/drawing/2014/main" id="{5B1B62A1-A3AE-4010-85D7-72E548A35F03}"/>
              </a:ext>
            </a:extLst>
          </p:cNvPr>
          <p:cNvSpPr/>
          <p:nvPr/>
        </p:nvSpPr>
        <p:spPr bwMode="auto">
          <a:xfrm>
            <a:off x="1092039" y="2199533"/>
            <a:ext cx="2058317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4" name="iSlíďè">
            <a:extLst>
              <a:ext uri="{FF2B5EF4-FFF2-40B4-BE49-F238E27FC236}">
                <a16:creationId xmlns:a16="http://schemas.microsoft.com/office/drawing/2014/main" id="{585343DD-56A6-4C01-A41A-895311CDCB30}"/>
              </a:ext>
            </a:extLst>
          </p:cNvPr>
          <p:cNvSpPr txBox="1"/>
          <p:nvPr/>
        </p:nvSpPr>
        <p:spPr bwMode="auto">
          <a:xfrm>
            <a:off x="1335869" y="1879758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5" name="išľíďè">
            <a:extLst>
              <a:ext uri="{FF2B5EF4-FFF2-40B4-BE49-F238E27FC236}">
                <a16:creationId xmlns:a16="http://schemas.microsoft.com/office/drawing/2014/main" id="{E247C165-686A-45C3-9A1A-8C20B0B347C6}"/>
              </a:ext>
            </a:extLst>
          </p:cNvPr>
          <p:cNvSpPr/>
          <p:nvPr/>
        </p:nvSpPr>
        <p:spPr bwMode="auto">
          <a:xfrm>
            <a:off x="1210584" y="4153790"/>
            <a:ext cx="2058317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6" name="iSlíďè">
            <a:extLst>
              <a:ext uri="{FF2B5EF4-FFF2-40B4-BE49-F238E27FC236}">
                <a16:creationId xmlns:a16="http://schemas.microsoft.com/office/drawing/2014/main" id="{81023EA5-3B90-4DB2-9A90-D58BF093C8DA}"/>
              </a:ext>
            </a:extLst>
          </p:cNvPr>
          <p:cNvSpPr txBox="1"/>
          <p:nvPr/>
        </p:nvSpPr>
        <p:spPr bwMode="auto">
          <a:xfrm>
            <a:off x="1454414" y="3834015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9" name="išľíďè">
            <a:extLst>
              <a:ext uri="{FF2B5EF4-FFF2-40B4-BE49-F238E27FC236}">
                <a16:creationId xmlns:a16="http://schemas.microsoft.com/office/drawing/2014/main" id="{D66E3FF7-EAAA-47DF-B2C1-F9C629DED401}"/>
              </a:ext>
            </a:extLst>
          </p:cNvPr>
          <p:cNvSpPr/>
          <p:nvPr/>
        </p:nvSpPr>
        <p:spPr bwMode="auto">
          <a:xfrm>
            <a:off x="8372248" y="4629869"/>
            <a:ext cx="2058317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0" name="iSlíďè">
            <a:extLst>
              <a:ext uri="{FF2B5EF4-FFF2-40B4-BE49-F238E27FC236}">
                <a16:creationId xmlns:a16="http://schemas.microsoft.com/office/drawing/2014/main" id="{8C93B30E-40AB-4AB9-BF4A-72DAE67B3E10}"/>
              </a:ext>
            </a:extLst>
          </p:cNvPr>
          <p:cNvSpPr txBox="1"/>
          <p:nvPr/>
        </p:nvSpPr>
        <p:spPr bwMode="auto">
          <a:xfrm>
            <a:off x="8616079" y="4310093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1" name="išľíďè">
            <a:extLst>
              <a:ext uri="{FF2B5EF4-FFF2-40B4-BE49-F238E27FC236}">
                <a16:creationId xmlns:a16="http://schemas.microsoft.com/office/drawing/2014/main" id="{056908D2-00D6-4115-B40E-6D5C385434F8}"/>
              </a:ext>
            </a:extLst>
          </p:cNvPr>
          <p:cNvSpPr/>
          <p:nvPr/>
        </p:nvSpPr>
        <p:spPr bwMode="auto">
          <a:xfrm>
            <a:off x="8150943" y="2329734"/>
            <a:ext cx="2058317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2" name="iSlíďè">
            <a:extLst>
              <a:ext uri="{FF2B5EF4-FFF2-40B4-BE49-F238E27FC236}">
                <a16:creationId xmlns:a16="http://schemas.microsoft.com/office/drawing/2014/main" id="{24F54195-7D5C-4D58-A822-182AA85A5436}"/>
              </a:ext>
            </a:extLst>
          </p:cNvPr>
          <p:cNvSpPr txBox="1"/>
          <p:nvPr/>
        </p:nvSpPr>
        <p:spPr bwMode="auto">
          <a:xfrm>
            <a:off x="8394773" y="2009958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3" name="išľíďè">
            <a:extLst>
              <a:ext uri="{FF2B5EF4-FFF2-40B4-BE49-F238E27FC236}">
                <a16:creationId xmlns:a16="http://schemas.microsoft.com/office/drawing/2014/main" id="{672D5A50-0BAF-4B9B-9564-30808979B5BC}"/>
              </a:ext>
            </a:extLst>
          </p:cNvPr>
          <p:cNvSpPr/>
          <p:nvPr/>
        </p:nvSpPr>
        <p:spPr bwMode="auto">
          <a:xfrm>
            <a:off x="3772698" y="1556176"/>
            <a:ext cx="2058317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4" name="iSlíďè">
            <a:extLst>
              <a:ext uri="{FF2B5EF4-FFF2-40B4-BE49-F238E27FC236}">
                <a16:creationId xmlns:a16="http://schemas.microsoft.com/office/drawing/2014/main" id="{2E6BB547-CC0F-49F6-B70F-423836361822}"/>
              </a:ext>
            </a:extLst>
          </p:cNvPr>
          <p:cNvSpPr txBox="1"/>
          <p:nvPr/>
        </p:nvSpPr>
        <p:spPr bwMode="auto">
          <a:xfrm>
            <a:off x="4016528" y="1236400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BBB84ADF-2BFA-4E7B-8A9D-6591D9A0EF83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9" name="iSlíďè">
            <a:extLst>
              <a:ext uri="{FF2B5EF4-FFF2-40B4-BE49-F238E27FC236}">
                <a16:creationId xmlns:a16="http://schemas.microsoft.com/office/drawing/2014/main" id="{0E288FE5-60EE-4476-A029-73D0AD0526FB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65776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9" grpId="0"/>
      <p:bldP spid="70" grpId="0"/>
      <p:bldP spid="71" grpId="0"/>
      <p:bldP spid="72" grpId="0"/>
      <p:bldP spid="73" grpId="0"/>
      <p:bldP spid="74" grpId="0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千图设计师MC：ID 29795607库_组合 1">
            <a:extLst>
              <a:ext uri="{FF2B5EF4-FFF2-40B4-BE49-F238E27FC236}">
                <a16:creationId xmlns:a16="http://schemas.microsoft.com/office/drawing/2014/main" id="{37C01BA8-9232-4A68-8AA4-FB841AE6EAD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896223" y="1501800"/>
            <a:ext cx="4521166" cy="4535475"/>
            <a:chOff x="3847767" y="1341548"/>
            <a:chExt cx="4521414" cy="4535724"/>
          </a:xfrm>
        </p:grpSpPr>
        <p:sp>
          <p:nvSpPr>
            <p:cNvPr id="22" name="Freeform: Shape 40">
              <a:extLst>
                <a:ext uri="{FF2B5EF4-FFF2-40B4-BE49-F238E27FC236}">
                  <a16:creationId xmlns:a16="http://schemas.microsoft.com/office/drawing/2014/main" id="{63C64228-7613-424F-A9EE-ECDD7AA23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767" y="1761258"/>
              <a:ext cx="338629" cy="491250"/>
            </a:xfrm>
            <a:custGeom>
              <a:avLst/>
              <a:gdLst/>
              <a:ahLst/>
              <a:cxnLst>
                <a:cxn ang="0">
                  <a:pos x="0" y="87"/>
                </a:cxn>
                <a:cxn ang="0">
                  <a:pos x="0" y="206"/>
                </a:cxn>
                <a:cxn ang="0">
                  <a:pos x="142" y="121"/>
                </a:cxn>
                <a:cxn ang="0">
                  <a:pos x="142" y="0"/>
                </a:cxn>
                <a:cxn ang="0">
                  <a:pos x="0" y="87"/>
                </a:cxn>
              </a:cxnLst>
              <a:rect l="0" t="0" r="r" b="b"/>
              <a:pathLst>
                <a:path w="142" h="206">
                  <a:moveTo>
                    <a:pt x="0" y="87"/>
                  </a:moveTo>
                  <a:lnTo>
                    <a:pt x="0" y="206"/>
                  </a:lnTo>
                  <a:lnTo>
                    <a:pt x="142" y="121"/>
                  </a:lnTo>
                  <a:lnTo>
                    <a:pt x="142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0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Oval 41">
              <a:extLst>
                <a:ext uri="{FF2B5EF4-FFF2-40B4-BE49-F238E27FC236}">
                  <a16:creationId xmlns:a16="http://schemas.microsoft.com/office/drawing/2014/main" id="{9B28C1FC-83AB-415E-B7B2-0C0663E34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1851" y="1341548"/>
              <a:ext cx="1459444" cy="1459444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0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Rectangle 42">
              <a:extLst>
                <a:ext uri="{FF2B5EF4-FFF2-40B4-BE49-F238E27FC236}">
                  <a16:creationId xmlns:a16="http://schemas.microsoft.com/office/drawing/2014/main" id="{361DF53D-5399-4547-BF62-257FBAABB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767" y="1968728"/>
              <a:ext cx="1843383" cy="28855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35" tIns="45718" rIns="91435" bIns="45718" anchor="ctr" anchorCtr="1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sz="170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100%</a:t>
              </a:r>
            </a:p>
          </p:txBody>
        </p:sp>
        <p:sp>
          <p:nvSpPr>
            <p:cNvPr id="25" name="Freeform: Shape 43">
              <a:extLst>
                <a:ext uri="{FF2B5EF4-FFF2-40B4-BE49-F238E27FC236}">
                  <a16:creationId xmlns:a16="http://schemas.microsoft.com/office/drawing/2014/main" id="{18459B3D-62FB-458C-BAF6-7D9028CA3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805" y="1968728"/>
              <a:ext cx="949116" cy="1294899"/>
            </a:xfrm>
            <a:custGeom>
              <a:avLst/>
              <a:gdLst/>
              <a:ahLst/>
              <a:cxnLst>
                <a:cxn ang="0">
                  <a:pos x="398" y="124"/>
                </a:cxn>
                <a:cxn ang="0">
                  <a:pos x="0" y="543"/>
                </a:cxn>
                <a:cxn ang="0">
                  <a:pos x="0" y="427"/>
                </a:cxn>
                <a:cxn ang="0">
                  <a:pos x="398" y="0"/>
                </a:cxn>
                <a:cxn ang="0">
                  <a:pos x="398" y="124"/>
                </a:cxn>
              </a:cxnLst>
              <a:rect l="0" t="0" r="r" b="b"/>
              <a:pathLst>
                <a:path w="398" h="543">
                  <a:moveTo>
                    <a:pt x="398" y="124"/>
                  </a:moveTo>
                  <a:lnTo>
                    <a:pt x="0" y="543"/>
                  </a:lnTo>
                  <a:lnTo>
                    <a:pt x="0" y="427"/>
                  </a:lnTo>
                  <a:lnTo>
                    <a:pt x="398" y="0"/>
                  </a:lnTo>
                  <a:lnTo>
                    <a:pt x="398" y="12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0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6" name="Oval 44">
              <a:extLst>
                <a:ext uri="{FF2B5EF4-FFF2-40B4-BE49-F238E27FC236}">
                  <a16:creationId xmlns:a16="http://schemas.microsoft.com/office/drawing/2014/main" id="{22F1969B-A8E8-4C90-9455-E86AB9096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734" y="2405130"/>
              <a:ext cx="1457059" cy="1459444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0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7" name="Rectangle 45">
              <a:extLst>
                <a:ext uri="{FF2B5EF4-FFF2-40B4-BE49-F238E27FC236}">
                  <a16:creationId xmlns:a16="http://schemas.microsoft.com/office/drawing/2014/main" id="{39C8371A-270F-4E42-B2F3-226F8579E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805" y="2987000"/>
              <a:ext cx="1843383" cy="28855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35" tIns="45718" rIns="91435" bIns="45718" anchor="ctr" anchorCtr="1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sz="170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28" name="Freeform: Shape 46">
              <a:extLst>
                <a:ext uri="{FF2B5EF4-FFF2-40B4-BE49-F238E27FC236}">
                  <a16:creationId xmlns:a16="http://schemas.microsoft.com/office/drawing/2014/main" id="{A641607F-428A-4285-98DE-D489637C6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8686" y="2987000"/>
              <a:ext cx="951500" cy="1294899"/>
            </a:xfrm>
            <a:custGeom>
              <a:avLst/>
              <a:gdLst/>
              <a:ahLst/>
              <a:cxnLst>
                <a:cxn ang="0">
                  <a:pos x="399" y="124"/>
                </a:cxn>
                <a:cxn ang="0">
                  <a:pos x="0" y="543"/>
                </a:cxn>
                <a:cxn ang="0">
                  <a:pos x="0" y="425"/>
                </a:cxn>
                <a:cxn ang="0">
                  <a:pos x="399" y="0"/>
                </a:cxn>
                <a:cxn ang="0">
                  <a:pos x="399" y="124"/>
                </a:cxn>
              </a:cxnLst>
              <a:rect l="0" t="0" r="r" b="b"/>
              <a:pathLst>
                <a:path w="399" h="543">
                  <a:moveTo>
                    <a:pt x="399" y="124"/>
                  </a:moveTo>
                  <a:lnTo>
                    <a:pt x="0" y="543"/>
                  </a:lnTo>
                  <a:lnTo>
                    <a:pt x="0" y="425"/>
                  </a:lnTo>
                  <a:lnTo>
                    <a:pt x="399" y="0"/>
                  </a:lnTo>
                  <a:lnTo>
                    <a:pt x="399" y="12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0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9" name="Oval 47">
              <a:extLst>
                <a:ext uri="{FF2B5EF4-FFF2-40B4-BE49-F238E27FC236}">
                  <a16:creationId xmlns:a16="http://schemas.microsoft.com/office/drawing/2014/main" id="{6AC37660-618E-443B-AFAC-EF09DBFC9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081" y="3406710"/>
              <a:ext cx="1457059" cy="14594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0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0" name="Rectangle 48">
              <a:extLst>
                <a:ext uri="{FF2B5EF4-FFF2-40B4-BE49-F238E27FC236}">
                  <a16:creationId xmlns:a16="http://schemas.microsoft.com/office/drawing/2014/main" id="{A9C8DF3B-68CB-4921-8149-298232F4C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8686" y="4000504"/>
              <a:ext cx="1838614" cy="28855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35" tIns="45718" rIns="91435" bIns="45718" anchor="ctr" anchorCtr="1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sz="170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31" name="Freeform: Shape 49">
              <a:extLst>
                <a:ext uri="{FF2B5EF4-FFF2-40B4-BE49-F238E27FC236}">
                  <a16:creationId xmlns:a16="http://schemas.microsoft.com/office/drawing/2014/main" id="{F72B7096-F74E-4170-AAFC-97875A208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953" y="4000504"/>
              <a:ext cx="949116" cy="1294899"/>
            </a:xfrm>
            <a:custGeom>
              <a:avLst/>
              <a:gdLst/>
              <a:ahLst/>
              <a:cxnLst>
                <a:cxn ang="0">
                  <a:pos x="398" y="123"/>
                </a:cxn>
                <a:cxn ang="0">
                  <a:pos x="0" y="543"/>
                </a:cxn>
                <a:cxn ang="0">
                  <a:pos x="0" y="427"/>
                </a:cxn>
                <a:cxn ang="0">
                  <a:pos x="398" y="0"/>
                </a:cxn>
                <a:cxn ang="0">
                  <a:pos x="398" y="123"/>
                </a:cxn>
              </a:cxnLst>
              <a:rect l="0" t="0" r="r" b="b"/>
              <a:pathLst>
                <a:path w="398" h="543">
                  <a:moveTo>
                    <a:pt x="398" y="123"/>
                  </a:moveTo>
                  <a:lnTo>
                    <a:pt x="0" y="543"/>
                  </a:lnTo>
                  <a:lnTo>
                    <a:pt x="0" y="427"/>
                  </a:lnTo>
                  <a:lnTo>
                    <a:pt x="398" y="0"/>
                  </a:lnTo>
                  <a:lnTo>
                    <a:pt x="398" y="12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0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2" name="Oval 50">
              <a:extLst>
                <a:ext uri="{FF2B5EF4-FFF2-40B4-BE49-F238E27FC236}">
                  <a16:creationId xmlns:a16="http://schemas.microsoft.com/office/drawing/2014/main" id="{F17C8B5C-9409-46BE-9901-21D7F5988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0964" y="4417828"/>
              <a:ext cx="1459444" cy="1459444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0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3" name="Rectangle 51">
              <a:extLst>
                <a:ext uri="{FF2B5EF4-FFF2-40B4-BE49-F238E27FC236}">
                  <a16:creationId xmlns:a16="http://schemas.microsoft.com/office/drawing/2014/main" id="{6FDAD92F-7D21-4A7A-9BF5-6992616DA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953" y="5018776"/>
              <a:ext cx="1836228" cy="28855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none" lIns="91435" tIns="45718" rIns="91435" bIns="45718" anchor="ctr" anchorCtr="1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sz="1707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30%</a:t>
              </a:r>
            </a:p>
          </p:txBody>
        </p:sp>
      </p:grpSp>
      <p:sp>
        <p:nvSpPr>
          <p:cNvPr id="34" name="išľíďè">
            <a:extLst>
              <a:ext uri="{FF2B5EF4-FFF2-40B4-BE49-F238E27FC236}">
                <a16:creationId xmlns:a16="http://schemas.microsoft.com/office/drawing/2014/main" id="{5155729B-9416-4E8F-BFFF-FDB001CE34E4}"/>
              </a:ext>
            </a:extLst>
          </p:cNvPr>
          <p:cNvSpPr/>
          <p:nvPr/>
        </p:nvSpPr>
        <p:spPr bwMode="auto">
          <a:xfrm>
            <a:off x="1390279" y="2677677"/>
            <a:ext cx="2276674" cy="156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9995" rIns="89995" anchor="t" anchorCtr="0">
            <a:noAutofit/>
          </a:bodyPr>
          <a:lstStyle/>
          <a:p>
            <a:pPr defTabSz="913643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5" name="iSlíďè">
            <a:extLst>
              <a:ext uri="{FF2B5EF4-FFF2-40B4-BE49-F238E27FC236}">
                <a16:creationId xmlns:a16="http://schemas.microsoft.com/office/drawing/2014/main" id="{23AFF84B-5145-416C-966D-A79B752A44BE}"/>
              </a:ext>
            </a:extLst>
          </p:cNvPr>
          <p:cNvSpPr txBox="1"/>
          <p:nvPr/>
        </p:nvSpPr>
        <p:spPr bwMode="auto">
          <a:xfrm>
            <a:off x="1553293" y="2365520"/>
            <a:ext cx="1933719" cy="30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995" rIns="89995">
            <a:normAutofit fontScale="92500" lnSpcReduction="20000"/>
          </a:bodyPr>
          <a:lstStyle/>
          <a:p>
            <a:pPr defTabSz="913643">
              <a:defRPr/>
            </a:pPr>
            <a:r>
              <a:rPr lang="zh-CN" altLang="en-US" sz="1799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7" name="iSlíďè">
            <a:extLst>
              <a:ext uri="{FF2B5EF4-FFF2-40B4-BE49-F238E27FC236}">
                <a16:creationId xmlns:a16="http://schemas.microsoft.com/office/drawing/2014/main" id="{E7E08201-B0C8-4AE1-B0EA-7A1099452C39}"/>
              </a:ext>
            </a:extLst>
          </p:cNvPr>
          <p:cNvSpPr txBox="1"/>
          <p:nvPr/>
        </p:nvSpPr>
        <p:spPr bwMode="auto">
          <a:xfrm>
            <a:off x="6879169" y="1778885"/>
            <a:ext cx="1933719" cy="30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995" rIns="89995">
            <a:normAutofit fontScale="92500" lnSpcReduction="20000"/>
          </a:bodyPr>
          <a:lstStyle/>
          <a:p>
            <a:pPr defTabSz="913643">
              <a:defRPr/>
            </a:pPr>
            <a:r>
              <a:rPr lang="zh-CN" altLang="en-US" sz="1799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9" name="iSlíďè">
            <a:extLst>
              <a:ext uri="{FF2B5EF4-FFF2-40B4-BE49-F238E27FC236}">
                <a16:creationId xmlns:a16="http://schemas.microsoft.com/office/drawing/2014/main" id="{07E0D86A-C806-48BA-AD10-A6177B7B24D9}"/>
              </a:ext>
            </a:extLst>
          </p:cNvPr>
          <p:cNvSpPr txBox="1"/>
          <p:nvPr/>
        </p:nvSpPr>
        <p:spPr bwMode="auto">
          <a:xfrm>
            <a:off x="2897683" y="4468582"/>
            <a:ext cx="1933719" cy="30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995" rIns="89995">
            <a:normAutofit fontScale="92500" lnSpcReduction="20000"/>
          </a:bodyPr>
          <a:lstStyle/>
          <a:p>
            <a:pPr defTabSz="913643">
              <a:defRPr/>
            </a:pPr>
            <a:r>
              <a:rPr lang="zh-CN" altLang="en-US" sz="1799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1" name="iSlíďè">
            <a:extLst>
              <a:ext uri="{FF2B5EF4-FFF2-40B4-BE49-F238E27FC236}">
                <a16:creationId xmlns:a16="http://schemas.microsoft.com/office/drawing/2014/main" id="{6A8BA1C9-3914-4E27-843B-BB707F0086BA}"/>
              </a:ext>
            </a:extLst>
          </p:cNvPr>
          <p:cNvSpPr txBox="1"/>
          <p:nvPr/>
        </p:nvSpPr>
        <p:spPr bwMode="auto">
          <a:xfrm>
            <a:off x="8649329" y="4114192"/>
            <a:ext cx="1933719" cy="30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995" rIns="89995">
            <a:normAutofit fontScale="92500" lnSpcReduction="20000"/>
          </a:bodyPr>
          <a:lstStyle/>
          <a:p>
            <a:pPr defTabSz="913643">
              <a:defRPr/>
            </a:pPr>
            <a:r>
              <a:rPr lang="zh-CN" altLang="en-US" sz="1799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6" name="išľíďè">
            <a:extLst>
              <a:ext uri="{FF2B5EF4-FFF2-40B4-BE49-F238E27FC236}">
                <a16:creationId xmlns:a16="http://schemas.microsoft.com/office/drawing/2014/main" id="{B029DF91-72AC-4AE0-BDAC-05D60AD923BD}"/>
              </a:ext>
            </a:extLst>
          </p:cNvPr>
          <p:cNvSpPr/>
          <p:nvPr/>
        </p:nvSpPr>
        <p:spPr bwMode="auto">
          <a:xfrm>
            <a:off x="2560342" y="4793855"/>
            <a:ext cx="2276674" cy="156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9995" rIns="89995" anchor="t" anchorCtr="0">
            <a:noAutofit/>
          </a:bodyPr>
          <a:lstStyle/>
          <a:p>
            <a:pPr defTabSz="913643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8" name="išľíďè">
            <a:extLst>
              <a:ext uri="{FF2B5EF4-FFF2-40B4-BE49-F238E27FC236}">
                <a16:creationId xmlns:a16="http://schemas.microsoft.com/office/drawing/2014/main" id="{EB2E94E5-A1F5-4D4A-B8F5-50D081B2F3A7}"/>
              </a:ext>
            </a:extLst>
          </p:cNvPr>
          <p:cNvSpPr/>
          <p:nvPr/>
        </p:nvSpPr>
        <p:spPr bwMode="auto">
          <a:xfrm>
            <a:off x="6718071" y="2128945"/>
            <a:ext cx="2276674" cy="156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9995" rIns="89995" anchor="t" anchorCtr="0">
            <a:noAutofit/>
          </a:bodyPr>
          <a:lstStyle/>
          <a:p>
            <a:pPr defTabSz="913643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0" name="išľíďè">
            <a:extLst>
              <a:ext uri="{FF2B5EF4-FFF2-40B4-BE49-F238E27FC236}">
                <a16:creationId xmlns:a16="http://schemas.microsoft.com/office/drawing/2014/main" id="{871B9D36-03D1-4367-8B4F-044E895CAA9A}"/>
              </a:ext>
            </a:extLst>
          </p:cNvPr>
          <p:cNvSpPr/>
          <p:nvPr/>
        </p:nvSpPr>
        <p:spPr bwMode="auto">
          <a:xfrm>
            <a:off x="8509272" y="4468581"/>
            <a:ext cx="2276674" cy="156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9995" rIns="89995" anchor="t" anchorCtr="0">
            <a:noAutofit/>
          </a:bodyPr>
          <a:lstStyle/>
          <a:p>
            <a:pPr defTabSz="913643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F7FD9674-07BE-405F-AAC5-E965330D9236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id="{51E43A8C-30E0-4431-AA98-2737BF43DF5F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22031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7" grpId="0"/>
      <p:bldP spid="39" grpId="0"/>
      <p:bldP spid="41" grpId="0"/>
      <p:bldP spid="36" grpId="0"/>
      <p:bldP spid="38" grpId="0"/>
      <p:bldP spid="40" grpId="0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269803" y="1215155"/>
            <a:ext cx="9375190" cy="3477465"/>
            <a:chOff x="3915482" y="1767172"/>
            <a:chExt cx="7413223" cy="2749728"/>
          </a:xfrm>
        </p:grpSpPr>
        <p:sp>
          <p:nvSpPr>
            <p:cNvPr id="40" name="淘宝网chenying0907出品 39"/>
            <p:cNvSpPr txBox="1"/>
            <p:nvPr/>
          </p:nvSpPr>
          <p:spPr>
            <a:xfrm>
              <a:off x="6895390" y="4258170"/>
              <a:ext cx="416007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40%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淘宝网chenying0907出品 40"/>
            <p:cNvSpPr txBox="1"/>
            <p:nvPr/>
          </p:nvSpPr>
          <p:spPr>
            <a:xfrm>
              <a:off x="7548093" y="4258170"/>
              <a:ext cx="416007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50%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2" name="淘宝网chenying0907出品 41"/>
            <p:cNvSpPr txBox="1"/>
            <p:nvPr/>
          </p:nvSpPr>
          <p:spPr>
            <a:xfrm>
              <a:off x="8184611" y="4258170"/>
              <a:ext cx="416007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60%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3" name="淘宝网chenying0907出品 42"/>
            <p:cNvSpPr txBox="1"/>
            <p:nvPr/>
          </p:nvSpPr>
          <p:spPr>
            <a:xfrm>
              <a:off x="6213657" y="4258170"/>
              <a:ext cx="416007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30%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4" name="淘宝网chenying0907出品 43"/>
            <p:cNvSpPr txBox="1"/>
            <p:nvPr/>
          </p:nvSpPr>
          <p:spPr>
            <a:xfrm>
              <a:off x="10798964" y="4258170"/>
              <a:ext cx="489524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100%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淘宝网chenying0907出品 44"/>
            <p:cNvSpPr txBox="1"/>
            <p:nvPr/>
          </p:nvSpPr>
          <p:spPr>
            <a:xfrm>
              <a:off x="5528970" y="4258170"/>
              <a:ext cx="416007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20%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淘宝网chenying0907出品 45"/>
            <p:cNvSpPr txBox="1"/>
            <p:nvPr/>
          </p:nvSpPr>
          <p:spPr>
            <a:xfrm>
              <a:off x="8798956" y="4258170"/>
              <a:ext cx="416007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70%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淘宝网chenying0907出品 46"/>
            <p:cNvSpPr txBox="1"/>
            <p:nvPr/>
          </p:nvSpPr>
          <p:spPr>
            <a:xfrm>
              <a:off x="9442331" y="4258170"/>
              <a:ext cx="416007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80%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8" name="淘宝网chenying0907出品 47"/>
            <p:cNvSpPr txBox="1"/>
            <p:nvPr/>
          </p:nvSpPr>
          <p:spPr>
            <a:xfrm>
              <a:off x="10127894" y="4258170"/>
              <a:ext cx="416007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90%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9" name="淘宝网chenying0907出品 48"/>
            <p:cNvSpPr txBox="1"/>
            <p:nvPr/>
          </p:nvSpPr>
          <p:spPr>
            <a:xfrm>
              <a:off x="4395381" y="4258170"/>
              <a:ext cx="351361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淘宝网chenying0907出品 49"/>
            <p:cNvSpPr txBox="1"/>
            <p:nvPr/>
          </p:nvSpPr>
          <p:spPr>
            <a:xfrm>
              <a:off x="4902335" y="4258170"/>
              <a:ext cx="416007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10%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淘宝网chenying0907出品 71"/>
            <p:cNvSpPr txBox="1"/>
            <p:nvPr/>
          </p:nvSpPr>
          <p:spPr>
            <a:xfrm>
              <a:off x="3915482" y="1853363"/>
              <a:ext cx="440090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2015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3" name="淘宝网chenying0907出品 72"/>
            <p:cNvSpPr txBox="1"/>
            <p:nvPr/>
          </p:nvSpPr>
          <p:spPr>
            <a:xfrm>
              <a:off x="3915482" y="2310563"/>
              <a:ext cx="440090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2014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4" name="淘宝网chenying0907出品 73"/>
            <p:cNvSpPr txBox="1"/>
            <p:nvPr/>
          </p:nvSpPr>
          <p:spPr>
            <a:xfrm>
              <a:off x="3915484" y="2766884"/>
              <a:ext cx="440090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2013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5" name="淘宝网chenying0907出品 74"/>
            <p:cNvSpPr txBox="1"/>
            <p:nvPr/>
          </p:nvSpPr>
          <p:spPr>
            <a:xfrm>
              <a:off x="3915484" y="3224963"/>
              <a:ext cx="440090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2012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6" name="淘宝网chenying0907出品 75"/>
            <p:cNvSpPr txBox="1"/>
            <p:nvPr/>
          </p:nvSpPr>
          <p:spPr>
            <a:xfrm>
              <a:off x="3915484" y="3682163"/>
              <a:ext cx="440090" cy="258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327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2011</a:t>
              </a:r>
              <a:endParaRPr lang="en-GB" sz="1327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9" name="išľíďè">
            <a:extLst>
              <a:ext uri="{FF2B5EF4-FFF2-40B4-BE49-F238E27FC236}">
                <a16:creationId xmlns:a16="http://schemas.microsoft.com/office/drawing/2014/main" id="{C15B999A-51DC-4E6B-AF4C-64E264A60BE0}"/>
              </a:ext>
            </a:extLst>
          </p:cNvPr>
          <p:cNvSpPr/>
          <p:nvPr/>
        </p:nvSpPr>
        <p:spPr bwMode="auto">
          <a:xfrm>
            <a:off x="886548" y="5342776"/>
            <a:ext cx="2066757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80" name="iSlíďè">
            <a:extLst>
              <a:ext uri="{FF2B5EF4-FFF2-40B4-BE49-F238E27FC236}">
                <a16:creationId xmlns:a16="http://schemas.microsoft.com/office/drawing/2014/main" id="{4A1B0DF4-DB19-4E01-B6F3-5E76CAA2EBB1}"/>
              </a:ext>
            </a:extLst>
          </p:cNvPr>
          <p:cNvSpPr txBox="1"/>
          <p:nvPr/>
        </p:nvSpPr>
        <p:spPr bwMode="auto">
          <a:xfrm>
            <a:off x="1102815" y="5009789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2" name="išľíďè">
            <a:extLst>
              <a:ext uri="{FF2B5EF4-FFF2-40B4-BE49-F238E27FC236}">
                <a16:creationId xmlns:a16="http://schemas.microsoft.com/office/drawing/2014/main" id="{05B00DB1-2C41-48AC-AF75-3625C628928C}"/>
              </a:ext>
            </a:extLst>
          </p:cNvPr>
          <p:cNvSpPr/>
          <p:nvPr/>
        </p:nvSpPr>
        <p:spPr bwMode="auto">
          <a:xfrm>
            <a:off x="3416228" y="5342776"/>
            <a:ext cx="2066757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83" name="iSlíďè">
            <a:extLst>
              <a:ext uri="{FF2B5EF4-FFF2-40B4-BE49-F238E27FC236}">
                <a16:creationId xmlns:a16="http://schemas.microsoft.com/office/drawing/2014/main" id="{8EC758B7-0065-49E1-84F3-39EB86B0F701}"/>
              </a:ext>
            </a:extLst>
          </p:cNvPr>
          <p:cNvSpPr txBox="1"/>
          <p:nvPr/>
        </p:nvSpPr>
        <p:spPr bwMode="auto">
          <a:xfrm>
            <a:off x="3632495" y="5009789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5" name="išľíďè">
            <a:extLst>
              <a:ext uri="{FF2B5EF4-FFF2-40B4-BE49-F238E27FC236}">
                <a16:creationId xmlns:a16="http://schemas.microsoft.com/office/drawing/2014/main" id="{2E76C34D-3EE1-4FA3-9A71-1C72FA7F9494}"/>
              </a:ext>
            </a:extLst>
          </p:cNvPr>
          <p:cNvSpPr/>
          <p:nvPr/>
        </p:nvSpPr>
        <p:spPr bwMode="auto">
          <a:xfrm>
            <a:off x="5924889" y="5342776"/>
            <a:ext cx="2066757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86" name="iSlíďè">
            <a:extLst>
              <a:ext uri="{FF2B5EF4-FFF2-40B4-BE49-F238E27FC236}">
                <a16:creationId xmlns:a16="http://schemas.microsoft.com/office/drawing/2014/main" id="{DE655D40-EB36-4136-8ED6-37310B744261}"/>
              </a:ext>
            </a:extLst>
          </p:cNvPr>
          <p:cNvSpPr txBox="1"/>
          <p:nvPr/>
        </p:nvSpPr>
        <p:spPr bwMode="auto">
          <a:xfrm>
            <a:off x="6141157" y="5009789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7" name="išľíďè">
            <a:extLst>
              <a:ext uri="{FF2B5EF4-FFF2-40B4-BE49-F238E27FC236}">
                <a16:creationId xmlns:a16="http://schemas.microsoft.com/office/drawing/2014/main" id="{04498E4C-5CCD-429B-AFA1-62461B1390EB}"/>
              </a:ext>
            </a:extLst>
          </p:cNvPr>
          <p:cNvSpPr/>
          <p:nvPr/>
        </p:nvSpPr>
        <p:spPr bwMode="auto">
          <a:xfrm>
            <a:off x="8538056" y="5342776"/>
            <a:ext cx="2066757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3" name="iSlíďè">
            <a:extLst>
              <a:ext uri="{FF2B5EF4-FFF2-40B4-BE49-F238E27FC236}">
                <a16:creationId xmlns:a16="http://schemas.microsoft.com/office/drawing/2014/main" id="{31C4A990-D811-4D03-B45A-B8C19025EAA5}"/>
              </a:ext>
            </a:extLst>
          </p:cNvPr>
          <p:cNvSpPr txBox="1"/>
          <p:nvPr/>
        </p:nvSpPr>
        <p:spPr bwMode="auto">
          <a:xfrm>
            <a:off x="8754323" y="5009789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6F71F2C6-8C62-4EBD-882C-0B6DDD7D3ECB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8" name="iSlíďè">
            <a:extLst>
              <a:ext uri="{FF2B5EF4-FFF2-40B4-BE49-F238E27FC236}">
                <a16:creationId xmlns:a16="http://schemas.microsoft.com/office/drawing/2014/main" id="{EF76B3F3-6D19-4F7A-81A2-2BC39BD8A245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35412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2" grpId="0"/>
      <p:bldP spid="83" grpId="0"/>
      <p:bldP spid="85" grpId="0"/>
      <p:bldP spid="86" grpId="0"/>
      <p:bldP spid="87" grpId="0"/>
      <p:bldP spid="93" grpId="0"/>
      <p:bldP spid="7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D950B3E-91B9-4F57-99E6-3FFB670867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71"/>
          <a:stretch/>
        </p:blipFill>
        <p:spPr>
          <a:xfrm>
            <a:off x="-155625" y="11150"/>
            <a:ext cx="8195653" cy="68430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4952E00-FFC1-46DE-9B44-6DC5E2B318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8"/>
          <a:stretch/>
        </p:blipFill>
        <p:spPr>
          <a:xfrm>
            <a:off x="8040029" y="14941"/>
            <a:ext cx="4180621" cy="6843059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B8E84E0-2ADD-4F90-AB9D-5FCDBD5E7156}"/>
              </a:ext>
            </a:extLst>
          </p:cNvPr>
          <p:cNvSpPr/>
          <p:nvPr/>
        </p:nvSpPr>
        <p:spPr>
          <a:xfrm>
            <a:off x="5210112" y="3774247"/>
            <a:ext cx="3167149" cy="29456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1314" spc="788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COMPANY PROFILE</a:t>
            </a: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C853BD7A-C2B9-4A3E-841F-250245732EE1}"/>
              </a:ext>
            </a:extLst>
          </p:cNvPr>
          <p:cNvSpPr txBox="1"/>
          <p:nvPr/>
        </p:nvSpPr>
        <p:spPr>
          <a:xfrm>
            <a:off x="4534830" y="4068815"/>
            <a:ext cx="4676475" cy="98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31"/>
              </a:lnSpc>
            </a:pPr>
            <a:r>
              <a:rPr 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Entrepreneurial activities differ substantially depending on the type of organization and creativity involved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E0F7DDD-792F-4AD8-9D5A-A7E246D1FE3D}"/>
              </a:ext>
            </a:extLst>
          </p:cNvPr>
          <p:cNvGrpSpPr/>
          <p:nvPr/>
        </p:nvGrpSpPr>
        <p:grpSpPr>
          <a:xfrm>
            <a:off x="4866739" y="467975"/>
            <a:ext cx="4828623" cy="3255609"/>
            <a:chOff x="228836" y="476232"/>
            <a:chExt cx="3621467" cy="2441708"/>
          </a:xfrm>
          <a:solidFill>
            <a:srgbClr val="01969C"/>
          </a:solidFill>
        </p:grpSpPr>
        <p:sp>
          <p:nvSpPr>
            <p:cNvPr id="12" name="Hexagon 8">
              <a:extLst>
                <a:ext uri="{FF2B5EF4-FFF2-40B4-BE49-F238E27FC236}">
                  <a16:creationId xmlns:a16="http://schemas.microsoft.com/office/drawing/2014/main" id="{1CB1BA24-28C8-4AD3-B797-582957B87EDF}"/>
                </a:ext>
              </a:extLst>
            </p:cNvPr>
            <p:cNvSpPr/>
            <p:nvPr/>
          </p:nvSpPr>
          <p:spPr bwMode="auto">
            <a:xfrm rot="5400000">
              <a:off x="2577660" y="405852"/>
              <a:ext cx="1202264" cy="1343023"/>
            </a:xfrm>
            <a:prstGeom prst="hexagon">
              <a:avLst/>
            </a:prstGeom>
            <a:noFill/>
            <a:ln w="57150">
              <a:noFill/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BFE8EA98-1655-4598-AC75-9708086F3655}"/>
                </a:ext>
              </a:extLst>
            </p:cNvPr>
            <p:cNvSpPr txBox="1"/>
            <p:nvPr/>
          </p:nvSpPr>
          <p:spPr bwMode="auto">
            <a:xfrm>
              <a:off x="228836" y="2487268"/>
              <a:ext cx="2890420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输入标题</a:t>
              </a:r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60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423eb35-cf63-4c82-bb56-a82ce45bbff5"/>
          <p:cNvGrpSpPr>
            <a:grpSpLocks noChangeAspect="1"/>
          </p:cNvGrpSpPr>
          <p:nvPr/>
        </p:nvGrpSpPr>
        <p:grpSpPr>
          <a:xfrm>
            <a:off x="822614" y="1244224"/>
            <a:ext cx="10546772" cy="2857350"/>
            <a:chOff x="822324" y="2171700"/>
            <a:chExt cx="10547351" cy="2857507"/>
          </a:xfrm>
        </p:grpSpPr>
        <p:sp>
          <p:nvSpPr>
            <p:cNvPr id="4" name="矩形 3"/>
            <p:cNvSpPr/>
            <p:nvPr/>
          </p:nvSpPr>
          <p:spPr>
            <a:xfrm>
              <a:off x="4681585" y="2171700"/>
              <a:ext cx="2828830" cy="1981200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" name="平行四边形 4"/>
            <p:cNvSpPr/>
            <p:nvPr/>
          </p:nvSpPr>
          <p:spPr>
            <a:xfrm rot="5400000">
              <a:off x="6567872" y="3114245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" name="平行四边形 5"/>
            <p:cNvSpPr/>
            <p:nvPr/>
          </p:nvSpPr>
          <p:spPr>
            <a:xfrm rot="16200000" flipV="1">
              <a:off x="3223826" y="3114245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025629" y="2628903"/>
              <a:ext cx="2828830" cy="1943100"/>
            </a:xfrm>
            <a:prstGeom prst="rect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" name="平行四边形 7"/>
            <p:cNvSpPr/>
            <p:nvPr/>
          </p:nvSpPr>
          <p:spPr>
            <a:xfrm rot="5400000">
              <a:off x="9911917" y="3571448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337540" y="2628903"/>
              <a:ext cx="2828830" cy="1943100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 rot="16200000" flipV="1">
              <a:off x="-120219" y="3571448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085513" y="3271936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33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5085512" y="2970842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1219065">
                <a:defRPr/>
              </a:pPr>
              <a:r>
                <a:rPr lang="zh-CN" altLang="en-US" sz="1867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文本框 15"/>
            <p:cNvSpPr txBox="1"/>
            <p:nvPr/>
          </p:nvSpPr>
          <p:spPr>
            <a:xfrm>
              <a:off x="8514470" y="3730094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33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514469" y="3429000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1219065">
                <a:defRPr/>
              </a:pPr>
              <a:r>
                <a:rPr lang="zh-CN" altLang="en-US" sz="1867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2311609" y="2806094"/>
              <a:ext cx="601048" cy="494012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>
              <a:spLocks noChangeAspect="1"/>
            </p:cNvSpPr>
            <p:nvPr/>
          </p:nvSpPr>
          <p:spPr bwMode="auto">
            <a:xfrm>
              <a:off x="5825723" y="2368512"/>
              <a:ext cx="540552" cy="53998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9279343" y="2809948"/>
              <a:ext cx="487208" cy="48630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73324" y="3730094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33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1573323" y="3429000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1219065">
                <a:defRPr/>
              </a:pPr>
              <a:r>
                <a:rPr lang="zh-CN" altLang="en-US" sz="1867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0" name="išľíďè">
            <a:extLst>
              <a:ext uri="{FF2B5EF4-FFF2-40B4-BE49-F238E27FC236}">
                <a16:creationId xmlns:a16="http://schemas.microsoft.com/office/drawing/2014/main" id="{081A4ED7-CE09-4972-B368-C5AE17ECEC52}"/>
              </a:ext>
            </a:extLst>
          </p:cNvPr>
          <p:cNvSpPr/>
          <p:nvPr/>
        </p:nvSpPr>
        <p:spPr bwMode="auto">
          <a:xfrm>
            <a:off x="862098" y="4744648"/>
            <a:ext cx="2117573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1" name="iSlíďè">
            <a:extLst>
              <a:ext uri="{FF2B5EF4-FFF2-40B4-BE49-F238E27FC236}">
                <a16:creationId xmlns:a16="http://schemas.microsoft.com/office/drawing/2014/main" id="{403E1CAC-B83B-48DE-8DB3-DD4E15DC5521}"/>
              </a:ext>
            </a:extLst>
          </p:cNvPr>
          <p:cNvSpPr txBox="1"/>
          <p:nvPr/>
        </p:nvSpPr>
        <p:spPr bwMode="auto">
          <a:xfrm>
            <a:off x="1111818" y="4411662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2" name="išľíďè">
            <a:extLst>
              <a:ext uri="{FF2B5EF4-FFF2-40B4-BE49-F238E27FC236}">
                <a16:creationId xmlns:a16="http://schemas.microsoft.com/office/drawing/2014/main" id="{F1DA750C-494C-435E-B8EC-84511E609ED6}"/>
              </a:ext>
            </a:extLst>
          </p:cNvPr>
          <p:cNvSpPr/>
          <p:nvPr/>
        </p:nvSpPr>
        <p:spPr bwMode="auto">
          <a:xfrm>
            <a:off x="3391778" y="4744648"/>
            <a:ext cx="2117573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3" name="iSlíďè">
            <a:extLst>
              <a:ext uri="{FF2B5EF4-FFF2-40B4-BE49-F238E27FC236}">
                <a16:creationId xmlns:a16="http://schemas.microsoft.com/office/drawing/2014/main" id="{FE0B3DC6-6D6C-4C13-BC1E-B490EB149935}"/>
              </a:ext>
            </a:extLst>
          </p:cNvPr>
          <p:cNvSpPr txBox="1"/>
          <p:nvPr/>
        </p:nvSpPr>
        <p:spPr bwMode="auto">
          <a:xfrm>
            <a:off x="3641498" y="4411662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4" name="išľíďè">
            <a:extLst>
              <a:ext uri="{FF2B5EF4-FFF2-40B4-BE49-F238E27FC236}">
                <a16:creationId xmlns:a16="http://schemas.microsoft.com/office/drawing/2014/main" id="{B6F13A8F-9E55-4CAC-8766-510538FCF607}"/>
              </a:ext>
            </a:extLst>
          </p:cNvPr>
          <p:cNvSpPr/>
          <p:nvPr/>
        </p:nvSpPr>
        <p:spPr bwMode="auto">
          <a:xfrm>
            <a:off x="5900439" y="4744648"/>
            <a:ext cx="2117573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5" name="iSlíďè">
            <a:extLst>
              <a:ext uri="{FF2B5EF4-FFF2-40B4-BE49-F238E27FC236}">
                <a16:creationId xmlns:a16="http://schemas.microsoft.com/office/drawing/2014/main" id="{DA96655C-806E-4339-911E-BCC8145230D7}"/>
              </a:ext>
            </a:extLst>
          </p:cNvPr>
          <p:cNvSpPr txBox="1"/>
          <p:nvPr/>
        </p:nvSpPr>
        <p:spPr bwMode="auto">
          <a:xfrm>
            <a:off x="6150160" y="4411662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6" name="išľíďè">
            <a:extLst>
              <a:ext uri="{FF2B5EF4-FFF2-40B4-BE49-F238E27FC236}">
                <a16:creationId xmlns:a16="http://schemas.microsoft.com/office/drawing/2014/main" id="{C7D70F03-7891-441C-A61F-F85B9302771E}"/>
              </a:ext>
            </a:extLst>
          </p:cNvPr>
          <p:cNvSpPr/>
          <p:nvPr/>
        </p:nvSpPr>
        <p:spPr bwMode="auto">
          <a:xfrm>
            <a:off x="8513606" y="4744648"/>
            <a:ext cx="2117573" cy="102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333" rIns="85333" anchor="t" anchorCtr="0">
            <a:noAutofit/>
          </a:bodyPr>
          <a:lstStyle/>
          <a:p>
            <a:pPr defTabSz="86634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38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7" name="iSlíďè">
            <a:extLst>
              <a:ext uri="{FF2B5EF4-FFF2-40B4-BE49-F238E27FC236}">
                <a16:creationId xmlns:a16="http://schemas.microsoft.com/office/drawing/2014/main" id="{E8E12C9E-2A2C-4A6B-BB4F-8018FB0B61BD}"/>
              </a:ext>
            </a:extLst>
          </p:cNvPr>
          <p:cNvSpPr txBox="1"/>
          <p:nvPr/>
        </p:nvSpPr>
        <p:spPr bwMode="auto">
          <a:xfrm>
            <a:off x="8763326" y="4411662"/>
            <a:ext cx="1364109" cy="3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333" rIns="85333">
            <a:normAutofit lnSpcReduction="10000"/>
          </a:bodyPr>
          <a:lstStyle/>
          <a:p>
            <a:pPr defTabSz="866341">
              <a:spcBef>
                <a:spcPct val="0"/>
              </a:spcBef>
              <a:defRPr/>
            </a:pPr>
            <a:r>
              <a:rPr lang="zh-CN" altLang="en-US" sz="1707" b="1" dirty="0">
                <a:solidFill>
                  <a:schemeClr val="bg2">
                    <a:lumMod val="1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A4E1752-A2AA-443A-B58E-E462C6BA8426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8" name="iSlíďè">
            <a:extLst>
              <a:ext uri="{FF2B5EF4-FFF2-40B4-BE49-F238E27FC236}">
                <a16:creationId xmlns:a16="http://schemas.microsoft.com/office/drawing/2014/main" id="{4B56919A-DD4B-45C7-AFC9-2026CF428DD2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12835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千图PPT彼岸天：ID 8661124Freeform: Shape 3">
            <a:extLst>
              <a:ext uri="{FF2B5EF4-FFF2-40B4-BE49-F238E27FC236}">
                <a16:creationId xmlns:a16="http://schemas.microsoft.com/office/drawing/2014/main" id="{48C715BD-1467-4F8F-94A8-7B5B5828CA7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45454" y="3832309"/>
            <a:ext cx="1652431" cy="31309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91" y="4841"/>
                </a:moveTo>
                <a:lnTo>
                  <a:pt x="21600" y="4841"/>
                </a:lnTo>
                <a:lnTo>
                  <a:pt x="10800" y="0"/>
                </a:lnTo>
                <a:lnTo>
                  <a:pt x="0" y="4841"/>
                </a:lnTo>
                <a:lnTo>
                  <a:pt x="5609" y="4841"/>
                </a:lnTo>
                <a:lnTo>
                  <a:pt x="5609" y="21600"/>
                </a:lnTo>
                <a:lnTo>
                  <a:pt x="15991" y="21600"/>
                </a:lnTo>
                <a:lnTo>
                  <a:pt x="15991" y="484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42" name="išľíďè">
            <a:extLst>
              <a:ext uri="{FF2B5EF4-FFF2-40B4-BE49-F238E27FC236}">
                <a16:creationId xmlns:a16="http://schemas.microsoft.com/office/drawing/2014/main" id="{79B47036-09AF-4097-BBC5-2E968196F441}"/>
              </a:ext>
            </a:extLst>
          </p:cNvPr>
          <p:cNvSpPr/>
          <p:nvPr/>
        </p:nvSpPr>
        <p:spPr bwMode="auto">
          <a:xfrm>
            <a:off x="1497716" y="4607402"/>
            <a:ext cx="228447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id="{243D6AA0-B139-48C8-9B06-195FF6D5AD67}"/>
              </a:ext>
            </a:extLst>
          </p:cNvPr>
          <p:cNvSpPr txBox="1"/>
          <p:nvPr/>
        </p:nvSpPr>
        <p:spPr bwMode="auto">
          <a:xfrm>
            <a:off x="1727792" y="4256203"/>
            <a:ext cx="219583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4" name="išľíďè">
            <a:extLst>
              <a:ext uri="{FF2B5EF4-FFF2-40B4-BE49-F238E27FC236}">
                <a16:creationId xmlns:a16="http://schemas.microsoft.com/office/drawing/2014/main" id="{17BBDAEE-157B-44E0-9FC4-2AD511730A20}"/>
              </a:ext>
            </a:extLst>
          </p:cNvPr>
          <p:cNvSpPr/>
          <p:nvPr/>
        </p:nvSpPr>
        <p:spPr bwMode="auto">
          <a:xfrm>
            <a:off x="1460435" y="2804016"/>
            <a:ext cx="228447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5" name="iSlíďè">
            <a:extLst>
              <a:ext uri="{FF2B5EF4-FFF2-40B4-BE49-F238E27FC236}">
                <a16:creationId xmlns:a16="http://schemas.microsoft.com/office/drawing/2014/main" id="{4D21B863-252F-4309-899D-4B5E0A828073}"/>
              </a:ext>
            </a:extLst>
          </p:cNvPr>
          <p:cNvSpPr txBox="1"/>
          <p:nvPr/>
        </p:nvSpPr>
        <p:spPr bwMode="auto">
          <a:xfrm>
            <a:off x="1690512" y="2452816"/>
            <a:ext cx="219583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8" name="išľíďè">
            <a:extLst>
              <a:ext uri="{FF2B5EF4-FFF2-40B4-BE49-F238E27FC236}">
                <a16:creationId xmlns:a16="http://schemas.microsoft.com/office/drawing/2014/main" id="{E3497BEF-9767-4902-9555-3483935FD3FA}"/>
              </a:ext>
            </a:extLst>
          </p:cNvPr>
          <p:cNvSpPr/>
          <p:nvPr/>
        </p:nvSpPr>
        <p:spPr bwMode="auto">
          <a:xfrm>
            <a:off x="8749245" y="2814985"/>
            <a:ext cx="228447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9" name="iSlíďè">
            <a:extLst>
              <a:ext uri="{FF2B5EF4-FFF2-40B4-BE49-F238E27FC236}">
                <a16:creationId xmlns:a16="http://schemas.microsoft.com/office/drawing/2014/main" id="{49ABFC8B-7549-4DF0-9F70-2BE9351806C5}"/>
              </a:ext>
            </a:extLst>
          </p:cNvPr>
          <p:cNvSpPr txBox="1"/>
          <p:nvPr/>
        </p:nvSpPr>
        <p:spPr bwMode="auto">
          <a:xfrm>
            <a:off x="8979323" y="2463785"/>
            <a:ext cx="219583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0" name="išľíďè">
            <a:extLst>
              <a:ext uri="{FF2B5EF4-FFF2-40B4-BE49-F238E27FC236}">
                <a16:creationId xmlns:a16="http://schemas.microsoft.com/office/drawing/2014/main" id="{7404BBE5-7946-4AFA-8471-DDE9E0E4A4E0}"/>
              </a:ext>
            </a:extLst>
          </p:cNvPr>
          <p:cNvSpPr/>
          <p:nvPr/>
        </p:nvSpPr>
        <p:spPr bwMode="auto">
          <a:xfrm>
            <a:off x="8890680" y="4584171"/>
            <a:ext cx="228447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1" name="iSlíďè">
            <a:extLst>
              <a:ext uri="{FF2B5EF4-FFF2-40B4-BE49-F238E27FC236}">
                <a16:creationId xmlns:a16="http://schemas.microsoft.com/office/drawing/2014/main" id="{47873B84-7D98-43DA-9E10-28B519A1971E}"/>
              </a:ext>
            </a:extLst>
          </p:cNvPr>
          <p:cNvSpPr txBox="1"/>
          <p:nvPr/>
        </p:nvSpPr>
        <p:spPr bwMode="auto">
          <a:xfrm>
            <a:off x="9120757" y="4232972"/>
            <a:ext cx="219583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AF39D24-AC7C-4288-97C8-F0A696C050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193" y="1375292"/>
            <a:ext cx="3476323" cy="5143941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E23F8B81-0E57-4C70-B7AF-D307A175502E}"/>
              </a:ext>
            </a:extLst>
          </p:cNvPr>
          <p:cNvSpPr/>
          <p:nvPr/>
        </p:nvSpPr>
        <p:spPr>
          <a:xfrm>
            <a:off x="838200" y="656216"/>
            <a:ext cx="10515600" cy="1183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4" name="iSlíďè">
            <a:extLst>
              <a:ext uri="{FF2B5EF4-FFF2-40B4-BE49-F238E27FC236}">
                <a16:creationId xmlns:a16="http://schemas.microsoft.com/office/drawing/2014/main" id="{8545D6F9-B4D5-4DA3-AB31-C7EF266013C5}"/>
              </a:ext>
            </a:extLst>
          </p:cNvPr>
          <p:cNvSpPr txBox="1"/>
          <p:nvPr/>
        </p:nvSpPr>
        <p:spPr bwMode="auto">
          <a:xfrm>
            <a:off x="8816073" y="502097"/>
            <a:ext cx="2195830" cy="4265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412236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2" grpId="0"/>
      <p:bldP spid="43" grpId="0"/>
      <p:bldP spid="44" grpId="0"/>
      <p:bldP spid="45" grpId="0"/>
      <p:bldP spid="48" grpId="0"/>
      <p:bldP spid="49" grpId="0"/>
      <p:bldP spid="50" grpId="0"/>
      <p:bldP spid="51" grpId="0"/>
      <p:bldP spid="5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6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千图网海量PPT模板www.58pic.com">
  <a:themeElements>
    <a:clrScheme name="自定义 1506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F1BB6F"/>
      </a:accent1>
      <a:accent2>
        <a:srgbClr val="E48D15"/>
      </a:accent2>
      <a:accent3>
        <a:srgbClr val="F1BB6F"/>
      </a:accent3>
      <a:accent4>
        <a:srgbClr val="E48D15"/>
      </a:accent4>
      <a:accent5>
        <a:srgbClr val="F1BB6F"/>
      </a:accent5>
      <a:accent6>
        <a:srgbClr val="E48D15"/>
      </a:accent6>
      <a:hlink>
        <a:srgbClr val="445468"/>
      </a:hlink>
      <a:folHlink>
        <a:srgbClr val="7F7F7F"/>
      </a:folHlink>
    </a:clrScheme>
    <a:fontScheme name="z2hkvm5r">
      <a:majorFont>
        <a:latin typeface="字魂37号-波纹乖乖体" panose="020F0302020204030204"/>
        <a:ea typeface="字魂37号-波纹乖乖体"/>
        <a:cs typeface=""/>
      </a:majorFont>
      <a:minorFont>
        <a:latin typeface="字魂37号-波纹乖乖体" panose="020F0502020204030204"/>
        <a:ea typeface="字魂37号-波纹乖乖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</TotalTime>
  <Words>1840</Words>
  <Application>Microsoft Office PowerPoint</Application>
  <PresentationFormat>宽屏</PresentationFormat>
  <Paragraphs>267</Paragraphs>
  <Slides>20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思源黑体 CN Normal</vt:lpstr>
      <vt:lpstr>微软雅黑</vt:lpstr>
      <vt:lpstr>字魂37号-波纹乖乖体</vt:lpstr>
      <vt:lpstr>Arial</vt:lpstr>
      <vt:lpstr>Calibri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66</dc:title>
  <dc:creator>asus</dc:creator>
  <cp:lastModifiedBy>毛淑娜</cp:lastModifiedBy>
  <cp:revision>36</cp:revision>
  <dcterms:created xsi:type="dcterms:W3CDTF">2018-03-01T14:14:03Z</dcterms:created>
  <dcterms:modified xsi:type="dcterms:W3CDTF">2021-08-09T08:38:34Z</dcterms:modified>
</cp:coreProperties>
</file>