
<file path=[Content_Types].xml><?xml version="1.0" encoding="utf-8"?>
<Types xmlns="http://schemas.openxmlformats.org/package/2006/content-types">
  <Default Extension="xml" ContentType="application/xml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</Types>
</file>

<file path=_rels/.rels><?xml version="1.0" encoding="UTF-8" standalone="yes"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3431059978" r:id="rId1"/>
  </p:sldMasterIdLst>
  <p:sldIdLst>
    <p:sldId id="11088003" r:id="rId3"/>
    <p:sldId id="11088004" r:id="rId4"/>
    <p:sldId id="11088005" r:id="rId5"/>
    <p:sldId id="11088006" r:id="rId6"/>
    <p:sldId id="11088007" r:id="rId7"/>
    <p:sldId id="11088008" r:id="rId8"/>
    <p:sldId id="11088009" r:id="rId9"/>
    <p:sldId id="11088010" r:id="rId10"/>
    <p:sldId id="11088011" r:id="rId11"/>
    <p:sldId id="11088012" r:id="rId12"/>
    <p:sldId id="11088013" r:id="rId13"/>
    <p:sldId id="11088014" r:id="rId14"/>
    <p:sldId id="11088015" r:id="rId15"/>
    <p:sldId id="11088016" r:id="rId16"/>
    <p:sldId id="11088017" r:id="rId17"/>
    <p:sldId id="11088018" r:id="rId18"/>
    <p:sldId id="11088019" r:id="rId19"/>
    <p:sldId id="11088020" r:id="rId20"/>
    <p:sldId id="11088021" r:id="rId21"/>
    <p:sldId id="11088022" r:id="rId22"/>
    <p:sldId id="11088023" r:id="rId23"/>
    <p:sldId id="11088024" r:id="rId24"/>
    <p:sldId id="11088025" r:id="rId25"/>
    <p:sldId id="11088026" r:id="rId26"/>
    <p:sldId id="11088027" r:id="rId27"/>
    <p:sldId id="11088028" r:id="rId28"/>
    <p:sldId id="11088029" r:id="rId29"/>
    <p:sldId id="11088030" r:id="rId30"/>
    <p:sldId id="11088031" r:id="rId31"/>
    <p:sldId id="11088032" r:id="rId32"/>
  </p:sldIdLst>
  <p:sldSz cx="24383999" cy="13715999"/>
  <p:notesSz cx="9144000" cy="6858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74"/>
  </p:normalViewPr>
  <p:slideViewPr>
    <p:cSldViewPr snapToGrid="0" snapToObjects="1">
      <p:cViewPr varScale="1">
        <p:scale>
          <a:sx n="82" d="100"/>
          <a:sy n="82" d="100"/>
        </p:scale>
        <p:origin x="664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0" cy="72000"/>
</p:viewPr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slide" Target="slides/slide7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slide" Target="slides/slide13.xml"/><Relationship Id="rId16" Type="http://schemas.openxmlformats.org/officeDocument/2006/relationships/slide" Target="slides/slide14.xml"/><Relationship Id="rId17" Type="http://schemas.openxmlformats.org/officeDocument/2006/relationships/slide" Target="slides/slide15.xml"/><Relationship Id="rId18" Type="http://schemas.openxmlformats.org/officeDocument/2006/relationships/slide" Target="slides/slide16.xml"/><Relationship Id="rId19" Type="http://schemas.openxmlformats.org/officeDocument/2006/relationships/slide" Target="slides/slide17.xml"/><Relationship Id="rId20" Type="http://schemas.openxmlformats.org/officeDocument/2006/relationships/slide" Target="slides/slide18.xml"/><Relationship Id="rId21" Type="http://schemas.openxmlformats.org/officeDocument/2006/relationships/slide" Target="slides/slide19.xml"/><Relationship Id="rId22" Type="http://schemas.openxmlformats.org/officeDocument/2006/relationships/slide" Target="slides/slide20.xml"/><Relationship Id="rId23" Type="http://schemas.openxmlformats.org/officeDocument/2006/relationships/slide" Target="slides/slide21.xml"/><Relationship Id="rId24" Type="http://schemas.openxmlformats.org/officeDocument/2006/relationships/slide" Target="slides/slide22.xml"/><Relationship Id="rId25" Type="http://schemas.openxmlformats.org/officeDocument/2006/relationships/slide" Target="slides/slide23.xml"/><Relationship Id="rId26" Type="http://schemas.openxmlformats.org/officeDocument/2006/relationships/slide" Target="slides/slide24.xml"/><Relationship Id="rId27" Type="http://schemas.openxmlformats.org/officeDocument/2006/relationships/slide" Target="slides/slide25.xml"/><Relationship Id="rId28" Type="http://schemas.openxmlformats.org/officeDocument/2006/relationships/slide" Target="slides/slide26.xml"/><Relationship Id="rId29" Type="http://schemas.openxmlformats.org/officeDocument/2006/relationships/slide" Target="slides/slide27.xml"/><Relationship Id="rId30" Type="http://schemas.openxmlformats.org/officeDocument/2006/relationships/slide" Target="slides/slide28.xml"/><Relationship Id="rId31" Type="http://schemas.openxmlformats.org/officeDocument/2006/relationships/slide" Target="slides/slide29.xml"/><Relationship Id="rId32" Type="http://schemas.openxmlformats.org/officeDocument/2006/relationships/slide" Target="slides/slide30.xml"/><Relationship Id="rId33" Type="http://schemas.openxmlformats.org/officeDocument/2006/relationships/presProps" Target="presProps.xml"/><Relationship Id="rId34" Type="http://schemas.openxmlformats.org/officeDocument/2006/relationships/viewProps" Target="viewProps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985634206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70f4f7b541d74dfaa6daae143258b06e.png"/><Relationship Id="rId3" Type="http://schemas.openxmlformats.org/officeDocument/2006/relationships/image" Target="../media/97b8540319a24c6bb1fc39a9ccfa0036.png"/><Relationship Id="rId4" Type="http://schemas.openxmlformats.org/officeDocument/2006/relationships/image" Target="../media/5a46ee33589849f8a92db1100ee513e4.png"/><Relationship Id="rId5" Type="http://schemas.openxmlformats.org/officeDocument/2006/relationships/image" Target="../media/cd126666a73b447b9ad38675ed4e8166.png"/><Relationship Id="rId6" Type="http://schemas.openxmlformats.org/officeDocument/2006/relationships/image" Target="../media/1c087404fc844c88a906a9390c87326a.png"/></Relationships>
</file>

<file path=ppt/slides/_rels/slide10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8f2136375bac4211aa72b460c588162f.png"/><Relationship Id="rId3" Type="http://schemas.openxmlformats.org/officeDocument/2006/relationships/image" Target="../media/024f94c4951e44fc9bd0816877633984.png"/><Relationship Id="rId4" Type="http://schemas.openxmlformats.org/officeDocument/2006/relationships/image" Target="../media/e0d4ca263a9646069dc8c113d122c9e1.png"/><Relationship Id="rId5" Type="http://schemas.openxmlformats.org/officeDocument/2006/relationships/image" Target="../media/663f1bd1ba1b48fa9488513d9b08fd55.png"/><Relationship Id="rId6" Type="http://schemas.openxmlformats.org/officeDocument/2006/relationships/image" Target="../media/d99faddee94c44a387635b1b7ded541f.png"/><Relationship Id="rId7" Type="http://schemas.openxmlformats.org/officeDocument/2006/relationships/image" Target="../media/209f916829ac42aca41791b636a92a12.png"/><Relationship Id="rId8" Type="http://schemas.openxmlformats.org/officeDocument/2006/relationships/image" Target="../media/4be8e79bcafe4a0982d6bc2f6db51ad6.png"/></Relationships>
</file>

<file path=ppt/slides/_rels/slide1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fda3646174ab42fda001284bafa4b797.png"/><Relationship Id="rId3" Type="http://schemas.openxmlformats.org/officeDocument/2006/relationships/image" Target="../media/00bc6ad9ef5c4076ae8b3323b1c6443b.png"/><Relationship Id="rId4" Type="http://schemas.openxmlformats.org/officeDocument/2006/relationships/image" Target="../media/4da7e7ee35644fbb8fba06aa4eefb34d.png"/><Relationship Id="rId5" Type="http://schemas.openxmlformats.org/officeDocument/2006/relationships/image" Target="../media/41cb05f2c8a64a9481d23b5f7b9d94d3.png"/><Relationship Id="rId6" Type="http://schemas.openxmlformats.org/officeDocument/2006/relationships/image" Target="../media/88b5ea83d59d493a944c7c081dcc6da1.png"/><Relationship Id="rId7" Type="http://schemas.openxmlformats.org/officeDocument/2006/relationships/image" Target="../media/f9bd011f3b244db1af9a69353c962cf3.png"/><Relationship Id="rId8" Type="http://schemas.openxmlformats.org/officeDocument/2006/relationships/image" Target="../media/d976c8707e5245528c30afdafbb7bc6e.png"/></Relationships>
</file>

<file path=ppt/slides/_rels/slide12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38184c2dcc5143ae8efd27358ddbac28.png"/><Relationship Id="rId3" Type="http://schemas.openxmlformats.org/officeDocument/2006/relationships/image" Target="../media/36464d14b6624f15bfb5e885ec823a85.png"/><Relationship Id="rId4" Type="http://schemas.openxmlformats.org/officeDocument/2006/relationships/image" Target="../media/60e8586dbed54e9db6617923ac11b2d6.png"/><Relationship Id="rId5" Type="http://schemas.openxmlformats.org/officeDocument/2006/relationships/image" Target="../media/c0070dfa1629411999cfb60237658066.png"/><Relationship Id="rId6" Type="http://schemas.openxmlformats.org/officeDocument/2006/relationships/image" Target="../media/bab835468fcb4c1c853967e63728b577.png"/><Relationship Id="rId7" Type="http://schemas.openxmlformats.org/officeDocument/2006/relationships/image" Target="../media/ea42806ac34549e6abb16b6b28441ac9.png"/><Relationship Id="rId8" Type="http://schemas.openxmlformats.org/officeDocument/2006/relationships/image" Target="../media/383c66c5cc6344919ad09adb85f010be.png"/><Relationship Id="rId9" Type="http://schemas.openxmlformats.org/officeDocument/2006/relationships/image" Target="../media/fc8844637c46486c81e251eebda2bba8.png"/><Relationship Id="rId10" Type="http://schemas.openxmlformats.org/officeDocument/2006/relationships/image" Target="../media/e25b16ddfe384cf1ac37da3022f58801.png"/><Relationship Id="rId11" Type="http://schemas.openxmlformats.org/officeDocument/2006/relationships/image" Target="../media/b0ad174c226a4db190545c0c247bea3d.png"/></Relationships>
</file>

<file path=ppt/slides/_rels/slide13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f9bb0ff7c7a4436498b48b913ad42780.png"/><Relationship Id="rId3" Type="http://schemas.openxmlformats.org/officeDocument/2006/relationships/image" Target="../media/5cc4ba8171c84af09e49ed3a4059e3fd.png"/></Relationships>
</file>

<file path=ppt/slides/_rels/slide14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23f16b8119e04fd3b2ace0de693d75cc.png"/><Relationship Id="rId3" Type="http://schemas.openxmlformats.org/officeDocument/2006/relationships/image" Target="../media/42bafe593c624a56a0ca0bd938613441.png"/><Relationship Id="rId4" Type="http://schemas.openxmlformats.org/officeDocument/2006/relationships/image" Target="../media/5f3bdcdbd0474c67b188a3dbd118cb4c.png"/><Relationship Id="rId5" Type="http://schemas.openxmlformats.org/officeDocument/2006/relationships/image" Target="../media/d64b2ab2bbd14e25ae88feb489c7fb57.png"/><Relationship Id="rId6" Type="http://schemas.openxmlformats.org/officeDocument/2006/relationships/image" Target="../media/43d92a29c51842f5beb453dcbdd65368.png"/><Relationship Id="rId7" Type="http://schemas.openxmlformats.org/officeDocument/2006/relationships/image" Target="../media/14311128eb4a4bd9bd3b580b93ef0770.png"/><Relationship Id="rId8" Type="http://schemas.openxmlformats.org/officeDocument/2006/relationships/image" Target="../media/086c56bac3fa49a28738dfbab046243d.png"/></Relationships>
</file>

<file path=ppt/slides/_rels/slide15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f7c2386d59064ad5a6c79bd00d6c7f12.png"/><Relationship Id="rId3" Type="http://schemas.openxmlformats.org/officeDocument/2006/relationships/image" Target="../media/61eb4924c6ab434bbff52e758b456542.png"/><Relationship Id="rId4" Type="http://schemas.openxmlformats.org/officeDocument/2006/relationships/image" Target="../media/a761b3ceec0f4e03aafb1ecd462918f6.png"/><Relationship Id="rId5" Type="http://schemas.openxmlformats.org/officeDocument/2006/relationships/image" Target="../media/ed8e842a15cb4a91a775ecd0cd34107a.png"/><Relationship Id="rId6" Type="http://schemas.openxmlformats.org/officeDocument/2006/relationships/image" Target="../media/95e920166f3b4dc39ed32ecee7a407df.png"/><Relationship Id="rId7" Type="http://schemas.openxmlformats.org/officeDocument/2006/relationships/image" Target="../media/062dd53487d547e4b656098ced648722.png"/><Relationship Id="rId8" Type="http://schemas.openxmlformats.org/officeDocument/2006/relationships/image" Target="../media/4f7a9e3b54774d9585db4103b2f6af20.png"/><Relationship Id="rId9" Type="http://schemas.openxmlformats.org/officeDocument/2006/relationships/image" Target="../media/7e865391c3dc4676ac41b42f0646725d.png"/><Relationship Id="rId10" Type="http://schemas.openxmlformats.org/officeDocument/2006/relationships/image" Target="../media/d14f27cd5a994df1afb3a49d71a6ca36.png"/><Relationship Id="rId11" Type="http://schemas.openxmlformats.org/officeDocument/2006/relationships/image" Target="../media/0769897273e04a9b8d2089077ba90e8b.png"/><Relationship Id="rId12" Type="http://schemas.openxmlformats.org/officeDocument/2006/relationships/image" Target="../media/d1c78751eccd48518a09e6691342bea2.png"/><Relationship Id="rId13" Type="http://schemas.openxmlformats.org/officeDocument/2006/relationships/image" Target="../media/6bc909864f71434aa9262ce39168609f.png"/></Relationships>
</file>

<file path=ppt/slides/_rels/slide16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fbc0eb812c7942efaed7f2bf475f0cea.png"/><Relationship Id="rId3" Type="http://schemas.openxmlformats.org/officeDocument/2006/relationships/image" Target="../media/97c21a8933a9450b83012e449e657f8d.png"/><Relationship Id="rId4" Type="http://schemas.openxmlformats.org/officeDocument/2006/relationships/image" Target="../media/4a14bcba5983472c947b9cb4a42ebf8d.png"/><Relationship Id="rId5" Type="http://schemas.openxmlformats.org/officeDocument/2006/relationships/image" Target="../media/3ed0a30816b14967aa692e755a32f4e6.png"/><Relationship Id="rId6" Type="http://schemas.openxmlformats.org/officeDocument/2006/relationships/image" Target="../media/6436ec71c9c345979f32eda1e7911dd0.png"/><Relationship Id="rId7" Type="http://schemas.openxmlformats.org/officeDocument/2006/relationships/image" Target="../media/d38982be18ec4a06b05a74e0383a8622.png"/><Relationship Id="rId8" Type="http://schemas.openxmlformats.org/officeDocument/2006/relationships/image" Target="../media/c12e448226c747e287cb9be406ca4414.png"/></Relationships>
</file>

<file path=ppt/slides/_rels/slide17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e5a5628b50564037bfff29f25e1f0e8f.png"/><Relationship Id="rId3" Type="http://schemas.openxmlformats.org/officeDocument/2006/relationships/image" Target="../media/3c7503ef505042a49d505f51e884e745.png"/><Relationship Id="rId4" Type="http://schemas.openxmlformats.org/officeDocument/2006/relationships/image" Target="../media/094820e92b51422fa9ea737040d3a56e.png"/><Relationship Id="rId5" Type="http://schemas.openxmlformats.org/officeDocument/2006/relationships/image" Target="../media/70ce043f4dac4f8ba8dc562d3aaa053f.png"/><Relationship Id="rId6" Type="http://schemas.openxmlformats.org/officeDocument/2006/relationships/image" Target="../media/2aaba2d63fd34a0493feb8bcd2214c74.png"/><Relationship Id="rId7" Type="http://schemas.openxmlformats.org/officeDocument/2006/relationships/image" Target="../media/35219b268a884cd49ae9f4b6bb6bec88.png"/><Relationship Id="rId8" Type="http://schemas.openxmlformats.org/officeDocument/2006/relationships/image" Target="../media/9e852551fb8d45b9b51f2fbde68d2352.png"/><Relationship Id="rId9" Type="http://schemas.openxmlformats.org/officeDocument/2006/relationships/image" Target="../media/a744e8d048734bb295b870519c6d845d.png"/><Relationship Id="rId10" Type="http://schemas.openxmlformats.org/officeDocument/2006/relationships/image" Target="../media/269d850fdd4d40b28ded9487809f4ec2.png"/><Relationship Id="rId11" Type="http://schemas.openxmlformats.org/officeDocument/2006/relationships/image" Target="../media/575539130ad7478b950f8df3a7a8b7bb.png"/><Relationship Id="rId12" Type="http://schemas.openxmlformats.org/officeDocument/2006/relationships/image" Target="../media/bed3f15b98d94e9195e29bf9faac9119.png"/><Relationship Id="rId13" Type="http://schemas.openxmlformats.org/officeDocument/2006/relationships/image" Target="../media/7ef134e6cd614ba4acae225fe8915ad3.png"/><Relationship Id="rId14" Type="http://schemas.openxmlformats.org/officeDocument/2006/relationships/image" Target="../media/adc8fb902f8f4639a368e9d20801014d.png"/><Relationship Id="rId15" Type="http://schemas.openxmlformats.org/officeDocument/2006/relationships/image" Target="../media/666db00b7ac443d2ac37c68635e2b919.png"/><Relationship Id="rId16" Type="http://schemas.openxmlformats.org/officeDocument/2006/relationships/image" Target="../media/93c9c7ede1034b4a858716aad6c3a754.png"/><Relationship Id="rId17" Type="http://schemas.openxmlformats.org/officeDocument/2006/relationships/image" Target="../media/45d0b1e6b95744f8b5ad965acf1d215c.png"/><Relationship Id="rId18" Type="http://schemas.openxmlformats.org/officeDocument/2006/relationships/image" Target="../media/15f727bd9157487a82de57bd3f8214db.png"/></Relationships>
</file>

<file path=ppt/slides/_rels/slide18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2cc0062c142e443794c4c4942f07599d.png"/><Relationship Id="rId3" Type="http://schemas.openxmlformats.org/officeDocument/2006/relationships/image" Target="../media/468bae078cb045c7934ee1ccbf0907ab.png"/><Relationship Id="rId4" Type="http://schemas.openxmlformats.org/officeDocument/2006/relationships/image" Target="../media/3690f6a0a8b54cab8e9232054092c368.png"/><Relationship Id="rId5" Type="http://schemas.openxmlformats.org/officeDocument/2006/relationships/image" Target="../media/0c0e096a70f8482ab1c926c138f5ee37.png"/><Relationship Id="rId6" Type="http://schemas.openxmlformats.org/officeDocument/2006/relationships/image" Target="../media/a48c5d49089846d6807a84f0cd7233cb.png"/><Relationship Id="rId7" Type="http://schemas.openxmlformats.org/officeDocument/2006/relationships/image" Target="../media/96571b38551140099e3faf54ff5c3272.png"/><Relationship Id="rId8" Type="http://schemas.openxmlformats.org/officeDocument/2006/relationships/image" Target="../media/228ac3fc37e64bf9b9b50d0a7c858c8d.png"/><Relationship Id="rId9" Type="http://schemas.openxmlformats.org/officeDocument/2006/relationships/image" Target="../media/057359ba95e240d3b293f1d44e5961e4.png"/><Relationship Id="rId10" Type="http://schemas.openxmlformats.org/officeDocument/2006/relationships/image" Target="../media/477676cc14624b55b3d3a9e49cdf8fd9.png"/><Relationship Id="rId11" Type="http://schemas.openxmlformats.org/officeDocument/2006/relationships/image" Target="../media/529121d22c114c50b05541f97a0c2942.png"/></Relationships>
</file>

<file path=ppt/slides/_rels/slide19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f55a819705bb496aaa1416702697c76f.png"/><Relationship Id="rId3" Type="http://schemas.openxmlformats.org/officeDocument/2006/relationships/image" Target="../media/8e7e732e0c2a4a06bcb3e854ed897487.png"/><Relationship Id="rId4" Type="http://schemas.openxmlformats.org/officeDocument/2006/relationships/image" Target="../media/62bb5861d4334463bea8ed1995127dde.png"/><Relationship Id="rId5" Type="http://schemas.openxmlformats.org/officeDocument/2006/relationships/image" Target="../media/41512275d6804cd5825c8f2fd9492804.png"/><Relationship Id="rId6" Type="http://schemas.openxmlformats.org/officeDocument/2006/relationships/image" Target="../media/bb6c713a21a74178aaa05a8e771d01c3.png"/><Relationship Id="rId7" Type="http://schemas.openxmlformats.org/officeDocument/2006/relationships/image" Target="../media/c33fe7aedb0a4855be3dc1b5b3d17c19.png"/><Relationship Id="rId8" Type="http://schemas.openxmlformats.org/officeDocument/2006/relationships/image" Target="../media/e57d6e4c6d124f7cad754a563084b760.png"/><Relationship Id="rId9" Type="http://schemas.openxmlformats.org/officeDocument/2006/relationships/image" Target="../media/462c43cd4ce04e8a9865025e08ecd0a2.png"/><Relationship Id="rId10" Type="http://schemas.openxmlformats.org/officeDocument/2006/relationships/image" Target="../media/c19831d5caed4a10bf7991fa498e40de.png"/></Relationships>
</file>

<file path=ppt/slides/_rels/slide2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80c991eb7e264c018d35c21a2b23b0b9.png"/><Relationship Id="rId3" Type="http://schemas.openxmlformats.org/officeDocument/2006/relationships/image" Target="../media/3c5c2ad6889e42cc80fa5f1e5b44abee.png"/><Relationship Id="rId4" Type="http://schemas.openxmlformats.org/officeDocument/2006/relationships/image" Target="../media/48fe4d43081b447e8bf48a83b32d106b.png"/><Relationship Id="rId5" Type="http://schemas.openxmlformats.org/officeDocument/2006/relationships/image" Target="../media/f87171327680429789b17fafb17cb8f2.png"/><Relationship Id="rId6" Type="http://schemas.openxmlformats.org/officeDocument/2006/relationships/image" Target="../media/12a25a7a310f4d4098ca18af56f4e74a.png"/><Relationship Id="rId7" Type="http://schemas.openxmlformats.org/officeDocument/2006/relationships/image" Target="../media/a4fbd1e303d74527908ce1ddd267f020.png"/><Relationship Id="rId8" Type="http://schemas.openxmlformats.org/officeDocument/2006/relationships/image" Target="../media/2373d94dee7747a782ea07d46e9c7caf.png"/><Relationship Id="rId9" Type="http://schemas.openxmlformats.org/officeDocument/2006/relationships/image" Target="../media/f1a5436961fc498a83eabbc2d79d8059.png"/><Relationship Id="rId10" Type="http://schemas.openxmlformats.org/officeDocument/2006/relationships/image" Target="../media/3ca4b43c159e48339ffee02284efc65e.png"/><Relationship Id="rId11" Type="http://schemas.openxmlformats.org/officeDocument/2006/relationships/image" Target="../media/9988eb9175f745f2a6ab01c4046b704f.png"/><Relationship Id="rId12" Type="http://schemas.openxmlformats.org/officeDocument/2006/relationships/image" Target="../media/c6e814ae029446b2a6ac17fe440df97a.png"/><Relationship Id="rId13" Type="http://schemas.openxmlformats.org/officeDocument/2006/relationships/image" Target="../media/a8744f2d55d94df2af0de8e6b2f318ec.png"/><Relationship Id="rId14" Type="http://schemas.openxmlformats.org/officeDocument/2006/relationships/image" Target="../media/2e33895b052949788338ffc532c04872.png"/><Relationship Id="rId15" Type="http://schemas.openxmlformats.org/officeDocument/2006/relationships/image" Target="../media/549c14ab43634f19ac147b3fcf546dae.png"/><Relationship Id="rId16" Type="http://schemas.openxmlformats.org/officeDocument/2006/relationships/image" Target="../media/37893beb9d8a42a59d2127ff2e114d01.png"/><Relationship Id="rId17" Type="http://schemas.openxmlformats.org/officeDocument/2006/relationships/image" Target="../media/2d2f0963bd234921894140c72dd4e9f7.png"/></Relationships>
</file>

<file path=ppt/slides/_rels/slide20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a11b96786bd44902aa9f6717128c7cba.png"/><Relationship Id="rId3" Type="http://schemas.openxmlformats.org/officeDocument/2006/relationships/image" Target="../media/e7026b6693b34725a9bd90b93c3270fb.png"/><Relationship Id="rId4" Type="http://schemas.openxmlformats.org/officeDocument/2006/relationships/image" Target="../media/cca7dc12809a427885266e3d224b6e14.png"/><Relationship Id="rId5" Type="http://schemas.openxmlformats.org/officeDocument/2006/relationships/image" Target="../media/5b13c7285dee42f592e506e5f64f948c.png"/><Relationship Id="rId6" Type="http://schemas.openxmlformats.org/officeDocument/2006/relationships/image" Target="../media/50aeb5eab7a94216b5207fccb809f30a.png"/><Relationship Id="rId7" Type="http://schemas.openxmlformats.org/officeDocument/2006/relationships/image" Target="../media/8a1daba09d5a410b91f38d887467243d.png"/><Relationship Id="rId8" Type="http://schemas.openxmlformats.org/officeDocument/2006/relationships/image" Target="../media/7107b3a86c8842ce8e30e0784b9c3910.png"/></Relationships>
</file>

<file path=ppt/slides/_rels/slide2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f2238f52200140b3ac03568ba235c290.png"/><Relationship Id="rId3" Type="http://schemas.openxmlformats.org/officeDocument/2006/relationships/image" Target="../media/da23982359a34ae1bdd739eb130a15f5.png"/><Relationship Id="rId4" Type="http://schemas.openxmlformats.org/officeDocument/2006/relationships/image" Target="../media/7e01f16895df4730ad0d84d8093bdecb.png"/><Relationship Id="rId5" Type="http://schemas.openxmlformats.org/officeDocument/2006/relationships/image" Target="../media/3463c22c30f4412489b60b440853a705.png"/><Relationship Id="rId6" Type="http://schemas.openxmlformats.org/officeDocument/2006/relationships/image" Target="../media/b78ea386f3fe44399426a31214cf660a.png"/><Relationship Id="rId7" Type="http://schemas.openxmlformats.org/officeDocument/2006/relationships/image" Target="../media/aa5c4e47fa2a471ba16cd41d83d164b9.png"/><Relationship Id="rId8" Type="http://schemas.openxmlformats.org/officeDocument/2006/relationships/image" Target="../media/054b75fb40da4d8b869ee1e9ec96b418.png"/><Relationship Id="rId9" Type="http://schemas.openxmlformats.org/officeDocument/2006/relationships/image" Target="../media/a4bf5fff866b4c168c1c13cd0ab2c578.png"/><Relationship Id="rId10" Type="http://schemas.openxmlformats.org/officeDocument/2006/relationships/image" Target="../media/8c5535f5ed3246509d490b6db67b579f.png"/><Relationship Id="rId11" Type="http://schemas.openxmlformats.org/officeDocument/2006/relationships/image" Target="../media/3c5a60ff0f85415692797674a7cb6664.png"/></Relationships>
</file>

<file path=ppt/slides/_rels/slide22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7c4cd6ee923949039391ce35fadaca39.png"/><Relationship Id="rId3" Type="http://schemas.openxmlformats.org/officeDocument/2006/relationships/image" Target="../media/ba5c7a326015424a84396a14213c1e90.png"/><Relationship Id="rId4" Type="http://schemas.openxmlformats.org/officeDocument/2006/relationships/image" Target="../media/b55b93325f574a1e822b1d00dd688b46.png"/><Relationship Id="rId5" Type="http://schemas.openxmlformats.org/officeDocument/2006/relationships/image" Target="../media/d6dbba7932a34c059b276d156aec977f.png"/><Relationship Id="rId6" Type="http://schemas.openxmlformats.org/officeDocument/2006/relationships/image" Target="../media/23feb59ebf1e497998e674b38f2e6346.png"/><Relationship Id="rId7" Type="http://schemas.openxmlformats.org/officeDocument/2006/relationships/image" Target="../media/5c67200e0a894007b3303f1d21347756.png"/><Relationship Id="rId8" Type="http://schemas.openxmlformats.org/officeDocument/2006/relationships/image" Target="../media/552f8c17012842efbcdf920002865aa6.png"/><Relationship Id="rId9" Type="http://schemas.openxmlformats.org/officeDocument/2006/relationships/image" Target="../media/5d96ccd49758422eb1b2f60192826cbf.png"/><Relationship Id="rId10" Type="http://schemas.openxmlformats.org/officeDocument/2006/relationships/image" Target="../media/ef88188ad25742798da1485879f923e6.png"/></Relationships>
</file>

<file path=ppt/slides/_rels/slide23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c45dddfbdc0748918dc0d4033823e307.png"/><Relationship Id="rId3" Type="http://schemas.openxmlformats.org/officeDocument/2006/relationships/image" Target="../media/716527c459384264a24f160eb2e3ba32.png"/><Relationship Id="rId4" Type="http://schemas.openxmlformats.org/officeDocument/2006/relationships/image" Target="../media/4560dcb6a8af40b7a23de773d7905ad9.png"/><Relationship Id="rId5" Type="http://schemas.openxmlformats.org/officeDocument/2006/relationships/image" Target="../media/c0bf0bb5995941f4b81b3afa067aa07a.png"/><Relationship Id="rId6" Type="http://schemas.openxmlformats.org/officeDocument/2006/relationships/image" Target="../media/aabc96c8cd544317876e169174fd315f.png"/><Relationship Id="rId7" Type="http://schemas.openxmlformats.org/officeDocument/2006/relationships/image" Target="../media/d573664d71af4664a81745abdb112773.png"/><Relationship Id="rId8" Type="http://schemas.openxmlformats.org/officeDocument/2006/relationships/image" Target="../media/23d6e02bf94b49dca75f3c9dc1d5c3c1.png"/><Relationship Id="rId9" Type="http://schemas.openxmlformats.org/officeDocument/2006/relationships/image" Target="../media/87bf009961df474d86953a06b4c8de47.png"/><Relationship Id="rId10" Type="http://schemas.openxmlformats.org/officeDocument/2006/relationships/image" Target="../media/e2da780a35ab4a799df2ba8b9a6eeeb3.png"/><Relationship Id="rId11" Type="http://schemas.openxmlformats.org/officeDocument/2006/relationships/image" Target="../media/9262c9ae07a3473bb12c49dd03102b75.png"/><Relationship Id="rId12" Type="http://schemas.openxmlformats.org/officeDocument/2006/relationships/image" Target="../media/6f21ce83ac6d4c66b9c459ebdca6578d.png"/></Relationships>
</file>

<file path=ppt/slides/_rels/slide24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1cdf94c3ae684adf978c5af339d43bee.png"/><Relationship Id="rId3" Type="http://schemas.openxmlformats.org/officeDocument/2006/relationships/image" Target="../media/1efc83d9c0fc46fc820e061c7c30af9b.png"/><Relationship Id="rId4" Type="http://schemas.openxmlformats.org/officeDocument/2006/relationships/image" Target="../media/41b6945944af4113a69738dec9db9cc5.png"/><Relationship Id="rId5" Type="http://schemas.openxmlformats.org/officeDocument/2006/relationships/image" Target="../media/5f91a85c1cb742c49f76c31b528c4974.png"/><Relationship Id="rId6" Type="http://schemas.openxmlformats.org/officeDocument/2006/relationships/image" Target="../media/cf86d909767a448ba114382b82c26f97.png"/><Relationship Id="rId7" Type="http://schemas.openxmlformats.org/officeDocument/2006/relationships/image" Target="../media/bc109ef52dc741db9fd57ae50183ad66.png"/><Relationship Id="rId8" Type="http://schemas.openxmlformats.org/officeDocument/2006/relationships/image" Target="../media/12330982d94b467e90d8595fd30b4f98.png"/><Relationship Id="rId9" Type="http://schemas.openxmlformats.org/officeDocument/2006/relationships/image" Target="../media/d5d3438f7bf647c68a0bf5b846ee0287.png"/><Relationship Id="rId10" Type="http://schemas.openxmlformats.org/officeDocument/2006/relationships/image" Target="../media/56509ce536004e5ba48d122293baf443.png"/></Relationships>
</file>

<file path=ppt/slides/_rels/slide25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b07d99633add4cc3bcdf5c701c0d81aa.png"/><Relationship Id="rId3" Type="http://schemas.openxmlformats.org/officeDocument/2006/relationships/image" Target="../media/7c42be4e05b64d2983aa63d31e2c1ec1.png"/><Relationship Id="rId4" Type="http://schemas.openxmlformats.org/officeDocument/2006/relationships/image" Target="../media/67c16fd29c834d87a6b81b8e32d15140.png"/><Relationship Id="rId5" Type="http://schemas.openxmlformats.org/officeDocument/2006/relationships/image" Target="../media/11161ff9aef5492187892b8bce391f39.png"/><Relationship Id="rId6" Type="http://schemas.openxmlformats.org/officeDocument/2006/relationships/image" Target="../media/34953471bf26491287a51257d852be90.png"/><Relationship Id="rId7" Type="http://schemas.openxmlformats.org/officeDocument/2006/relationships/image" Target="../media/00492af0104245ee98af1e557d813087.png"/><Relationship Id="rId8" Type="http://schemas.openxmlformats.org/officeDocument/2006/relationships/image" Target="../media/e0fac14152a844b99490b6c7f26d992d.png"/></Relationships>
</file>

<file path=ppt/slides/_rels/slide26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7ecd60dd59b74c82913424e2c56941a1.png"/><Relationship Id="rId3" Type="http://schemas.openxmlformats.org/officeDocument/2006/relationships/image" Target="../media/739ebda123ef4a309c7dab731dbc285a.png"/><Relationship Id="rId4" Type="http://schemas.openxmlformats.org/officeDocument/2006/relationships/image" Target="../media/f2624870618e4a4884ecacbfe36301f5.png"/><Relationship Id="rId5" Type="http://schemas.openxmlformats.org/officeDocument/2006/relationships/image" Target="../media/96caa54856764ae7b3fb9f6784ab204d.png"/><Relationship Id="rId6" Type="http://schemas.openxmlformats.org/officeDocument/2006/relationships/image" Target="../media/4f601e8be4294349b2980df96d348cbe.png"/><Relationship Id="rId7" Type="http://schemas.openxmlformats.org/officeDocument/2006/relationships/image" Target="../media/3f7f7b5b408f4fb886dc7a52ca28b385.png"/><Relationship Id="rId8" Type="http://schemas.openxmlformats.org/officeDocument/2006/relationships/image" Target="../media/6b61a4f3d4864b8783cd58c124276790.png"/><Relationship Id="rId9" Type="http://schemas.openxmlformats.org/officeDocument/2006/relationships/image" Target="../media/a2a1ed6882d04b8d8598d77fffd10ddf.png"/><Relationship Id="rId10" Type="http://schemas.openxmlformats.org/officeDocument/2006/relationships/image" Target="../media/3fdb1ec81d594e63ab194399ea8fdbfb.png"/><Relationship Id="rId11" Type="http://schemas.openxmlformats.org/officeDocument/2006/relationships/image" Target="../media/95f7a61e4b3440da88823297f14ef46c.png"/><Relationship Id="rId12" Type="http://schemas.openxmlformats.org/officeDocument/2006/relationships/image" Target="../media/ff2cdb3db73d490bb2789f416ece47a1.png"/><Relationship Id="rId13" Type="http://schemas.openxmlformats.org/officeDocument/2006/relationships/image" Target="../media/d9cf155761624e5e9496add09ec1bb3e.png"/><Relationship Id="rId14" Type="http://schemas.openxmlformats.org/officeDocument/2006/relationships/image" Target="../media/8b0ebfb29057458ab3356b7c8f3e71dd.png"/></Relationships>
</file>

<file path=ppt/slides/_rels/slide27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e8d9230f31e045cc820e605da5e59be9.png"/><Relationship Id="rId3" Type="http://schemas.openxmlformats.org/officeDocument/2006/relationships/image" Target="../media/18f14ffacaa64af7bced42bd1e9f78e7.png"/><Relationship Id="rId4" Type="http://schemas.openxmlformats.org/officeDocument/2006/relationships/image" Target="../media/4ecd2aaf447c40dfa1b48b39bfc225a4.png"/><Relationship Id="rId5" Type="http://schemas.openxmlformats.org/officeDocument/2006/relationships/image" Target="../media/0a913a347f624e689b46f3f69d215aa9.png"/><Relationship Id="rId6" Type="http://schemas.openxmlformats.org/officeDocument/2006/relationships/image" Target="../media/ff2652ad7c854093b90986645315d51b.png"/><Relationship Id="rId7" Type="http://schemas.openxmlformats.org/officeDocument/2006/relationships/image" Target="../media/eb79cfbaaa174f2bbb567980f37f6e75.png"/><Relationship Id="rId8" Type="http://schemas.openxmlformats.org/officeDocument/2006/relationships/image" Target="../media/e8f2571e9e514b48810ddc3403f7a17f.png"/><Relationship Id="rId9" Type="http://schemas.openxmlformats.org/officeDocument/2006/relationships/image" Target="../media/9d53e2b8091b4f0286ec6fba75a77c24.png"/><Relationship Id="rId10" Type="http://schemas.openxmlformats.org/officeDocument/2006/relationships/image" Target="../media/d9ea48488ade4454943cc956cc589ca4.png"/></Relationships>
</file>

<file path=ppt/slides/_rels/slide28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015ed9f6dcdd4ca7b6bdf129f44ec7aa.png"/><Relationship Id="rId3" Type="http://schemas.openxmlformats.org/officeDocument/2006/relationships/image" Target="../media/42217c9ed2b045b68e2910e04e29dee2.png"/><Relationship Id="rId4" Type="http://schemas.openxmlformats.org/officeDocument/2006/relationships/image" Target="../media/94c140616ed64e6bab9dfd44d37bf56b.png"/><Relationship Id="rId5" Type="http://schemas.openxmlformats.org/officeDocument/2006/relationships/image" Target="../media/cbf9c5d841e448a6b163ed429417f155.png"/><Relationship Id="rId6" Type="http://schemas.openxmlformats.org/officeDocument/2006/relationships/image" Target="../media/2ee208f2e450453ab48315a66e6b11a4.png"/><Relationship Id="rId7" Type="http://schemas.openxmlformats.org/officeDocument/2006/relationships/image" Target="../media/66a46fdf65de467dbe6eca81252fdd17.png"/><Relationship Id="rId8" Type="http://schemas.openxmlformats.org/officeDocument/2006/relationships/image" Target="../media/fb0d2cbe198f40de9492eaf6ebaf5818.png"/><Relationship Id="rId9" Type="http://schemas.openxmlformats.org/officeDocument/2006/relationships/image" Target="../media/9a16994fca404035a4591c2336257188.png"/><Relationship Id="rId10" Type="http://schemas.openxmlformats.org/officeDocument/2006/relationships/image" Target="../media/6ac510e42db3454ab10adfedaaf0ddf7.png"/></Relationships>
</file>

<file path=ppt/slides/_rels/slide29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90f7fe18f93a4906bed673beb8a60233.png"/><Relationship Id="rId3" Type="http://schemas.openxmlformats.org/officeDocument/2006/relationships/image" Target="../media/520ac1cb096343c291dd2dffdb54c495.png"/><Relationship Id="rId4" Type="http://schemas.openxmlformats.org/officeDocument/2006/relationships/image" Target="../media/0c484115bb93497db5e4c0312cbafe24.png"/><Relationship Id="rId5" Type="http://schemas.openxmlformats.org/officeDocument/2006/relationships/image" Target="../media/36bc67ffcbac413fa97d84e55abb90f9.png"/><Relationship Id="rId6" Type="http://schemas.openxmlformats.org/officeDocument/2006/relationships/image" Target="../media/d4c8b5e2076d4c399c03593db42e8113.png"/><Relationship Id="rId7" Type="http://schemas.openxmlformats.org/officeDocument/2006/relationships/image" Target="../media/51040be3c8c24b5ab3519d591fac0a3b.png"/><Relationship Id="rId8" Type="http://schemas.openxmlformats.org/officeDocument/2006/relationships/image" Target="../media/720f2990da6841c59e185a34f90fed0f.png"/><Relationship Id="rId9" Type="http://schemas.openxmlformats.org/officeDocument/2006/relationships/image" Target="../media/dbbaf630c85c49a5adf53b6075df56b1.png"/></Relationships>
</file>

<file path=ppt/slides/_rels/slide3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305a8ce930e1405ca1fb09ef29e8d255.png"/><Relationship Id="rId3" Type="http://schemas.openxmlformats.org/officeDocument/2006/relationships/image" Target="../media/d271f6f418b843629fcc3acbc1509227.png"/><Relationship Id="rId4" Type="http://schemas.openxmlformats.org/officeDocument/2006/relationships/image" Target="../media/8a762542c2584c2c89a22baa48044474.png"/><Relationship Id="rId5" Type="http://schemas.openxmlformats.org/officeDocument/2006/relationships/image" Target="../media/68e5de330f954b089128cfc80854ded8.png"/><Relationship Id="rId6" Type="http://schemas.openxmlformats.org/officeDocument/2006/relationships/image" Target="../media/09913e45d2334400a181ea4a8f7c36c9.png"/><Relationship Id="rId7" Type="http://schemas.openxmlformats.org/officeDocument/2006/relationships/image" Target="../media/648bca5611fe4a22b3af158456e1306d.png"/><Relationship Id="rId8" Type="http://schemas.openxmlformats.org/officeDocument/2006/relationships/image" Target="../media/6e31561b030940daa41cb3cc29b772cf.png"/></Relationships>
</file>

<file path=ppt/slides/_rels/slide30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bcf9841a33fa4f898bc0710ecfa74ce0.png"/><Relationship Id="rId3" Type="http://schemas.openxmlformats.org/officeDocument/2006/relationships/image" Target="../media/2822cc20870e447ebeb21dd6d0c03cfd.png"/><Relationship Id="rId4" Type="http://schemas.openxmlformats.org/officeDocument/2006/relationships/image" Target="../media/4abf38597328432da8390f59056d6434.png"/><Relationship Id="rId5" Type="http://schemas.openxmlformats.org/officeDocument/2006/relationships/image" Target="../media/4d62d9df2b454fbd9e72fb9bc69a0a7f.png"/><Relationship Id="rId6" Type="http://schemas.openxmlformats.org/officeDocument/2006/relationships/image" Target="../media/531491c45f494e51833bc07f48f1ed3a.png"/></Relationships>
</file>

<file path=ppt/slides/_rels/slide4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7b5153b6d85945539ae705bfd22e9406.png"/><Relationship Id="rId3" Type="http://schemas.openxmlformats.org/officeDocument/2006/relationships/image" Target="../media/5a177dd370124341a27a5a65ec600f2b.png"/><Relationship Id="rId4" Type="http://schemas.openxmlformats.org/officeDocument/2006/relationships/image" Target="../media/7f9d4656376a45cea95bdf5ec6522f40.png"/><Relationship Id="rId5" Type="http://schemas.openxmlformats.org/officeDocument/2006/relationships/image" Target="../media/718e30bce5244e87aeec83bcf5ec773f.png"/><Relationship Id="rId6" Type="http://schemas.openxmlformats.org/officeDocument/2006/relationships/image" Target="../media/ff71709a88b0468282391c78212aae7f.png"/><Relationship Id="rId7" Type="http://schemas.openxmlformats.org/officeDocument/2006/relationships/image" Target="../media/ae51422d31214e63865d4962651e4302.png"/><Relationship Id="rId8" Type="http://schemas.openxmlformats.org/officeDocument/2006/relationships/image" Target="../media/82857a74f97341c38a0081e799b99446.png"/></Relationships>
</file>

<file path=ppt/slides/_rels/slide5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e3b1dfc2504d4763adddaf527fa157b4.png"/><Relationship Id="rId3" Type="http://schemas.openxmlformats.org/officeDocument/2006/relationships/image" Target="../media/0ec490b082be449cbc4cb42d9fab24e1.png"/><Relationship Id="rId4" Type="http://schemas.openxmlformats.org/officeDocument/2006/relationships/image" Target="../media/08d98d86af8446e0bed2e24669b0b879.png"/><Relationship Id="rId5" Type="http://schemas.openxmlformats.org/officeDocument/2006/relationships/image" Target="../media/ea4778bb1b724db086921a4b2b7c0099.png"/><Relationship Id="rId6" Type="http://schemas.openxmlformats.org/officeDocument/2006/relationships/image" Target="../media/ed2f70271978465e93ee153eed7d84fd.png"/><Relationship Id="rId7" Type="http://schemas.openxmlformats.org/officeDocument/2006/relationships/image" Target="../media/4c267e1d936d47f6b5468a1909d009f5.png"/><Relationship Id="rId8" Type="http://schemas.openxmlformats.org/officeDocument/2006/relationships/image" Target="../media/0efae20cc9eb41c0815de8cf684f8984.png"/><Relationship Id="rId9" Type="http://schemas.openxmlformats.org/officeDocument/2006/relationships/image" Target="../media/7dc43683d6a9481a95ac331de5621ba8.png"/><Relationship Id="rId10" Type="http://schemas.openxmlformats.org/officeDocument/2006/relationships/image" Target="../media/36d1c293250a406fa0a7c8ed09aef38b.png"/><Relationship Id="rId11" Type="http://schemas.openxmlformats.org/officeDocument/2006/relationships/image" Target="../media/b137f9d2afac46a2817a1838b070cd55.png"/><Relationship Id="rId12" Type="http://schemas.openxmlformats.org/officeDocument/2006/relationships/image" Target="../media/fdd9a3ba0ba54284a0ff581bd8ad0e48.png"/><Relationship Id="rId13" Type="http://schemas.openxmlformats.org/officeDocument/2006/relationships/image" Target="../media/bea1f248795442448fab3c753f5c7614.png"/><Relationship Id="rId14" Type="http://schemas.openxmlformats.org/officeDocument/2006/relationships/image" Target="../media/e8a3cd91811e42dead320a63077aa4a0.png"/><Relationship Id="rId15" Type="http://schemas.openxmlformats.org/officeDocument/2006/relationships/image" Target="../media/5c7114c85462466db386c85c98607786.png"/><Relationship Id="rId16" Type="http://schemas.openxmlformats.org/officeDocument/2006/relationships/image" Target="../media/b2c2dcd2a80446a5a8b5df4a99bc4f63.png"/></Relationships>
</file>

<file path=ppt/slides/_rels/slide6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d5b21bba9d694ea1ab641d27e58fde59.png"/><Relationship Id="rId3" Type="http://schemas.openxmlformats.org/officeDocument/2006/relationships/image" Target="../media/fa9bbf01f1ee429e825233ed2ad34e19.png"/><Relationship Id="rId4" Type="http://schemas.openxmlformats.org/officeDocument/2006/relationships/image" Target="../media/b7464089ae1242edbe23c9d5a3227e64.png"/><Relationship Id="rId5" Type="http://schemas.openxmlformats.org/officeDocument/2006/relationships/image" Target="../media/03479b9f4e1d42a7852dd63c21f3b43f.png"/><Relationship Id="rId6" Type="http://schemas.openxmlformats.org/officeDocument/2006/relationships/image" Target="../media/46c498c75a0a42aea327eddbdb39d3e4.png"/><Relationship Id="rId7" Type="http://schemas.openxmlformats.org/officeDocument/2006/relationships/image" Target="../media/1752c3e02ba649eb9590c67e52c28ab0.png"/><Relationship Id="rId8" Type="http://schemas.openxmlformats.org/officeDocument/2006/relationships/image" Target="../media/f9ff1ece428949dca8d0e5f18593c9a7.png"/><Relationship Id="rId9" Type="http://schemas.openxmlformats.org/officeDocument/2006/relationships/image" Target="../media/adb147a5d0064928997a6aca32c4800b.png"/><Relationship Id="rId10" Type="http://schemas.openxmlformats.org/officeDocument/2006/relationships/image" Target="../media/c44469d2220646ee9cccd2f1e7712612.png"/><Relationship Id="rId11" Type="http://schemas.openxmlformats.org/officeDocument/2006/relationships/image" Target="../media/ca3c76c0c5bb410b9cbee037563c3ea8.png"/><Relationship Id="rId12" Type="http://schemas.openxmlformats.org/officeDocument/2006/relationships/image" Target="../media/53bc016bfe414108916b7b634bc64ac4.png"/><Relationship Id="rId13" Type="http://schemas.openxmlformats.org/officeDocument/2006/relationships/image" Target="../media/b3cd93d3a96c4280a8003eab2b312b19.png"/><Relationship Id="rId14" Type="http://schemas.openxmlformats.org/officeDocument/2006/relationships/image" Target="../media/dc972f1d239a4fc4a58ba69decda6228.png"/></Relationships>
</file>

<file path=ppt/slides/_rels/slide7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588160c39ac946a199bca8ab4afac0e3.png"/><Relationship Id="rId3" Type="http://schemas.openxmlformats.org/officeDocument/2006/relationships/image" Target="../media/465d4b3cd1aa4af399a44c09f9cac0ac.png"/><Relationship Id="rId4" Type="http://schemas.openxmlformats.org/officeDocument/2006/relationships/image" Target="../media/4f696ef94a1f4093a8d7905495cba1c3.png"/><Relationship Id="rId5" Type="http://schemas.openxmlformats.org/officeDocument/2006/relationships/image" Target="../media/23eff2c9e1a74550a3645326a462355c.png"/><Relationship Id="rId6" Type="http://schemas.openxmlformats.org/officeDocument/2006/relationships/image" Target="../media/ddd22976d6104615b20929cb127fc9f1.png"/><Relationship Id="rId7" Type="http://schemas.openxmlformats.org/officeDocument/2006/relationships/image" Target="../media/91dfeef079ea424f80836a0d6af528e8.png"/><Relationship Id="rId8" Type="http://schemas.openxmlformats.org/officeDocument/2006/relationships/image" Target="../media/4ad82cf7ce274ba1828716c8f6d3da61.png"/><Relationship Id="rId9" Type="http://schemas.openxmlformats.org/officeDocument/2006/relationships/image" Target="../media/b68ee9da935a4ca0a2cf84e7b9486b19.png"/><Relationship Id="rId10" Type="http://schemas.openxmlformats.org/officeDocument/2006/relationships/image" Target="../media/b73d79ab2bc2493bbeb20cd033921055.png"/><Relationship Id="rId11" Type="http://schemas.openxmlformats.org/officeDocument/2006/relationships/image" Target="../media/25b6fa89f12a401882e468570fb63d52.png"/><Relationship Id="rId12" Type="http://schemas.openxmlformats.org/officeDocument/2006/relationships/image" Target="../media/45344076f74041bdb8e8f80b68461268.png"/><Relationship Id="rId13" Type="http://schemas.openxmlformats.org/officeDocument/2006/relationships/image" Target="../media/5cc264daf832412e90c8959bae5bae91.png"/><Relationship Id="rId14" Type="http://schemas.openxmlformats.org/officeDocument/2006/relationships/image" Target="../media/d84e877f82544e71bcc95ebdbc8a30c5.png"/><Relationship Id="rId15" Type="http://schemas.openxmlformats.org/officeDocument/2006/relationships/image" Target="../media/3a17cabca3b7499f823966f8c7e41c29.png"/><Relationship Id="rId16" Type="http://schemas.openxmlformats.org/officeDocument/2006/relationships/image" Target="../media/df3f167893fa46828dfcce8e9156c3b4.png"/><Relationship Id="rId17" Type="http://schemas.openxmlformats.org/officeDocument/2006/relationships/image" Target="../media/6a039cb43c1a410e8059ea1db4d407ef.png"/></Relationships>
</file>

<file path=ppt/slides/_rels/slide8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4c76212a835143eba4c1b3e98e9e66e8.png"/><Relationship Id="rId3" Type="http://schemas.openxmlformats.org/officeDocument/2006/relationships/image" Target="../media/2cdfc57e3fa645119947dd50f0a36d01.png"/><Relationship Id="rId4" Type="http://schemas.openxmlformats.org/officeDocument/2006/relationships/image" Target="../media/ad36ff98c4fb4acdabc0d491cc1ffd26.png"/><Relationship Id="rId5" Type="http://schemas.openxmlformats.org/officeDocument/2006/relationships/image" Target="../media/56280737cc1c40feaa8df694d35916ea.png"/><Relationship Id="rId6" Type="http://schemas.openxmlformats.org/officeDocument/2006/relationships/image" Target="../media/2fd87676b926453586664da772af7afb.png"/><Relationship Id="rId7" Type="http://schemas.openxmlformats.org/officeDocument/2006/relationships/image" Target="../media/6d025bf4cc5943dc93c0e91ba24db222.png"/><Relationship Id="rId8" Type="http://schemas.openxmlformats.org/officeDocument/2006/relationships/image" Target="../media/9c7d26c50b21409481ae3dfd9623ed6e.png"/><Relationship Id="rId9" Type="http://schemas.openxmlformats.org/officeDocument/2006/relationships/image" Target="../media/c665f3c84a804b1181e2c6686bea3e38.png"/><Relationship Id="rId10" Type="http://schemas.openxmlformats.org/officeDocument/2006/relationships/image" Target="../media/343f960b0cf647759f25a035f9299408.png"/><Relationship Id="rId11" Type="http://schemas.openxmlformats.org/officeDocument/2006/relationships/image" Target="../media/478f428674374dbba1010f95b99f30bc.png"/><Relationship Id="rId12" Type="http://schemas.openxmlformats.org/officeDocument/2006/relationships/image" Target="../media/3eca84594c8e49e0828759d9d7513bd3.png"/><Relationship Id="rId13" Type="http://schemas.openxmlformats.org/officeDocument/2006/relationships/image" Target="../media/f0a3a6356c8a4861ad978a9a0db08a5f.png"/><Relationship Id="rId14" Type="http://schemas.openxmlformats.org/officeDocument/2006/relationships/image" Target="../media/b174e92270ec443488c2e202a52cc90d.png"/><Relationship Id="rId15" Type="http://schemas.openxmlformats.org/officeDocument/2006/relationships/image" Target="../media/8e03e5f7f5b742a681df62a8f18a6a5e.png"/><Relationship Id="rId16" Type="http://schemas.openxmlformats.org/officeDocument/2006/relationships/image" Target="../media/61e64d258d834b68a6428e17abd2f459.png"/><Relationship Id="rId17" Type="http://schemas.openxmlformats.org/officeDocument/2006/relationships/image" Target="../media/87de958831a7499aa7e2bc760e73e875.png"/><Relationship Id="rId18" Type="http://schemas.openxmlformats.org/officeDocument/2006/relationships/image" Target="../media/a645e4ca5ca34532a021a2f2bf19c9ca.png"/></Relationships>
</file>

<file path=ppt/slides/_rels/slide9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6ab757f9113341af9005a9b92c80d9ce.png"/><Relationship Id="rId3" Type="http://schemas.openxmlformats.org/officeDocument/2006/relationships/image" Target="../media/2e65025b48314e109db85bd45d9f22bb.png"/><Relationship Id="rId4" Type="http://schemas.openxmlformats.org/officeDocument/2006/relationships/image" Target="../media/d932d192257444c582f5bfe22395d5b9.png"/><Relationship Id="rId5" Type="http://schemas.openxmlformats.org/officeDocument/2006/relationships/image" Target="../media/3ef199fa8f184e599afdcbe29d266ee2.png"/><Relationship Id="rId6" Type="http://schemas.openxmlformats.org/officeDocument/2006/relationships/image" Target="../media/a4c439d541d54c8090d18fa0fae85fcc.png"/><Relationship Id="rId7" Type="http://schemas.openxmlformats.org/officeDocument/2006/relationships/image" Target="../media/af94e04724a143f991d430f3991b548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" descr="Picture"/>
          <p:cNvPicPr>
            <a:picLocks noChangeAspect="1"/>
          </p:cNvPicPr>
          <p:nvPr/>
        </p:nvPicPr>
        <p:blipFill>
          <a:blip r:embed="rId2" cstate="print">
            <a:alphaModFix amt="100000"/>
          </a:blip>
          <a:stretch>
            <a:fillRect/>
          </a:stretch>
        </p:blipFill>
        <p:spPr>
          <a:xfrm rot="0" flipV="0" flipH="0">
            <a:off x="-3820319" y="10394727"/>
            <a:ext cx="8099786" cy="8099786"/>
          </a:xfrm>
          <a:prstGeom prst="rect">
            <a:avLst/>
          </a:prstGeom>
        </p:spPr>
      </p:pic>
      <p:pic>
        <p:nvPicPr>
          <p:cNvPr id="469" name="Picture" descr="Picture"/>
          <p:cNvPicPr>
            <a:picLocks noChangeAspect="1"/>
          </p:cNvPicPr>
          <p:nvPr/>
        </p:nvPicPr>
        <p:blipFill>
          <a:blip r:embed="rId3" cstate="print">
            <a:alphaModFix amt="100000"/>
          </a:blip>
          <a:stretch>
            <a:fillRect/>
          </a:stretch>
        </p:blipFill>
        <p:spPr>
          <a:xfrm rot="0" flipV="0" flipH="0">
            <a:off x="13718614" y="4375899"/>
            <a:ext cx="14790124" cy="14790124"/>
          </a:xfrm>
          <a:prstGeom prst="rect">
            <a:avLst/>
          </a:prstGeom>
        </p:spPr>
      </p:pic>
      <p:pic>
        <p:nvPicPr>
          <p:cNvPr id="939" name="Picture" descr="Picture"/>
          <p:cNvPicPr>
            <a:picLocks noChangeAspect="1"/>
          </p:cNvPicPr>
          <p:nvPr/>
        </p:nvPicPr>
        <p:blipFill>
          <a:blip r:embed="rId4" cstate="print">
            <a:alphaModFix amt="100000"/>
          </a:blip>
          <a:stretch>
            <a:fillRect/>
          </a:stretch>
        </p:blipFill>
        <p:spPr>
          <a:xfrm rot="0" flipV="0" flipH="0">
            <a:off x="21700339" y="2108986"/>
            <a:ext cx="3633616" cy="3633616"/>
          </a:xfrm>
          <a:prstGeom prst="rect">
            <a:avLst/>
          </a:prstGeom>
        </p:spPr>
      </p:pic>
      <p:pic>
        <p:nvPicPr>
          <p:cNvPr id="1407" name="Picture" descr="Picture"/>
          <p:cNvPicPr>
            <a:picLocks noChangeAspect="1"/>
          </p:cNvPicPr>
          <p:nvPr/>
        </p:nvPicPr>
        <p:blipFill>
          <a:blip r:embed="rId5" cstate="print">
            <a:alphaModFix amt="100000"/>
          </a:blip>
          <a:stretch>
            <a:fillRect/>
          </a:stretch>
        </p:blipFill>
        <p:spPr>
          <a:xfrm rot="0" flipV="0" flipH="0">
            <a:off x="3551523" y="-2439993"/>
            <a:ext cx="4038544" cy="4038544"/>
          </a:xfrm>
          <a:prstGeom prst="rect">
            <a:avLst/>
          </a:prstGeom>
        </p:spPr>
      </p:pic>
      <p:sp>
        <p:nvSpPr>
          <p:cNvPr id="1876" name="文本"/>
          <p:cNvSpPr>
            <a:spLocks noGrp="1"/>
          </p:cNvSpPr>
          <p:nvPr>
            <p:ph type="ctrTitle"/>
          </p:nvPr>
        </p:nvSpPr>
        <p:spPr>
          <a:xfrm rot="0" flipV="0" flipH="0">
            <a:off x="2371180" y="4376382"/>
            <a:ext cx="9965647" cy="1617979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algn="l">
              <a:lnSpc>
                <a:spcPts val="10613"/>
              </a:lnSpc>
            </a:pPr>
            <a:r>
              <a:rPr lang="zh-CN" altLang="en-US" sz="9648" b="0" i="0" u="none" spc="0" dirty="0">
                <a:solidFill>
                  <a:srgbClr val="242424">
                    <a:alpha val="100000"/>
                  </a:srgbClr>
                </a:solidFill>
                <a:latin typeface="Alibaba PuHuiTi Regular" charset="-122"/>
                <a:ea typeface="Alibaba PuHuiTi Regular" charset="-122"/>
                <a:cs typeface="Alibaba PuHuiTi Regular" charset="-122"/>
              </a:rPr>
              <a:t>年终工作总结</a:t>
            </a:r>
            <a:endParaRPr kumimoji="1" lang="zh-CN" altLang="en-US" sz="2000" dirty="0">
              <a:solidFill>
                <a:srgbClr val="000000"/>
              </a:solidFill>
            </a:endParaRPr>
          </a:p>
        </p:txBody>
      </p:sp>
      <p:sp>
        <p:nvSpPr>
          <p:cNvPr id="2910" name="文本"/>
          <p:cNvSpPr>
            <a:spLocks noGrp="1"/>
          </p:cNvSpPr>
          <p:nvPr>
            <p:ph type="ctrTitle"/>
          </p:nvPr>
        </p:nvSpPr>
        <p:spPr>
          <a:xfrm rot="0" flipV="0" flipH="0">
            <a:off x="2371178" y="6125059"/>
            <a:ext cx="8453172" cy="463549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algn="l">
              <a:lnSpc>
                <a:spcPts val="3593"/>
              </a:lnSpc>
            </a:pPr>
            <a:r>
              <a:rPr lang="zh-CN" altLang="en-US" sz="3267" b="0" i="0" u="none" spc="0" dirty="0">
                <a:solidFill>
                  <a:srgbClr val="242424">
                    <a:alpha val="100000"/>
                  </a:srgbClr>
                </a:solidFill>
                <a:latin typeface="Maven Pro Bold" charset="-122"/>
                <a:ea typeface="Maven Pro Bold" charset="-122"/>
                <a:cs typeface="Maven Pro Bold" charset="-122"/>
              </a:rPr>
              <a:t>General template for year-end work summary</a:t>
            </a:r>
            <a:endParaRPr kumimoji="1" lang="zh-CN" altLang="en-US" sz="2000" dirty="0">
              <a:solidFill>
                <a:srgbClr val="000000"/>
              </a:solidFill>
            </a:endParaRPr>
          </a:p>
        </p:txBody>
      </p:sp>
      <p:sp>
        <p:nvSpPr>
          <p:cNvPr id="3951" name="文本"/>
          <p:cNvSpPr>
            <a:spLocks noGrp="1"/>
          </p:cNvSpPr>
          <p:nvPr>
            <p:ph type="ctrTitle"/>
          </p:nvPr>
        </p:nvSpPr>
        <p:spPr>
          <a:xfrm rot="0" flipV="0" flipH="0">
            <a:off x="2371178" y="7030207"/>
            <a:ext cx="10048008" cy="1030259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algn="l">
              <a:lnSpc>
                <a:spcPts val="2814"/>
              </a:lnSpc>
            </a:pPr>
            <a:r>
              <a:rPr lang="zh-CN" altLang="en-US" sz="2000" b="0" i="0" u="none" spc="0" dirty="0">
                <a:solidFill>
                  <a:srgbClr val="242424">
                    <a:alpha val="100000"/>
                  </a:srgbClr>
                </a:solidFill>
                <a:latin typeface="Maven Pro Bold" charset="-122"/>
                <a:ea typeface="Maven Pro Bold" charset="-122"/>
                <a:cs typeface="Maven Pro Bold" charset="-122"/>
              </a:rPr>
              <a:t>There are many variations of passages of Lorem Ipsum available, but the majority Lorem Ipsum,There are many variations ofut the majority have sufferedf Lorem Ipsum,,There are many variations of pass</a:t>
            </a:r>
            <a:endParaRPr kumimoji="1" lang="zh-CN" altLang="en-US" sz="2000" dirty="0">
              <a:solidFill>
                <a:srgbClr val="000000"/>
              </a:solidFill>
            </a:endParaRPr>
          </a:p>
        </p:txBody>
      </p:sp>
      <p:pic>
        <p:nvPicPr>
          <p:cNvPr id="5150" name="Picture" descr="Picture"/>
          <p:cNvPicPr>
            <a:picLocks noChangeAspect="1"/>
          </p:cNvPicPr>
          <p:nvPr/>
        </p:nvPicPr>
        <p:blipFill>
          <a:blip r:embed="rId6" cstate="print">
            <a:alphaModFix amt="100000"/>
          </a:blip>
          <a:stretch>
            <a:fillRect/>
          </a:stretch>
        </p:blipFill>
        <p:spPr>
          <a:xfrm rot="0" flipV="0" flipH="0">
            <a:off x="2371178" y="8618790"/>
            <a:ext cx="2360688" cy="802220"/>
          </a:xfrm>
          <a:prstGeom prst="rect">
            <a:avLst/>
          </a:prstGeom>
        </p:spPr>
      </p:pic>
      <p:sp>
        <p:nvSpPr>
          <p:cNvPr id="5617" name="文本"/>
          <p:cNvSpPr>
            <a:spLocks noGrp="1"/>
          </p:cNvSpPr>
          <p:nvPr>
            <p:ph type="ctrTitle"/>
          </p:nvPr>
        </p:nvSpPr>
        <p:spPr>
          <a:xfrm rot="0" flipV="0" flipH="0">
            <a:off x="2823581" y="8685267"/>
            <a:ext cx="1455886" cy="702309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algn="ctr">
              <a:lnSpc>
                <a:spcPts val="4604"/>
              </a:lnSpc>
            </a:pPr>
            <a:r>
              <a:rPr lang="zh-CN" altLang="en-US" sz="4186" b="0" i="0" u="none" spc="0" dirty="0">
                <a:solidFill>
                  <a:srgbClr val="FFFFFF">
                    <a:alpha val="100000"/>
                  </a:srgbClr>
                </a:solidFill>
                <a:latin typeface="Alibaba PuHuiTi Regular" charset="-122"/>
                <a:ea typeface="Alibaba PuHuiTi Regular" charset="-122"/>
                <a:cs typeface="Alibaba PuHuiTi Regular" charset="-122"/>
              </a:rPr>
              <a:t>201X</a:t>
            </a:r>
            <a:endParaRPr kumimoji="1" lang="zh-CN" altLang="en-US" sz="20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" descr="Picture"/>
          <p:cNvPicPr>
            <a:picLocks noChangeAspect="1"/>
          </p:cNvPicPr>
          <p:nvPr/>
        </p:nvPicPr>
        <p:blipFill>
          <a:blip r:embed="rId2" cstate="print">
            <a:alphaModFix amt="100000"/>
          </a:blip>
          <a:stretch>
            <a:fillRect/>
          </a:stretch>
        </p:blipFill>
        <p:spPr>
          <a:xfrm rot="0" flipV="0" flipH="0">
            <a:off x="-234594" y="-165595"/>
            <a:ext cx="25079180" cy="14096915"/>
          </a:xfrm>
          <a:prstGeom prst="rect">
            <a:avLst/>
          </a:prstGeom>
        </p:spPr>
      </p:pic>
      <p:pic>
        <p:nvPicPr>
          <p:cNvPr id="469" name="Picture" descr="Picture"/>
          <p:cNvPicPr>
            <a:picLocks noChangeAspect="1"/>
          </p:cNvPicPr>
          <p:nvPr/>
        </p:nvPicPr>
        <p:blipFill>
          <a:blip r:embed="rId3" cstate="print">
            <a:alphaModFix amt="100000"/>
          </a:blip>
          <a:stretch>
            <a:fillRect/>
          </a:stretch>
        </p:blipFill>
        <p:spPr>
          <a:xfrm rot="0" flipV="0" flipH="0">
            <a:off x="3908064" y="-2220761"/>
            <a:ext cx="824238" cy="17742018"/>
          </a:xfrm>
          <a:prstGeom prst="rect">
            <a:avLst/>
          </a:prstGeom>
        </p:spPr>
      </p:pic>
      <p:pic>
        <p:nvPicPr>
          <p:cNvPr id="937" name="Picture" descr="Picture"/>
          <p:cNvPicPr>
            <a:picLocks noChangeAspect="1"/>
          </p:cNvPicPr>
          <p:nvPr/>
        </p:nvPicPr>
        <p:blipFill>
          <a:blip r:embed="rId4" cstate="print">
            <a:alphaModFix amt="100000"/>
          </a:blip>
          <a:stretch>
            <a:fillRect/>
          </a:stretch>
        </p:blipFill>
        <p:spPr>
          <a:xfrm rot="0" flipV="0" flipH="0">
            <a:off x="4678590" y="-2220761"/>
            <a:ext cx="824238" cy="17742018"/>
          </a:xfrm>
          <a:prstGeom prst="rect">
            <a:avLst/>
          </a:prstGeom>
        </p:spPr>
      </p:pic>
      <p:pic>
        <p:nvPicPr>
          <p:cNvPr id="1405" name="Picture" descr="Picture"/>
          <p:cNvPicPr>
            <a:picLocks noChangeAspect="1"/>
          </p:cNvPicPr>
          <p:nvPr/>
        </p:nvPicPr>
        <p:blipFill>
          <a:blip r:embed="rId5" cstate="print">
            <a:alphaModFix amt="100000"/>
          </a:blip>
          <a:stretch>
            <a:fillRect/>
          </a:stretch>
        </p:blipFill>
        <p:spPr>
          <a:xfrm rot="0" flipV="0" flipH="0">
            <a:off x="5502831" y="-2220761"/>
            <a:ext cx="824238" cy="17742018"/>
          </a:xfrm>
          <a:prstGeom prst="rect">
            <a:avLst/>
          </a:prstGeom>
        </p:spPr>
      </p:pic>
      <p:pic>
        <p:nvPicPr>
          <p:cNvPr id="1874" name="Picture" descr="Picture"/>
          <p:cNvPicPr>
            <a:picLocks noChangeAspect="1"/>
          </p:cNvPicPr>
          <p:nvPr/>
        </p:nvPicPr>
        <p:blipFill>
          <a:blip r:embed="rId6" cstate="print">
            <a:alphaModFix amt="100000"/>
          </a:blip>
          <a:stretch>
            <a:fillRect/>
          </a:stretch>
        </p:blipFill>
        <p:spPr>
          <a:xfrm rot="0" flipV="0" flipH="0">
            <a:off x="6326795" y="-2220761"/>
            <a:ext cx="824238" cy="17742018"/>
          </a:xfrm>
          <a:prstGeom prst="rect">
            <a:avLst/>
          </a:prstGeom>
        </p:spPr>
      </p:pic>
      <p:pic>
        <p:nvPicPr>
          <p:cNvPr id="2343" name="Picture" descr="Picture"/>
          <p:cNvPicPr>
            <a:picLocks noChangeAspect="1"/>
          </p:cNvPicPr>
          <p:nvPr/>
        </p:nvPicPr>
        <p:blipFill>
          <a:blip r:embed="rId7" cstate="print">
            <a:alphaModFix amt="100000"/>
          </a:blip>
          <a:stretch>
            <a:fillRect/>
          </a:stretch>
        </p:blipFill>
        <p:spPr>
          <a:xfrm rot="0" flipV="0" flipH="0">
            <a:off x="2824531" y="4197424"/>
            <a:ext cx="5356597" cy="5356597"/>
          </a:xfrm>
          <a:prstGeom prst="rect">
            <a:avLst/>
          </a:prstGeom>
        </p:spPr>
      </p:pic>
      <p:pic>
        <p:nvPicPr>
          <p:cNvPr id="2811" name="Picture" descr="Picture"/>
          <p:cNvPicPr>
            <a:picLocks noChangeAspect="1"/>
          </p:cNvPicPr>
          <p:nvPr/>
        </p:nvPicPr>
        <p:blipFill>
          <a:blip r:embed="rId8" cstate="print">
            <a:alphaModFix amt="100000"/>
          </a:blip>
          <a:stretch>
            <a:fillRect/>
          </a:stretch>
        </p:blipFill>
        <p:spPr>
          <a:xfrm rot="0" flipV="0" flipH="0">
            <a:off x="4854617" y="5148678"/>
            <a:ext cx="1296433" cy="118507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" descr="Picture"/>
          <p:cNvPicPr>
            <a:picLocks noChangeAspect="1"/>
          </p:cNvPicPr>
          <p:nvPr/>
        </p:nvPicPr>
        <p:blipFill>
          <a:blip r:embed="rId2" cstate="print">
            <a:alphaModFix amt="100000"/>
          </a:blip>
          <a:stretch>
            <a:fillRect/>
          </a:stretch>
        </p:blipFill>
        <p:spPr>
          <a:xfrm rot="0" flipV="0" flipH="0">
            <a:off x="-4698169" y="3706483"/>
            <a:ext cx="16920667" cy="7236534"/>
          </a:xfrm>
          <a:prstGeom prst="rect">
            <a:avLst/>
          </a:prstGeom>
        </p:spPr>
      </p:pic>
      <p:pic>
        <p:nvPicPr>
          <p:cNvPr id="469" name="Picture" descr="Picture"/>
          <p:cNvPicPr>
            <a:picLocks noChangeAspect="1"/>
          </p:cNvPicPr>
          <p:nvPr/>
        </p:nvPicPr>
        <p:blipFill>
          <a:blip r:embed="rId3" cstate="print">
            <a:alphaModFix amt="100000"/>
          </a:blip>
          <a:stretch>
            <a:fillRect/>
          </a:stretch>
        </p:blipFill>
        <p:spPr>
          <a:xfrm rot="0" flipV="0" flipH="0">
            <a:off x="7653452" y="0"/>
            <a:ext cx="2307236" cy="164457"/>
          </a:xfrm>
          <a:prstGeom prst="rect">
            <a:avLst/>
          </a:prstGeom>
        </p:spPr>
      </p:pic>
      <p:pic>
        <p:nvPicPr>
          <p:cNvPr id="929" name="Picture" descr="Picture"/>
          <p:cNvPicPr>
            <a:picLocks noChangeAspect="1"/>
          </p:cNvPicPr>
          <p:nvPr/>
        </p:nvPicPr>
        <p:blipFill>
          <a:blip r:embed="rId4" cstate="print">
            <a:alphaModFix amt="100000"/>
          </a:blip>
          <a:stretch>
            <a:fillRect/>
          </a:stretch>
        </p:blipFill>
        <p:spPr>
          <a:xfrm rot="0" flipV="0" flipH="0">
            <a:off x="9958109" y="7"/>
            <a:ext cx="2307236" cy="164457"/>
          </a:xfrm>
          <a:prstGeom prst="rect">
            <a:avLst/>
          </a:prstGeom>
        </p:spPr>
      </p:pic>
      <p:pic>
        <p:nvPicPr>
          <p:cNvPr id="1389" name="Picture" descr="Picture"/>
          <p:cNvPicPr>
            <a:picLocks noChangeAspect="1"/>
          </p:cNvPicPr>
          <p:nvPr/>
        </p:nvPicPr>
        <p:blipFill>
          <a:blip r:embed="rId5" cstate="print">
            <a:alphaModFix amt="100000"/>
          </a:blip>
          <a:stretch>
            <a:fillRect/>
          </a:stretch>
        </p:blipFill>
        <p:spPr>
          <a:xfrm rot="0" flipV="0" flipH="0">
            <a:off x="12229842" y="7"/>
            <a:ext cx="2307236" cy="164457"/>
          </a:xfrm>
          <a:prstGeom prst="rect">
            <a:avLst/>
          </a:prstGeom>
        </p:spPr>
      </p:pic>
      <p:pic>
        <p:nvPicPr>
          <p:cNvPr id="1851" name="Picture" descr="Picture"/>
          <p:cNvPicPr>
            <a:picLocks noChangeAspect="1"/>
          </p:cNvPicPr>
          <p:nvPr/>
        </p:nvPicPr>
        <p:blipFill>
          <a:blip r:embed="rId6" cstate="print">
            <a:alphaModFix amt="100000"/>
          </a:blip>
          <a:stretch>
            <a:fillRect/>
          </a:stretch>
        </p:blipFill>
        <p:spPr>
          <a:xfrm rot="0" flipV="0" flipH="0">
            <a:off x="14369880" y="14"/>
            <a:ext cx="2307236" cy="164457"/>
          </a:xfrm>
          <a:prstGeom prst="rect">
            <a:avLst/>
          </a:prstGeom>
        </p:spPr>
      </p:pic>
      <p:pic>
        <p:nvPicPr>
          <p:cNvPr id="2314" name="Picture" descr="Picture"/>
          <p:cNvPicPr>
            <a:picLocks noChangeAspect="1"/>
          </p:cNvPicPr>
          <p:nvPr/>
        </p:nvPicPr>
        <p:blipFill>
          <a:blip r:embed="rId7" cstate="print">
            <a:alphaModFix amt="100000"/>
          </a:blip>
          <a:stretch>
            <a:fillRect/>
          </a:stretch>
        </p:blipFill>
        <p:spPr>
          <a:xfrm rot="0" flipV="0" flipH="0">
            <a:off x="22836385" y="-183754"/>
            <a:ext cx="785948" cy="1136758"/>
          </a:xfrm>
          <a:prstGeom prst="rect">
            <a:avLst/>
          </a:prstGeom>
        </p:spPr>
      </p:pic>
      <p:pic>
        <p:nvPicPr>
          <p:cNvPr id="2782" name="Picture" descr="Picture"/>
          <p:cNvPicPr>
            <a:picLocks noChangeAspect="1"/>
          </p:cNvPicPr>
          <p:nvPr/>
        </p:nvPicPr>
        <p:blipFill>
          <a:blip r:embed="rId8" cstate="print">
            <a:alphaModFix amt="100000"/>
          </a:blip>
          <a:stretch>
            <a:fillRect/>
          </a:stretch>
        </p:blipFill>
        <p:spPr>
          <a:xfrm rot="0" flipV="0" flipH="0">
            <a:off x="12222498" y="3701263"/>
            <a:ext cx="12887289" cy="7235187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" descr="Picture"/>
          <p:cNvPicPr>
            <a:picLocks noChangeAspect="1"/>
          </p:cNvPicPr>
          <p:nvPr/>
        </p:nvPicPr>
        <p:blipFill>
          <a:blip r:embed="rId2" cstate="print">
            <a:alphaModFix amt="100000"/>
          </a:blip>
          <a:stretch>
            <a:fillRect/>
          </a:stretch>
        </p:blipFill>
        <p:spPr>
          <a:xfrm rot="0" flipV="0" flipH="0">
            <a:off x="-278410" y="-183626"/>
            <a:ext cx="24923917" cy="14009641"/>
          </a:xfrm>
          <a:prstGeom prst="rect">
            <a:avLst/>
          </a:prstGeom>
        </p:spPr>
      </p:pic>
      <p:pic>
        <p:nvPicPr>
          <p:cNvPr id="469" name="Picture" descr="Picture"/>
          <p:cNvPicPr>
            <a:picLocks noChangeAspect="1"/>
          </p:cNvPicPr>
          <p:nvPr/>
        </p:nvPicPr>
        <p:blipFill>
          <a:blip r:embed="rId3" cstate="print">
            <a:alphaModFix amt="100000"/>
          </a:blip>
          <a:stretch>
            <a:fillRect/>
          </a:stretch>
        </p:blipFill>
        <p:spPr>
          <a:xfrm rot="0" flipV="0" flipH="0">
            <a:off x="348662" y="12629715"/>
            <a:ext cx="717897" cy="717897"/>
          </a:xfrm>
          <a:prstGeom prst="rect">
            <a:avLst/>
          </a:prstGeom>
        </p:spPr>
      </p:pic>
      <p:pic>
        <p:nvPicPr>
          <p:cNvPr id="934" name="Picture" descr="Picture"/>
          <p:cNvPicPr>
            <a:picLocks noChangeAspect="1"/>
          </p:cNvPicPr>
          <p:nvPr/>
        </p:nvPicPr>
        <p:blipFill>
          <a:blip r:embed="rId4" cstate="print">
            <a:alphaModFix amt="100000"/>
          </a:blip>
          <a:stretch>
            <a:fillRect/>
          </a:stretch>
        </p:blipFill>
        <p:spPr>
          <a:xfrm rot="0" flipV="0" flipH="0">
            <a:off x="452960" y="12750107"/>
            <a:ext cx="549799" cy="549799"/>
          </a:xfrm>
          <a:prstGeom prst="rect">
            <a:avLst/>
          </a:prstGeom>
        </p:spPr>
      </p:pic>
      <p:pic>
        <p:nvPicPr>
          <p:cNvPr id="1399" name="Picture" descr="Picture"/>
          <p:cNvPicPr>
            <a:picLocks noChangeAspect="1"/>
          </p:cNvPicPr>
          <p:nvPr/>
        </p:nvPicPr>
        <p:blipFill>
          <a:blip r:embed="rId5" cstate="print">
            <a:alphaModFix amt="100000"/>
          </a:blip>
          <a:stretch>
            <a:fillRect/>
          </a:stretch>
        </p:blipFill>
        <p:spPr>
          <a:xfrm rot="0" flipV="0" flipH="0">
            <a:off x="-9478514" y="-2631855"/>
            <a:ext cx="19863514" cy="19863514"/>
          </a:xfrm>
          <a:prstGeom prst="rect">
            <a:avLst/>
          </a:prstGeom>
        </p:spPr>
      </p:pic>
      <p:pic>
        <p:nvPicPr>
          <p:cNvPr id="1871" name="Picture" descr="Picture"/>
          <p:cNvPicPr>
            <a:picLocks noChangeAspect="1"/>
          </p:cNvPicPr>
          <p:nvPr/>
        </p:nvPicPr>
        <p:blipFill>
          <a:blip r:embed="rId6" cstate="print">
            <a:alphaModFix amt="100000"/>
          </a:blip>
          <a:stretch>
            <a:fillRect/>
          </a:stretch>
        </p:blipFill>
        <p:spPr>
          <a:xfrm rot="0" flipV="0" flipH="0">
            <a:off x="1423736" y="5596610"/>
            <a:ext cx="1010820" cy="1010820"/>
          </a:xfrm>
          <a:prstGeom prst="rect">
            <a:avLst/>
          </a:prstGeom>
        </p:spPr>
      </p:pic>
      <p:pic>
        <p:nvPicPr>
          <p:cNvPr id="2339" name="Picture" descr="Picture"/>
          <p:cNvPicPr>
            <a:picLocks noChangeAspect="1"/>
          </p:cNvPicPr>
          <p:nvPr/>
        </p:nvPicPr>
        <p:blipFill>
          <a:blip r:embed="rId7" cstate="print">
            <a:alphaModFix amt="100000"/>
          </a:blip>
          <a:stretch>
            <a:fillRect/>
          </a:stretch>
        </p:blipFill>
        <p:spPr>
          <a:xfrm rot="0" flipV="0" flipH="0">
            <a:off x="1680832" y="5873235"/>
            <a:ext cx="487082" cy="487043"/>
          </a:xfrm>
          <a:prstGeom prst="rect">
            <a:avLst/>
          </a:prstGeom>
        </p:spPr>
      </p:pic>
      <p:pic>
        <p:nvPicPr>
          <p:cNvPr id="2805" name="Picture" descr="Picture"/>
          <p:cNvPicPr>
            <a:picLocks noChangeAspect="1"/>
          </p:cNvPicPr>
          <p:nvPr/>
        </p:nvPicPr>
        <p:blipFill>
          <a:blip r:embed="rId8" cstate="print">
            <a:alphaModFix amt="100000"/>
          </a:blip>
          <a:stretch>
            <a:fillRect/>
          </a:stretch>
        </p:blipFill>
        <p:spPr>
          <a:xfrm rot="0" flipV="0" flipH="0">
            <a:off x="1423736" y="7569150"/>
            <a:ext cx="1010820" cy="1010820"/>
          </a:xfrm>
          <a:prstGeom prst="rect">
            <a:avLst/>
          </a:prstGeom>
        </p:spPr>
      </p:pic>
      <p:pic>
        <p:nvPicPr>
          <p:cNvPr id="3273" name="Picture" descr="Picture"/>
          <p:cNvPicPr>
            <a:picLocks noChangeAspect="1"/>
          </p:cNvPicPr>
          <p:nvPr/>
        </p:nvPicPr>
        <p:blipFill>
          <a:blip r:embed="rId9" cstate="print">
            <a:alphaModFix amt="100000"/>
          </a:blip>
          <a:stretch>
            <a:fillRect/>
          </a:stretch>
        </p:blipFill>
        <p:spPr>
          <a:xfrm rot="0" flipV="0" flipH="0">
            <a:off x="1423748" y="9468633"/>
            <a:ext cx="1010820" cy="1010820"/>
          </a:xfrm>
          <a:prstGeom prst="rect">
            <a:avLst/>
          </a:prstGeom>
        </p:spPr>
      </p:pic>
      <p:pic>
        <p:nvPicPr>
          <p:cNvPr id="3741" name="Picture" descr="Picture"/>
          <p:cNvPicPr>
            <a:picLocks noChangeAspect="1"/>
          </p:cNvPicPr>
          <p:nvPr/>
        </p:nvPicPr>
        <p:blipFill>
          <a:blip r:embed="rId10" cstate="print">
            <a:alphaModFix amt="100000"/>
          </a:blip>
          <a:stretch>
            <a:fillRect/>
          </a:stretch>
        </p:blipFill>
        <p:spPr>
          <a:xfrm rot="0" flipV="0" flipH="0">
            <a:off x="1685605" y="7808339"/>
            <a:ext cx="487079" cy="599605"/>
          </a:xfrm>
          <a:prstGeom prst="rect">
            <a:avLst/>
          </a:prstGeom>
        </p:spPr>
      </p:pic>
      <p:pic>
        <p:nvPicPr>
          <p:cNvPr id="4208" name="Picture" descr="Picture"/>
          <p:cNvPicPr>
            <a:picLocks noChangeAspect="1"/>
          </p:cNvPicPr>
          <p:nvPr/>
        </p:nvPicPr>
        <p:blipFill>
          <a:blip r:embed="rId11" cstate="print">
            <a:alphaModFix amt="100000"/>
          </a:blip>
          <a:stretch>
            <a:fillRect/>
          </a:stretch>
        </p:blipFill>
        <p:spPr>
          <a:xfrm rot="0" flipV="0" flipH="0">
            <a:off x="1685597" y="9729705"/>
            <a:ext cx="487082" cy="487118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" descr="Picture"/>
          <p:cNvPicPr>
            <a:picLocks noChangeAspect="1"/>
          </p:cNvPicPr>
          <p:nvPr/>
        </p:nvPicPr>
        <p:blipFill>
          <a:blip r:embed="rId2" cstate="print">
            <a:alphaModFix amt="100000"/>
          </a:blip>
          <a:stretch>
            <a:fillRect/>
          </a:stretch>
        </p:blipFill>
        <p:spPr>
          <a:xfrm rot="0" flipV="0" flipH="0">
            <a:off x="-278410" y="-183626"/>
            <a:ext cx="24923917" cy="14009641"/>
          </a:xfrm>
          <a:prstGeom prst="rect">
            <a:avLst/>
          </a:prstGeom>
        </p:spPr>
      </p:pic>
      <p:pic>
        <p:nvPicPr>
          <p:cNvPr id="469" name="Picture" descr="Picture"/>
          <p:cNvPicPr>
            <a:picLocks noChangeAspect="1"/>
          </p:cNvPicPr>
          <p:nvPr/>
        </p:nvPicPr>
        <p:blipFill>
          <a:blip r:embed="rId3" cstate="print">
            <a:alphaModFix amt="100000"/>
          </a:blip>
          <a:stretch>
            <a:fillRect/>
          </a:stretch>
        </p:blipFill>
        <p:spPr>
          <a:xfrm rot="0" flipV="0" flipH="0">
            <a:off x="13425203" y="-2852453"/>
            <a:ext cx="19863514" cy="19863514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" descr="Picture"/>
          <p:cNvPicPr>
            <a:picLocks noChangeAspect="1"/>
          </p:cNvPicPr>
          <p:nvPr/>
        </p:nvPicPr>
        <p:blipFill>
          <a:blip r:embed="rId2" cstate="print">
            <a:alphaModFix amt="100000"/>
          </a:blip>
          <a:stretch>
            <a:fillRect/>
          </a:stretch>
        </p:blipFill>
        <p:spPr>
          <a:xfrm rot="0" flipV="0" flipH="0">
            <a:off x="7653452" y="0"/>
            <a:ext cx="2307236" cy="164457"/>
          </a:xfrm>
          <a:prstGeom prst="rect">
            <a:avLst/>
          </a:prstGeom>
        </p:spPr>
      </p:pic>
      <p:pic>
        <p:nvPicPr>
          <p:cNvPr id="460" name="Picture" descr="Picture"/>
          <p:cNvPicPr>
            <a:picLocks noChangeAspect="1"/>
          </p:cNvPicPr>
          <p:nvPr/>
        </p:nvPicPr>
        <p:blipFill>
          <a:blip r:embed="rId3" cstate="print">
            <a:alphaModFix amt="100000"/>
          </a:blip>
          <a:stretch>
            <a:fillRect/>
          </a:stretch>
        </p:blipFill>
        <p:spPr>
          <a:xfrm rot="0" flipV="0" flipH="0">
            <a:off x="9958109" y="7"/>
            <a:ext cx="2307236" cy="164457"/>
          </a:xfrm>
          <a:prstGeom prst="rect">
            <a:avLst/>
          </a:prstGeom>
        </p:spPr>
      </p:pic>
      <p:pic>
        <p:nvPicPr>
          <p:cNvPr id="920" name="Picture" descr="Picture"/>
          <p:cNvPicPr>
            <a:picLocks noChangeAspect="1"/>
          </p:cNvPicPr>
          <p:nvPr/>
        </p:nvPicPr>
        <p:blipFill>
          <a:blip r:embed="rId4" cstate="print">
            <a:alphaModFix amt="100000"/>
          </a:blip>
          <a:stretch>
            <a:fillRect/>
          </a:stretch>
        </p:blipFill>
        <p:spPr>
          <a:xfrm rot="0" flipV="0" flipH="0">
            <a:off x="12229842" y="7"/>
            <a:ext cx="2307236" cy="164457"/>
          </a:xfrm>
          <a:prstGeom prst="rect">
            <a:avLst/>
          </a:prstGeom>
        </p:spPr>
      </p:pic>
      <p:pic>
        <p:nvPicPr>
          <p:cNvPr id="1381" name="Picture" descr="Picture"/>
          <p:cNvPicPr>
            <a:picLocks noChangeAspect="1"/>
          </p:cNvPicPr>
          <p:nvPr/>
        </p:nvPicPr>
        <p:blipFill>
          <a:blip r:embed="rId5" cstate="print">
            <a:alphaModFix amt="100000"/>
          </a:blip>
          <a:stretch>
            <a:fillRect/>
          </a:stretch>
        </p:blipFill>
        <p:spPr>
          <a:xfrm rot="0" flipV="0" flipH="0">
            <a:off x="14369880" y="14"/>
            <a:ext cx="2307236" cy="164457"/>
          </a:xfrm>
          <a:prstGeom prst="rect">
            <a:avLst/>
          </a:prstGeom>
        </p:spPr>
      </p:pic>
      <p:pic>
        <p:nvPicPr>
          <p:cNvPr id="1844" name="Picture" descr="Picture"/>
          <p:cNvPicPr>
            <a:picLocks noChangeAspect="1"/>
          </p:cNvPicPr>
          <p:nvPr/>
        </p:nvPicPr>
        <p:blipFill>
          <a:blip r:embed="rId6" cstate="print">
            <a:alphaModFix amt="100000"/>
          </a:blip>
          <a:stretch>
            <a:fillRect/>
          </a:stretch>
        </p:blipFill>
        <p:spPr>
          <a:xfrm rot="0" flipV="0" flipH="0">
            <a:off x="22836385" y="-183754"/>
            <a:ext cx="785948" cy="1136758"/>
          </a:xfrm>
          <a:prstGeom prst="rect">
            <a:avLst/>
          </a:prstGeom>
        </p:spPr>
      </p:pic>
      <p:pic>
        <p:nvPicPr>
          <p:cNvPr id="2312" name="Picture" descr="Picture"/>
          <p:cNvPicPr>
            <a:picLocks noChangeAspect="1"/>
          </p:cNvPicPr>
          <p:nvPr/>
        </p:nvPicPr>
        <p:blipFill>
          <a:blip r:embed="rId7" cstate="print">
            <a:alphaModFix amt="100000"/>
          </a:blip>
          <a:stretch>
            <a:fillRect/>
          </a:stretch>
        </p:blipFill>
        <p:spPr>
          <a:xfrm rot="0" flipV="0" flipH="0">
            <a:off x="2607108" y="5926162"/>
            <a:ext cx="8166946" cy="2471929"/>
          </a:xfrm>
          <a:prstGeom prst="rect">
            <a:avLst/>
          </a:prstGeom>
        </p:spPr>
      </p:pic>
      <p:pic>
        <p:nvPicPr>
          <p:cNvPr id="2780" name="Picture" descr="Picture"/>
          <p:cNvPicPr>
            <a:picLocks noChangeAspect="1"/>
          </p:cNvPicPr>
          <p:nvPr/>
        </p:nvPicPr>
        <p:blipFill>
          <a:blip r:embed="rId8" cstate="print">
            <a:alphaModFix amt="100000"/>
          </a:blip>
          <a:stretch>
            <a:fillRect/>
          </a:stretch>
        </p:blipFill>
        <p:spPr>
          <a:xfrm rot="0" flipV="0" flipH="0">
            <a:off x="13609942" y="5986954"/>
            <a:ext cx="8166946" cy="2471929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" descr="Picture"/>
          <p:cNvPicPr>
            <a:picLocks noChangeAspect="1"/>
          </p:cNvPicPr>
          <p:nvPr/>
        </p:nvPicPr>
        <p:blipFill>
          <a:blip r:embed="rId2" cstate="print">
            <a:alphaModFix amt="100000"/>
          </a:blip>
          <a:stretch>
            <a:fillRect/>
          </a:stretch>
        </p:blipFill>
        <p:spPr>
          <a:xfrm rot="0" flipV="0" flipH="0">
            <a:off x="7653452" y="0"/>
            <a:ext cx="2307236" cy="164457"/>
          </a:xfrm>
          <a:prstGeom prst="rect">
            <a:avLst/>
          </a:prstGeom>
        </p:spPr>
      </p:pic>
      <p:pic>
        <p:nvPicPr>
          <p:cNvPr id="460" name="Picture" descr="Picture"/>
          <p:cNvPicPr>
            <a:picLocks noChangeAspect="1"/>
          </p:cNvPicPr>
          <p:nvPr/>
        </p:nvPicPr>
        <p:blipFill>
          <a:blip r:embed="rId3" cstate="print">
            <a:alphaModFix amt="100000"/>
          </a:blip>
          <a:stretch>
            <a:fillRect/>
          </a:stretch>
        </p:blipFill>
        <p:spPr>
          <a:xfrm rot="0" flipV="0" flipH="0">
            <a:off x="9958109" y="7"/>
            <a:ext cx="2307236" cy="164457"/>
          </a:xfrm>
          <a:prstGeom prst="rect">
            <a:avLst/>
          </a:prstGeom>
        </p:spPr>
      </p:pic>
      <p:pic>
        <p:nvPicPr>
          <p:cNvPr id="920" name="Picture" descr="Picture"/>
          <p:cNvPicPr>
            <a:picLocks noChangeAspect="1"/>
          </p:cNvPicPr>
          <p:nvPr/>
        </p:nvPicPr>
        <p:blipFill>
          <a:blip r:embed="rId4" cstate="print">
            <a:alphaModFix amt="100000"/>
          </a:blip>
          <a:stretch>
            <a:fillRect/>
          </a:stretch>
        </p:blipFill>
        <p:spPr>
          <a:xfrm rot="0" flipV="0" flipH="0">
            <a:off x="12229842" y="7"/>
            <a:ext cx="2307236" cy="164457"/>
          </a:xfrm>
          <a:prstGeom prst="rect">
            <a:avLst/>
          </a:prstGeom>
        </p:spPr>
      </p:pic>
      <p:pic>
        <p:nvPicPr>
          <p:cNvPr id="1381" name="Picture" descr="Picture"/>
          <p:cNvPicPr>
            <a:picLocks noChangeAspect="1"/>
          </p:cNvPicPr>
          <p:nvPr/>
        </p:nvPicPr>
        <p:blipFill>
          <a:blip r:embed="rId5" cstate="print">
            <a:alphaModFix amt="100000"/>
          </a:blip>
          <a:stretch>
            <a:fillRect/>
          </a:stretch>
        </p:blipFill>
        <p:spPr>
          <a:xfrm rot="0" flipV="0" flipH="0">
            <a:off x="14369880" y="14"/>
            <a:ext cx="2307236" cy="164457"/>
          </a:xfrm>
          <a:prstGeom prst="rect">
            <a:avLst/>
          </a:prstGeom>
        </p:spPr>
      </p:pic>
      <p:pic>
        <p:nvPicPr>
          <p:cNvPr id="1844" name="Picture" descr="Picture"/>
          <p:cNvPicPr>
            <a:picLocks noChangeAspect="1"/>
          </p:cNvPicPr>
          <p:nvPr/>
        </p:nvPicPr>
        <p:blipFill>
          <a:blip r:embed="rId6" cstate="print">
            <a:alphaModFix amt="100000"/>
          </a:blip>
          <a:stretch>
            <a:fillRect/>
          </a:stretch>
        </p:blipFill>
        <p:spPr>
          <a:xfrm rot="0" flipV="0" flipH="0">
            <a:off x="22836385" y="-183754"/>
            <a:ext cx="785948" cy="1136758"/>
          </a:xfrm>
          <a:prstGeom prst="rect">
            <a:avLst/>
          </a:prstGeom>
        </p:spPr>
      </p:pic>
      <p:pic>
        <p:nvPicPr>
          <p:cNvPr id="2312" name="Picture" descr="Picture"/>
          <p:cNvPicPr>
            <a:picLocks noChangeAspect="1"/>
          </p:cNvPicPr>
          <p:nvPr/>
        </p:nvPicPr>
        <p:blipFill>
          <a:blip r:embed="rId7" cstate="print">
            <a:alphaModFix amt="100000"/>
          </a:blip>
          <a:stretch>
            <a:fillRect/>
          </a:stretch>
        </p:blipFill>
        <p:spPr>
          <a:xfrm rot="0" flipV="0" flipH="0">
            <a:off x="13019979" y="3348448"/>
            <a:ext cx="14281973" cy="8825867"/>
          </a:xfrm>
          <a:prstGeom prst="rect">
            <a:avLst/>
          </a:prstGeom>
        </p:spPr>
      </p:pic>
      <p:pic>
        <p:nvPicPr>
          <p:cNvPr id="2782" name="Picture" descr="Picture"/>
          <p:cNvPicPr>
            <a:picLocks noChangeAspect="1"/>
          </p:cNvPicPr>
          <p:nvPr/>
        </p:nvPicPr>
        <p:blipFill>
          <a:blip r:embed="rId8" cstate="print">
            <a:alphaModFix amt="100000"/>
          </a:blip>
          <a:stretch>
            <a:fillRect/>
          </a:stretch>
        </p:blipFill>
        <p:spPr>
          <a:xfrm rot="0" flipV="0" flipH="0">
            <a:off x="2424312" y="6054178"/>
            <a:ext cx="1010820" cy="1010820"/>
          </a:xfrm>
          <a:prstGeom prst="rect">
            <a:avLst/>
          </a:prstGeom>
        </p:spPr>
      </p:pic>
      <p:pic>
        <p:nvPicPr>
          <p:cNvPr id="3250" name="Picture" descr="Picture"/>
          <p:cNvPicPr>
            <a:picLocks noChangeAspect="1"/>
          </p:cNvPicPr>
          <p:nvPr/>
        </p:nvPicPr>
        <p:blipFill>
          <a:blip r:embed="rId9" cstate="print">
            <a:alphaModFix amt="100000"/>
          </a:blip>
          <a:stretch>
            <a:fillRect/>
          </a:stretch>
        </p:blipFill>
        <p:spPr>
          <a:xfrm rot="0" flipV="0" flipH="0">
            <a:off x="2681407" y="6330803"/>
            <a:ext cx="487082" cy="487043"/>
          </a:xfrm>
          <a:prstGeom prst="rect">
            <a:avLst/>
          </a:prstGeom>
        </p:spPr>
      </p:pic>
      <p:pic>
        <p:nvPicPr>
          <p:cNvPr id="3716" name="Picture" descr="Picture"/>
          <p:cNvPicPr>
            <a:picLocks noChangeAspect="1"/>
          </p:cNvPicPr>
          <p:nvPr/>
        </p:nvPicPr>
        <p:blipFill>
          <a:blip r:embed="rId10" cstate="print">
            <a:alphaModFix amt="100000"/>
          </a:blip>
          <a:stretch>
            <a:fillRect/>
          </a:stretch>
        </p:blipFill>
        <p:spPr>
          <a:xfrm rot="0" flipV="0" flipH="0">
            <a:off x="2424312" y="8026718"/>
            <a:ext cx="1010820" cy="1010820"/>
          </a:xfrm>
          <a:prstGeom prst="rect">
            <a:avLst/>
          </a:prstGeom>
        </p:spPr>
      </p:pic>
      <p:pic>
        <p:nvPicPr>
          <p:cNvPr id="4185" name="Picture" descr="Picture"/>
          <p:cNvPicPr>
            <a:picLocks noChangeAspect="1"/>
          </p:cNvPicPr>
          <p:nvPr/>
        </p:nvPicPr>
        <p:blipFill>
          <a:blip r:embed="rId11" cstate="print">
            <a:alphaModFix amt="100000"/>
          </a:blip>
          <a:stretch>
            <a:fillRect/>
          </a:stretch>
        </p:blipFill>
        <p:spPr>
          <a:xfrm rot="0" flipV="0" flipH="0">
            <a:off x="2424324" y="9926200"/>
            <a:ext cx="1010820" cy="1010820"/>
          </a:xfrm>
          <a:prstGeom prst="rect">
            <a:avLst/>
          </a:prstGeom>
        </p:spPr>
      </p:pic>
      <p:pic>
        <p:nvPicPr>
          <p:cNvPr id="4654" name="Picture" descr="Picture"/>
          <p:cNvPicPr>
            <a:picLocks noChangeAspect="1"/>
          </p:cNvPicPr>
          <p:nvPr/>
        </p:nvPicPr>
        <p:blipFill>
          <a:blip r:embed="rId12" cstate="print">
            <a:alphaModFix amt="100000"/>
          </a:blip>
          <a:stretch>
            <a:fillRect/>
          </a:stretch>
        </p:blipFill>
        <p:spPr>
          <a:xfrm rot="0" flipV="0" flipH="0">
            <a:off x="2686180" y="8265907"/>
            <a:ext cx="487079" cy="599605"/>
          </a:xfrm>
          <a:prstGeom prst="rect">
            <a:avLst/>
          </a:prstGeom>
        </p:spPr>
      </p:pic>
      <p:pic>
        <p:nvPicPr>
          <p:cNvPr id="5121" name="Picture" descr="Picture"/>
          <p:cNvPicPr>
            <a:picLocks noChangeAspect="1"/>
          </p:cNvPicPr>
          <p:nvPr/>
        </p:nvPicPr>
        <p:blipFill>
          <a:blip r:embed="rId13" cstate="print">
            <a:alphaModFix amt="100000"/>
          </a:blip>
          <a:stretch>
            <a:fillRect/>
          </a:stretch>
        </p:blipFill>
        <p:spPr>
          <a:xfrm rot="0" flipV="0" flipH="0">
            <a:off x="2686172" y="10187272"/>
            <a:ext cx="487082" cy="487118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" descr="Picture"/>
          <p:cNvPicPr>
            <a:picLocks noChangeAspect="1"/>
          </p:cNvPicPr>
          <p:nvPr/>
        </p:nvPicPr>
        <p:blipFill>
          <a:blip r:embed="rId2" cstate="print">
            <a:alphaModFix amt="100000"/>
          </a:blip>
          <a:stretch>
            <a:fillRect/>
          </a:stretch>
        </p:blipFill>
        <p:spPr>
          <a:xfrm rot="0" flipV="0" flipH="0">
            <a:off x="-234594" y="-165595"/>
            <a:ext cx="25079180" cy="14096915"/>
          </a:xfrm>
          <a:prstGeom prst="rect">
            <a:avLst/>
          </a:prstGeom>
        </p:spPr>
      </p:pic>
      <p:pic>
        <p:nvPicPr>
          <p:cNvPr id="469" name="Picture" descr="Picture"/>
          <p:cNvPicPr>
            <a:picLocks noChangeAspect="1"/>
          </p:cNvPicPr>
          <p:nvPr/>
        </p:nvPicPr>
        <p:blipFill>
          <a:blip r:embed="rId3" cstate="print">
            <a:alphaModFix amt="100000"/>
          </a:blip>
          <a:stretch>
            <a:fillRect/>
          </a:stretch>
        </p:blipFill>
        <p:spPr>
          <a:xfrm rot="0" flipV="0" flipH="0">
            <a:off x="3908064" y="-2220761"/>
            <a:ext cx="824238" cy="17742018"/>
          </a:xfrm>
          <a:prstGeom prst="rect">
            <a:avLst/>
          </a:prstGeom>
        </p:spPr>
      </p:pic>
      <p:pic>
        <p:nvPicPr>
          <p:cNvPr id="937" name="Picture" descr="Picture"/>
          <p:cNvPicPr>
            <a:picLocks noChangeAspect="1"/>
          </p:cNvPicPr>
          <p:nvPr/>
        </p:nvPicPr>
        <p:blipFill>
          <a:blip r:embed="rId4" cstate="print">
            <a:alphaModFix amt="100000"/>
          </a:blip>
          <a:stretch>
            <a:fillRect/>
          </a:stretch>
        </p:blipFill>
        <p:spPr>
          <a:xfrm rot="0" flipV="0" flipH="0">
            <a:off x="4678590" y="-2220761"/>
            <a:ext cx="824238" cy="17742018"/>
          </a:xfrm>
          <a:prstGeom prst="rect">
            <a:avLst/>
          </a:prstGeom>
        </p:spPr>
      </p:pic>
      <p:pic>
        <p:nvPicPr>
          <p:cNvPr id="1405" name="Picture" descr="Picture"/>
          <p:cNvPicPr>
            <a:picLocks noChangeAspect="1"/>
          </p:cNvPicPr>
          <p:nvPr/>
        </p:nvPicPr>
        <p:blipFill>
          <a:blip r:embed="rId5" cstate="print">
            <a:alphaModFix amt="100000"/>
          </a:blip>
          <a:stretch>
            <a:fillRect/>
          </a:stretch>
        </p:blipFill>
        <p:spPr>
          <a:xfrm rot="0" flipV="0" flipH="0">
            <a:off x="5502831" y="-2220761"/>
            <a:ext cx="824238" cy="17742018"/>
          </a:xfrm>
          <a:prstGeom prst="rect">
            <a:avLst/>
          </a:prstGeom>
        </p:spPr>
      </p:pic>
      <p:pic>
        <p:nvPicPr>
          <p:cNvPr id="1874" name="Picture" descr="Picture"/>
          <p:cNvPicPr>
            <a:picLocks noChangeAspect="1"/>
          </p:cNvPicPr>
          <p:nvPr/>
        </p:nvPicPr>
        <p:blipFill>
          <a:blip r:embed="rId6" cstate="print">
            <a:alphaModFix amt="100000"/>
          </a:blip>
          <a:stretch>
            <a:fillRect/>
          </a:stretch>
        </p:blipFill>
        <p:spPr>
          <a:xfrm rot="0" flipV="0" flipH="0">
            <a:off x="6326795" y="-2220761"/>
            <a:ext cx="824238" cy="17742018"/>
          </a:xfrm>
          <a:prstGeom prst="rect">
            <a:avLst/>
          </a:prstGeom>
        </p:spPr>
      </p:pic>
      <p:pic>
        <p:nvPicPr>
          <p:cNvPr id="2343" name="Picture" descr="Picture"/>
          <p:cNvPicPr>
            <a:picLocks noChangeAspect="1"/>
          </p:cNvPicPr>
          <p:nvPr/>
        </p:nvPicPr>
        <p:blipFill>
          <a:blip r:embed="rId7" cstate="print">
            <a:alphaModFix amt="100000"/>
          </a:blip>
          <a:stretch>
            <a:fillRect/>
          </a:stretch>
        </p:blipFill>
        <p:spPr>
          <a:xfrm rot="0" flipV="0" flipH="0">
            <a:off x="2824531" y="4197424"/>
            <a:ext cx="5356597" cy="5356597"/>
          </a:xfrm>
          <a:prstGeom prst="rect">
            <a:avLst/>
          </a:prstGeom>
        </p:spPr>
      </p:pic>
      <p:pic>
        <p:nvPicPr>
          <p:cNvPr id="2811" name="Picture" descr="Picture"/>
          <p:cNvPicPr>
            <a:picLocks noChangeAspect="1"/>
          </p:cNvPicPr>
          <p:nvPr/>
        </p:nvPicPr>
        <p:blipFill>
          <a:blip r:embed="rId8" cstate="print">
            <a:alphaModFix amt="100000"/>
          </a:blip>
          <a:stretch>
            <a:fillRect/>
          </a:stretch>
        </p:blipFill>
        <p:spPr>
          <a:xfrm rot="0" flipV="0" flipH="0">
            <a:off x="4854617" y="5148678"/>
            <a:ext cx="1296433" cy="1185075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" descr="Picture"/>
          <p:cNvPicPr>
            <a:picLocks noChangeAspect="1"/>
          </p:cNvPicPr>
          <p:nvPr/>
        </p:nvPicPr>
        <p:blipFill>
          <a:blip r:embed="rId2" cstate="print">
            <a:alphaModFix amt="100000"/>
          </a:blip>
          <a:stretch>
            <a:fillRect/>
          </a:stretch>
        </p:blipFill>
        <p:spPr>
          <a:xfrm rot="0" flipV="0" flipH="0">
            <a:off x="7653452" y="0"/>
            <a:ext cx="2307236" cy="164457"/>
          </a:xfrm>
          <a:prstGeom prst="rect">
            <a:avLst/>
          </a:prstGeom>
        </p:spPr>
      </p:pic>
      <p:pic>
        <p:nvPicPr>
          <p:cNvPr id="460" name="Picture" descr="Picture"/>
          <p:cNvPicPr>
            <a:picLocks noChangeAspect="1"/>
          </p:cNvPicPr>
          <p:nvPr/>
        </p:nvPicPr>
        <p:blipFill>
          <a:blip r:embed="rId3" cstate="print">
            <a:alphaModFix amt="100000"/>
          </a:blip>
          <a:stretch>
            <a:fillRect/>
          </a:stretch>
        </p:blipFill>
        <p:spPr>
          <a:xfrm rot="0" flipV="0" flipH="0">
            <a:off x="9958109" y="7"/>
            <a:ext cx="2307236" cy="164457"/>
          </a:xfrm>
          <a:prstGeom prst="rect">
            <a:avLst/>
          </a:prstGeom>
        </p:spPr>
      </p:pic>
      <p:pic>
        <p:nvPicPr>
          <p:cNvPr id="920" name="Picture" descr="Picture"/>
          <p:cNvPicPr>
            <a:picLocks noChangeAspect="1"/>
          </p:cNvPicPr>
          <p:nvPr/>
        </p:nvPicPr>
        <p:blipFill>
          <a:blip r:embed="rId4" cstate="print">
            <a:alphaModFix amt="100000"/>
          </a:blip>
          <a:stretch>
            <a:fillRect/>
          </a:stretch>
        </p:blipFill>
        <p:spPr>
          <a:xfrm rot="0" flipV="0" flipH="0">
            <a:off x="12229842" y="7"/>
            <a:ext cx="2307236" cy="164457"/>
          </a:xfrm>
          <a:prstGeom prst="rect">
            <a:avLst/>
          </a:prstGeom>
        </p:spPr>
      </p:pic>
      <p:pic>
        <p:nvPicPr>
          <p:cNvPr id="1381" name="Picture" descr="Picture"/>
          <p:cNvPicPr>
            <a:picLocks noChangeAspect="1"/>
          </p:cNvPicPr>
          <p:nvPr/>
        </p:nvPicPr>
        <p:blipFill>
          <a:blip r:embed="rId5" cstate="print">
            <a:alphaModFix amt="100000"/>
          </a:blip>
          <a:stretch>
            <a:fillRect/>
          </a:stretch>
        </p:blipFill>
        <p:spPr>
          <a:xfrm rot="0" flipV="0" flipH="0">
            <a:off x="14369880" y="14"/>
            <a:ext cx="2307236" cy="164457"/>
          </a:xfrm>
          <a:prstGeom prst="rect">
            <a:avLst/>
          </a:prstGeom>
        </p:spPr>
      </p:pic>
      <p:pic>
        <p:nvPicPr>
          <p:cNvPr id="1844" name="Picture" descr="Picture"/>
          <p:cNvPicPr>
            <a:picLocks noChangeAspect="1"/>
          </p:cNvPicPr>
          <p:nvPr/>
        </p:nvPicPr>
        <p:blipFill>
          <a:blip r:embed="rId6" cstate="print">
            <a:alphaModFix amt="100000"/>
          </a:blip>
          <a:stretch>
            <a:fillRect/>
          </a:stretch>
        </p:blipFill>
        <p:spPr>
          <a:xfrm rot="0" flipV="0" flipH="0">
            <a:off x="22836385" y="-183754"/>
            <a:ext cx="785948" cy="1136758"/>
          </a:xfrm>
          <a:prstGeom prst="rect">
            <a:avLst/>
          </a:prstGeom>
        </p:spPr>
      </p:pic>
      <p:pic>
        <p:nvPicPr>
          <p:cNvPr id="2312" name="Picture" descr="Picture"/>
          <p:cNvPicPr>
            <a:picLocks noChangeAspect="1"/>
          </p:cNvPicPr>
          <p:nvPr/>
        </p:nvPicPr>
        <p:blipFill>
          <a:blip r:embed="rId7" cstate="print">
            <a:alphaModFix amt="100000"/>
          </a:blip>
          <a:stretch>
            <a:fillRect/>
          </a:stretch>
        </p:blipFill>
        <p:spPr>
          <a:xfrm rot="0" flipV="0" flipH="0">
            <a:off x="1447731" y="4162618"/>
            <a:ext cx="5498668" cy="3398025"/>
          </a:xfrm>
          <a:prstGeom prst="rect">
            <a:avLst/>
          </a:prstGeom>
        </p:spPr>
      </p:pic>
      <p:pic>
        <p:nvPicPr>
          <p:cNvPr id="2780" name="Picture" descr="Picture"/>
          <p:cNvPicPr>
            <a:picLocks noChangeAspect="1"/>
          </p:cNvPicPr>
          <p:nvPr/>
        </p:nvPicPr>
        <p:blipFill>
          <a:blip r:embed="rId8" cstate="print">
            <a:alphaModFix amt="100000"/>
          </a:blip>
          <a:stretch>
            <a:fillRect/>
          </a:stretch>
        </p:blipFill>
        <p:spPr>
          <a:xfrm rot="0" flipV="0" flipH="0">
            <a:off x="6884814" y="7560785"/>
            <a:ext cx="5498668" cy="3398025"/>
          </a:xfrm>
          <a:prstGeom prst="rect">
            <a:avLst/>
          </a:prstGeom>
        </p:spPr>
      </p:pic>
      <p:pic>
        <p:nvPicPr>
          <p:cNvPr id="3248" name="Picture" descr="Picture"/>
          <p:cNvPicPr>
            <a:picLocks noChangeAspect="1"/>
          </p:cNvPicPr>
          <p:nvPr/>
        </p:nvPicPr>
        <p:blipFill>
          <a:blip r:embed="rId9" cstate="print">
            <a:alphaModFix amt="100000"/>
          </a:blip>
          <a:stretch>
            <a:fillRect/>
          </a:stretch>
        </p:blipFill>
        <p:spPr>
          <a:xfrm rot="0" flipV="0" flipH="0">
            <a:off x="12338726" y="4162618"/>
            <a:ext cx="5498668" cy="3398025"/>
          </a:xfrm>
          <a:prstGeom prst="rect">
            <a:avLst/>
          </a:prstGeom>
        </p:spPr>
      </p:pic>
      <p:pic>
        <p:nvPicPr>
          <p:cNvPr id="3717" name="Picture" descr="Picture"/>
          <p:cNvPicPr>
            <a:picLocks noChangeAspect="1"/>
          </p:cNvPicPr>
          <p:nvPr/>
        </p:nvPicPr>
        <p:blipFill>
          <a:blip r:embed="rId10" cstate="print">
            <a:alphaModFix amt="100000"/>
          </a:blip>
          <a:stretch>
            <a:fillRect/>
          </a:stretch>
        </p:blipFill>
        <p:spPr>
          <a:xfrm rot="0" flipV="0" flipH="0">
            <a:off x="17819617" y="7560643"/>
            <a:ext cx="5498668" cy="3398025"/>
          </a:xfrm>
          <a:prstGeom prst="rect">
            <a:avLst/>
          </a:prstGeom>
        </p:spPr>
      </p:pic>
      <p:pic>
        <p:nvPicPr>
          <p:cNvPr id="4187" name="Picture" descr="Picture"/>
          <p:cNvPicPr>
            <a:picLocks noChangeAspect="1"/>
          </p:cNvPicPr>
          <p:nvPr/>
        </p:nvPicPr>
        <p:blipFill>
          <a:blip r:embed="rId11" cstate="print">
            <a:alphaModFix amt="100000"/>
          </a:blip>
          <a:stretch>
            <a:fillRect/>
          </a:stretch>
        </p:blipFill>
        <p:spPr>
          <a:xfrm rot="0" flipV="0" flipH="0">
            <a:off x="6884512" y="4162335"/>
            <a:ext cx="5454214" cy="3398167"/>
          </a:xfrm>
          <a:prstGeom prst="rect">
            <a:avLst/>
          </a:prstGeom>
        </p:spPr>
      </p:pic>
      <p:pic>
        <p:nvPicPr>
          <p:cNvPr id="4656" name="Picture" descr="Picture"/>
          <p:cNvPicPr>
            <a:picLocks noChangeAspect="1"/>
          </p:cNvPicPr>
          <p:nvPr/>
        </p:nvPicPr>
        <p:blipFill>
          <a:blip r:embed="rId12" cstate="print">
            <a:alphaModFix amt="100000"/>
          </a:blip>
          <a:stretch>
            <a:fillRect/>
          </a:stretch>
        </p:blipFill>
        <p:spPr>
          <a:xfrm rot="0" flipV="0" flipH="0">
            <a:off x="1432992" y="7560644"/>
            <a:ext cx="5454214" cy="3398167"/>
          </a:xfrm>
          <a:prstGeom prst="rect">
            <a:avLst/>
          </a:prstGeom>
        </p:spPr>
      </p:pic>
      <p:pic>
        <p:nvPicPr>
          <p:cNvPr id="5125" name="Picture" descr="Picture"/>
          <p:cNvPicPr>
            <a:picLocks noChangeAspect="1"/>
          </p:cNvPicPr>
          <p:nvPr/>
        </p:nvPicPr>
        <p:blipFill>
          <a:blip r:embed="rId13" cstate="print">
            <a:alphaModFix amt="100000"/>
          </a:blip>
          <a:stretch>
            <a:fillRect/>
          </a:stretch>
        </p:blipFill>
        <p:spPr>
          <a:xfrm rot="0" flipV="0" flipH="0">
            <a:off x="17838348" y="4162618"/>
            <a:ext cx="5454214" cy="3398167"/>
          </a:xfrm>
          <a:prstGeom prst="rect">
            <a:avLst/>
          </a:prstGeom>
        </p:spPr>
      </p:pic>
      <p:pic>
        <p:nvPicPr>
          <p:cNvPr id="5595" name="Picture" descr="Picture"/>
          <p:cNvPicPr>
            <a:picLocks noChangeAspect="1"/>
          </p:cNvPicPr>
          <p:nvPr/>
        </p:nvPicPr>
        <p:blipFill>
          <a:blip r:embed="rId14" cstate="print">
            <a:alphaModFix amt="100000"/>
          </a:blip>
          <a:stretch>
            <a:fillRect/>
          </a:stretch>
        </p:blipFill>
        <p:spPr>
          <a:xfrm rot="0" flipV="0" flipH="0">
            <a:off x="12370247" y="7560503"/>
            <a:ext cx="5454214" cy="3398167"/>
          </a:xfrm>
          <a:prstGeom prst="rect">
            <a:avLst/>
          </a:prstGeom>
        </p:spPr>
      </p:pic>
      <p:pic>
        <p:nvPicPr>
          <p:cNvPr id="6065" name="Picture" descr="Picture"/>
          <p:cNvPicPr>
            <a:picLocks noChangeAspect="1"/>
          </p:cNvPicPr>
          <p:nvPr/>
        </p:nvPicPr>
        <p:blipFill>
          <a:blip r:embed="rId15" cstate="print">
            <a:alphaModFix amt="100000"/>
          </a:blip>
          <a:stretch>
            <a:fillRect/>
          </a:stretch>
        </p:blipFill>
        <p:spPr>
          <a:xfrm rot="0" flipV="0" flipH="0">
            <a:off x="9221783" y="4555064"/>
            <a:ext cx="824770" cy="747465"/>
          </a:xfrm>
          <a:prstGeom prst="rect">
            <a:avLst/>
          </a:prstGeom>
        </p:spPr>
      </p:pic>
      <p:pic>
        <p:nvPicPr>
          <p:cNvPr id="6532" name="Picture" descr="Picture"/>
          <p:cNvPicPr>
            <a:picLocks noChangeAspect="1"/>
          </p:cNvPicPr>
          <p:nvPr/>
        </p:nvPicPr>
        <p:blipFill>
          <a:blip r:embed="rId16" cstate="print">
            <a:alphaModFix amt="100000"/>
          </a:blip>
          <a:stretch>
            <a:fillRect/>
          </a:stretch>
        </p:blipFill>
        <p:spPr>
          <a:xfrm rot="0" flipV="0" flipH="0">
            <a:off x="20178874" y="4555073"/>
            <a:ext cx="824770" cy="824709"/>
          </a:xfrm>
          <a:prstGeom prst="rect">
            <a:avLst/>
          </a:prstGeom>
        </p:spPr>
      </p:pic>
      <p:pic>
        <p:nvPicPr>
          <p:cNvPr id="7000" name="Picture" descr="Picture"/>
          <p:cNvPicPr>
            <a:picLocks noChangeAspect="1"/>
          </p:cNvPicPr>
          <p:nvPr/>
        </p:nvPicPr>
        <p:blipFill>
          <a:blip r:embed="rId17" cstate="print">
            <a:alphaModFix amt="100000"/>
          </a:blip>
          <a:stretch>
            <a:fillRect/>
          </a:stretch>
        </p:blipFill>
        <p:spPr>
          <a:xfrm rot="0" flipV="0" flipH="0">
            <a:off x="3658525" y="8005109"/>
            <a:ext cx="824770" cy="824770"/>
          </a:xfrm>
          <a:prstGeom prst="rect">
            <a:avLst/>
          </a:prstGeom>
        </p:spPr>
      </p:pic>
      <p:pic>
        <p:nvPicPr>
          <p:cNvPr id="7467" name="Picture" descr="Picture"/>
          <p:cNvPicPr>
            <a:picLocks noChangeAspect="1"/>
          </p:cNvPicPr>
          <p:nvPr/>
        </p:nvPicPr>
        <p:blipFill>
          <a:blip r:embed="rId18" cstate="print">
            <a:alphaModFix amt="100000"/>
          </a:blip>
          <a:stretch>
            <a:fillRect/>
          </a:stretch>
        </p:blipFill>
        <p:spPr>
          <a:xfrm rot="0" flipV="0" flipH="0">
            <a:off x="14616458" y="7781329"/>
            <a:ext cx="824770" cy="943569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" descr="Picture"/>
          <p:cNvPicPr>
            <a:picLocks noChangeAspect="1"/>
          </p:cNvPicPr>
          <p:nvPr/>
        </p:nvPicPr>
        <p:blipFill>
          <a:blip r:embed="rId2" cstate="print">
            <a:alphaModFix amt="100000"/>
          </a:blip>
          <a:stretch>
            <a:fillRect/>
          </a:stretch>
        </p:blipFill>
        <p:spPr>
          <a:xfrm rot="0" flipV="0" flipH="0">
            <a:off x="7653452" y="0"/>
            <a:ext cx="2307236" cy="164457"/>
          </a:xfrm>
          <a:prstGeom prst="rect">
            <a:avLst/>
          </a:prstGeom>
        </p:spPr>
      </p:pic>
      <p:pic>
        <p:nvPicPr>
          <p:cNvPr id="460" name="Picture" descr="Picture"/>
          <p:cNvPicPr>
            <a:picLocks noChangeAspect="1"/>
          </p:cNvPicPr>
          <p:nvPr/>
        </p:nvPicPr>
        <p:blipFill>
          <a:blip r:embed="rId3" cstate="print">
            <a:alphaModFix amt="100000"/>
          </a:blip>
          <a:stretch>
            <a:fillRect/>
          </a:stretch>
        </p:blipFill>
        <p:spPr>
          <a:xfrm rot="0" flipV="0" flipH="0">
            <a:off x="9958109" y="7"/>
            <a:ext cx="2307236" cy="164457"/>
          </a:xfrm>
          <a:prstGeom prst="rect">
            <a:avLst/>
          </a:prstGeom>
        </p:spPr>
      </p:pic>
      <p:pic>
        <p:nvPicPr>
          <p:cNvPr id="920" name="Picture" descr="Picture"/>
          <p:cNvPicPr>
            <a:picLocks noChangeAspect="1"/>
          </p:cNvPicPr>
          <p:nvPr/>
        </p:nvPicPr>
        <p:blipFill>
          <a:blip r:embed="rId4" cstate="print">
            <a:alphaModFix amt="100000"/>
          </a:blip>
          <a:stretch>
            <a:fillRect/>
          </a:stretch>
        </p:blipFill>
        <p:spPr>
          <a:xfrm rot="0" flipV="0" flipH="0">
            <a:off x="12229842" y="7"/>
            <a:ext cx="2307236" cy="164457"/>
          </a:xfrm>
          <a:prstGeom prst="rect">
            <a:avLst/>
          </a:prstGeom>
        </p:spPr>
      </p:pic>
      <p:pic>
        <p:nvPicPr>
          <p:cNvPr id="1381" name="Picture" descr="Picture"/>
          <p:cNvPicPr>
            <a:picLocks noChangeAspect="1"/>
          </p:cNvPicPr>
          <p:nvPr/>
        </p:nvPicPr>
        <p:blipFill>
          <a:blip r:embed="rId5" cstate="print">
            <a:alphaModFix amt="100000"/>
          </a:blip>
          <a:stretch>
            <a:fillRect/>
          </a:stretch>
        </p:blipFill>
        <p:spPr>
          <a:xfrm rot="0" flipV="0" flipH="0">
            <a:off x="14369880" y="14"/>
            <a:ext cx="2307236" cy="164457"/>
          </a:xfrm>
          <a:prstGeom prst="rect">
            <a:avLst/>
          </a:prstGeom>
        </p:spPr>
      </p:pic>
      <p:pic>
        <p:nvPicPr>
          <p:cNvPr id="1844" name="Picture" descr="Picture"/>
          <p:cNvPicPr>
            <a:picLocks noChangeAspect="1"/>
          </p:cNvPicPr>
          <p:nvPr/>
        </p:nvPicPr>
        <p:blipFill>
          <a:blip r:embed="rId6" cstate="print">
            <a:alphaModFix amt="100000"/>
          </a:blip>
          <a:stretch>
            <a:fillRect/>
          </a:stretch>
        </p:blipFill>
        <p:spPr>
          <a:xfrm rot="0" flipV="0" flipH="0">
            <a:off x="22836385" y="-183754"/>
            <a:ext cx="785948" cy="1136758"/>
          </a:xfrm>
          <a:prstGeom prst="rect">
            <a:avLst/>
          </a:prstGeom>
        </p:spPr>
      </p:pic>
      <p:pic>
        <p:nvPicPr>
          <p:cNvPr id="2312" name="Picture" descr="Picture"/>
          <p:cNvPicPr>
            <a:picLocks noChangeAspect="1"/>
          </p:cNvPicPr>
          <p:nvPr/>
        </p:nvPicPr>
        <p:blipFill>
          <a:blip r:embed="rId7" cstate="print">
            <a:alphaModFix amt="100000"/>
          </a:blip>
          <a:stretch>
            <a:fillRect/>
          </a:stretch>
        </p:blipFill>
        <p:spPr>
          <a:xfrm rot="0" flipV="0" flipH="0">
            <a:off x="-782911" y="3218050"/>
            <a:ext cx="25477665" cy="5225834"/>
          </a:xfrm>
          <a:prstGeom prst="rect">
            <a:avLst/>
          </a:prstGeom>
        </p:spPr>
      </p:pic>
      <p:pic>
        <p:nvPicPr>
          <p:cNvPr id="2781" name="Picture" descr="Picture"/>
          <p:cNvPicPr>
            <a:picLocks noChangeAspect="1"/>
          </p:cNvPicPr>
          <p:nvPr/>
        </p:nvPicPr>
        <p:blipFill>
          <a:blip r:embed="rId8" cstate="print">
            <a:alphaModFix amt="100000"/>
          </a:blip>
          <a:stretch>
            <a:fillRect/>
          </a:stretch>
        </p:blipFill>
        <p:spPr>
          <a:xfrm rot="0" flipV="0" flipH="0">
            <a:off x="7212757" y="9054946"/>
            <a:ext cx="4660876" cy="2903889"/>
          </a:xfrm>
          <a:prstGeom prst="rect">
            <a:avLst/>
          </a:prstGeom>
        </p:spPr>
      </p:pic>
      <p:pic>
        <p:nvPicPr>
          <p:cNvPr id="3249" name="Picture" descr="Picture"/>
          <p:cNvPicPr>
            <a:picLocks noChangeAspect="1"/>
          </p:cNvPicPr>
          <p:nvPr/>
        </p:nvPicPr>
        <p:blipFill>
          <a:blip r:embed="rId9" cstate="print">
            <a:alphaModFix amt="100000"/>
          </a:blip>
          <a:stretch>
            <a:fillRect/>
          </a:stretch>
        </p:blipFill>
        <p:spPr>
          <a:xfrm rot="0" flipV="0" flipH="0">
            <a:off x="1915190" y="9054996"/>
            <a:ext cx="4660877" cy="2903889"/>
          </a:xfrm>
          <a:prstGeom prst="rect">
            <a:avLst/>
          </a:prstGeom>
        </p:spPr>
      </p:pic>
      <p:pic>
        <p:nvPicPr>
          <p:cNvPr id="3717" name="Picture" descr="Picture"/>
          <p:cNvPicPr>
            <a:picLocks noChangeAspect="1"/>
          </p:cNvPicPr>
          <p:nvPr/>
        </p:nvPicPr>
        <p:blipFill>
          <a:blip r:embed="rId10" cstate="print">
            <a:alphaModFix amt="100000"/>
          </a:blip>
          <a:stretch>
            <a:fillRect/>
          </a:stretch>
        </p:blipFill>
        <p:spPr>
          <a:xfrm rot="0" flipV="0" flipH="0">
            <a:off x="17807924" y="9054946"/>
            <a:ext cx="4660876" cy="2903889"/>
          </a:xfrm>
          <a:prstGeom prst="rect">
            <a:avLst/>
          </a:prstGeom>
        </p:spPr>
      </p:pic>
      <p:pic>
        <p:nvPicPr>
          <p:cNvPr id="4187" name="Picture" descr="Picture"/>
          <p:cNvPicPr>
            <a:picLocks noChangeAspect="1"/>
          </p:cNvPicPr>
          <p:nvPr/>
        </p:nvPicPr>
        <p:blipFill>
          <a:blip r:embed="rId11" cstate="print">
            <a:alphaModFix amt="100000"/>
          </a:blip>
          <a:stretch>
            <a:fillRect/>
          </a:stretch>
        </p:blipFill>
        <p:spPr>
          <a:xfrm rot="0" flipV="0" flipH="0">
            <a:off x="12510325" y="9054996"/>
            <a:ext cx="4660876" cy="2903889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" descr="Picture"/>
          <p:cNvPicPr>
            <a:picLocks noChangeAspect="1"/>
          </p:cNvPicPr>
          <p:nvPr/>
        </p:nvPicPr>
        <p:blipFill>
          <a:blip r:embed="rId2" cstate="print">
            <a:alphaModFix amt="100000"/>
          </a:blip>
          <a:stretch>
            <a:fillRect/>
          </a:stretch>
        </p:blipFill>
        <p:spPr>
          <a:xfrm rot="0" flipV="0" flipH="0">
            <a:off x="15897853" y="4645124"/>
            <a:ext cx="7464725" cy="6208167"/>
          </a:xfrm>
          <a:prstGeom prst="rect">
            <a:avLst/>
          </a:prstGeom>
        </p:spPr>
      </p:pic>
      <p:pic>
        <p:nvPicPr>
          <p:cNvPr id="468" name="Picture" descr="Picture"/>
          <p:cNvPicPr>
            <a:picLocks noChangeAspect="1"/>
          </p:cNvPicPr>
          <p:nvPr/>
        </p:nvPicPr>
        <p:blipFill>
          <a:blip r:embed="rId3" cstate="print">
            <a:alphaModFix amt="100000"/>
          </a:blip>
          <a:stretch>
            <a:fillRect/>
          </a:stretch>
        </p:blipFill>
        <p:spPr>
          <a:xfrm rot="0" flipV="0" flipH="0">
            <a:off x="7653452" y="0"/>
            <a:ext cx="2307236" cy="164457"/>
          </a:xfrm>
          <a:prstGeom prst="rect">
            <a:avLst/>
          </a:prstGeom>
        </p:spPr>
      </p:pic>
      <p:pic>
        <p:nvPicPr>
          <p:cNvPr id="928" name="Picture" descr="Picture"/>
          <p:cNvPicPr>
            <a:picLocks noChangeAspect="1"/>
          </p:cNvPicPr>
          <p:nvPr/>
        </p:nvPicPr>
        <p:blipFill>
          <a:blip r:embed="rId4" cstate="print">
            <a:alphaModFix amt="100000"/>
          </a:blip>
          <a:stretch>
            <a:fillRect/>
          </a:stretch>
        </p:blipFill>
        <p:spPr>
          <a:xfrm rot="0" flipV="0" flipH="0">
            <a:off x="9958109" y="7"/>
            <a:ext cx="2307236" cy="164457"/>
          </a:xfrm>
          <a:prstGeom prst="rect">
            <a:avLst/>
          </a:prstGeom>
        </p:spPr>
      </p:pic>
      <p:pic>
        <p:nvPicPr>
          <p:cNvPr id="1388" name="Picture" descr="Picture"/>
          <p:cNvPicPr>
            <a:picLocks noChangeAspect="1"/>
          </p:cNvPicPr>
          <p:nvPr/>
        </p:nvPicPr>
        <p:blipFill>
          <a:blip r:embed="rId5" cstate="print">
            <a:alphaModFix amt="100000"/>
          </a:blip>
          <a:stretch>
            <a:fillRect/>
          </a:stretch>
        </p:blipFill>
        <p:spPr>
          <a:xfrm rot="0" flipV="0" flipH="0">
            <a:off x="12229842" y="7"/>
            <a:ext cx="2307236" cy="164457"/>
          </a:xfrm>
          <a:prstGeom prst="rect">
            <a:avLst/>
          </a:prstGeom>
        </p:spPr>
      </p:pic>
      <p:pic>
        <p:nvPicPr>
          <p:cNvPr id="1850" name="Picture" descr="Picture"/>
          <p:cNvPicPr>
            <a:picLocks noChangeAspect="1"/>
          </p:cNvPicPr>
          <p:nvPr/>
        </p:nvPicPr>
        <p:blipFill>
          <a:blip r:embed="rId6" cstate="print">
            <a:alphaModFix amt="100000"/>
          </a:blip>
          <a:stretch>
            <a:fillRect/>
          </a:stretch>
        </p:blipFill>
        <p:spPr>
          <a:xfrm rot="0" flipV="0" flipH="0">
            <a:off x="14369880" y="14"/>
            <a:ext cx="2307236" cy="164457"/>
          </a:xfrm>
          <a:prstGeom prst="rect">
            <a:avLst/>
          </a:prstGeom>
        </p:spPr>
      </p:pic>
      <p:pic>
        <p:nvPicPr>
          <p:cNvPr id="2313" name="Picture" descr="Picture"/>
          <p:cNvPicPr>
            <a:picLocks noChangeAspect="1"/>
          </p:cNvPicPr>
          <p:nvPr/>
        </p:nvPicPr>
        <p:blipFill>
          <a:blip r:embed="rId7" cstate="print">
            <a:alphaModFix amt="100000"/>
          </a:blip>
          <a:stretch>
            <a:fillRect/>
          </a:stretch>
        </p:blipFill>
        <p:spPr>
          <a:xfrm rot="0" flipV="0" flipH="0">
            <a:off x="22836385" y="-183754"/>
            <a:ext cx="785948" cy="1136758"/>
          </a:xfrm>
          <a:prstGeom prst="rect">
            <a:avLst/>
          </a:prstGeom>
        </p:spPr>
      </p:pic>
      <p:pic>
        <p:nvPicPr>
          <p:cNvPr id="2781" name="Picture" descr="Picture"/>
          <p:cNvPicPr>
            <a:picLocks noChangeAspect="1"/>
          </p:cNvPicPr>
          <p:nvPr/>
        </p:nvPicPr>
        <p:blipFill>
          <a:blip r:embed="rId8" cstate="print">
            <a:alphaModFix amt="100000"/>
          </a:blip>
          <a:stretch>
            <a:fillRect/>
          </a:stretch>
        </p:blipFill>
        <p:spPr>
          <a:xfrm rot="0" flipV="0" flipH="0">
            <a:off x="1097103" y="4207335"/>
            <a:ext cx="3261739" cy="6882015"/>
          </a:xfrm>
          <a:prstGeom prst="rect">
            <a:avLst/>
          </a:prstGeom>
        </p:spPr>
      </p:pic>
      <p:pic>
        <p:nvPicPr>
          <p:cNvPr id="3249" name="Picture" descr="Picture"/>
          <p:cNvPicPr>
            <a:picLocks noChangeAspect="1"/>
          </p:cNvPicPr>
          <p:nvPr/>
        </p:nvPicPr>
        <p:blipFill>
          <a:blip r:embed="rId9" cstate="print">
            <a:alphaModFix amt="100000"/>
          </a:blip>
          <a:stretch>
            <a:fillRect/>
          </a:stretch>
        </p:blipFill>
        <p:spPr>
          <a:xfrm rot="0" flipV="0" flipH="0">
            <a:off x="4381594" y="4645112"/>
            <a:ext cx="7464725" cy="6208167"/>
          </a:xfrm>
          <a:prstGeom prst="rect">
            <a:avLst/>
          </a:prstGeom>
        </p:spPr>
      </p:pic>
      <p:pic>
        <p:nvPicPr>
          <p:cNvPr id="3717" name="Picture" descr="Picture"/>
          <p:cNvPicPr>
            <a:picLocks noChangeAspect="1"/>
          </p:cNvPicPr>
          <p:nvPr/>
        </p:nvPicPr>
        <p:blipFill>
          <a:blip r:embed="rId10" cstate="print">
            <a:alphaModFix amt="100000"/>
          </a:blip>
          <a:stretch>
            <a:fillRect/>
          </a:stretch>
        </p:blipFill>
        <p:spPr>
          <a:xfrm rot="0" flipV="0" flipH="0">
            <a:off x="12613546" y="4268769"/>
            <a:ext cx="3261739" cy="688201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" descr="Picture"/>
          <p:cNvPicPr>
            <a:picLocks noChangeAspect="1"/>
          </p:cNvPicPr>
          <p:nvPr/>
        </p:nvPicPr>
        <p:blipFill>
          <a:blip r:embed="rId2" cstate="print">
            <a:alphaModFix amt="100000"/>
          </a:blip>
          <a:stretch>
            <a:fillRect/>
          </a:stretch>
        </p:blipFill>
        <p:spPr>
          <a:xfrm rot="0" flipV="0" flipH="0">
            <a:off x="7680161" y="0"/>
            <a:ext cx="2307236" cy="164457"/>
          </a:xfrm>
          <a:prstGeom prst="rect">
            <a:avLst/>
          </a:prstGeom>
        </p:spPr>
      </p:pic>
      <p:pic>
        <p:nvPicPr>
          <p:cNvPr id="460" name="Picture" descr="Picture"/>
          <p:cNvPicPr>
            <a:picLocks noChangeAspect="1"/>
          </p:cNvPicPr>
          <p:nvPr/>
        </p:nvPicPr>
        <p:blipFill>
          <a:blip r:embed="rId3" cstate="print">
            <a:alphaModFix amt="100000"/>
          </a:blip>
          <a:stretch>
            <a:fillRect/>
          </a:stretch>
        </p:blipFill>
        <p:spPr>
          <a:xfrm rot="0" flipV="0" flipH="0">
            <a:off x="9984818" y="7"/>
            <a:ext cx="2307236" cy="164457"/>
          </a:xfrm>
          <a:prstGeom prst="rect">
            <a:avLst/>
          </a:prstGeom>
        </p:spPr>
      </p:pic>
      <p:pic>
        <p:nvPicPr>
          <p:cNvPr id="920" name="Picture" descr="Picture"/>
          <p:cNvPicPr>
            <a:picLocks noChangeAspect="1"/>
          </p:cNvPicPr>
          <p:nvPr/>
        </p:nvPicPr>
        <p:blipFill>
          <a:blip r:embed="rId4" cstate="print">
            <a:alphaModFix amt="100000"/>
          </a:blip>
          <a:stretch>
            <a:fillRect/>
          </a:stretch>
        </p:blipFill>
        <p:spPr>
          <a:xfrm rot="0" flipV="0" flipH="0">
            <a:off x="12256551" y="7"/>
            <a:ext cx="2307236" cy="164457"/>
          </a:xfrm>
          <a:prstGeom prst="rect">
            <a:avLst/>
          </a:prstGeom>
        </p:spPr>
      </p:pic>
      <p:pic>
        <p:nvPicPr>
          <p:cNvPr id="1381" name="Picture" descr="Picture"/>
          <p:cNvPicPr>
            <a:picLocks noChangeAspect="1"/>
          </p:cNvPicPr>
          <p:nvPr/>
        </p:nvPicPr>
        <p:blipFill>
          <a:blip r:embed="rId5" cstate="print">
            <a:alphaModFix amt="100000"/>
          </a:blip>
          <a:stretch>
            <a:fillRect/>
          </a:stretch>
        </p:blipFill>
        <p:spPr>
          <a:xfrm rot="0" flipV="0" flipH="0">
            <a:off x="14396589" y="14"/>
            <a:ext cx="2307236" cy="164457"/>
          </a:xfrm>
          <a:prstGeom prst="rect">
            <a:avLst/>
          </a:prstGeom>
        </p:spPr>
      </p:pic>
      <p:pic>
        <p:nvPicPr>
          <p:cNvPr id="1844" name="Picture" descr="Picture"/>
          <p:cNvPicPr>
            <a:picLocks noChangeAspect="1"/>
          </p:cNvPicPr>
          <p:nvPr/>
        </p:nvPicPr>
        <p:blipFill>
          <a:blip r:embed="rId6" cstate="print">
            <a:alphaModFix amt="100000"/>
          </a:blip>
          <a:stretch>
            <a:fillRect/>
          </a:stretch>
        </p:blipFill>
        <p:spPr>
          <a:xfrm rot="0" flipV="0" flipH="0">
            <a:off x="22836385" y="-198715"/>
            <a:ext cx="785948" cy="1136758"/>
          </a:xfrm>
          <a:prstGeom prst="rect">
            <a:avLst/>
          </a:prstGeom>
        </p:spPr>
      </p:pic>
      <p:pic>
        <p:nvPicPr>
          <p:cNvPr id="2312" name="Picture" descr="Picture"/>
          <p:cNvPicPr>
            <a:picLocks noChangeAspect="1"/>
          </p:cNvPicPr>
          <p:nvPr/>
        </p:nvPicPr>
        <p:blipFill>
          <a:blip r:embed="rId7" cstate="print">
            <a:alphaModFix amt="100000"/>
          </a:blip>
          <a:stretch>
            <a:fillRect/>
          </a:stretch>
        </p:blipFill>
        <p:spPr>
          <a:xfrm rot="0" flipV="0" flipH="0">
            <a:off x="-364919" y="7001716"/>
            <a:ext cx="25113839" cy="34119"/>
          </a:xfrm>
          <a:prstGeom prst="rect">
            <a:avLst/>
          </a:prstGeom>
        </p:spPr>
      </p:pic>
      <p:pic>
        <p:nvPicPr>
          <p:cNvPr id="2779" name="Picture" descr="Picture"/>
          <p:cNvPicPr>
            <a:picLocks noChangeAspect="1"/>
          </p:cNvPicPr>
          <p:nvPr/>
        </p:nvPicPr>
        <p:blipFill>
          <a:blip r:embed="rId8" cstate="print">
            <a:alphaModFix amt="100000"/>
          </a:blip>
          <a:stretch>
            <a:fillRect/>
          </a:stretch>
        </p:blipFill>
        <p:spPr>
          <a:xfrm rot="0" flipV="0" flipH="0">
            <a:off x="2641869" y="6078544"/>
            <a:ext cx="1914522" cy="1914522"/>
          </a:xfrm>
          <a:prstGeom prst="rect">
            <a:avLst/>
          </a:prstGeom>
        </p:spPr>
      </p:pic>
      <p:pic>
        <p:nvPicPr>
          <p:cNvPr id="3247" name="Picture" descr="Picture"/>
          <p:cNvPicPr>
            <a:picLocks noChangeAspect="1"/>
          </p:cNvPicPr>
          <p:nvPr/>
        </p:nvPicPr>
        <p:blipFill>
          <a:blip r:embed="rId9" cstate="print">
            <a:alphaModFix amt="100000"/>
          </a:blip>
          <a:stretch>
            <a:fillRect/>
          </a:stretch>
        </p:blipFill>
        <p:spPr>
          <a:xfrm rot="0" flipV="0" flipH="0">
            <a:off x="6938274" y="6078541"/>
            <a:ext cx="1914522" cy="1914522"/>
          </a:xfrm>
          <a:prstGeom prst="rect">
            <a:avLst/>
          </a:prstGeom>
        </p:spPr>
      </p:pic>
      <p:pic>
        <p:nvPicPr>
          <p:cNvPr id="3715" name="Picture" descr="Picture"/>
          <p:cNvPicPr>
            <a:picLocks noChangeAspect="1"/>
          </p:cNvPicPr>
          <p:nvPr/>
        </p:nvPicPr>
        <p:blipFill>
          <a:blip r:embed="rId10" cstate="print">
            <a:alphaModFix amt="100000"/>
          </a:blip>
          <a:stretch>
            <a:fillRect/>
          </a:stretch>
        </p:blipFill>
        <p:spPr>
          <a:xfrm rot="0" flipV="0" flipH="0">
            <a:off x="11234677" y="6078541"/>
            <a:ext cx="1914522" cy="1914522"/>
          </a:xfrm>
          <a:prstGeom prst="rect">
            <a:avLst/>
          </a:prstGeom>
        </p:spPr>
      </p:pic>
      <p:pic>
        <p:nvPicPr>
          <p:cNvPr id="4185" name="Picture" descr="Picture"/>
          <p:cNvPicPr>
            <a:picLocks noChangeAspect="1"/>
          </p:cNvPicPr>
          <p:nvPr/>
        </p:nvPicPr>
        <p:blipFill>
          <a:blip r:embed="rId11" cstate="print">
            <a:alphaModFix amt="100000"/>
          </a:blip>
          <a:stretch>
            <a:fillRect/>
          </a:stretch>
        </p:blipFill>
        <p:spPr>
          <a:xfrm rot="0" flipV="0" flipH="0">
            <a:off x="15531083" y="6078542"/>
            <a:ext cx="1914522" cy="1914522"/>
          </a:xfrm>
          <a:prstGeom prst="rect">
            <a:avLst/>
          </a:prstGeom>
        </p:spPr>
      </p:pic>
      <p:pic>
        <p:nvPicPr>
          <p:cNvPr id="4655" name="Picture" descr="Picture"/>
          <p:cNvPicPr>
            <a:picLocks noChangeAspect="1"/>
          </p:cNvPicPr>
          <p:nvPr/>
        </p:nvPicPr>
        <p:blipFill>
          <a:blip r:embed="rId12" cstate="print">
            <a:alphaModFix amt="100000"/>
          </a:blip>
          <a:stretch>
            <a:fillRect/>
          </a:stretch>
        </p:blipFill>
        <p:spPr>
          <a:xfrm rot="0" flipV="0" flipH="0">
            <a:off x="19827573" y="6078540"/>
            <a:ext cx="1914522" cy="1914522"/>
          </a:xfrm>
          <a:prstGeom prst="rect">
            <a:avLst/>
          </a:prstGeom>
        </p:spPr>
      </p:pic>
      <p:pic>
        <p:nvPicPr>
          <p:cNvPr id="5125" name="Picture" descr="Picture"/>
          <p:cNvPicPr>
            <a:picLocks noChangeAspect="1"/>
          </p:cNvPicPr>
          <p:nvPr/>
        </p:nvPicPr>
        <p:blipFill>
          <a:blip r:embed="rId13" cstate="print">
            <a:alphaModFix amt="100000"/>
          </a:blip>
          <a:stretch>
            <a:fillRect/>
          </a:stretch>
        </p:blipFill>
        <p:spPr>
          <a:xfrm rot="0" flipV="0" flipH="0">
            <a:off x="3072588" y="6573567"/>
            <a:ext cx="1053065" cy="955638"/>
          </a:xfrm>
          <a:prstGeom prst="rect">
            <a:avLst/>
          </a:prstGeom>
        </p:spPr>
      </p:pic>
      <p:pic>
        <p:nvPicPr>
          <p:cNvPr id="5593" name="Picture" descr="Picture"/>
          <p:cNvPicPr>
            <a:picLocks noChangeAspect="1"/>
          </p:cNvPicPr>
          <p:nvPr/>
        </p:nvPicPr>
        <p:blipFill>
          <a:blip r:embed="rId14" cstate="print">
            <a:alphaModFix amt="100000"/>
          </a:blip>
          <a:stretch>
            <a:fillRect/>
          </a:stretch>
        </p:blipFill>
        <p:spPr>
          <a:xfrm rot="0" flipV="0" flipH="0">
            <a:off x="7369001" y="6507785"/>
            <a:ext cx="1053065" cy="1054473"/>
          </a:xfrm>
          <a:prstGeom prst="rect">
            <a:avLst/>
          </a:prstGeom>
        </p:spPr>
      </p:pic>
      <p:pic>
        <p:nvPicPr>
          <p:cNvPr id="6062" name="Picture" descr="Picture"/>
          <p:cNvPicPr>
            <a:picLocks noChangeAspect="1"/>
          </p:cNvPicPr>
          <p:nvPr/>
        </p:nvPicPr>
        <p:blipFill>
          <a:blip r:embed="rId15" cstate="print">
            <a:alphaModFix amt="100000"/>
          </a:blip>
          <a:stretch>
            <a:fillRect/>
          </a:stretch>
        </p:blipFill>
        <p:spPr>
          <a:xfrm rot="0" flipV="0" flipH="0">
            <a:off x="11665286" y="6507824"/>
            <a:ext cx="1053065" cy="1054395"/>
          </a:xfrm>
          <a:prstGeom prst="rect">
            <a:avLst/>
          </a:prstGeom>
        </p:spPr>
      </p:pic>
      <p:pic>
        <p:nvPicPr>
          <p:cNvPr id="6532" name="Picture" descr="Picture"/>
          <p:cNvPicPr>
            <a:picLocks noChangeAspect="1"/>
          </p:cNvPicPr>
          <p:nvPr/>
        </p:nvPicPr>
        <p:blipFill>
          <a:blip r:embed="rId16" cstate="print">
            <a:alphaModFix amt="100000"/>
          </a:blip>
          <a:stretch>
            <a:fillRect/>
          </a:stretch>
        </p:blipFill>
        <p:spPr>
          <a:xfrm rot="0" flipV="0" flipH="0">
            <a:off x="15961575" y="6472493"/>
            <a:ext cx="1053065" cy="1056821"/>
          </a:xfrm>
          <a:prstGeom prst="rect">
            <a:avLst/>
          </a:prstGeom>
        </p:spPr>
      </p:pic>
      <p:pic>
        <p:nvPicPr>
          <p:cNvPr id="7002" name="Picture" descr="Picture"/>
          <p:cNvPicPr>
            <a:picLocks noChangeAspect="1"/>
          </p:cNvPicPr>
          <p:nvPr/>
        </p:nvPicPr>
        <p:blipFill>
          <a:blip r:embed="rId17" cstate="print">
            <a:alphaModFix amt="100000"/>
          </a:blip>
          <a:stretch>
            <a:fillRect/>
          </a:stretch>
        </p:blipFill>
        <p:spPr>
          <a:xfrm rot="0" flipV="0" flipH="0">
            <a:off x="20258067" y="6507787"/>
            <a:ext cx="1053065" cy="1054473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" descr="Picture"/>
          <p:cNvPicPr>
            <a:picLocks noChangeAspect="1"/>
          </p:cNvPicPr>
          <p:nvPr/>
        </p:nvPicPr>
        <p:blipFill>
          <a:blip r:embed="rId2" cstate="print">
            <a:alphaModFix amt="100000"/>
          </a:blip>
          <a:stretch>
            <a:fillRect/>
          </a:stretch>
        </p:blipFill>
        <p:spPr>
          <a:xfrm rot="0" flipV="0" flipH="0">
            <a:off x="-234594" y="-165595"/>
            <a:ext cx="25079180" cy="14096915"/>
          </a:xfrm>
          <a:prstGeom prst="rect">
            <a:avLst/>
          </a:prstGeom>
        </p:spPr>
      </p:pic>
      <p:pic>
        <p:nvPicPr>
          <p:cNvPr id="469" name="Picture" descr="Picture"/>
          <p:cNvPicPr>
            <a:picLocks noChangeAspect="1"/>
          </p:cNvPicPr>
          <p:nvPr/>
        </p:nvPicPr>
        <p:blipFill>
          <a:blip r:embed="rId3" cstate="print">
            <a:alphaModFix amt="100000"/>
          </a:blip>
          <a:stretch>
            <a:fillRect/>
          </a:stretch>
        </p:blipFill>
        <p:spPr>
          <a:xfrm rot="0" flipV="0" flipH="0">
            <a:off x="3908064" y="-2220761"/>
            <a:ext cx="824238" cy="17742018"/>
          </a:xfrm>
          <a:prstGeom prst="rect">
            <a:avLst/>
          </a:prstGeom>
        </p:spPr>
      </p:pic>
      <p:pic>
        <p:nvPicPr>
          <p:cNvPr id="937" name="Picture" descr="Picture"/>
          <p:cNvPicPr>
            <a:picLocks noChangeAspect="1"/>
          </p:cNvPicPr>
          <p:nvPr/>
        </p:nvPicPr>
        <p:blipFill>
          <a:blip r:embed="rId4" cstate="print">
            <a:alphaModFix amt="100000"/>
          </a:blip>
          <a:stretch>
            <a:fillRect/>
          </a:stretch>
        </p:blipFill>
        <p:spPr>
          <a:xfrm rot="0" flipV="0" flipH="0">
            <a:off x="4678590" y="-2220761"/>
            <a:ext cx="824238" cy="17742018"/>
          </a:xfrm>
          <a:prstGeom prst="rect">
            <a:avLst/>
          </a:prstGeom>
        </p:spPr>
      </p:pic>
      <p:pic>
        <p:nvPicPr>
          <p:cNvPr id="1405" name="Picture" descr="Picture"/>
          <p:cNvPicPr>
            <a:picLocks noChangeAspect="1"/>
          </p:cNvPicPr>
          <p:nvPr/>
        </p:nvPicPr>
        <p:blipFill>
          <a:blip r:embed="rId5" cstate="print">
            <a:alphaModFix amt="100000"/>
          </a:blip>
          <a:stretch>
            <a:fillRect/>
          </a:stretch>
        </p:blipFill>
        <p:spPr>
          <a:xfrm rot="0" flipV="0" flipH="0">
            <a:off x="5502831" y="-2220761"/>
            <a:ext cx="824238" cy="17742018"/>
          </a:xfrm>
          <a:prstGeom prst="rect">
            <a:avLst/>
          </a:prstGeom>
        </p:spPr>
      </p:pic>
      <p:pic>
        <p:nvPicPr>
          <p:cNvPr id="1874" name="Picture" descr="Picture"/>
          <p:cNvPicPr>
            <a:picLocks noChangeAspect="1"/>
          </p:cNvPicPr>
          <p:nvPr/>
        </p:nvPicPr>
        <p:blipFill>
          <a:blip r:embed="rId6" cstate="print">
            <a:alphaModFix amt="100000"/>
          </a:blip>
          <a:stretch>
            <a:fillRect/>
          </a:stretch>
        </p:blipFill>
        <p:spPr>
          <a:xfrm rot="0" flipV="0" flipH="0">
            <a:off x="6326795" y="-2220761"/>
            <a:ext cx="824238" cy="17742018"/>
          </a:xfrm>
          <a:prstGeom prst="rect">
            <a:avLst/>
          </a:prstGeom>
        </p:spPr>
      </p:pic>
      <p:pic>
        <p:nvPicPr>
          <p:cNvPr id="2343" name="Picture" descr="Picture"/>
          <p:cNvPicPr>
            <a:picLocks noChangeAspect="1"/>
          </p:cNvPicPr>
          <p:nvPr/>
        </p:nvPicPr>
        <p:blipFill>
          <a:blip r:embed="rId7" cstate="print">
            <a:alphaModFix amt="100000"/>
          </a:blip>
          <a:stretch>
            <a:fillRect/>
          </a:stretch>
        </p:blipFill>
        <p:spPr>
          <a:xfrm rot="0" flipV="0" flipH="0">
            <a:off x="2824531" y="4197424"/>
            <a:ext cx="5356597" cy="5356597"/>
          </a:xfrm>
          <a:prstGeom prst="rect">
            <a:avLst/>
          </a:prstGeom>
        </p:spPr>
      </p:pic>
      <p:pic>
        <p:nvPicPr>
          <p:cNvPr id="2811" name="Picture" descr="Picture"/>
          <p:cNvPicPr>
            <a:picLocks noChangeAspect="1"/>
          </p:cNvPicPr>
          <p:nvPr/>
        </p:nvPicPr>
        <p:blipFill>
          <a:blip r:embed="rId8" cstate="print">
            <a:alphaModFix amt="100000"/>
          </a:blip>
          <a:stretch>
            <a:fillRect/>
          </a:stretch>
        </p:blipFill>
        <p:spPr>
          <a:xfrm rot="0" flipV="0" flipH="0">
            <a:off x="4854617" y="5148678"/>
            <a:ext cx="1296433" cy="1185075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" descr="Picture"/>
          <p:cNvPicPr>
            <a:picLocks noChangeAspect="1"/>
          </p:cNvPicPr>
          <p:nvPr/>
        </p:nvPicPr>
        <p:blipFill>
          <a:blip r:embed="rId2" cstate="print">
            <a:alphaModFix amt="100000"/>
          </a:blip>
          <a:stretch>
            <a:fillRect/>
          </a:stretch>
        </p:blipFill>
        <p:spPr>
          <a:xfrm rot="0" flipV="0" flipH="0">
            <a:off x="7653452" y="0"/>
            <a:ext cx="2307236" cy="164457"/>
          </a:xfrm>
          <a:prstGeom prst="rect">
            <a:avLst/>
          </a:prstGeom>
        </p:spPr>
      </p:pic>
      <p:pic>
        <p:nvPicPr>
          <p:cNvPr id="460" name="Picture" descr="Picture"/>
          <p:cNvPicPr>
            <a:picLocks noChangeAspect="1"/>
          </p:cNvPicPr>
          <p:nvPr/>
        </p:nvPicPr>
        <p:blipFill>
          <a:blip r:embed="rId3" cstate="print">
            <a:alphaModFix amt="100000"/>
          </a:blip>
          <a:stretch>
            <a:fillRect/>
          </a:stretch>
        </p:blipFill>
        <p:spPr>
          <a:xfrm rot="0" flipV="0" flipH="0">
            <a:off x="9958109" y="7"/>
            <a:ext cx="2307236" cy="164457"/>
          </a:xfrm>
          <a:prstGeom prst="rect">
            <a:avLst/>
          </a:prstGeom>
        </p:spPr>
      </p:pic>
      <p:pic>
        <p:nvPicPr>
          <p:cNvPr id="920" name="Picture" descr="Picture"/>
          <p:cNvPicPr>
            <a:picLocks noChangeAspect="1"/>
          </p:cNvPicPr>
          <p:nvPr/>
        </p:nvPicPr>
        <p:blipFill>
          <a:blip r:embed="rId4" cstate="print">
            <a:alphaModFix amt="100000"/>
          </a:blip>
          <a:stretch>
            <a:fillRect/>
          </a:stretch>
        </p:blipFill>
        <p:spPr>
          <a:xfrm rot="0" flipV="0" flipH="0">
            <a:off x="12229842" y="7"/>
            <a:ext cx="2307236" cy="164457"/>
          </a:xfrm>
          <a:prstGeom prst="rect">
            <a:avLst/>
          </a:prstGeom>
        </p:spPr>
      </p:pic>
      <p:pic>
        <p:nvPicPr>
          <p:cNvPr id="1381" name="Picture" descr="Picture"/>
          <p:cNvPicPr>
            <a:picLocks noChangeAspect="1"/>
          </p:cNvPicPr>
          <p:nvPr/>
        </p:nvPicPr>
        <p:blipFill>
          <a:blip r:embed="rId5" cstate="print">
            <a:alphaModFix amt="100000"/>
          </a:blip>
          <a:stretch>
            <a:fillRect/>
          </a:stretch>
        </p:blipFill>
        <p:spPr>
          <a:xfrm rot="0" flipV="0" flipH="0">
            <a:off x="14369880" y="14"/>
            <a:ext cx="2307236" cy="164457"/>
          </a:xfrm>
          <a:prstGeom prst="rect">
            <a:avLst/>
          </a:prstGeom>
        </p:spPr>
      </p:pic>
      <p:pic>
        <p:nvPicPr>
          <p:cNvPr id="1844" name="Picture" descr="Picture"/>
          <p:cNvPicPr>
            <a:picLocks noChangeAspect="1"/>
          </p:cNvPicPr>
          <p:nvPr/>
        </p:nvPicPr>
        <p:blipFill>
          <a:blip r:embed="rId6" cstate="print">
            <a:alphaModFix amt="100000"/>
          </a:blip>
          <a:stretch>
            <a:fillRect/>
          </a:stretch>
        </p:blipFill>
        <p:spPr>
          <a:xfrm rot="0" flipV="0" flipH="0">
            <a:off x="22836385" y="-183754"/>
            <a:ext cx="785948" cy="1136758"/>
          </a:xfrm>
          <a:prstGeom prst="rect">
            <a:avLst/>
          </a:prstGeom>
        </p:spPr>
      </p:pic>
      <p:pic>
        <p:nvPicPr>
          <p:cNvPr id="2312" name="Picture" descr="Picture"/>
          <p:cNvPicPr>
            <a:picLocks noChangeAspect="1"/>
          </p:cNvPicPr>
          <p:nvPr/>
        </p:nvPicPr>
        <p:blipFill>
          <a:blip r:embed="rId7" cstate="print">
            <a:alphaModFix amt="100000"/>
          </a:blip>
          <a:stretch>
            <a:fillRect/>
          </a:stretch>
        </p:blipFill>
        <p:spPr>
          <a:xfrm rot="0" flipV="0" flipH="0">
            <a:off x="2220658" y="4753319"/>
            <a:ext cx="5707849" cy="3452025"/>
          </a:xfrm>
          <a:prstGeom prst="rect">
            <a:avLst/>
          </a:prstGeom>
        </p:spPr>
      </p:pic>
      <p:pic>
        <p:nvPicPr>
          <p:cNvPr id="2780" name="Picture" descr="Picture"/>
          <p:cNvPicPr>
            <a:picLocks noChangeAspect="1"/>
          </p:cNvPicPr>
          <p:nvPr/>
        </p:nvPicPr>
        <p:blipFill>
          <a:blip r:embed="rId8" cstate="print">
            <a:alphaModFix amt="100000"/>
          </a:blip>
          <a:stretch>
            <a:fillRect/>
          </a:stretch>
        </p:blipFill>
        <p:spPr>
          <a:xfrm rot="0" flipV="0" flipH="0">
            <a:off x="9380441" y="4716584"/>
            <a:ext cx="5707849" cy="3452025"/>
          </a:xfrm>
          <a:prstGeom prst="rect">
            <a:avLst/>
          </a:prstGeom>
        </p:spPr>
      </p:pic>
      <p:pic>
        <p:nvPicPr>
          <p:cNvPr id="3248" name="Picture" descr="Picture"/>
          <p:cNvPicPr>
            <a:picLocks noChangeAspect="1"/>
          </p:cNvPicPr>
          <p:nvPr/>
        </p:nvPicPr>
        <p:blipFill>
          <a:blip r:embed="rId9" cstate="print">
            <a:alphaModFix amt="100000"/>
          </a:blip>
          <a:stretch>
            <a:fillRect/>
          </a:stretch>
        </p:blipFill>
        <p:spPr>
          <a:xfrm rot="0" flipV="0" flipH="0">
            <a:off x="16531174" y="4679849"/>
            <a:ext cx="5707849" cy="3452025"/>
          </a:xfrm>
          <a:prstGeom prst="rect">
            <a:avLst/>
          </a:prstGeom>
        </p:spPr>
      </p:pic>
      <p:pic>
        <p:nvPicPr>
          <p:cNvPr id="3717" name="Picture" descr="Picture"/>
          <p:cNvPicPr>
            <a:picLocks noChangeAspect="1"/>
          </p:cNvPicPr>
          <p:nvPr/>
        </p:nvPicPr>
        <p:blipFill>
          <a:blip r:embed="rId10" cstate="print">
            <a:alphaModFix amt="100000"/>
          </a:blip>
          <a:stretch>
            <a:fillRect/>
          </a:stretch>
        </p:blipFill>
        <p:spPr>
          <a:xfrm rot="0" flipV="0" flipH="0">
            <a:off x="8310018" y="6449761"/>
            <a:ext cx="1070421" cy="204928"/>
          </a:xfrm>
          <a:prstGeom prst="rect">
            <a:avLst/>
          </a:prstGeom>
        </p:spPr>
      </p:pic>
      <p:pic>
        <p:nvPicPr>
          <p:cNvPr id="4185" name="Picture" descr="Picture"/>
          <p:cNvPicPr>
            <a:picLocks noChangeAspect="1"/>
          </p:cNvPicPr>
          <p:nvPr/>
        </p:nvPicPr>
        <p:blipFill>
          <a:blip r:embed="rId11" cstate="print">
            <a:alphaModFix amt="100000"/>
          </a:blip>
          <a:stretch>
            <a:fillRect/>
          </a:stretch>
        </p:blipFill>
        <p:spPr>
          <a:xfrm rot="0" flipV="0" flipH="0">
            <a:off x="15297700" y="6413030"/>
            <a:ext cx="1070421" cy="204928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" descr="Picture"/>
          <p:cNvPicPr>
            <a:picLocks noChangeAspect="1"/>
          </p:cNvPicPr>
          <p:nvPr/>
        </p:nvPicPr>
        <p:blipFill>
          <a:blip r:embed="rId2" cstate="print">
            <a:alphaModFix amt="100000"/>
          </a:blip>
          <a:stretch>
            <a:fillRect/>
          </a:stretch>
        </p:blipFill>
        <p:spPr>
          <a:xfrm rot="0" flipV="0" flipH="0">
            <a:off x="7653452" y="0"/>
            <a:ext cx="2307236" cy="164457"/>
          </a:xfrm>
          <a:prstGeom prst="rect">
            <a:avLst/>
          </a:prstGeom>
        </p:spPr>
      </p:pic>
      <p:pic>
        <p:nvPicPr>
          <p:cNvPr id="460" name="Picture" descr="Picture"/>
          <p:cNvPicPr>
            <a:picLocks noChangeAspect="1"/>
          </p:cNvPicPr>
          <p:nvPr/>
        </p:nvPicPr>
        <p:blipFill>
          <a:blip r:embed="rId3" cstate="print">
            <a:alphaModFix amt="100000"/>
          </a:blip>
          <a:stretch>
            <a:fillRect/>
          </a:stretch>
        </p:blipFill>
        <p:spPr>
          <a:xfrm rot="0" flipV="0" flipH="0">
            <a:off x="9958109" y="7"/>
            <a:ext cx="2307236" cy="164457"/>
          </a:xfrm>
          <a:prstGeom prst="rect">
            <a:avLst/>
          </a:prstGeom>
        </p:spPr>
      </p:pic>
      <p:pic>
        <p:nvPicPr>
          <p:cNvPr id="920" name="Picture" descr="Picture"/>
          <p:cNvPicPr>
            <a:picLocks noChangeAspect="1"/>
          </p:cNvPicPr>
          <p:nvPr/>
        </p:nvPicPr>
        <p:blipFill>
          <a:blip r:embed="rId4" cstate="print">
            <a:alphaModFix amt="100000"/>
          </a:blip>
          <a:stretch>
            <a:fillRect/>
          </a:stretch>
        </p:blipFill>
        <p:spPr>
          <a:xfrm rot="0" flipV="0" flipH="0">
            <a:off x="12229842" y="7"/>
            <a:ext cx="2307236" cy="164457"/>
          </a:xfrm>
          <a:prstGeom prst="rect">
            <a:avLst/>
          </a:prstGeom>
        </p:spPr>
      </p:pic>
      <p:pic>
        <p:nvPicPr>
          <p:cNvPr id="1381" name="Picture" descr="Picture"/>
          <p:cNvPicPr>
            <a:picLocks noChangeAspect="1"/>
          </p:cNvPicPr>
          <p:nvPr/>
        </p:nvPicPr>
        <p:blipFill>
          <a:blip r:embed="rId5" cstate="print">
            <a:alphaModFix amt="100000"/>
          </a:blip>
          <a:stretch>
            <a:fillRect/>
          </a:stretch>
        </p:blipFill>
        <p:spPr>
          <a:xfrm rot="0" flipV="0" flipH="0">
            <a:off x="14369880" y="14"/>
            <a:ext cx="2307236" cy="164457"/>
          </a:xfrm>
          <a:prstGeom prst="rect">
            <a:avLst/>
          </a:prstGeom>
        </p:spPr>
      </p:pic>
      <p:pic>
        <p:nvPicPr>
          <p:cNvPr id="1844" name="Picture" descr="Picture"/>
          <p:cNvPicPr>
            <a:picLocks noChangeAspect="1"/>
          </p:cNvPicPr>
          <p:nvPr/>
        </p:nvPicPr>
        <p:blipFill>
          <a:blip r:embed="rId6" cstate="print">
            <a:alphaModFix amt="100000"/>
          </a:blip>
          <a:stretch>
            <a:fillRect/>
          </a:stretch>
        </p:blipFill>
        <p:spPr>
          <a:xfrm rot="0" flipV="0" flipH="0">
            <a:off x="22836385" y="-183754"/>
            <a:ext cx="785948" cy="1136758"/>
          </a:xfrm>
          <a:prstGeom prst="rect">
            <a:avLst/>
          </a:prstGeom>
        </p:spPr>
      </p:pic>
      <p:pic>
        <p:nvPicPr>
          <p:cNvPr id="2312" name="Picture" descr="Picture"/>
          <p:cNvPicPr>
            <a:picLocks noChangeAspect="1"/>
          </p:cNvPicPr>
          <p:nvPr/>
        </p:nvPicPr>
        <p:blipFill>
          <a:blip r:embed="rId7" cstate="print">
            <a:alphaModFix amt="100000"/>
          </a:blip>
          <a:stretch>
            <a:fillRect/>
          </a:stretch>
        </p:blipFill>
        <p:spPr>
          <a:xfrm rot="0" flipV="0" flipH="0">
            <a:off x="9117000" y="4454851"/>
            <a:ext cx="2935727" cy="2914967"/>
          </a:xfrm>
          <a:prstGeom prst="rect">
            <a:avLst/>
          </a:prstGeom>
        </p:spPr>
      </p:pic>
      <p:pic>
        <p:nvPicPr>
          <p:cNvPr id="2780" name="Picture" descr="Picture"/>
          <p:cNvPicPr>
            <a:picLocks noChangeAspect="1"/>
          </p:cNvPicPr>
          <p:nvPr/>
        </p:nvPicPr>
        <p:blipFill>
          <a:blip r:embed="rId8" cstate="print">
            <a:alphaModFix amt="100000"/>
          </a:blip>
          <a:stretch>
            <a:fillRect/>
          </a:stretch>
        </p:blipFill>
        <p:spPr>
          <a:xfrm rot="0" flipV="0" flipH="0">
            <a:off x="12453359" y="4454851"/>
            <a:ext cx="2935727" cy="2914967"/>
          </a:xfrm>
          <a:prstGeom prst="rect">
            <a:avLst/>
          </a:prstGeom>
        </p:spPr>
      </p:pic>
      <p:pic>
        <p:nvPicPr>
          <p:cNvPr id="3249" name="Picture" descr="Picture"/>
          <p:cNvPicPr>
            <a:picLocks noChangeAspect="1"/>
          </p:cNvPicPr>
          <p:nvPr/>
        </p:nvPicPr>
        <p:blipFill>
          <a:blip r:embed="rId9" cstate="print">
            <a:alphaModFix amt="100000"/>
          </a:blip>
          <a:stretch>
            <a:fillRect/>
          </a:stretch>
        </p:blipFill>
        <p:spPr>
          <a:xfrm rot="0" flipV="0" flipH="0">
            <a:off x="9116998" y="7733650"/>
            <a:ext cx="2935727" cy="2914967"/>
          </a:xfrm>
          <a:prstGeom prst="rect">
            <a:avLst/>
          </a:prstGeom>
        </p:spPr>
      </p:pic>
      <p:pic>
        <p:nvPicPr>
          <p:cNvPr id="3717" name="Picture" descr="Picture"/>
          <p:cNvPicPr>
            <a:picLocks noChangeAspect="1"/>
          </p:cNvPicPr>
          <p:nvPr/>
        </p:nvPicPr>
        <p:blipFill>
          <a:blip r:embed="rId10" cstate="print">
            <a:alphaModFix amt="100000"/>
          </a:blip>
          <a:stretch>
            <a:fillRect/>
          </a:stretch>
        </p:blipFill>
        <p:spPr>
          <a:xfrm rot="0" flipV="0" flipH="0">
            <a:off x="12453357" y="7733650"/>
            <a:ext cx="2935727" cy="2914967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" descr="Picture"/>
          <p:cNvPicPr>
            <a:picLocks noChangeAspect="1"/>
          </p:cNvPicPr>
          <p:nvPr/>
        </p:nvPicPr>
        <p:blipFill>
          <a:blip r:embed="rId2" cstate="print">
            <a:alphaModFix amt="100000"/>
          </a:blip>
          <a:stretch>
            <a:fillRect/>
          </a:stretch>
        </p:blipFill>
        <p:spPr>
          <a:xfrm rot="0" flipV="0" flipH="0">
            <a:off x="2501724" y="3987669"/>
            <a:ext cx="5920917" cy="7509588"/>
          </a:xfrm>
          <a:prstGeom prst="rect">
            <a:avLst/>
          </a:prstGeom>
        </p:spPr>
      </p:pic>
      <p:pic>
        <p:nvPicPr>
          <p:cNvPr id="467" name="Picture" descr="Picture"/>
          <p:cNvPicPr>
            <a:picLocks noChangeAspect="1"/>
          </p:cNvPicPr>
          <p:nvPr/>
        </p:nvPicPr>
        <p:blipFill>
          <a:blip r:embed="rId3" cstate="print">
            <a:alphaModFix amt="100000"/>
          </a:blip>
          <a:stretch>
            <a:fillRect/>
          </a:stretch>
        </p:blipFill>
        <p:spPr>
          <a:xfrm rot="0" flipV="0" flipH="0">
            <a:off x="7653452" y="0"/>
            <a:ext cx="2307236" cy="164457"/>
          </a:xfrm>
          <a:prstGeom prst="rect">
            <a:avLst/>
          </a:prstGeom>
        </p:spPr>
      </p:pic>
      <p:pic>
        <p:nvPicPr>
          <p:cNvPr id="927" name="Picture" descr="Picture"/>
          <p:cNvPicPr>
            <a:picLocks noChangeAspect="1"/>
          </p:cNvPicPr>
          <p:nvPr/>
        </p:nvPicPr>
        <p:blipFill>
          <a:blip r:embed="rId4" cstate="print">
            <a:alphaModFix amt="100000"/>
          </a:blip>
          <a:stretch>
            <a:fillRect/>
          </a:stretch>
        </p:blipFill>
        <p:spPr>
          <a:xfrm rot="0" flipV="0" flipH="0">
            <a:off x="9958109" y="7"/>
            <a:ext cx="2307236" cy="164457"/>
          </a:xfrm>
          <a:prstGeom prst="rect">
            <a:avLst/>
          </a:prstGeom>
        </p:spPr>
      </p:pic>
      <p:pic>
        <p:nvPicPr>
          <p:cNvPr id="1387" name="Picture" descr="Picture"/>
          <p:cNvPicPr>
            <a:picLocks noChangeAspect="1"/>
          </p:cNvPicPr>
          <p:nvPr/>
        </p:nvPicPr>
        <p:blipFill>
          <a:blip r:embed="rId5" cstate="print">
            <a:alphaModFix amt="100000"/>
          </a:blip>
          <a:stretch>
            <a:fillRect/>
          </a:stretch>
        </p:blipFill>
        <p:spPr>
          <a:xfrm rot="0" flipV="0" flipH="0">
            <a:off x="12229842" y="7"/>
            <a:ext cx="2307236" cy="164457"/>
          </a:xfrm>
          <a:prstGeom prst="rect">
            <a:avLst/>
          </a:prstGeom>
        </p:spPr>
      </p:pic>
      <p:pic>
        <p:nvPicPr>
          <p:cNvPr id="1849" name="Picture" descr="Picture"/>
          <p:cNvPicPr>
            <a:picLocks noChangeAspect="1"/>
          </p:cNvPicPr>
          <p:nvPr/>
        </p:nvPicPr>
        <p:blipFill>
          <a:blip r:embed="rId6" cstate="print">
            <a:alphaModFix amt="100000"/>
          </a:blip>
          <a:stretch>
            <a:fillRect/>
          </a:stretch>
        </p:blipFill>
        <p:spPr>
          <a:xfrm rot="0" flipV="0" flipH="0">
            <a:off x="14369880" y="14"/>
            <a:ext cx="2307236" cy="164457"/>
          </a:xfrm>
          <a:prstGeom prst="rect">
            <a:avLst/>
          </a:prstGeom>
        </p:spPr>
      </p:pic>
      <p:pic>
        <p:nvPicPr>
          <p:cNvPr id="2312" name="Picture" descr="Picture"/>
          <p:cNvPicPr>
            <a:picLocks noChangeAspect="1"/>
          </p:cNvPicPr>
          <p:nvPr/>
        </p:nvPicPr>
        <p:blipFill>
          <a:blip r:embed="rId7" cstate="print">
            <a:alphaModFix amt="100000"/>
          </a:blip>
          <a:stretch>
            <a:fillRect/>
          </a:stretch>
        </p:blipFill>
        <p:spPr>
          <a:xfrm rot="0" flipV="0" flipH="0">
            <a:off x="22836385" y="-183754"/>
            <a:ext cx="785948" cy="1136758"/>
          </a:xfrm>
          <a:prstGeom prst="rect">
            <a:avLst/>
          </a:prstGeom>
        </p:spPr>
      </p:pic>
      <p:pic>
        <p:nvPicPr>
          <p:cNvPr id="2780" name="Picture" descr="Picture"/>
          <p:cNvPicPr>
            <a:picLocks noChangeAspect="1"/>
          </p:cNvPicPr>
          <p:nvPr/>
        </p:nvPicPr>
        <p:blipFill>
          <a:blip r:embed="rId8" cstate="print">
            <a:alphaModFix amt="100000"/>
          </a:blip>
          <a:stretch>
            <a:fillRect/>
          </a:stretch>
        </p:blipFill>
        <p:spPr>
          <a:xfrm rot="0" flipV="0" flipH="0">
            <a:off x="9224918" y="3932471"/>
            <a:ext cx="5934140" cy="7559597"/>
          </a:xfrm>
          <a:prstGeom prst="rect">
            <a:avLst/>
          </a:prstGeom>
        </p:spPr>
      </p:pic>
      <p:pic>
        <p:nvPicPr>
          <p:cNvPr id="3248" name="Picture" descr="Picture"/>
          <p:cNvPicPr>
            <a:picLocks noChangeAspect="1"/>
          </p:cNvPicPr>
          <p:nvPr/>
        </p:nvPicPr>
        <p:blipFill>
          <a:blip r:embed="rId9" cstate="print">
            <a:alphaModFix amt="100000"/>
          </a:blip>
          <a:stretch>
            <a:fillRect/>
          </a:stretch>
        </p:blipFill>
        <p:spPr>
          <a:xfrm rot="0" flipV="0" flipH="0">
            <a:off x="9808043" y="9927043"/>
            <a:ext cx="4767892" cy="888147"/>
          </a:xfrm>
          <a:prstGeom prst="rect">
            <a:avLst/>
          </a:prstGeom>
        </p:spPr>
      </p:pic>
      <p:pic>
        <p:nvPicPr>
          <p:cNvPr id="3715" name="Picture" descr="Picture"/>
          <p:cNvPicPr>
            <a:picLocks noChangeAspect="1"/>
          </p:cNvPicPr>
          <p:nvPr/>
        </p:nvPicPr>
        <p:blipFill>
          <a:blip r:embed="rId10" cstate="print">
            <a:alphaModFix amt="100000"/>
          </a:blip>
          <a:stretch>
            <a:fillRect/>
          </a:stretch>
        </p:blipFill>
        <p:spPr>
          <a:xfrm rot="0" flipV="0" flipH="0">
            <a:off x="3084849" y="9927043"/>
            <a:ext cx="4767892" cy="888147"/>
          </a:xfrm>
          <a:prstGeom prst="rect">
            <a:avLst/>
          </a:prstGeom>
        </p:spPr>
      </p:pic>
      <p:pic>
        <p:nvPicPr>
          <p:cNvPr id="4183" name="Picture" descr="Picture"/>
          <p:cNvPicPr>
            <a:picLocks noChangeAspect="1"/>
          </p:cNvPicPr>
          <p:nvPr/>
        </p:nvPicPr>
        <p:blipFill>
          <a:blip r:embed="rId11" cstate="print">
            <a:alphaModFix amt="100000"/>
          </a:blip>
          <a:stretch>
            <a:fillRect/>
          </a:stretch>
        </p:blipFill>
        <p:spPr>
          <a:xfrm rot="0" flipV="0" flipH="0">
            <a:off x="15981232" y="3932471"/>
            <a:ext cx="5920917" cy="7509588"/>
          </a:xfrm>
          <a:prstGeom prst="rect">
            <a:avLst/>
          </a:prstGeom>
        </p:spPr>
      </p:pic>
      <p:pic>
        <p:nvPicPr>
          <p:cNvPr id="4653" name="Picture" descr="Picture"/>
          <p:cNvPicPr>
            <a:picLocks noChangeAspect="1"/>
          </p:cNvPicPr>
          <p:nvPr/>
        </p:nvPicPr>
        <p:blipFill>
          <a:blip r:embed="rId12" cstate="print">
            <a:alphaModFix amt="100000"/>
          </a:blip>
          <a:stretch>
            <a:fillRect/>
          </a:stretch>
        </p:blipFill>
        <p:spPr>
          <a:xfrm rot="0" flipV="0" flipH="0">
            <a:off x="16564357" y="9871845"/>
            <a:ext cx="4767892" cy="888147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" descr="Picture"/>
          <p:cNvPicPr>
            <a:picLocks noChangeAspect="1"/>
          </p:cNvPicPr>
          <p:nvPr/>
        </p:nvPicPr>
        <p:blipFill>
          <a:blip r:embed="rId2" cstate="print">
            <a:alphaModFix amt="100000"/>
          </a:blip>
          <a:stretch>
            <a:fillRect/>
          </a:stretch>
        </p:blipFill>
        <p:spPr>
          <a:xfrm rot="0" flipV="0" flipH="0">
            <a:off x="7653452" y="0"/>
            <a:ext cx="2307236" cy="164457"/>
          </a:xfrm>
          <a:prstGeom prst="rect">
            <a:avLst/>
          </a:prstGeom>
        </p:spPr>
      </p:pic>
      <p:pic>
        <p:nvPicPr>
          <p:cNvPr id="460" name="Picture" descr="Picture"/>
          <p:cNvPicPr>
            <a:picLocks noChangeAspect="1"/>
          </p:cNvPicPr>
          <p:nvPr/>
        </p:nvPicPr>
        <p:blipFill>
          <a:blip r:embed="rId3" cstate="print">
            <a:alphaModFix amt="100000"/>
          </a:blip>
          <a:stretch>
            <a:fillRect/>
          </a:stretch>
        </p:blipFill>
        <p:spPr>
          <a:xfrm rot="0" flipV="0" flipH="0">
            <a:off x="9958109" y="7"/>
            <a:ext cx="2307236" cy="164457"/>
          </a:xfrm>
          <a:prstGeom prst="rect">
            <a:avLst/>
          </a:prstGeom>
        </p:spPr>
      </p:pic>
      <p:pic>
        <p:nvPicPr>
          <p:cNvPr id="920" name="Picture" descr="Picture"/>
          <p:cNvPicPr>
            <a:picLocks noChangeAspect="1"/>
          </p:cNvPicPr>
          <p:nvPr/>
        </p:nvPicPr>
        <p:blipFill>
          <a:blip r:embed="rId4" cstate="print">
            <a:alphaModFix amt="100000"/>
          </a:blip>
          <a:stretch>
            <a:fillRect/>
          </a:stretch>
        </p:blipFill>
        <p:spPr>
          <a:xfrm rot="0" flipV="0" flipH="0">
            <a:off x="12229842" y="7"/>
            <a:ext cx="2307236" cy="164457"/>
          </a:xfrm>
          <a:prstGeom prst="rect">
            <a:avLst/>
          </a:prstGeom>
        </p:spPr>
      </p:pic>
      <p:pic>
        <p:nvPicPr>
          <p:cNvPr id="1381" name="Picture" descr="Picture"/>
          <p:cNvPicPr>
            <a:picLocks noChangeAspect="1"/>
          </p:cNvPicPr>
          <p:nvPr/>
        </p:nvPicPr>
        <p:blipFill>
          <a:blip r:embed="rId5" cstate="print">
            <a:alphaModFix amt="100000"/>
          </a:blip>
          <a:stretch>
            <a:fillRect/>
          </a:stretch>
        </p:blipFill>
        <p:spPr>
          <a:xfrm rot="0" flipV="0" flipH="0">
            <a:off x="14369880" y="14"/>
            <a:ext cx="2307236" cy="164457"/>
          </a:xfrm>
          <a:prstGeom prst="rect">
            <a:avLst/>
          </a:prstGeom>
        </p:spPr>
      </p:pic>
      <p:pic>
        <p:nvPicPr>
          <p:cNvPr id="1844" name="Picture" descr="Picture"/>
          <p:cNvPicPr>
            <a:picLocks noChangeAspect="1"/>
          </p:cNvPicPr>
          <p:nvPr/>
        </p:nvPicPr>
        <p:blipFill>
          <a:blip r:embed="rId6" cstate="print">
            <a:alphaModFix amt="100000"/>
          </a:blip>
          <a:stretch>
            <a:fillRect/>
          </a:stretch>
        </p:blipFill>
        <p:spPr>
          <a:xfrm rot="0" flipV="0" flipH="0">
            <a:off x="348662" y="12629715"/>
            <a:ext cx="717897" cy="717897"/>
          </a:xfrm>
          <a:prstGeom prst="rect">
            <a:avLst/>
          </a:prstGeom>
        </p:spPr>
      </p:pic>
      <p:pic>
        <p:nvPicPr>
          <p:cNvPr id="2310" name="Picture" descr="Picture"/>
          <p:cNvPicPr>
            <a:picLocks noChangeAspect="1"/>
          </p:cNvPicPr>
          <p:nvPr/>
        </p:nvPicPr>
        <p:blipFill>
          <a:blip r:embed="rId7" cstate="print">
            <a:alphaModFix amt="100000"/>
          </a:blip>
          <a:stretch>
            <a:fillRect/>
          </a:stretch>
        </p:blipFill>
        <p:spPr>
          <a:xfrm rot="0" flipV="0" flipH="0">
            <a:off x="452960" y="12750107"/>
            <a:ext cx="549799" cy="549799"/>
          </a:xfrm>
          <a:prstGeom prst="rect">
            <a:avLst/>
          </a:prstGeom>
        </p:spPr>
      </p:pic>
      <p:pic>
        <p:nvPicPr>
          <p:cNvPr id="2776" name="Picture" descr="Picture"/>
          <p:cNvPicPr>
            <a:picLocks noChangeAspect="1"/>
          </p:cNvPicPr>
          <p:nvPr/>
        </p:nvPicPr>
        <p:blipFill>
          <a:blip r:embed="rId8" cstate="print">
            <a:alphaModFix amt="100000"/>
          </a:blip>
          <a:stretch>
            <a:fillRect/>
          </a:stretch>
        </p:blipFill>
        <p:spPr>
          <a:xfrm rot="0" flipV="0" flipH="0">
            <a:off x="-565786" y="-183754"/>
            <a:ext cx="25079180" cy="14096915"/>
          </a:xfrm>
          <a:prstGeom prst="rect">
            <a:avLst/>
          </a:prstGeom>
        </p:spPr>
      </p:pic>
      <p:pic>
        <p:nvPicPr>
          <p:cNvPr id="3246" name="Picture" descr="Picture"/>
          <p:cNvPicPr>
            <a:picLocks noChangeAspect="1"/>
          </p:cNvPicPr>
          <p:nvPr/>
        </p:nvPicPr>
        <p:blipFill>
          <a:blip r:embed="rId9" cstate="print">
            <a:alphaModFix amt="100000"/>
          </a:blip>
          <a:stretch>
            <a:fillRect/>
          </a:stretch>
        </p:blipFill>
        <p:spPr>
          <a:xfrm rot="0" flipV="0" flipH="0">
            <a:off x="2437401" y="1756104"/>
            <a:ext cx="8275743" cy="10175968"/>
          </a:xfrm>
          <a:prstGeom prst="rect">
            <a:avLst/>
          </a:prstGeom>
        </p:spPr>
      </p:pic>
      <p:pic>
        <p:nvPicPr>
          <p:cNvPr id="3715" name="Picture" descr="Picture"/>
          <p:cNvPicPr>
            <a:picLocks noChangeAspect="1"/>
          </p:cNvPicPr>
          <p:nvPr/>
        </p:nvPicPr>
        <p:blipFill>
          <a:blip r:embed="rId10" cstate="print">
            <a:alphaModFix amt="100000"/>
          </a:blip>
          <a:stretch>
            <a:fillRect/>
          </a:stretch>
        </p:blipFill>
        <p:spPr>
          <a:xfrm rot="0" flipV="0" flipH="0">
            <a:off x="5140108" y="4528883"/>
            <a:ext cx="2870330" cy="2315206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" descr="Picture"/>
          <p:cNvPicPr>
            <a:picLocks noChangeAspect="1"/>
          </p:cNvPicPr>
          <p:nvPr/>
        </p:nvPicPr>
        <p:blipFill>
          <a:blip r:embed="rId2" cstate="print">
            <a:alphaModFix amt="100000"/>
          </a:blip>
          <a:stretch>
            <a:fillRect/>
          </a:stretch>
        </p:blipFill>
        <p:spPr>
          <a:xfrm rot="0" flipV="0" flipH="0">
            <a:off x="-234594" y="-165595"/>
            <a:ext cx="25079180" cy="14096915"/>
          </a:xfrm>
          <a:prstGeom prst="rect">
            <a:avLst/>
          </a:prstGeom>
        </p:spPr>
      </p:pic>
      <p:pic>
        <p:nvPicPr>
          <p:cNvPr id="469" name="Picture" descr="Picture"/>
          <p:cNvPicPr>
            <a:picLocks noChangeAspect="1"/>
          </p:cNvPicPr>
          <p:nvPr/>
        </p:nvPicPr>
        <p:blipFill>
          <a:blip r:embed="rId3" cstate="print">
            <a:alphaModFix amt="100000"/>
          </a:blip>
          <a:stretch>
            <a:fillRect/>
          </a:stretch>
        </p:blipFill>
        <p:spPr>
          <a:xfrm rot="0" flipV="0" flipH="0">
            <a:off x="3908064" y="-2220761"/>
            <a:ext cx="824238" cy="17742018"/>
          </a:xfrm>
          <a:prstGeom prst="rect">
            <a:avLst/>
          </a:prstGeom>
        </p:spPr>
      </p:pic>
      <p:pic>
        <p:nvPicPr>
          <p:cNvPr id="937" name="Picture" descr="Picture"/>
          <p:cNvPicPr>
            <a:picLocks noChangeAspect="1"/>
          </p:cNvPicPr>
          <p:nvPr/>
        </p:nvPicPr>
        <p:blipFill>
          <a:blip r:embed="rId4" cstate="print">
            <a:alphaModFix amt="100000"/>
          </a:blip>
          <a:stretch>
            <a:fillRect/>
          </a:stretch>
        </p:blipFill>
        <p:spPr>
          <a:xfrm rot="0" flipV="0" flipH="0">
            <a:off x="4678590" y="-2220761"/>
            <a:ext cx="824238" cy="17742018"/>
          </a:xfrm>
          <a:prstGeom prst="rect">
            <a:avLst/>
          </a:prstGeom>
        </p:spPr>
      </p:pic>
      <p:pic>
        <p:nvPicPr>
          <p:cNvPr id="1405" name="Picture" descr="Picture"/>
          <p:cNvPicPr>
            <a:picLocks noChangeAspect="1"/>
          </p:cNvPicPr>
          <p:nvPr/>
        </p:nvPicPr>
        <p:blipFill>
          <a:blip r:embed="rId5" cstate="print">
            <a:alphaModFix amt="100000"/>
          </a:blip>
          <a:stretch>
            <a:fillRect/>
          </a:stretch>
        </p:blipFill>
        <p:spPr>
          <a:xfrm rot="0" flipV="0" flipH="0">
            <a:off x="5502831" y="-2220761"/>
            <a:ext cx="824238" cy="17742018"/>
          </a:xfrm>
          <a:prstGeom prst="rect">
            <a:avLst/>
          </a:prstGeom>
        </p:spPr>
      </p:pic>
      <p:pic>
        <p:nvPicPr>
          <p:cNvPr id="1874" name="Picture" descr="Picture"/>
          <p:cNvPicPr>
            <a:picLocks noChangeAspect="1"/>
          </p:cNvPicPr>
          <p:nvPr/>
        </p:nvPicPr>
        <p:blipFill>
          <a:blip r:embed="rId6" cstate="print">
            <a:alphaModFix amt="100000"/>
          </a:blip>
          <a:stretch>
            <a:fillRect/>
          </a:stretch>
        </p:blipFill>
        <p:spPr>
          <a:xfrm rot="0" flipV="0" flipH="0">
            <a:off x="6326795" y="-2220761"/>
            <a:ext cx="824238" cy="17742018"/>
          </a:xfrm>
          <a:prstGeom prst="rect">
            <a:avLst/>
          </a:prstGeom>
        </p:spPr>
      </p:pic>
      <p:pic>
        <p:nvPicPr>
          <p:cNvPr id="2343" name="Picture" descr="Picture"/>
          <p:cNvPicPr>
            <a:picLocks noChangeAspect="1"/>
          </p:cNvPicPr>
          <p:nvPr/>
        </p:nvPicPr>
        <p:blipFill>
          <a:blip r:embed="rId7" cstate="print">
            <a:alphaModFix amt="100000"/>
          </a:blip>
          <a:stretch>
            <a:fillRect/>
          </a:stretch>
        </p:blipFill>
        <p:spPr>
          <a:xfrm rot="0" flipV="0" flipH="0">
            <a:off x="2824531" y="4197424"/>
            <a:ext cx="5356597" cy="5356597"/>
          </a:xfrm>
          <a:prstGeom prst="rect">
            <a:avLst/>
          </a:prstGeom>
        </p:spPr>
      </p:pic>
      <p:pic>
        <p:nvPicPr>
          <p:cNvPr id="2811" name="Picture" descr="Picture"/>
          <p:cNvPicPr>
            <a:picLocks noChangeAspect="1"/>
          </p:cNvPicPr>
          <p:nvPr/>
        </p:nvPicPr>
        <p:blipFill>
          <a:blip r:embed="rId8" cstate="print">
            <a:alphaModFix amt="100000"/>
          </a:blip>
          <a:stretch>
            <a:fillRect/>
          </a:stretch>
        </p:blipFill>
        <p:spPr>
          <a:xfrm rot="0" flipV="0" flipH="0">
            <a:off x="4854617" y="5148678"/>
            <a:ext cx="1296433" cy="1185075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" descr="Picture"/>
          <p:cNvPicPr>
            <a:picLocks noChangeAspect="1"/>
          </p:cNvPicPr>
          <p:nvPr/>
        </p:nvPicPr>
        <p:blipFill>
          <a:blip r:embed="rId2" cstate="print">
            <a:alphaModFix amt="100000"/>
          </a:blip>
          <a:stretch>
            <a:fillRect/>
          </a:stretch>
        </p:blipFill>
        <p:spPr>
          <a:xfrm rot="0" flipV="0" flipH="0">
            <a:off x="7653452" y="0"/>
            <a:ext cx="2307236" cy="164457"/>
          </a:xfrm>
          <a:prstGeom prst="rect">
            <a:avLst/>
          </a:prstGeom>
        </p:spPr>
      </p:pic>
      <p:pic>
        <p:nvPicPr>
          <p:cNvPr id="460" name="Picture" descr="Picture"/>
          <p:cNvPicPr>
            <a:picLocks noChangeAspect="1"/>
          </p:cNvPicPr>
          <p:nvPr/>
        </p:nvPicPr>
        <p:blipFill>
          <a:blip r:embed="rId3" cstate="print">
            <a:alphaModFix amt="100000"/>
          </a:blip>
          <a:stretch>
            <a:fillRect/>
          </a:stretch>
        </p:blipFill>
        <p:spPr>
          <a:xfrm rot="0" flipV="0" flipH="0">
            <a:off x="9958109" y="7"/>
            <a:ext cx="2307236" cy="164457"/>
          </a:xfrm>
          <a:prstGeom prst="rect">
            <a:avLst/>
          </a:prstGeom>
        </p:spPr>
      </p:pic>
      <p:pic>
        <p:nvPicPr>
          <p:cNvPr id="920" name="Picture" descr="Picture"/>
          <p:cNvPicPr>
            <a:picLocks noChangeAspect="1"/>
          </p:cNvPicPr>
          <p:nvPr/>
        </p:nvPicPr>
        <p:blipFill>
          <a:blip r:embed="rId4" cstate="print">
            <a:alphaModFix amt="100000"/>
          </a:blip>
          <a:stretch>
            <a:fillRect/>
          </a:stretch>
        </p:blipFill>
        <p:spPr>
          <a:xfrm rot="0" flipV="0" flipH="0">
            <a:off x="12229842" y="7"/>
            <a:ext cx="2307236" cy="164457"/>
          </a:xfrm>
          <a:prstGeom prst="rect">
            <a:avLst/>
          </a:prstGeom>
        </p:spPr>
      </p:pic>
      <p:pic>
        <p:nvPicPr>
          <p:cNvPr id="1381" name="Picture" descr="Picture"/>
          <p:cNvPicPr>
            <a:picLocks noChangeAspect="1"/>
          </p:cNvPicPr>
          <p:nvPr/>
        </p:nvPicPr>
        <p:blipFill>
          <a:blip r:embed="rId5" cstate="print">
            <a:alphaModFix amt="100000"/>
          </a:blip>
          <a:stretch>
            <a:fillRect/>
          </a:stretch>
        </p:blipFill>
        <p:spPr>
          <a:xfrm rot="0" flipV="0" flipH="0">
            <a:off x="14369880" y="14"/>
            <a:ext cx="2307236" cy="164457"/>
          </a:xfrm>
          <a:prstGeom prst="rect">
            <a:avLst/>
          </a:prstGeom>
        </p:spPr>
      </p:pic>
      <p:pic>
        <p:nvPicPr>
          <p:cNvPr id="1844" name="Picture" descr="Picture"/>
          <p:cNvPicPr>
            <a:picLocks noChangeAspect="1"/>
          </p:cNvPicPr>
          <p:nvPr/>
        </p:nvPicPr>
        <p:blipFill>
          <a:blip r:embed="rId6" cstate="print">
            <a:alphaModFix amt="100000"/>
          </a:blip>
          <a:stretch>
            <a:fillRect/>
          </a:stretch>
        </p:blipFill>
        <p:spPr>
          <a:xfrm rot="0" flipV="0" flipH="0">
            <a:off x="22836385" y="-183754"/>
            <a:ext cx="785948" cy="1136758"/>
          </a:xfrm>
          <a:prstGeom prst="rect">
            <a:avLst/>
          </a:prstGeom>
        </p:spPr>
      </p:pic>
      <p:pic>
        <p:nvPicPr>
          <p:cNvPr id="2312" name="Picture" descr="Picture"/>
          <p:cNvPicPr>
            <a:picLocks noChangeAspect="1"/>
          </p:cNvPicPr>
          <p:nvPr/>
        </p:nvPicPr>
        <p:blipFill>
          <a:blip r:embed="rId7" cstate="print">
            <a:alphaModFix amt="100000"/>
          </a:blip>
          <a:stretch>
            <a:fillRect/>
          </a:stretch>
        </p:blipFill>
        <p:spPr>
          <a:xfrm rot="2700000" flipV="0" flipH="0">
            <a:off x="2294465" y="4489565"/>
            <a:ext cx="2870330" cy="2870366"/>
          </a:xfrm>
          <a:prstGeom prst="rect">
            <a:avLst/>
          </a:prstGeom>
        </p:spPr>
      </p:pic>
      <p:pic>
        <p:nvPicPr>
          <p:cNvPr id="2786" name="Picture" descr="Picture"/>
          <p:cNvPicPr>
            <a:picLocks noChangeAspect="1"/>
          </p:cNvPicPr>
          <p:nvPr/>
        </p:nvPicPr>
        <p:blipFill>
          <a:blip r:embed="rId8" cstate="print">
            <a:alphaModFix amt="100000"/>
          </a:blip>
          <a:stretch>
            <a:fillRect/>
          </a:stretch>
        </p:blipFill>
        <p:spPr>
          <a:xfrm rot="2700000" flipV="0" flipH="0">
            <a:off x="7936046" y="4489552"/>
            <a:ext cx="2870330" cy="2870366"/>
          </a:xfrm>
          <a:prstGeom prst="rect">
            <a:avLst/>
          </a:prstGeom>
        </p:spPr>
      </p:pic>
      <p:pic>
        <p:nvPicPr>
          <p:cNvPr id="3260" name="Picture" descr="Picture"/>
          <p:cNvPicPr>
            <a:picLocks noChangeAspect="1"/>
          </p:cNvPicPr>
          <p:nvPr/>
        </p:nvPicPr>
        <p:blipFill>
          <a:blip r:embed="rId9" cstate="print">
            <a:alphaModFix amt="100000"/>
          </a:blip>
          <a:stretch>
            <a:fillRect/>
          </a:stretch>
        </p:blipFill>
        <p:spPr>
          <a:xfrm rot="2700000" flipV="0" flipH="0">
            <a:off x="13577627" y="4489552"/>
            <a:ext cx="2870330" cy="2870366"/>
          </a:xfrm>
          <a:prstGeom prst="rect">
            <a:avLst/>
          </a:prstGeom>
        </p:spPr>
      </p:pic>
      <p:pic>
        <p:nvPicPr>
          <p:cNvPr id="3735" name="Picture" descr="Picture"/>
          <p:cNvPicPr>
            <a:picLocks noChangeAspect="1"/>
          </p:cNvPicPr>
          <p:nvPr/>
        </p:nvPicPr>
        <p:blipFill>
          <a:blip r:embed="rId10" cstate="print">
            <a:alphaModFix amt="100000"/>
          </a:blip>
          <a:stretch>
            <a:fillRect/>
          </a:stretch>
        </p:blipFill>
        <p:spPr>
          <a:xfrm rot="2700000" flipV="0" flipH="0">
            <a:off x="19219210" y="4489552"/>
            <a:ext cx="2870330" cy="2870366"/>
          </a:xfrm>
          <a:prstGeom prst="rect">
            <a:avLst/>
          </a:prstGeom>
        </p:spPr>
      </p:pic>
      <p:pic>
        <p:nvPicPr>
          <p:cNvPr id="4211" name="Picture" descr="Picture"/>
          <p:cNvPicPr>
            <a:picLocks noChangeAspect="1"/>
          </p:cNvPicPr>
          <p:nvPr/>
        </p:nvPicPr>
        <p:blipFill>
          <a:blip r:embed="rId11" cstate="print">
            <a:alphaModFix amt="100000"/>
          </a:blip>
          <a:stretch>
            <a:fillRect/>
          </a:stretch>
        </p:blipFill>
        <p:spPr>
          <a:xfrm rot="0" flipV="0" flipH="0">
            <a:off x="19952862" y="5258474"/>
            <a:ext cx="1403018" cy="1402914"/>
          </a:xfrm>
          <a:prstGeom prst="rect">
            <a:avLst/>
          </a:prstGeom>
        </p:spPr>
      </p:pic>
      <p:pic>
        <p:nvPicPr>
          <p:cNvPr id="4681" name="Picture" descr="Picture"/>
          <p:cNvPicPr>
            <a:picLocks noChangeAspect="1"/>
          </p:cNvPicPr>
          <p:nvPr/>
        </p:nvPicPr>
        <p:blipFill>
          <a:blip r:embed="rId12" cstate="print">
            <a:alphaModFix amt="100000"/>
          </a:blip>
          <a:stretch>
            <a:fillRect/>
          </a:stretch>
        </p:blipFill>
        <p:spPr>
          <a:xfrm rot="0" flipV="0" flipH="0">
            <a:off x="14311270" y="5249856"/>
            <a:ext cx="1403018" cy="1726703"/>
          </a:xfrm>
          <a:prstGeom prst="rect">
            <a:avLst/>
          </a:prstGeom>
        </p:spPr>
      </p:pic>
      <p:pic>
        <p:nvPicPr>
          <p:cNvPr id="5151" name="Picture" descr="Picture"/>
          <p:cNvPicPr>
            <a:picLocks noChangeAspect="1"/>
          </p:cNvPicPr>
          <p:nvPr/>
        </p:nvPicPr>
        <p:blipFill>
          <a:blip r:embed="rId13" cstate="print">
            <a:alphaModFix amt="100000"/>
          </a:blip>
          <a:stretch>
            <a:fillRect/>
          </a:stretch>
        </p:blipFill>
        <p:spPr>
          <a:xfrm rot="0" flipV="0" flipH="0">
            <a:off x="3028120" y="5422392"/>
            <a:ext cx="1403018" cy="1403348"/>
          </a:xfrm>
          <a:prstGeom prst="rect">
            <a:avLst/>
          </a:prstGeom>
        </p:spPr>
      </p:pic>
      <p:pic>
        <p:nvPicPr>
          <p:cNvPr id="5620" name="Picture" descr="Picture"/>
          <p:cNvPicPr>
            <a:picLocks noChangeAspect="1"/>
          </p:cNvPicPr>
          <p:nvPr/>
        </p:nvPicPr>
        <p:blipFill>
          <a:blip r:embed="rId14" cstate="print">
            <a:alphaModFix amt="100000"/>
          </a:blip>
          <a:stretch>
            <a:fillRect/>
          </a:stretch>
        </p:blipFill>
        <p:spPr>
          <a:xfrm rot="0" flipV="0" flipH="0">
            <a:off x="8669696" y="5422398"/>
            <a:ext cx="1403018" cy="1403128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" descr="Picture"/>
          <p:cNvPicPr>
            <a:picLocks noChangeAspect="1"/>
          </p:cNvPicPr>
          <p:nvPr/>
        </p:nvPicPr>
        <p:blipFill>
          <a:blip r:embed="rId2" cstate="print">
            <a:alphaModFix amt="100000"/>
          </a:blip>
          <a:stretch>
            <a:fillRect/>
          </a:stretch>
        </p:blipFill>
        <p:spPr>
          <a:xfrm rot="0" flipV="0" flipH="0">
            <a:off x="7653452" y="0"/>
            <a:ext cx="2307236" cy="164457"/>
          </a:xfrm>
          <a:prstGeom prst="rect">
            <a:avLst/>
          </a:prstGeom>
        </p:spPr>
      </p:pic>
      <p:pic>
        <p:nvPicPr>
          <p:cNvPr id="460" name="Picture" descr="Picture"/>
          <p:cNvPicPr>
            <a:picLocks noChangeAspect="1"/>
          </p:cNvPicPr>
          <p:nvPr/>
        </p:nvPicPr>
        <p:blipFill>
          <a:blip r:embed="rId3" cstate="print">
            <a:alphaModFix amt="100000"/>
          </a:blip>
          <a:stretch>
            <a:fillRect/>
          </a:stretch>
        </p:blipFill>
        <p:spPr>
          <a:xfrm rot="0" flipV="0" flipH="0">
            <a:off x="9958109" y="7"/>
            <a:ext cx="2307236" cy="164457"/>
          </a:xfrm>
          <a:prstGeom prst="rect">
            <a:avLst/>
          </a:prstGeom>
        </p:spPr>
      </p:pic>
      <p:pic>
        <p:nvPicPr>
          <p:cNvPr id="920" name="Picture" descr="Picture"/>
          <p:cNvPicPr>
            <a:picLocks noChangeAspect="1"/>
          </p:cNvPicPr>
          <p:nvPr/>
        </p:nvPicPr>
        <p:blipFill>
          <a:blip r:embed="rId4" cstate="print">
            <a:alphaModFix amt="100000"/>
          </a:blip>
          <a:stretch>
            <a:fillRect/>
          </a:stretch>
        </p:blipFill>
        <p:spPr>
          <a:xfrm rot="0" flipV="0" flipH="0">
            <a:off x="12229842" y="7"/>
            <a:ext cx="2307236" cy="164457"/>
          </a:xfrm>
          <a:prstGeom prst="rect">
            <a:avLst/>
          </a:prstGeom>
        </p:spPr>
      </p:pic>
      <p:pic>
        <p:nvPicPr>
          <p:cNvPr id="1381" name="Picture" descr="Picture"/>
          <p:cNvPicPr>
            <a:picLocks noChangeAspect="1"/>
          </p:cNvPicPr>
          <p:nvPr/>
        </p:nvPicPr>
        <p:blipFill>
          <a:blip r:embed="rId5" cstate="print">
            <a:alphaModFix amt="100000"/>
          </a:blip>
          <a:stretch>
            <a:fillRect/>
          </a:stretch>
        </p:blipFill>
        <p:spPr>
          <a:xfrm rot="0" flipV="0" flipH="0">
            <a:off x="14369880" y="14"/>
            <a:ext cx="2307236" cy="164457"/>
          </a:xfrm>
          <a:prstGeom prst="rect">
            <a:avLst/>
          </a:prstGeom>
        </p:spPr>
      </p:pic>
      <p:pic>
        <p:nvPicPr>
          <p:cNvPr id="1844" name="Picture" descr="Picture"/>
          <p:cNvPicPr>
            <a:picLocks noChangeAspect="1"/>
          </p:cNvPicPr>
          <p:nvPr/>
        </p:nvPicPr>
        <p:blipFill>
          <a:blip r:embed="rId6" cstate="print">
            <a:alphaModFix amt="100000"/>
          </a:blip>
          <a:stretch>
            <a:fillRect/>
          </a:stretch>
        </p:blipFill>
        <p:spPr>
          <a:xfrm rot="0" flipV="0" flipH="0">
            <a:off x="22836385" y="-183754"/>
            <a:ext cx="785948" cy="1136758"/>
          </a:xfrm>
          <a:prstGeom prst="rect">
            <a:avLst/>
          </a:prstGeom>
        </p:spPr>
      </p:pic>
      <p:pic>
        <p:nvPicPr>
          <p:cNvPr id="2312" name="Picture" descr="Picture"/>
          <p:cNvPicPr>
            <a:picLocks noChangeAspect="1"/>
          </p:cNvPicPr>
          <p:nvPr/>
        </p:nvPicPr>
        <p:blipFill>
          <a:blip r:embed="rId7" cstate="print">
            <a:alphaModFix amt="100000"/>
          </a:blip>
          <a:stretch>
            <a:fillRect/>
          </a:stretch>
        </p:blipFill>
        <p:spPr>
          <a:xfrm rot="0" flipV="0" flipH="0">
            <a:off x="348662" y="12629715"/>
            <a:ext cx="717897" cy="717897"/>
          </a:xfrm>
          <a:prstGeom prst="rect">
            <a:avLst/>
          </a:prstGeom>
        </p:spPr>
      </p:pic>
      <p:pic>
        <p:nvPicPr>
          <p:cNvPr id="2778" name="Picture" descr="Picture"/>
          <p:cNvPicPr>
            <a:picLocks noChangeAspect="1"/>
          </p:cNvPicPr>
          <p:nvPr/>
        </p:nvPicPr>
        <p:blipFill>
          <a:blip r:embed="rId8" cstate="print">
            <a:alphaModFix amt="100000"/>
          </a:blip>
          <a:stretch>
            <a:fillRect/>
          </a:stretch>
        </p:blipFill>
        <p:spPr>
          <a:xfrm rot="0" flipV="0" flipH="0">
            <a:off x="452960" y="12750107"/>
            <a:ext cx="549799" cy="549799"/>
          </a:xfrm>
          <a:prstGeom prst="rect">
            <a:avLst/>
          </a:prstGeom>
        </p:spPr>
      </p:pic>
      <p:pic>
        <p:nvPicPr>
          <p:cNvPr id="3244" name="Picture" descr="Picture"/>
          <p:cNvPicPr>
            <a:picLocks noChangeAspect="1"/>
          </p:cNvPicPr>
          <p:nvPr/>
        </p:nvPicPr>
        <p:blipFill>
          <a:blip r:embed="rId9" cstate="print">
            <a:alphaModFix amt="100000"/>
          </a:blip>
          <a:stretch>
            <a:fillRect/>
          </a:stretch>
        </p:blipFill>
        <p:spPr>
          <a:xfrm rot="0" flipV="0" flipH="0">
            <a:off x="-347590" y="-380915"/>
            <a:ext cx="25079180" cy="14096915"/>
          </a:xfrm>
          <a:prstGeom prst="rect">
            <a:avLst/>
          </a:prstGeom>
        </p:spPr>
      </p:pic>
      <p:pic>
        <p:nvPicPr>
          <p:cNvPr id="3714" name="Picture" descr="Picture"/>
          <p:cNvPicPr>
            <a:picLocks noChangeAspect="1"/>
          </p:cNvPicPr>
          <p:nvPr/>
        </p:nvPicPr>
        <p:blipFill>
          <a:blip r:embed="rId10" cstate="print">
            <a:alphaModFix amt="100000"/>
          </a:blip>
          <a:stretch>
            <a:fillRect/>
          </a:stretch>
        </p:blipFill>
        <p:spPr>
          <a:xfrm rot="0" flipV="0" flipH="0">
            <a:off x="1467966" y="1640010"/>
            <a:ext cx="10255910" cy="10255910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" descr="Picture"/>
          <p:cNvPicPr>
            <a:picLocks noChangeAspect="1"/>
          </p:cNvPicPr>
          <p:nvPr/>
        </p:nvPicPr>
        <p:blipFill>
          <a:blip r:embed="rId2" cstate="print">
            <a:alphaModFix amt="100000"/>
          </a:blip>
          <a:stretch>
            <a:fillRect/>
          </a:stretch>
        </p:blipFill>
        <p:spPr>
          <a:xfrm rot="0" flipV="0" flipH="0">
            <a:off x="7653452" y="0"/>
            <a:ext cx="2307236" cy="164457"/>
          </a:xfrm>
          <a:prstGeom prst="rect">
            <a:avLst/>
          </a:prstGeom>
        </p:spPr>
      </p:pic>
      <p:pic>
        <p:nvPicPr>
          <p:cNvPr id="460" name="Picture" descr="Picture"/>
          <p:cNvPicPr>
            <a:picLocks noChangeAspect="1"/>
          </p:cNvPicPr>
          <p:nvPr/>
        </p:nvPicPr>
        <p:blipFill>
          <a:blip r:embed="rId3" cstate="print">
            <a:alphaModFix amt="100000"/>
          </a:blip>
          <a:stretch>
            <a:fillRect/>
          </a:stretch>
        </p:blipFill>
        <p:spPr>
          <a:xfrm rot="0" flipV="0" flipH="0">
            <a:off x="9958109" y="7"/>
            <a:ext cx="2307236" cy="164457"/>
          </a:xfrm>
          <a:prstGeom prst="rect">
            <a:avLst/>
          </a:prstGeom>
        </p:spPr>
      </p:pic>
      <p:pic>
        <p:nvPicPr>
          <p:cNvPr id="920" name="Picture" descr="Picture"/>
          <p:cNvPicPr>
            <a:picLocks noChangeAspect="1"/>
          </p:cNvPicPr>
          <p:nvPr/>
        </p:nvPicPr>
        <p:blipFill>
          <a:blip r:embed="rId4" cstate="print">
            <a:alphaModFix amt="100000"/>
          </a:blip>
          <a:stretch>
            <a:fillRect/>
          </a:stretch>
        </p:blipFill>
        <p:spPr>
          <a:xfrm rot="0" flipV="0" flipH="0">
            <a:off x="12229842" y="7"/>
            <a:ext cx="2307236" cy="164457"/>
          </a:xfrm>
          <a:prstGeom prst="rect">
            <a:avLst/>
          </a:prstGeom>
        </p:spPr>
      </p:pic>
      <p:pic>
        <p:nvPicPr>
          <p:cNvPr id="1381" name="Picture" descr="Picture"/>
          <p:cNvPicPr>
            <a:picLocks noChangeAspect="1"/>
          </p:cNvPicPr>
          <p:nvPr/>
        </p:nvPicPr>
        <p:blipFill>
          <a:blip r:embed="rId5" cstate="print">
            <a:alphaModFix amt="100000"/>
          </a:blip>
          <a:stretch>
            <a:fillRect/>
          </a:stretch>
        </p:blipFill>
        <p:spPr>
          <a:xfrm rot="0" flipV="0" flipH="0">
            <a:off x="14369880" y="14"/>
            <a:ext cx="2307236" cy="164457"/>
          </a:xfrm>
          <a:prstGeom prst="rect">
            <a:avLst/>
          </a:prstGeom>
        </p:spPr>
      </p:pic>
      <p:pic>
        <p:nvPicPr>
          <p:cNvPr id="1844" name="Picture" descr="Picture"/>
          <p:cNvPicPr>
            <a:picLocks noChangeAspect="1"/>
          </p:cNvPicPr>
          <p:nvPr/>
        </p:nvPicPr>
        <p:blipFill>
          <a:blip r:embed="rId6" cstate="print">
            <a:alphaModFix amt="100000"/>
          </a:blip>
          <a:stretch>
            <a:fillRect/>
          </a:stretch>
        </p:blipFill>
        <p:spPr>
          <a:xfrm rot="0" flipV="0" flipH="0">
            <a:off x="22836385" y="-183754"/>
            <a:ext cx="785948" cy="1136758"/>
          </a:xfrm>
          <a:prstGeom prst="rect">
            <a:avLst/>
          </a:prstGeom>
        </p:spPr>
      </p:pic>
      <p:pic>
        <p:nvPicPr>
          <p:cNvPr id="2312" name="Picture" descr="Picture"/>
          <p:cNvPicPr>
            <a:picLocks noChangeAspect="1"/>
          </p:cNvPicPr>
          <p:nvPr/>
        </p:nvPicPr>
        <p:blipFill>
          <a:blip r:embed="rId7" cstate="print">
            <a:alphaModFix amt="100000"/>
          </a:blip>
          <a:stretch>
            <a:fillRect/>
          </a:stretch>
        </p:blipFill>
        <p:spPr>
          <a:xfrm rot="0" flipV="0" flipH="0">
            <a:off x="348662" y="12629715"/>
            <a:ext cx="717897" cy="717897"/>
          </a:xfrm>
          <a:prstGeom prst="rect">
            <a:avLst/>
          </a:prstGeom>
        </p:spPr>
      </p:pic>
      <p:pic>
        <p:nvPicPr>
          <p:cNvPr id="2778" name="Picture" descr="Picture"/>
          <p:cNvPicPr>
            <a:picLocks noChangeAspect="1"/>
          </p:cNvPicPr>
          <p:nvPr/>
        </p:nvPicPr>
        <p:blipFill>
          <a:blip r:embed="rId8" cstate="print">
            <a:alphaModFix amt="100000"/>
          </a:blip>
          <a:stretch>
            <a:fillRect/>
          </a:stretch>
        </p:blipFill>
        <p:spPr>
          <a:xfrm rot="0" flipV="0" flipH="0">
            <a:off x="452960" y="12750107"/>
            <a:ext cx="549799" cy="549799"/>
          </a:xfrm>
          <a:prstGeom prst="rect">
            <a:avLst/>
          </a:prstGeom>
        </p:spPr>
      </p:pic>
      <p:pic>
        <p:nvPicPr>
          <p:cNvPr id="3244" name="Picture" descr="Picture"/>
          <p:cNvPicPr>
            <a:picLocks noChangeAspect="1"/>
          </p:cNvPicPr>
          <p:nvPr/>
        </p:nvPicPr>
        <p:blipFill>
          <a:blip r:embed="rId9" cstate="print">
            <a:alphaModFix amt="100000"/>
          </a:blip>
          <a:stretch>
            <a:fillRect/>
          </a:stretch>
        </p:blipFill>
        <p:spPr>
          <a:xfrm rot="0" flipV="0" flipH="0">
            <a:off x="-347590" y="-380915"/>
            <a:ext cx="25079180" cy="14096915"/>
          </a:xfrm>
          <a:prstGeom prst="rect">
            <a:avLst/>
          </a:prstGeom>
        </p:spPr>
      </p:pic>
      <p:pic>
        <p:nvPicPr>
          <p:cNvPr id="3714" name="Picture" descr="Picture"/>
          <p:cNvPicPr>
            <a:picLocks noChangeAspect="1"/>
          </p:cNvPicPr>
          <p:nvPr/>
        </p:nvPicPr>
        <p:blipFill>
          <a:blip r:embed="rId10" cstate="print">
            <a:alphaModFix amt="100000"/>
          </a:blip>
          <a:stretch>
            <a:fillRect/>
          </a:stretch>
        </p:blipFill>
        <p:spPr>
          <a:xfrm rot="0" flipV="0" flipH="0">
            <a:off x="12435781" y="1805606"/>
            <a:ext cx="10255910" cy="10255910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" descr="Picture"/>
          <p:cNvPicPr>
            <a:picLocks noChangeAspect="1"/>
          </p:cNvPicPr>
          <p:nvPr/>
        </p:nvPicPr>
        <p:blipFill>
          <a:blip r:embed="rId2" cstate="print">
            <a:alphaModFix amt="100000"/>
          </a:blip>
          <a:stretch>
            <a:fillRect/>
          </a:stretch>
        </p:blipFill>
        <p:spPr>
          <a:xfrm rot="0" flipV="0" flipH="0">
            <a:off x="7653452" y="0"/>
            <a:ext cx="2307236" cy="164457"/>
          </a:xfrm>
          <a:prstGeom prst="rect">
            <a:avLst/>
          </a:prstGeom>
        </p:spPr>
      </p:pic>
      <p:pic>
        <p:nvPicPr>
          <p:cNvPr id="460" name="Picture" descr="Picture"/>
          <p:cNvPicPr>
            <a:picLocks noChangeAspect="1"/>
          </p:cNvPicPr>
          <p:nvPr/>
        </p:nvPicPr>
        <p:blipFill>
          <a:blip r:embed="rId3" cstate="print">
            <a:alphaModFix amt="100000"/>
          </a:blip>
          <a:stretch>
            <a:fillRect/>
          </a:stretch>
        </p:blipFill>
        <p:spPr>
          <a:xfrm rot="0" flipV="0" flipH="0">
            <a:off x="9958109" y="7"/>
            <a:ext cx="2307236" cy="164457"/>
          </a:xfrm>
          <a:prstGeom prst="rect">
            <a:avLst/>
          </a:prstGeom>
        </p:spPr>
      </p:pic>
      <p:pic>
        <p:nvPicPr>
          <p:cNvPr id="920" name="Picture" descr="Picture"/>
          <p:cNvPicPr>
            <a:picLocks noChangeAspect="1"/>
          </p:cNvPicPr>
          <p:nvPr/>
        </p:nvPicPr>
        <p:blipFill>
          <a:blip r:embed="rId4" cstate="print">
            <a:alphaModFix amt="100000"/>
          </a:blip>
          <a:stretch>
            <a:fillRect/>
          </a:stretch>
        </p:blipFill>
        <p:spPr>
          <a:xfrm rot="0" flipV="0" flipH="0">
            <a:off x="12229842" y="7"/>
            <a:ext cx="2307236" cy="164457"/>
          </a:xfrm>
          <a:prstGeom prst="rect">
            <a:avLst/>
          </a:prstGeom>
        </p:spPr>
      </p:pic>
      <p:pic>
        <p:nvPicPr>
          <p:cNvPr id="1381" name="Picture" descr="Picture"/>
          <p:cNvPicPr>
            <a:picLocks noChangeAspect="1"/>
          </p:cNvPicPr>
          <p:nvPr/>
        </p:nvPicPr>
        <p:blipFill>
          <a:blip r:embed="rId5" cstate="print">
            <a:alphaModFix amt="100000"/>
          </a:blip>
          <a:stretch>
            <a:fillRect/>
          </a:stretch>
        </p:blipFill>
        <p:spPr>
          <a:xfrm rot="0" flipV="0" flipH="0">
            <a:off x="14369880" y="14"/>
            <a:ext cx="2307236" cy="164457"/>
          </a:xfrm>
          <a:prstGeom prst="rect">
            <a:avLst/>
          </a:prstGeom>
        </p:spPr>
      </p:pic>
      <p:pic>
        <p:nvPicPr>
          <p:cNvPr id="1844" name="Picture" descr="Picture"/>
          <p:cNvPicPr>
            <a:picLocks noChangeAspect="1"/>
          </p:cNvPicPr>
          <p:nvPr/>
        </p:nvPicPr>
        <p:blipFill>
          <a:blip r:embed="rId6" cstate="print">
            <a:alphaModFix amt="100000"/>
          </a:blip>
          <a:stretch>
            <a:fillRect/>
          </a:stretch>
        </p:blipFill>
        <p:spPr>
          <a:xfrm rot="0" flipV="0" flipH="0">
            <a:off x="22836385" y="-183754"/>
            <a:ext cx="785948" cy="1136758"/>
          </a:xfrm>
          <a:prstGeom prst="rect">
            <a:avLst/>
          </a:prstGeom>
        </p:spPr>
      </p:pic>
      <p:pic>
        <p:nvPicPr>
          <p:cNvPr id="2312" name="Picture" descr="Picture"/>
          <p:cNvPicPr>
            <a:picLocks noChangeAspect="1"/>
          </p:cNvPicPr>
          <p:nvPr/>
        </p:nvPicPr>
        <p:blipFill>
          <a:blip r:embed="rId7" cstate="print">
            <a:alphaModFix amt="100000"/>
          </a:blip>
          <a:stretch>
            <a:fillRect/>
          </a:stretch>
        </p:blipFill>
        <p:spPr>
          <a:xfrm rot="0" flipV="0" flipH="0">
            <a:off x="348662" y="12629715"/>
            <a:ext cx="717897" cy="717897"/>
          </a:xfrm>
          <a:prstGeom prst="rect">
            <a:avLst/>
          </a:prstGeom>
        </p:spPr>
      </p:pic>
      <p:pic>
        <p:nvPicPr>
          <p:cNvPr id="2778" name="Picture" descr="Picture"/>
          <p:cNvPicPr>
            <a:picLocks noChangeAspect="1"/>
          </p:cNvPicPr>
          <p:nvPr/>
        </p:nvPicPr>
        <p:blipFill>
          <a:blip r:embed="rId8" cstate="print">
            <a:alphaModFix amt="100000"/>
          </a:blip>
          <a:stretch>
            <a:fillRect/>
          </a:stretch>
        </p:blipFill>
        <p:spPr>
          <a:xfrm rot="0" flipV="0" flipH="0">
            <a:off x="452960" y="12750107"/>
            <a:ext cx="549799" cy="549799"/>
          </a:xfrm>
          <a:prstGeom prst="rect">
            <a:avLst/>
          </a:prstGeom>
        </p:spPr>
      </p:pic>
      <p:pic>
        <p:nvPicPr>
          <p:cNvPr id="3244" name="Picture" descr="Picture"/>
          <p:cNvPicPr>
            <a:picLocks noChangeAspect="1"/>
          </p:cNvPicPr>
          <p:nvPr/>
        </p:nvPicPr>
        <p:blipFill>
          <a:blip r:embed="rId9" cstate="print">
            <a:alphaModFix amt="100000"/>
          </a:blip>
          <a:stretch>
            <a:fillRect/>
          </a:stretch>
        </p:blipFill>
        <p:spPr>
          <a:xfrm rot="0" flipV="0" flipH="0">
            <a:off x="-436434" y="6266253"/>
            <a:ext cx="24820430" cy="8131109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" descr="Picture"/>
          <p:cNvPicPr>
            <a:picLocks noChangeAspect="1"/>
          </p:cNvPicPr>
          <p:nvPr/>
        </p:nvPicPr>
        <p:blipFill>
          <a:blip r:embed="rId2" cstate="print">
            <a:alphaModFix amt="100000"/>
          </a:blip>
          <a:stretch>
            <a:fillRect/>
          </a:stretch>
        </p:blipFill>
        <p:spPr>
          <a:xfrm rot="0" flipV="0" flipH="0">
            <a:off x="-234594" y="-165595"/>
            <a:ext cx="25079180" cy="14096915"/>
          </a:xfrm>
          <a:prstGeom prst="rect">
            <a:avLst/>
          </a:prstGeom>
        </p:spPr>
      </p:pic>
      <p:pic>
        <p:nvPicPr>
          <p:cNvPr id="469" name="Picture" descr="Picture"/>
          <p:cNvPicPr>
            <a:picLocks noChangeAspect="1"/>
          </p:cNvPicPr>
          <p:nvPr/>
        </p:nvPicPr>
        <p:blipFill>
          <a:blip r:embed="rId3" cstate="print">
            <a:alphaModFix amt="100000"/>
          </a:blip>
          <a:stretch>
            <a:fillRect/>
          </a:stretch>
        </p:blipFill>
        <p:spPr>
          <a:xfrm rot="0" flipV="0" flipH="0">
            <a:off x="3908064" y="-2220761"/>
            <a:ext cx="824238" cy="17742018"/>
          </a:xfrm>
          <a:prstGeom prst="rect">
            <a:avLst/>
          </a:prstGeom>
        </p:spPr>
      </p:pic>
      <p:pic>
        <p:nvPicPr>
          <p:cNvPr id="937" name="Picture" descr="Picture"/>
          <p:cNvPicPr>
            <a:picLocks noChangeAspect="1"/>
          </p:cNvPicPr>
          <p:nvPr/>
        </p:nvPicPr>
        <p:blipFill>
          <a:blip r:embed="rId4" cstate="print">
            <a:alphaModFix amt="100000"/>
          </a:blip>
          <a:stretch>
            <a:fillRect/>
          </a:stretch>
        </p:blipFill>
        <p:spPr>
          <a:xfrm rot="0" flipV="0" flipH="0">
            <a:off x="4678590" y="-2220761"/>
            <a:ext cx="824238" cy="17742018"/>
          </a:xfrm>
          <a:prstGeom prst="rect">
            <a:avLst/>
          </a:prstGeom>
        </p:spPr>
      </p:pic>
      <p:pic>
        <p:nvPicPr>
          <p:cNvPr id="1405" name="Picture" descr="Picture"/>
          <p:cNvPicPr>
            <a:picLocks noChangeAspect="1"/>
          </p:cNvPicPr>
          <p:nvPr/>
        </p:nvPicPr>
        <p:blipFill>
          <a:blip r:embed="rId5" cstate="print">
            <a:alphaModFix amt="100000"/>
          </a:blip>
          <a:stretch>
            <a:fillRect/>
          </a:stretch>
        </p:blipFill>
        <p:spPr>
          <a:xfrm rot="0" flipV="0" flipH="0">
            <a:off x="5502831" y="-2220761"/>
            <a:ext cx="824238" cy="17742018"/>
          </a:xfrm>
          <a:prstGeom prst="rect">
            <a:avLst/>
          </a:prstGeom>
        </p:spPr>
      </p:pic>
      <p:pic>
        <p:nvPicPr>
          <p:cNvPr id="1874" name="Picture" descr="Picture"/>
          <p:cNvPicPr>
            <a:picLocks noChangeAspect="1"/>
          </p:cNvPicPr>
          <p:nvPr/>
        </p:nvPicPr>
        <p:blipFill>
          <a:blip r:embed="rId6" cstate="print">
            <a:alphaModFix amt="100000"/>
          </a:blip>
          <a:stretch>
            <a:fillRect/>
          </a:stretch>
        </p:blipFill>
        <p:spPr>
          <a:xfrm rot="0" flipV="0" flipH="0">
            <a:off x="6326795" y="-2220761"/>
            <a:ext cx="824238" cy="17742018"/>
          </a:xfrm>
          <a:prstGeom prst="rect">
            <a:avLst/>
          </a:prstGeom>
        </p:spPr>
      </p:pic>
      <p:pic>
        <p:nvPicPr>
          <p:cNvPr id="2343" name="Picture" descr="Picture"/>
          <p:cNvPicPr>
            <a:picLocks noChangeAspect="1"/>
          </p:cNvPicPr>
          <p:nvPr/>
        </p:nvPicPr>
        <p:blipFill>
          <a:blip r:embed="rId7" cstate="print">
            <a:alphaModFix amt="100000"/>
          </a:blip>
          <a:stretch>
            <a:fillRect/>
          </a:stretch>
        </p:blipFill>
        <p:spPr>
          <a:xfrm rot="0" flipV="0" flipH="0">
            <a:off x="2824531" y="4197424"/>
            <a:ext cx="5356597" cy="5356597"/>
          </a:xfrm>
          <a:prstGeom prst="rect">
            <a:avLst/>
          </a:prstGeom>
        </p:spPr>
      </p:pic>
      <p:pic>
        <p:nvPicPr>
          <p:cNvPr id="2811" name="Picture" descr="Picture"/>
          <p:cNvPicPr>
            <a:picLocks noChangeAspect="1"/>
          </p:cNvPicPr>
          <p:nvPr/>
        </p:nvPicPr>
        <p:blipFill>
          <a:blip r:embed="rId8" cstate="print">
            <a:alphaModFix amt="100000"/>
          </a:blip>
          <a:stretch>
            <a:fillRect/>
          </a:stretch>
        </p:blipFill>
        <p:spPr>
          <a:xfrm rot="0" flipV="0" flipH="0">
            <a:off x="4854617" y="5148678"/>
            <a:ext cx="1296433" cy="1185075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" descr="Picture"/>
          <p:cNvPicPr>
            <a:picLocks noChangeAspect="1"/>
          </p:cNvPicPr>
          <p:nvPr/>
        </p:nvPicPr>
        <p:blipFill>
          <a:blip r:embed="rId2" cstate="print">
            <a:alphaModFix amt="100000"/>
          </a:blip>
          <a:stretch>
            <a:fillRect/>
          </a:stretch>
        </p:blipFill>
        <p:spPr>
          <a:xfrm rot="0" flipV="0" flipH="0">
            <a:off x="-3820319" y="10394727"/>
            <a:ext cx="8099786" cy="8099786"/>
          </a:xfrm>
          <a:prstGeom prst="rect">
            <a:avLst/>
          </a:prstGeom>
        </p:spPr>
      </p:pic>
      <p:pic>
        <p:nvPicPr>
          <p:cNvPr id="469" name="Picture" descr="Picture"/>
          <p:cNvPicPr>
            <a:picLocks noChangeAspect="1"/>
          </p:cNvPicPr>
          <p:nvPr/>
        </p:nvPicPr>
        <p:blipFill>
          <a:blip r:embed="rId3" cstate="print">
            <a:alphaModFix amt="100000"/>
          </a:blip>
          <a:stretch>
            <a:fillRect/>
          </a:stretch>
        </p:blipFill>
        <p:spPr>
          <a:xfrm rot="0" flipV="0" flipH="0">
            <a:off x="13718614" y="4375899"/>
            <a:ext cx="14790124" cy="14790124"/>
          </a:xfrm>
          <a:prstGeom prst="rect">
            <a:avLst/>
          </a:prstGeom>
        </p:spPr>
      </p:pic>
      <p:pic>
        <p:nvPicPr>
          <p:cNvPr id="939" name="Picture" descr="Picture"/>
          <p:cNvPicPr>
            <a:picLocks noChangeAspect="1"/>
          </p:cNvPicPr>
          <p:nvPr/>
        </p:nvPicPr>
        <p:blipFill>
          <a:blip r:embed="rId4" cstate="print">
            <a:alphaModFix amt="100000"/>
          </a:blip>
          <a:stretch>
            <a:fillRect/>
          </a:stretch>
        </p:blipFill>
        <p:spPr>
          <a:xfrm rot="0" flipV="0" flipH="0">
            <a:off x="21700339" y="2108986"/>
            <a:ext cx="3633616" cy="3633616"/>
          </a:xfrm>
          <a:prstGeom prst="rect">
            <a:avLst/>
          </a:prstGeom>
        </p:spPr>
      </p:pic>
      <p:pic>
        <p:nvPicPr>
          <p:cNvPr id="1407" name="Picture" descr="Picture"/>
          <p:cNvPicPr>
            <a:picLocks noChangeAspect="1"/>
          </p:cNvPicPr>
          <p:nvPr/>
        </p:nvPicPr>
        <p:blipFill>
          <a:blip r:embed="rId5" cstate="print">
            <a:alphaModFix amt="100000"/>
          </a:blip>
          <a:stretch>
            <a:fillRect/>
          </a:stretch>
        </p:blipFill>
        <p:spPr>
          <a:xfrm rot="0" flipV="0" flipH="0">
            <a:off x="3551523" y="-2439993"/>
            <a:ext cx="4038544" cy="4038544"/>
          </a:xfrm>
          <a:prstGeom prst="rect">
            <a:avLst/>
          </a:prstGeom>
        </p:spPr>
      </p:pic>
      <p:pic>
        <p:nvPicPr>
          <p:cNvPr id="1876" name="Picture" descr="Picture"/>
          <p:cNvPicPr>
            <a:picLocks noChangeAspect="1"/>
          </p:cNvPicPr>
          <p:nvPr/>
        </p:nvPicPr>
        <p:blipFill>
          <a:blip r:embed="rId6" cstate="print">
            <a:alphaModFix amt="100000"/>
          </a:blip>
          <a:stretch>
            <a:fillRect/>
          </a:stretch>
        </p:blipFill>
        <p:spPr>
          <a:xfrm rot="0" flipV="0" flipH="0">
            <a:off x="2371178" y="8618790"/>
            <a:ext cx="2360688" cy="80222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" descr="Picture"/>
          <p:cNvPicPr>
            <a:picLocks noChangeAspect="1"/>
          </p:cNvPicPr>
          <p:nvPr/>
        </p:nvPicPr>
        <p:blipFill>
          <a:blip r:embed="rId2" cstate="print">
            <a:alphaModFix amt="100000"/>
          </a:blip>
          <a:stretch>
            <a:fillRect/>
          </a:stretch>
        </p:blipFill>
        <p:spPr>
          <a:xfrm rot="0" flipV="0" flipH="0">
            <a:off x="7680161" y="0"/>
            <a:ext cx="2307236" cy="164457"/>
          </a:xfrm>
          <a:prstGeom prst="rect">
            <a:avLst/>
          </a:prstGeom>
        </p:spPr>
      </p:pic>
      <p:pic>
        <p:nvPicPr>
          <p:cNvPr id="460" name="Picture" descr="Picture"/>
          <p:cNvPicPr>
            <a:picLocks noChangeAspect="1"/>
          </p:cNvPicPr>
          <p:nvPr/>
        </p:nvPicPr>
        <p:blipFill>
          <a:blip r:embed="rId3" cstate="print">
            <a:alphaModFix amt="100000"/>
          </a:blip>
          <a:stretch>
            <a:fillRect/>
          </a:stretch>
        </p:blipFill>
        <p:spPr>
          <a:xfrm rot="0" flipV="0" flipH="0">
            <a:off x="9984818" y="7"/>
            <a:ext cx="2307236" cy="164457"/>
          </a:xfrm>
          <a:prstGeom prst="rect">
            <a:avLst/>
          </a:prstGeom>
        </p:spPr>
      </p:pic>
      <p:pic>
        <p:nvPicPr>
          <p:cNvPr id="920" name="Picture" descr="Picture"/>
          <p:cNvPicPr>
            <a:picLocks noChangeAspect="1"/>
          </p:cNvPicPr>
          <p:nvPr/>
        </p:nvPicPr>
        <p:blipFill>
          <a:blip r:embed="rId4" cstate="print">
            <a:alphaModFix amt="100000"/>
          </a:blip>
          <a:stretch>
            <a:fillRect/>
          </a:stretch>
        </p:blipFill>
        <p:spPr>
          <a:xfrm rot="0" flipV="0" flipH="0">
            <a:off x="12256551" y="7"/>
            <a:ext cx="2307236" cy="164457"/>
          </a:xfrm>
          <a:prstGeom prst="rect">
            <a:avLst/>
          </a:prstGeom>
        </p:spPr>
      </p:pic>
      <p:pic>
        <p:nvPicPr>
          <p:cNvPr id="1381" name="Picture" descr="Picture"/>
          <p:cNvPicPr>
            <a:picLocks noChangeAspect="1"/>
          </p:cNvPicPr>
          <p:nvPr/>
        </p:nvPicPr>
        <p:blipFill>
          <a:blip r:embed="rId5" cstate="print">
            <a:alphaModFix amt="100000"/>
          </a:blip>
          <a:stretch>
            <a:fillRect/>
          </a:stretch>
        </p:blipFill>
        <p:spPr>
          <a:xfrm rot="0" flipV="0" flipH="0">
            <a:off x="14396589" y="14"/>
            <a:ext cx="2307236" cy="164457"/>
          </a:xfrm>
          <a:prstGeom prst="rect">
            <a:avLst/>
          </a:prstGeom>
        </p:spPr>
      </p:pic>
      <p:pic>
        <p:nvPicPr>
          <p:cNvPr id="1844" name="Picture" descr="Picture"/>
          <p:cNvPicPr>
            <a:picLocks noChangeAspect="1"/>
          </p:cNvPicPr>
          <p:nvPr/>
        </p:nvPicPr>
        <p:blipFill>
          <a:blip r:embed="rId6" cstate="print">
            <a:alphaModFix amt="100000"/>
          </a:blip>
          <a:stretch>
            <a:fillRect/>
          </a:stretch>
        </p:blipFill>
        <p:spPr>
          <a:xfrm rot="0" flipV="0" flipH="0">
            <a:off x="22836385" y="-183754"/>
            <a:ext cx="785948" cy="1136758"/>
          </a:xfrm>
          <a:prstGeom prst="rect">
            <a:avLst/>
          </a:prstGeom>
        </p:spPr>
      </p:pic>
      <p:pic>
        <p:nvPicPr>
          <p:cNvPr id="2312" name="Picture" descr="Picture"/>
          <p:cNvPicPr>
            <a:picLocks noChangeAspect="1"/>
          </p:cNvPicPr>
          <p:nvPr/>
        </p:nvPicPr>
        <p:blipFill>
          <a:blip r:embed="rId7" cstate="print">
            <a:alphaModFix amt="100000"/>
          </a:blip>
          <a:stretch>
            <a:fillRect/>
          </a:stretch>
        </p:blipFill>
        <p:spPr>
          <a:xfrm rot="0" flipV="0" flipH="0">
            <a:off x="-157349" y="3581767"/>
            <a:ext cx="24390312" cy="6861016"/>
          </a:xfrm>
          <a:prstGeom prst="rect">
            <a:avLst/>
          </a:prstGeom>
        </p:spPr>
      </p:pic>
      <p:pic>
        <p:nvPicPr>
          <p:cNvPr id="2781" name="Picture" descr="Picture"/>
          <p:cNvPicPr>
            <a:picLocks noChangeAspect="1"/>
          </p:cNvPicPr>
          <p:nvPr/>
        </p:nvPicPr>
        <p:blipFill>
          <a:blip r:embed="rId8" cstate="print">
            <a:alphaModFix amt="100000"/>
          </a:blip>
          <a:stretch>
            <a:fillRect/>
          </a:stretch>
        </p:blipFill>
        <p:spPr>
          <a:xfrm rot="0" flipV="0" flipH="0">
            <a:off x="3063560" y="4797710"/>
            <a:ext cx="4552641" cy="4552641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" descr="Picture"/>
          <p:cNvPicPr>
            <a:picLocks noChangeAspect="1"/>
          </p:cNvPicPr>
          <p:nvPr/>
        </p:nvPicPr>
        <p:blipFill>
          <a:blip r:embed="rId2" cstate="print">
            <a:alphaModFix amt="100000"/>
          </a:blip>
          <a:stretch>
            <a:fillRect/>
          </a:stretch>
        </p:blipFill>
        <p:spPr>
          <a:xfrm rot="0" flipV="0" flipH="0">
            <a:off x="7680161" y="0"/>
            <a:ext cx="2307236" cy="164457"/>
          </a:xfrm>
          <a:prstGeom prst="rect">
            <a:avLst/>
          </a:prstGeom>
        </p:spPr>
      </p:pic>
      <p:pic>
        <p:nvPicPr>
          <p:cNvPr id="460" name="Picture" descr="Picture"/>
          <p:cNvPicPr>
            <a:picLocks noChangeAspect="1"/>
          </p:cNvPicPr>
          <p:nvPr/>
        </p:nvPicPr>
        <p:blipFill>
          <a:blip r:embed="rId3" cstate="print">
            <a:alphaModFix amt="100000"/>
          </a:blip>
          <a:stretch>
            <a:fillRect/>
          </a:stretch>
        </p:blipFill>
        <p:spPr>
          <a:xfrm rot="0" flipV="0" flipH="0">
            <a:off x="9984818" y="7"/>
            <a:ext cx="2307236" cy="164457"/>
          </a:xfrm>
          <a:prstGeom prst="rect">
            <a:avLst/>
          </a:prstGeom>
        </p:spPr>
      </p:pic>
      <p:pic>
        <p:nvPicPr>
          <p:cNvPr id="920" name="Picture" descr="Picture"/>
          <p:cNvPicPr>
            <a:picLocks noChangeAspect="1"/>
          </p:cNvPicPr>
          <p:nvPr/>
        </p:nvPicPr>
        <p:blipFill>
          <a:blip r:embed="rId4" cstate="print">
            <a:alphaModFix amt="100000"/>
          </a:blip>
          <a:stretch>
            <a:fillRect/>
          </a:stretch>
        </p:blipFill>
        <p:spPr>
          <a:xfrm rot="0" flipV="0" flipH="0">
            <a:off x="12256551" y="7"/>
            <a:ext cx="2307236" cy="164457"/>
          </a:xfrm>
          <a:prstGeom prst="rect">
            <a:avLst/>
          </a:prstGeom>
        </p:spPr>
      </p:pic>
      <p:pic>
        <p:nvPicPr>
          <p:cNvPr id="1381" name="Picture" descr="Picture"/>
          <p:cNvPicPr>
            <a:picLocks noChangeAspect="1"/>
          </p:cNvPicPr>
          <p:nvPr/>
        </p:nvPicPr>
        <p:blipFill>
          <a:blip r:embed="rId5" cstate="print">
            <a:alphaModFix amt="100000"/>
          </a:blip>
          <a:stretch>
            <a:fillRect/>
          </a:stretch>
        </p:blipFill>
        <p:spPr>
          <a:xfrm rot="0" flipV="0" flipH="0">
            <a:off x="14396589" y="14"/>
            <a:ext cx="2307236" cy="164457"/>
          </a:xfrm>
          <a:prstGeom prst="rect">
            <a:avLst/>
          </a:prstGeom>
        </p:spPr>
      </p:pic>
      <p:pic>
        <p:nvPicPr>
          <p:cNvPr id="1844" name="Picture" descr="Picture"/>
          <p:cNvPicPr>
            <a:picLocks noChangeAspect="1"/>
          </p:cNvPicPr>
          <p:nvPr/>
        </p:nvPicPr>
        <p:blipFill>
          <a:blip r:embed="rId6" cstate="print">
            <a:alphaModFix amt="100000"/>
          </a:blip>
          <a:stretch>
            <a:fillRect/>
          </a:stretch>
        </p:blipFill>
        <p:spPr>
          <a:xfrm rot="0" flipV="0" flipH="0">
            <a:off x="22836385" y="-183754"/>
            <a:ext cx="785948" cy="1136758"/>
          </a:xfrm>
          <a:prstGeom prst="rect">
            <a:avLst/>
          </a:prstGeom>
        </p:spPr>
      </p:pic>
      <p:pic>
        <p:nvPicPr>
          <p:cNvPr id="2312" name="Picture" descr="Picture"/>
          <p:cNvPicPr>
            <a:picLocks noChangeAspect="1"/>
          </p:cNvPicPr>
          <p:nvPr/>
        </p:nvPicPr>
        <p:blipFill>
          <a:blip r:embed="rId7" cstate="print">
            <a:alphaModFix amt="100000"/>
          </a:blip>
          <a:stretch>
            <a:fillRect/>
          </a:stretch>
        </p:blipFill>
        <p:spPr>
          <a:xfrm rot="0" flipV="0" flipH="0">
            <a:off x="3086448" y="3570297"/>
            <a:ext cx="3881855" cy="3881855"/>
          </a:xfrm>
          <a:prstGeom prst="rect">
            <a:avLst/>
          </a:prstGeom>
        </p:spPr>
      </p:pic>
      <p:pic>
        <p:nvPicPr>
          <p:cNvPr id="2780" name="Picture" descr="Picture"/>
          <p:cNvPicPr>
            <a:picLocks noChangeAspect="1"/>
          </p:cNvPicPr>
          <p:nvPr/>
        </p:nvPicPr>
        <p:blipFill>
          <a:blip r:embed="rId8" cstate="print">
            <a:alphaModFix amt="100000"/>
          </a:blip>
          <a:stretch>
            <a:fillRect/>
          </a:stretch>
        </p:blipFill>
        <p:spPr>
          <a:xfrm rot="0" flipV="0" flipH="0">
            <a:off x="6971066" y="7452123"/>
            <a:ext cx="3881855" cy="3881855"/>
          </a:xfrm>
          <a:prstGeom prst="rect">
            <a:avLst/>
          </a:prstGeom>
        </p:spPr>
      </p:pic>
      <p:pic>
        <p:nvPicPr>
          <p:cNvPr id="3248" name="Picture" descr="Picture"/>
          <p:cNvPicPr>
            <a:picLocks noChangeAspect="1"/>
          </p:cNvPicPr>
          <p:nvPr/>
        </p:nvPicPr>
        <p:blipFill>
          <a:blip r:embed="rId9" cstate="print">
            <a:alphaModFix amt="100000"/>
          </a:blip>
          <a:stretch>
            <a:fillRect/>
          </a:stretch>
        </p:blipFill>
        <p:spPr>
          <a:xfrm rot="0" flipV="0" flipH="0">
            <a:off x="10830076" y="3570297"/>
            <a:ext cx="3881855" cy="3881855"/>
          </a:xfrm>
          <a:prstGeom prst="rect">
            <a:avLst/>
          </a:prstGeom>
        </p:spPr>
      </p:pic>
      <p:pic>
        <p:nvPicPr>
          <p:cNvPr id="3717" name="Picture" descr="Picture"/>
          <p:cNvPicPr>
            <a:picLocks noChangeAspect="1"/>
          </p:cNvPicPr>
          <p:nvPr/>
        </p:nvPicPr>
        <p:blipFill>
          <a:blip r:embed="rId10" cstate="print">
            <a:alphaModFix amt="100000"/>
          </a:blip>
          <a:stretch>
            <a:fillRect/>
          </a:stretch>
        </p:blipFill>
        <p:spPr>
          <a:xfrm rot="0" flipV="0" flipH="0">
            <a:off x="14706737" y="7398705"/>
            <a:ext cx="3881855" cy="3881855"/>
          </a:xfrm>
          <a:prstGeom prst="rect">
            <a:avLst/>
          </a:prstGeom>
        </p:spPr>
      </p:pic>
      <p:pic>
        <p:nvPicPr>
          <p:cNvPr id="4187" name="Picture" descr="Picture"/>
          <p:cNvPicPr>
            <a:picLocks noChangeAspect="1"/>
          </p:cNvPicPr>
          <p:nvPr/>
        </p:nvPicPr>
        <p:blipFill>
          <a:blip r:embed="rId11" cstate="print">
            <a:alphaModFix amt="100000"/>
          </a:blip>
          <a:stretch>
            <a:fillRect/>
          </a:stretch>
        </p:blipFill>
        <p:spPr>
          <a:xfrm rot="0" flipV="0" flipH="0">
            <a:off x="18564662" y="3570304"/>
            <a:ext cx="3881856" cy="3881856"/>
          </a:xfrm>
          <a:prstGeom prst="rect">
            <a:avLst/>
          </a:prstGeom>
        </p:spPr>
      </p:pic>
      <p:pic>
        <p:nvPicPr>
          <p:cNvPr id="4657" name="Picture" descr="Picture"/>
          <p:cNvPicPr>
            <a:picLocks noChangeAspect="1"/>
          </p:cNvPicPr>
          <p:nvPr/>
        </p:nvPicPr>
        <p:blipFill>
          <a:blip r:embed="rId12" cstate="print">
            <a:alphaModFix amt="100000"/>
          </a:blip>
          <a:stretch>
            <a:fillRect/>
          </a:stretch>
        </p:blipFill>
        <p:spPr>
          <a:xfrm rot="0" flipV="0" flipH="0">
            <a:off x="6969587" y="3570297"/>
            <a:ext cx="3859545" cy="3859545"/>
          </a:xfrm>
          <a:prstGeom prst="rect">
            <a:avLst/>
          </a:prstGeom>
        </p:spPr>
      </p:pic>
      <p:pic>
        <p:nvPicPr>
          <p:cNvPr id="5126" name="Picture" descr="Picture"/>
          <p:cNvPicPr>
            <a:picLocks noChangeAspect="1"/>
          </p:cNvPicPr>
          <p:nvPr/>
        </p:nvPicPr>
        <p:blipFill>
          <a:blip r:embed="rId13" cstate="print">
            <a:alphaModFix amt="100000"/>
          </a:blip>
          <a:stretch>
            <a:fillRect/>
          </a:stretch>
        </p:blipFill>
        <p:spPr>
          <a:xfrm rot="0" flipV="0" flipH="0">
            <a:off x="3097653" y="7429811"/>
            <a:ext cx="3859545" cy="3859545"/>
          </a:xfrm>
          <a:prstGeom prst="rect">
            <a:avLst/>
          </a:prstGeom>
        </p:spPr>
      </p:pic>
      <p:pic>
        <p:nvPicPr>
          <p:cNvPr id="5595" name="Picture" descr="Picture"/>
          <p:cNvPicPr>
            <a:picLocks noChangeAspect="1"/>
          </p:cNvPicPr>
          <p:nvPr/>
        </p:nvPicPr>
        <p:blipFill>
          <a:blip r:embed="rId14" cstate="print">
            <a:alphaModFix amt="100000"/>
          </a:blip>
          <a:stretch>
            <a:fillRect/>
          </a:stretch>
        </p:blipFill>
        <p:spPr>
          <a:xfrm rot="0" flipV="0" flipH="0">
            <a:off x="10854299" y="7447724"/>
            <a:ext cx="3859545" cy="3859545"/>
          </a:xfrm>
          <a:prstGeom prst="rect">
            <a:avLst/>
          </a:prstGeom>
        </p:spPr>
      </p:pic>
      <p:pic>
        <p:nvPicPr>
          <p:cNvPr id="6065" name="Picture" descr="Picture"/>
          <p:cNvPicPr>
            <a:picLocks noChangeAspect="1"/>
          </p:cNvPicPr>
          <p:nvPr/>
        </p:nvPicPr>
        <p:blipFill>
          <a:blip r:embed="rId15" cstate="print">
            <a:alphaModFix amt="100000"/>
          </a:blip>
          <a:stretch>
            <a:fillRect/>
          </a:stretch>
        </p:blipFill>
        <p:spPr>
          <a:xfrm rot="0" flipV="0" flipH="0">
            <a:off x="14699037" y="3570305"/>
            <a:ext cx="3859545" cy="3859545"/>
          </a:xfrm>
          <a:prstGeom prst="rect">
            <a:avLst/>
          </a:prstGeom>
        </p:spPr>
      </p:pic>
      <p:pic>
        <p:nvPicPr>
          <p:cNvPr id="6535" name="Picture" descr="Picture"/>
          <p:cNvPicPr>
            <a:picLocks noChangeAspect="1"/>
          </p:cNvPicPr>
          <p:nvPr/>
        </p:nvPicPr>
        <p:blipFill>
          <a:blip r:embed="rId16" cstate="print">
            <a:alphaModFix amt="100000"/>
          </a:blip>
          <a:stretch>
            <a:fillRect/>
          </a:stretch>
        </p:blipFill>
        <p:spPr>
          <a:xfrm rot="0" flipV="0" flipH="0">
            <a:off x="18578234" y="7429692"/>
            <a:ext cx="3859545" cy="385954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" descr="Picture"/>
          <p:cNvPicPr>
            <a:picLocks noChangeAspect="1"/>
          </p:cNvPicPr>
          <p:nvPr/>
        </p:nvPicPr>
        <p:blipFill>
          <a:blip r:embed="rId2" cstate="print">
            <a:alphaModFix amt="100000"/>
          </a:blip>
          <a:stretch>
            <a:fillRect/>
          </a:stretch>
        </p:blipFill>
        <p:spPr>
          <a:xfrm rot="0" flipV="0" flipH="0">
            <a:off x="7680161" y="0"/>
            <a:ext cx="2307236" cy="164457"/>
          </a:xfrm>
          <a:prstGeom prst="rect">
            <a:avLst/>
          </a:prstGeom>
        </p:spPr>
      </p:pic>
      <p:pic>
        <p:nvPicPr>
          <p:cNvPr id="460" name="Picture" descr="Picture"/>
          <p:cNvPicPr>
            <a:picLocks noChangeAspect="1"/>
          </p:cNvPicPr>
          <p:nvPr/>
        </p:nvPicPr>
        <p:blipFill>
          <a:blip r:embed="rId3" cstate="print">
            <a:alphaModFix amt="100000"/>
          </a:blip>
          <a:stretch>
            <a:fillRect/>
          </a:stretch>
        </p:blipFill>
        <p:spPr>
          <a:xfrm rot="0" flipV="0" flipH="0">
            <a:off x="9984818" y="7"/>
            <a:ext cx="2307236" cy="164457"/>
          </a:xfrm>
          <a:prstGeom prst="rect">
            <a:avLst/>
          </a:prstGeom>
        </p:spPr>
      </p:pic>
      <p:pic>
        <p:nvPicPr>
          <p:cNvPr id="920" name="Picture" descr="Picture"/>
          <p:cNvPicPr>
            <a:picLocks noChangeAspect="1"/>
          </p:cNvPicPr>
          <p:nvPr/>
        </p:nvPicPr>
        <p:blipFill>
          <a:blip r:embed="rId4" cstate="print">
            <a:alphaModFix amt="100000"/>
          </a:blip>
          <a:stretch>
            <a:fillRect/>
          </a:stretch>
        </p:blipFill>
        <p:spPr>
          <a:xfrm rot="0" flipV="0" flipH="0">
            <a:off x="12256551" y="7"/>
            <a:ext cx="2307236" cy="164457"/>
          </a:xfrm>
          <a:prstGeom prst="rect">
            <a:avLst/>
          </a:prstGeom>
        </p:spPr>
      </p:pic>
      <p:pic>
        <p:nvPicPr>
          <p:cNvPr id="1381" name="Picture" descr="Picture"/>
          <p:cNvPicPr>
            <a:picLocks noChangeAspect="1"/>
          </p:cNvPicPr>
          <p:nvPr/>
        </p:nvPicPr>
        <p:blipFill>
          <a:blip r:embed="rId5" cstate="print">
            <a:alphaModFix amt="100000"/>
          </a:blip>
          <a:stretch>
            <a:fillRect/>
          </a:stretch>
        </p:blipFill>
        <p:spPr>
          <a:xfrm rot="0" flipV="0" flipH="0">
            <a:off x="14396589" y="14"/>
            <a:ext cx="2307236" cy="164457"/>
          </a:xfrm>
          <a:prstGeom prst="rect">
            <a:avLst/>
          </a:prstGeom>
        </p:spPr>
      </p:pic>
      <p:pic>
        <p:nvPicPr>
          <p:cNvPr id="1844" name="Picture" descr="Picture"/>
          <p:cNvPicPr>
            <a:picLocks noChangeAspect="1"/>
          </p:cNvPicPr>
          <p:nvPr/>
        </p:nvPicPr>
        <p:blipFill>
          <a:blip r:embed="rId6" cstate="print">
            <a:alphaModFix amt="100000"/>
          </a:blip>
          <a:stretch>
            <a:fillRect/>
          </a:stretch>
        </p:blipFill>
        <p:spPr>
          <a:xfrm rot="0" flipV="0" flipH="0">
            <a:off x="22782967" y="-183754"/>
            <a:ext cx="785948" cy="1136758"/>
          </a:xfrm>
          <a:prstGeom prst="rect">
            <a:avLst/>
          </a:prstGeom>
        </p:spPr>
      </p:pic>
      <p:pic>
        <p:nvPicPr>
          <p:cNvPr id="2312" name="Picture" descr="Picture"/>
          <p:cNvPicPr>
            <a:picLocks noChangeAspect="1"/>
          </p:cNvPicPr>
          <p:nvPr/>
        </p:nvPicPr>
        <p:blipFill>
          <a:blip r:embed="rId7" cstate="print">
            <a:alphaModFix amt="100000"/>
          </a:blip>
          <a:stretch>
            <a:fillRect/>
          </a:stretch>
        </p:blipFill>
        <p:spPr>
          <a:xfrm rot="0" flipV="0" flipH="0">
            <a:off x="2139976" y="5838158"/>
            <a:ext cx="2946520" cy="2946520"/>
          </a:xfrm>
          <a:prstGeom prst="rect">
            <a:avLst/>
          </a:prstGeom>
        </p:spPr>
      </p:pic>
      <p:pic>
        <p:nvPicPr>
          <p:cNvPr id="2780" name="Picture" descr="Picture"/>
          <p:cNvPicPr>
            <a:picLocks noChangeAspect="1"/>
          </p:cNvPicPr>
          <p:nvPr/>
        </p:nvPicPr>
        <p:blipFill>
          <a:blip r:embed="rId8" cstate="print">
            <a:alphaModFix amt="100000"/>
          </a:blip>
          <a:stretch>
            <a:fillRect/>
          </a:stretch>
        </p:blipFill>
        <p:spPr>
          <a:xfrm rot="0" flipV="0" flipH="0">
            <a:off x="7924365" y="5838158"/>
            <a:ext cx="2946520" cy="2946520"/>
          </a:xfrm>
          <a:prstGeom prst="rect">
            <a:avLst/>
          </a:prstGeom>
        </p:spPr>
      </p:pic>
      <p:pic>
        <p:nvPicPr>
          <p:cNvPr id="3248" name="Picture" descr="Picture"/>
          <p:cNvPicPr>
            <a:picLocks noChangeAspect="1"/>
          </p:cNvPicPr>
          <p:nvPr/>
        </p:nvPicPr>
        <p:blipFill>
          <a:blip r:embed="rId9" cstate="print">
            <a:alphaModFix amt="100000"/>
          </a:blip>
          <a:stretch>
            <a:fillRect/>
          </a:stretch>
        </p:blipFill>
        <p:spPr>
          <a:xfrm rot="0" flipV="0" flipH="0">
            <a:off x="13708767" y="5838159"/>
            <a:ext cx="2946520" cy="2946520"/>
          </a:xfrm>
          <a:prstGeom prst="rect">
            <a:avLst/>
          </a:prstGeom>
        </p:spPr>
      </p:pic>
      <p:pic>
        <p:nvPicPr>
          <p:cNvPr id="3717" name="Picture" descr="Picture"/>
          <p:cNvPicPr>
            <a:picLocks noChangeAspect="1"/>
          </p:cNvPicPr>
          <p:nvPr/>
        </p:nvPicPr>
        <p:blipFill>
          <a:blip r:embed="rId10" cstate="print">
            <a:alphaModFix amt="100000"/>
          </a:blip>
          <a:stretch>
            <a:fillRect/>
          </a:stretch>
        </p:blipFill>
        <p:spPr>
          <a:xfrm rot="0" flipV="0" flipH="0">
            <a:off x="19493146" y="5838157"/>
            <a:ext cx="2946520" cy="2946520"/>
          </a:xfrm>
          <a:prstGeom prst="rect">
            <a:avLst/>
          </a:prstGeom>
        </p:spPr>
      </p:pic>
      <p:pic>
        <p:nvPicPr>
          <p:cNvPr id="4187" name="Picture" descr="Picture"/>
          <p:cNvPicPr>
            <a:picLocks noChangeAspect="1"/>
          </p:cNvPicPr>
          <p:nvPr/>
        </p:nvPicPr>
        <p:blipFill>
          <a:blip r:embed="rId11" cstate="print">
            <a:alphaModFix amt="100000"/>
          </a:blip>
          <a:stretch>
            <a:fillRect/>
          </a:stretch>
        </p:blipFill>
        <p:spPr>
          <a:xfrm rot="0" flipV="0" flipH="0">
            <a:off x="2802881" y="6498783"/>
            <a:ext cx="1620707" cy="1620707"/>
          </a:xfrm>
          <a:prstGeom prst="rect">
            <a:avLst/>
          </a:prstGeom>
        </p:spPr>
      </p:pic>
      <p:pic>
        <p:nvPicPr>
          <p:cNvPr id="4656" name="Picture" descr="Picture"/>
          <p:cNvPicPr>
            <a:picLocks noChangeAspect="1"/>
          </p:cNvPicPr>
          <p:nvPr/>
        </p:nvPicPr>
        <p:blipFill>
          <a:blip r:embed="rId12" cstate="print">
            <a:alphaModFix amt="100000"/>
          </a:blip>
          <a:stretch>
            <a:fillRect/>
          </a:stretch>
        </p:blipFill>
        <p:spPr>
          <a:xfrm rot="0" flipV="0" flipH="0">
            <a:off x="8587272" y="6498841"/>
            <a:ext cx="1620707" cy="1620587"/>
          </a:xfrm>
          <a:prstGeom prst="rect">
            <a:avLst/>
          </a:prstGeom>
        </p:spPr>
      </p:pic>
      <p:pic>
        <p:nvPicPr>
          <p:cNvPr id="5125" name="Picture" descr="Picture"/>
          <p:cNvPicPr>
            <a:picLocks noChangeAspect="1"/>
          </p:cNvPicPr>
          <p:nvPr/>
        </p:nvPicPr>
        <p:blipFill>
          <a:blip r:embed="rId13" cstate="print">
            <a:alphaModFix amt="100000"/>
          </a:blip>
          <a:stretch>
            <a:fillRect/>
          </a:stretch>
        </p:blipFill>
        <p:spPr>
          <a:xfrm rot="0" flipV="0" flipH="0">
            <a:off x="14371685" y="6495113"/>
            <a:ext cx="1620707" cy="1624315"/>
          </a:xfrm>
          <a:prstGeom prst="rect">
            <a:avLst/>
          </a:prstGeom>
        </p:spPr>
      </p:pic>
      <p:pic>
        <p:nvPicPr>
          <p:cNvPr id="5595" name="Picture" descr="Picture"/>
          <p:cNvPicPr>
            <a:picLocks noChangeAspect="1"/>
          </p:cNvPicPr>
          <p:nvPr/>
        </p:nvPicPr>
        <p:blipFill>
          <a:blip r:embed="rId14" cstate="print">
            <a:alphaModFix amt="100000"/>
          </a:blip>
          <a:stretch>
            <a:fillRect/>
          </a:stretch>
        </p:blipFill>
        <p:spPr>
          <a:xfrm rot="0" flipV="0" flipH="0">
            <a:off x="20155693" y="6498786"/>
            <a:ext cx="1620707" cy="1620707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" descr="Picture"/>
          <p:cNvPicPr>
            <a:picLocks noChangeAspect="1"/>
          </p:cNvPicPr>
          <p:nvPr/>
        </p:nvPicPr>
        <p:blipFill>
          <a:blip r:embed="rId2" cstate="print">
            <a:alphaModFix amt="100000"/>
          </a:blip>
          <a:stretch>
            <a:fillRect/>
          </a:stretch>
        </p:blipFill>
        <p:spPr>
          <a:xfrm rot="0" flipV="0" flipH="0">
            <a:off x="7653452" y="0"/>
            <a:ext cx="2307236" cy="164457"/>
          </a:xfrm>
          <a:prstGeom prst="rect">
            <a:avLst/>
          </a:prstGeom>
        </p:spPr>
      </p:pic>
      <p:pic>
        <p:nvPicPr>
          <p:cNvPr id="460" name="Picture" descr="Picture"/>
          <p:cNvPicPr>
            <a:picLocks noChangeAspect="1"/>
          </p:cNvPicPr>
          <p:nvPr/>
        </p:nvPicPr>
        <p:blipFill>
          <a:blip r:embed="rId3" cstate="print">
            <a:alphaModFix amt="100000"/>
          </a:blip>
          <a:stretch>
            <a:fillRect/>
          </a:stretch>
        </p:blipFill>
        <p:spPr>
          <a:xfrm rot="0" flipV="0" flipH="0">
            <a:off x="9958109" y="7"/>
            <a:ext cx="2307236" cy="164457"/>
          </a:xfrm>
          <a:prstGeom prst="rect">
            <a:avLst/>
          </a:prstGeom>
        </p:spPr>
      </p:pic>
      <p:pic>
        <p:nvPicPr>
          <p:cNvPr id="920" name="Picture" descr="Picture"/>
          <p:cNvPicPr>
            <a:picLocks noChangeAspect="1"/>
          </p:cNvPicPr>
          <p:nvPr/>
        </p:nvPicPr>
        <p:blipFill>
          <a:blip r:embed="rId4" cstate="print">
            <a:alphaModFix amt="100000"/>
          </a:blip>
          <a:stretch>
            <a:fillRect/>
          </a:stretch>
        </p:blipFill>
        <p:spPr>
          <a:xfrm rot="0" flipV="0" flipH="0">
            <a:off x="12229842" y="7"/>
            <a:ext cx="2307236" cy="164457"/>
          </a:xfrm>
          <a:prstGeom prst="rect">
            <a:avLst/>
          </a:prstGeom>
        </p:spPr>
      </p:pic>
      <p:pic>
        <p:nvPicPr>
          <p:cNvPr id="1381" name="Picture" descr="Picture"/>
          <p:cNvPicPr>
            <a:picLocks noChangeAspect="1"/>
          </p:cNvPicPr>
          <p:nvPr/>
        </p:nvPicPr>
        <p:blipFill>
          <a:blip r:embed="rId5" cstate="print">
            <a:alphaModFix amt="100000"/>
          </a:blip>
          <a:stretch>
            <a:fillRect/>
          </a:stretch>
        </p:blipFill>
        <p:spPr>
          <a:xfrm rot="0" flipV="0" flipH="0">
            <a:off x="14369880" y="14"/>
            <a:ext cx="2307236" cy="164457"/>
          </a:xfrm>
          <a:prstGeom prst="rect">
            <a:avLst/>
          </a:prstGeom>
        </p:spPr>
      </p:pic>
      <p:pic>
        <p:nvPicPr>
          <p:cNvPr id="1844" name="Picture" descr="Picture"/>
          <p:cNvPicPr>
            <a:picLocks noChangeAspect="1"/>
          </p:cNvPicPr>
          <p:nvPr/>
        </p:nvPicPr>
        <p:blipFill>
          <a:blip r:embed="rId6" cstate="print">
            <a:alphaModFix amt="100000"/>
          </a:blip>
          <a:stretch>
            <a:fillRect/>
          </a:stretch>
        </p:blipFill>
        <p:spPr>
          <a:xfrm rot="0" flipV="0" flipH="0">
            <a:off x="22836385" y="-183754"/>
            <a:ext cx="785948" cy="1136758"/>
          </a:xfrm>
          <a:prstGeom prst="rect">
            <a:avLst/>
          </a:prstGeom>
        </p:spPr>
      </p:pic>
      <p:pic>
        <p:nvPicPr>
          <p:cNvPr id="2312" name="Picture" descr="Picture"/>
          <p:cNvPicPr>
            <a:picLocks noChangeAspect="1"/>
          </p:cNvPicPr>
          <p:nvPr/>
        </p:nvPicPr>
        <p:blipFill>
          <a:blip r:embed="rId7" cstate="print">
            <a:alphaModFix amt="100000"/>
          </a:blip>
          <a:stretch>
            <a:fillRect/>
          </a:stretch>
        </p:blipFill>
        <p:spPr>
          <a:xfrm rot="0" flipV="0" flipH="0">
            <a:off x="-19667" y="3528349"/>
            <a:ext cx="24390312" cy="6232963"/>
          </a:xfrm>
          <a:prstGeom prst="rect">
            <a:avLst/>
          </a:prstGeom>
        </p:spPr>
      </p:pic>
      <p:pic>
        <p:nvPicPr>
          <p:cNvPr id="2780" name="Picture" descr="Picture"/>
          <p:cNvPicPr>
            <a:picLocks noChangeAspect="1"/>
          </p:cNvPicPr>
          <p:nvPr/>
        </p:nvPicPr>
        <p:blipFill>
          <a:blip r:embed="rId8" cstate="print">
            <a:alphaModFix amt="100000"/>
          </a:blip>
          <a:stretch>
            <a:fillRect/>
          </a:stretch>
        </p:blipFill>
        <p:spPr>
          <a:xfrm rot="16200000" flipV="0" flipH="0">
            <a:off x="9791503" y="6669534"/>
            <a:ext cx="4767973" cy="26709"/>
          </a:xfrm>
          <a:prstGeom prst="rect">
            <a:avLst/>
          </a:prstGeom>
        </p:spPr>
      </p:pic>
      <p:pic>
        <p:nvPicPr>
          <p:cNvPr id="3253" name="Picture" descr="Picture"/>
          <p:cNvPicPr>
            <a:picLocks noChangeAspect="1"/>
          </p:cNvPicPr>
          <p:nvPr/>
        </p:nvPicPr>
        <p:blipFill>
          <a:blip r:embed="rId9" cstate="print">
            <a:alphaModFix amt="100000"/>
          </a:blip>
          <a:stretch>
            <a:fillRect/>
          </a:stretch>
        </p:blipFill>
        <p:spPr>
          <a:xfrm rot="21600000" flipV="0" flipH="0">
            <a:off x="9791511" y="6669540"/>
            <a:ext cx="4767973" cy="26709"/>
          </a:xfrm>
          <a:prstGeom prst="rect">
            <a:avLst/>
          </a:prstGeom>
        </p:spPr>
      </p:pic>
      <p:pic>
        <p:nvPicPr>
          <p:cNvPr id="3726" name="Picture" descr="Picture"/>
          <p:cNvPicPr>
            <a:picLocks noChangeAspect="1"/>
          </p:cNvPicPr>
          <p:nvPr/>
        </p:nvPicPr>
        <p:blipFill>
          <a:blip r:embed="rId10" cstate="print">
            <a:alphaModFix amt="100000"/>
          </a:blip>
          <a:stretch>
            <a:fillRect/>
          </a:stretch>
        </p:blipFill>
        <p:spPr>
          <a:xfrm rot="0" flipV="0" flipH="0">
            <a:off x="10206621" y="4685665"/>
            <a:ext cx="1678356" cy="1678356"/>
          </a:xfrm>
          <a:prstGeom prst="rect">
            <a:avLst/>
          </a:prstGeom>
        </p:spPr>
      </p:pic>
      <p:pic>
        <p:nvPicPr>
          <p:cNvPr id="4196" name="Picture" descr="Picture"/>
          <p:cNvPicPr>
            <a:picLocks noChangeAspect="1"/>
          </p:cNvPicPr>
          <p:nvPr/>
        </p:nvPicPr>
        <p:blipFill>
          <a:blip r:embed="rId11" cstate="print">
            <a:alphaModFix amt="100000"/>
          </a:blip>
          <a:stretch>
            <a:fillRect/>
          </a:stretch>
        </p:blipFill>
        <p:spPr>
          <a:xfrm rot="0" flipV="0" flipH="0">
            <a:off x="10206620" y="7028871"/>
            <a:ext cx="1678356" cy="1678356"/>
          </a:xfrm>
          <a:prstGeom prst="rect">
            <a:avLst/>
          </a:prstGeom>
        </p:spPr>
      </p:pic>
      <p:pic>
        <p:nvPicPr>
          <p:cNvPr id="4666" name="Picture" descr="Picture"/>
          <p:cNvPicPr>
            <a:picLocks noChangeAspect="1"/>
          </p:cNvPicPr>
          <p:nvPr/>
        </p:nvPicPr>
        <p:blipFill>
          <a:blip r:embed="rId12" cstate="print">
            <a:alphaModFix amt="100000"/>
          </a:blip>
          <a:stretch>
            <a:fillRect/>
          </a:stretch>
        </p:blipFill>
        <p:spPr>
          <a:xfrm rot="0" flipV="0" flipH="0">
            <a:off x="12530927" y="4685664"/>
            <a:ext cx="1678356" cy="1678356"/>
          </a:xfrm>
          <a:prstGeom prst="rect">
            <a:avLst/>
          </a:prstGeom>
        </p:spPr>
      </p:pic>
      <p:pic>
        <p:nvPicPr>
          <p:cNvPr id="5136" name="Picture" descr="Picture"/>
          <p:cNvPicPr>
            <a:picLocks noChangeAspect="1"/>
          </p:cNvPicPr>
          <p:nvPr/>
        </p:nvPicPr>
        <p:blipFill>
          <a:blip r:embed="rId13" cstate="print">
            <a:alphaModFix amt="100000"/>
          </a:blip>
          <a:stretch>
            <a:fillRect/>
          </a:stretch>
        </p:blipFill>
        <p:spPr>
          <a:xfrm rot="0" flipV="0" flipH="0">
            <a:off x="12530927" y="7028870"/>
            <a:ext cx="1678356" cy="1678356"/>
          </a:xfrm>
          <a:prstGeom prst="rect">
            <a:avLst/>
          </a:prstGeom>
        </p:spPr>
      </p:pic>
      <p:pic>
        <p:nvPicPr>
          <p:cNvPr id="5606" name="Picture" descr="Picture"/>
          <p:cNvPicPr>
            <a:picLocks noChangeAspect="1"/>
          </p:cNvPicPr>
          <p:nvPr/>
        </p:nvPicPr>
        <p:blipFill>
          <a:blip r:embed="rId14" cstate="print">
            <a:alphaModFix amt="100000"/>
          </a:blip>
          <a:stretch>
            <a:fillRect/>
          </a:stretch>
        </p:blipFill>
        <p:spPr>
          <a:xfrm rot="0" flipV="0" flipH="0">
            <a:off x="10633506" y="5204021"/>
            <a:ext cx="824770" cy="747465"/>
          </a:xfrm>
          <a:prstGeom prst="rect">
            <a:avLst/>
          </a:prstGeom>
        </p:spPr>
      </p:pic>
      <p:pic>
        <p:nvPicPr>
          <p:cNvPr id="6074" name="Picture" descr="Picture"/>
          <p:cNvPicPr>
            <a:picLocks noChangeAspect="1"/>
          </p:cNvPicPr>
          <p:nvPr/>
        </p:nvPicPr>
        <p:blipFill>
          <a:blip r:embed="rId15" cstate="print">
            <a:alphaModFix amt="100000"/>
          </a:blip>
          <a:stretch>
            <a:fillRect/>
          </a:stretch>
        </p:blipFill>
        <p:spPr>
          <a:xfrm rot="0" flipV="0" flipH="0">
            <a:off x="12957871" y="5126789"/>
            <a:ext cx="824770" cy="824709"/>
          </a:xfrm>
          <a:prstGeom prst="rect">
            <a:avLst/>
          </a:prstGeom>
        </p:spPr>
      </p:pic>
      <p:pic>
        <p:nvPicPr>
          <p:cNvPr id="6542" name="Picture" descr="Picture"/>
          <p:cNvPicPr>
            <a:picLocks noChangeAspect="1"/>
          </p:cNvPicPr>
          <p:nvPr/>
        </p:nvPicPr>
        <p:blipFill>
          <a:blip r:embed="rId16" cstate="print">
            <a:alphaModFix amt="100000"/>
          </a:blip>
          <a:stretch>
            <a:fillRect/>
          </a:stretch>
        </p:blipFill>
        <p:spPr>
          <a:xfrm rot="0" flipV="0" flipH="0">
            <a:off x="10633525" y="7490419"/>
            <a:ext cx="824770" cy="824770"/>
          </a:xfrm>
          <a:prstGeom prst="rect">
            <a:avLst/>
          </a:prstGeom>
        </p:spPr>
      </p:pic>
      <p:pic>
        <p:nvPicPr>
          <p:cNvPr id="7010" name="Picture" descr="Picture"/>
          <p:cNvPicPr>
            <a:picLocks noChangeAspect="1"/>
          </p:cNvPicPr>
          <p:nvPr/>
        </p:nvPicPr>
        <p:blipFill>
          <a:blip r:embed="rId17" cstate="print">
            <a:alphaModFix amt="100000"/>
          </a:blip>
          <a:stretch>
            <a:fillRect/>
          </a:stretch>
        </p:blipFill>
        <p:spPr>
          <a:xfrm rot="0" flipV="0" flipH="0">
            <a:off x="12957791" y="7474125"/>
            <a:ext cx="824770" cy="943569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" descr="Picture"/>
          <p:cNvPicPr>
            <a:picLocks noChangeAspect="1"/>
          </p:cNvPicPr>
          <p:nvPr/>
        </p:nvPicPr>
        <p:blipFill>
          <a:blip r:embed="rId2" cstate="print">
            <a:alphaModFix amt="100000"/>
          </a:blip>
          <a:stretch>
            <a:fillRect/>
          </a:stretch>
        </p:blipFill>
        <p:spPr>
          <a:xfrm rot="0" flipV="0" flipH="0">
            <a:off x="7653452" y="0"/>
            <a:ext cx="2307236" cy="164457"/>
          </a:xfrm>
          <a:prstGeom prst="rect">
            <a:avLst/>
          </a:prstGeom>
        </p:spPr>
      </p:pic>
      <p:pic>
        <p:nvPicPr>
          <p:cNvPr id="460" name="Picture" descr="Picture"/>
          <p:cNvPicPr>
            <a:picLocks noChangeAspect="1"/>
          </p:cNvPicPr>
          <p:nvPr/>
        </p:nvPicPr>
        <p:blipFill>
          <a:blip r:embed="rId3" cstate="print">
            <a:alphaModFix amt="100000"/>
          </a:blip>
          <a:stretch>
            <a:fillRect/>
          </a:stretch>
        </p:blipFill>
        <p:spPr>
          <a:xfrm rot="0" flipV="0" flipH="0">
            <a:off x="9958109" y="7"/>
            <a:ext cx="2307236" cy="164457"/>
          </a:xfrm>
          <a:prstGeom prst="rect">
            <a:avLst/>
          </a:prstGeom>
        </p:spPr>
      </p:pic>
      <p:pic>
        <p:nvPicPr>
          <p:cNvPr id="920" name="Picture" descr="Picture"/>
          <p:cNvPicPr>
            <a:picLocks noChangeAspect="1"/>
          </p:cNvPicPr>
          <p:nvPr/>
        </p:nvPicPr>
        <p:blipFill>
          <a:blip r:embed="rId4" cstate="print">
            <a:alphaModFix amt="100000"/>
          </a:blip>
          <a:stretch>
            <a:fillRect/>
          </a:stretch>
        </p:blipFill>
        <p:spPr>
          <a:xfrm rot="0" flipV="0" flipH="0">
            <a:off x="12229842" y="7"/>
            <a:ext cx="2307236" cy="164457"/>
          </a:xfrm>
          <a:prstGeom prst="rect">
            <a:avLst/>
          </a:prstGeom>
        </p:spPr>
      </p:pic>
      <p:pic>
        <p:nvPicPr>
          <p:cNvPr id="1381" name="Picture" descr="Picture"/>
          <p:cNvPicPr>
            <a:picLocks noChangeAspect="1"/>
          </p:cNvPicPr>
          <p:nvPr/>
        </p:nvPicPr>
        <p:blipFill>
          <a:blip r:embed="rId5" cstate="print">
            <a:alphaModFix amt="100000"/>
          </a:blip>
          <a:stretch>
            <a:fillRect/>
          </a:stretch>
        </p:blipFill>
        <p:spPr>
          <a:xfrm rot="0" flipV="0" flipH="0">
            <a:off x="14369880" y="14"/>
            <a:ext cx="2307236" cy="164457"/>
          </a:xfrm>
          <a:prstGeom prst="rect">
            <a:avLst/>
          </a:prstGeom>
        </p:spPr>
      </p:pic>
      <p:pic>
        <p:nvPicPr>
          <p:cNvPr id="1844" name="Picture" descr="Picture"/>
          <p:cNvPicPr>
            <a:picLocks noChangeAspect="1"/>
          </p:cNvPicPr>
          <p:nvPr/>
        </p:nvPicPr>
        <p:blipFill>
          <a:blip r:embed="rId6" cstate="print">
            <a:alphaModFix amt="100000"/>
          </a:blip>
          <a:stretch>
            <a:fillRect/>
          </a:stretch>
        </p:blipFill>
        <p:spPr>
          <a:xfrm rot="0" flipV="0" flipH="0">
            <a:off x="22836385" y="-183754"/>
            <a:ext cx="785948" cy="1136758"/>
          </a:xfrm>
          <a:prstGeom prst="rect">
            <a:avLst/>
          </a:prstGeom>
        </p:spPr>
      </p:pic>
      <p:pic>
        <p:nvPicPr>
          <p:cNvPr id="2312" name="Picture" descr="Picture"/>
          <p:cNvPicPr>
            <a:picLocks noChangeAspect="1"/>
          </p:cNvPicPr>
          <p:nvPr/>
        </p:nvPicPr>
        <p:blipFill>
          <a:blip r:embed="rId7" cstate="print">
            <a:alphaModFix amt="100000"/>
          </a:blip>
          <a:stretch>
            <a:fillRect/>
          </a:stretch>
        </p:blipFill>
        <p:spPr>
          <a:xfrm rot="0" flipV="0" flipH="0">
            <a:off x="9628003" y="4437965"/>
            <a:ext cx="1424836" cy="1424836"/>
          </a:xfrm>
          <a:prstGeom prst="rect">
            <a:avLst/>
          </a:prstGeom>
        </p:spPr>
      </p:pic>
      <p:pic>
        <p:nvPicPr>
          <p:cNvPr id="2780" name="Picture" descr="Picture"/>
          <p:cNvPicPr>
            <a:picLocks noChangeAspect="1"/>
          </p:cNvPicPr>
          <p:nvPr/>
        </p:nvPicPr>
        <p:blipFill>
          <a:blip r:embed="rId8" cstate="print">
            <a:alphaModFix amt="100000"/>
          </a:blip>
          <a:stretch>
            <a:fillRect/>
          </a:stretch>
        </p:blipFill>
        <p:spPr>
          <a:xfrm rot="0" flipV="0" flipH="0">
            <a:off x="9948561" y="4757440"/>
            <a:ext cx="783718" cy="783718"/>
          </a:xfrm>
          <a:prstGeom prst="rect">
            <a:avLst/>
          </a:prstGeom>
        </p:spPr>
      </p:pic>
      <p:pic>
        <p:nvPicPr>
          <p:cNvPr id="3246" name="Picture" descr="Picture"/>
          <p:cNvPicPr>
            <a:picLocks noChangeAspect="1"/>
          </p:cNvPicPr>
          <p:nvPr/>
        </p:nvPicPr>
        <p:blipFill>
          <a:blip r:embed="rId9" cstate="print">
            <a:alphaModFix amt="100000"/>
          </a:blip>
          <a:stretch>
            <a:fillRect/>
          </a:stretch>
        </p:blipFill>
        <p:spPr>
          <a:xfrm rot="0" flipV="0" flipH="0">
            <a:off x="9584884" y="6921904"/>
            <a:ext cx="1424836" cy="1424836"/>
          </a:xfrm>
          <a:prstGeom prst="rect">
            <a:avLst/>
          </a:prstGeom>
        </p:spPr>
      </p:pic>
      <p:pic>
        <p:nvPicPr>
          <p:cNvPr id="3714" name="Picture" descr="Picture"/>
          <p:cNvPicPr>
            <a:picLocks noChangeAspect="1"/>
          </p:cNvPicPr>
          <p:nvPr/>
        </p:nvPicPr>
        <p:blipFill>
          <a:blip r:embed="rId10" cstate="print">
            <a:alphaModFix amt="100000"/>
          </a:blip>
          <a:stretch>
            <a:fillRect/>
          </a:stretch>
        </p:blipFill>
        <p:spPr>
          <a:xfrm rot="0" flipV="0" flipH="0">
            <a:off x="9905443" y="7276625"/>
            <a:ext cx="783718" cy="785463"/>
          </a:xfrm>
          <a:prstGeom prst="rect">
            <a:avLst/>
          </a:prstGeom>
        </p:spPr>
      </p:pic>
      <p:pic>
        <p:nvPicPr>
          <p:cNvPr id="4181" name="Picture" descr="Picture"/>
          <p:cNvPicPr>
            <a:picLocks noChangeAspect="1"/>
          </p:cNvPicPr>
          <p:nvPr/>
        </p:nvPicPr>
        <p:blipFill>
          <a:blip r:embed="rId11" cstate="print">
            <a:alphaModFix amt="100000"/>
          </a:blip>
          <a:stretch>
            <a:fillRect/>
          </a:stretch>
        </p:blipFill>
        <p:spPr>
          <a:xfrm rot="0" flipV="0" flipH="0">
            <a:off x="9627985" y="9512679"/>
            <a:ext cx="1424836" cy="1424836"/>
          </a:xfrm>
          <a:prstGeom prst="rect">
            <a:avLst/>
          </a:prstGeom>
        </p:spPr>
      </p:pic>
      <p:pic>
        <p:nvPicPr>
          <p:cNvPr id="4650" name="Picture" descr="Picture"/>
          <p:cNvPicPr>
            <a:picLocks noChangeAspect="1"/>
          </p:cNvPicPr>
          <p:nvPr/>
        </p:nvPicPr>
        <p:blipFill>
          <a:blip r:embed="rId12" cstate="print">
            <a:alphaModFix amt="100000"/>
          </a:blip>
          <a:stretch>
            <a:fillRect/>
          </a:stretch>
        </p:blipFill>
        <p:spPr>
          <a:xfrm rot="0" flipV="0" flipH="0">
            <a:off x="9905322" y="9868178"/>
            <a:ext cx="783718" cy="783718"/>
          </a:xfrm>
          <a:prstGeom prst="rect">
            <a:avLst/>
          </a:prstGeom>
        </p:spPr>
      </p:pic>
      <p:pic>
        <p:nvPicPr>
          <p:cNvPr id="5117" name="Picture" descr="Picture"/>
          <p:cNvPicPr>
            <a:picLocks noChangeAspect="1"/>
          </p:cNvPicPr>
          <p:nvPr/>
        </p:nvPicPr>
        <p:blipFill>
          <a:blip r:embed="rId13" cstate="print">
            <a:alphaModFix amt="100000"/>
          </a:blip>
          <a:stretch>
            <a:fillRect/>
          </a:stretch>
        </p:blipFill>
        <p:spPr>
          <a:xfrm rot="0" flipV="0" flipH="0">
            <a:off x="13327442" y="4437964"/>
            <a:ext cx="1424836" cy="1424836"/>
          </a:xfrm>
          <a:prstGeom prst="rect">
            <a:avLst/>
          </a:prstGeom>
        </p:spPr>
      </p:pic>
      <p:pic>
        <p:nvPicPr>
          <p:cNvPr id="5587" name="Picture" descr="Picture"/>
          <p:cNvPicPr>
            <a:picLocks noChangeAspect="1"/>
          </p:cNvPicPr>
          <p:nvPr/>
        </p:nvPicPr>
        <p:blipFill>
          <a:blip r:embed="rId14" cstate="print">
            <a:alphaModFix amt="100000"/>
          </a:blip>
          <a:stretch>
            <a:fillRect/>
          </a:stretch>
        </p:blipFill>
        <p:spPr>
          <a:xfrm rot="0" flipV="0" flipH="0">
            <a:off x="13284323" y="6921903"/>
            <a:ext cx="1424836" cy="1424836"/>
          </a:xfrm>
          <a:prstGeom prst="rect">
            <a:avLst/>
          </a:prstGeom>
        </p:spPr>
      </p:pic>
      <p:pic>
        <p:nvPicPr>
          <p:cNvPr id="6057" name="Picture" descr="Picture"/>
          <p:cNvPicPr>
            <a:picLocks noChangeAspect="1"/>
          </p:cNvPicPr>
          <p:nvPr/>
        </p:nvPicPr>
        <p:blipFill>
          <a:blip r:embed="rId15" cstate="print">
            <a:alphaModFix amt="100000"/>
          </a:blip>
          <a:stretch>
            <a:fillRect/>
          </a:stretch>
        </p:blipFill>
        <p:spPr>
          <a:xfrm rot="0" flipV="0" flipH="0">
            <a:off x="13327424" y="9512678"/>
            <a:ext cx="1424836" cy="1424836"/>
          </a:xfrm>
          <a:prstGeom prst="rect">
            <a:avLst/>
          </a:prstGeom>
        </p:spPr>
      </p:pic>
      <p:pic>
        <p:nvPicPr>
          <p:cNvPr id="6527" name="Picture" descr="Picture"/>
          <p:cNvPicPr>
            <a:picLocks noChangeAspect="1"/>
          </p:cNvPicPr>
          <p:nvPr/>
        </p:nvPicPr>
        <p:blipFill>
          <a:blip r:embed="rId16" cstate="print">
            <a:alphaModFix amt="100000"/>
          </a:blip>
          <a:stretch>
            <a:fillRect/>
          </a:stretch>
        </p:blipFill>
        <p:spPr>
          <a:xfrm rot="0" flipV="0" flipH="0">
            <a:off x="13647983" y="4793568"/>
            <a:ext cx="783718" cy="783660"/>
          </a:xfrm>
          <a:prstGeom prst="rect">
            <a:avLst/>
          </a:prstGeom>
        </p:spPr>
      </p:pic>
      <p:pic>
        <p:nvPicPr>
          <p:cNvPr id="6995" name="Picture" descr="Picture"/>
          <p:cNvPicPr>
            <a:picLocks noChangeAspect="1"/>
          </p:cNvPicPr>
          <p:nvPr/>
        </p:nvPicPr>
        <p:blipFill>
          <a:blip r:embed="rId17" cstate="print">
            <a:alphaModFix amt="100000"/>
          </a:blip>
          <a:stretch>
            <a:fillRect/>
          </a:stretch>
        </p:blipFill>
        <p:spPr>
          <a:xfrm rot="0" flipV="0" flipH="0">
            <a:off x="13514279" y="7123454"/>
            <a:ext cx="917419" cy="917487"/>
          </a:xfrm>
          <a:prstGeom prst="rect">
            <a:avLst/>
          </a:prstGeom>
        </p:spPr>
      </p:pic>
      <p:pic>
        <p:nvPicPr>
          <p:cNvPr id="7463" name="Picture" descr="Picture"/>
          <p:cNvPicPr>
            <a:picLocks noChangeAspect="1"/>
          </p:cNvPicPr>
          <p:nvPr/>
        </p:nvPicPr>
        <p:blipFill>
          <a:blip r:embed="rId18" cstate="print">
            <a:alphaModFix amt="100000"/>
          </a:blip>
          <a:stretch>
            <a:fillRect/>
          </a:stretch>
        </p:blipFill>
        <p:spPr>
          <a:xfrm rot="0" flipV="0" flipH="0">
            <a:off x="13632178" y="9827037"/>
            <a:ext cx="815359" cy="815359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" descr="Picture"/>
          <p:cNvPicPr>
            <a:picLocks noChangeAspect="1"/>
          </p:cNvPicPr>
          <p:nvPr/>
        </p:nvPicPr>
        <p:blipFill>
          <a:blip r:embed="rId2" cstate="print">
            <a:alphaModFix amt="100000"/>
          </a:blip>
          <a:stretch>
            <a:fillRect/>
          </a:stretch>
        </p:blipFill>
        <p:spPr>
          <a:xfrm rot="0" flipV="0" flipH="0">
            <a:off x="-457526" y="-1421333"/>
            <a:ext cx="25299041" cy="8287901"/>
          </a:xfrm>
          <a:prstGeom prst="rect">
            <a:avLst/>
          </a:prstGeom>
        </p:spPr>
      </p:pic>
      <p:pic>
        <p:nvPicPr>
          <p:cNvPr id="469" name="Picture" descr="Picture"/>
          <p:cNvPicPr>
            <a:picLocks noChangeAspect="1"/>
          </p:cNvPicPr>
          <p:nvPr/>
        </p:nvPicPr>
        <p:blipFill>
          <a:blip r:embed="rId3" cstate="print">
            <a:alphaModFix amt="100000"/>
          </a:blip>
          <a:stretch>
            <a:fillRect/>
          </a:stretch>
        </p:blipFill>
        <p:spPr>
          <a:xfrm rot="0" flipV="0" flipH="0">
            <a:off x="7653452" y="0"/>
            <a:ext cx="2307236" cy="164457"/>
          </a:xfrm>
          <a:prstGeom prst="rect">
            <a:avLst/>
          </a:prstGeom>
        </p:spPr>
      </p:pic>
      <p:pic>
        <p:nvPicPr>
          <p:cNvPr id="929" name="Picture" descr="Picture"/>
          <p:cNvPicPr>
            <a:picLocks noChangeAspect="1"/>
          </p:cNvPicPr>
          <p:nvPr/>
        </p:nvPicPr>
        <p:blipFill>
          <a:blip r:embed="rId4" cstate="print">
            <a:alphaModFix amt="100000"/>
          </a:blip>
          <a:stretch>
            <a:fillRect/>
          </a:stretch>
        </p:blipFill>
        <p:spPr>
          <a:xfrm rot="0" flipV="0" flipH="0">
            <a:off x="9958109" y="7"/>
            <a:ext cx="2307236" cy="164457"/>
          </a:xfrm>
          <a:prstGeom prst="rect">
            <a:avLst/>
          </a:prstGeom>
        </p:spPr>
      </p:pic>
      <p:pic>
        <p:nvPicPr>
          <p:cNvPr id="1389" name="Picture" descr="Picture"/>
          <p:cNvPicPr>
            <a:picLocks noChangeAspect="1"/>
          </p:cNvPicPr>
          <p:nvPr/>
        </p:nvPicPr>
        <p:blipFill>
          <a:blip r:embed="rId5" cstate="print">
            <a:alphaModFix amt="100000"/>
          </a:blip>
          <a:stretch>
            <a:fillRect/>
          </a:stretch>
        </p:blipFill>
        <p:spPr>
          <a:xfrm rot="0" flipV="0" flipH="0">
            <a:off x="12229842" y="7"/>
            <a:ext cx="2307236" cy="164457"/>
          </a:xfrm>
          <a:prstGeom prst="rect">
            <a:avLst/>
          </a:prstGeom>
        </p:spPr>
      </p:pic>
      <p:pic>
        <p:nvPicPr>
          <p:cNvPr id="1851" name="Picture" descr="Picture"/>
          <p:cNvPicPr>
            <a:picLocks noChangeAspect="1"/>
          </p:cNvPicPr>
          <p:nvPr/>
        </p:nvPicPr>
        <p:blipFill>
          <a:blip r:embed="rId6" cstate="print">
            <a:alphaModFix amt="100000"/>
          </a:blip>
          <a:stretch>
            <a:fillRect/>
          </a:stretch>
        </p:blipFill>
        <p:spPr>
          <a:xfrm rot="0" flipV="0" flipH="0">
            <a:off x="14369880" y="14"/>
            <a:ext cx="2307236" cy="164457"/>
          </a:xfrm>
          <a:prstGeom prst="rect">
            <a:avLst/>
          </a:prstGeom>
        </p:spPr>
      </p:pic>
      <p:pic>
        <p:nvPicPr>
          <p:cNvPr id="2314" name="Picture" descr="Picture"/>
          <p:cNvPicPr>
            <a:picLocks noChangeAspect="1"/>
          </p:cNvPicPr>
          <p:nvPr/>
        </p:nvPicPr>
        <p:blipFill>
          <a:blip r:embed="rId7" cstate="print">
            <a:alphaModFix amt="100000"/>
          </a:blip>
          <a:stretch>
            <a:fillRect/>
          </a:stretch>
        </p:blipFill>
        <p:spPr>
          <a:xfrm rot="0" flipV="0" flipH="0">
            <a:off x="22836385" y="-183754"/>
            <a:ext cx="785948" cy="1136758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Chuangkit PowerPoint</Application>
  <PresentationFormat>自定义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Arial</vt:lpstr>
      <vt:lpstr>Office Theme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15.0032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Microsoft Office 用户</cp:lastModifiedBy>
  <cp:revision>1</cp:revision>
  <dcterms:modified xsi:type="dcterms:W3CDTF">2020-05-20T20:07:39Z</dcterms:modified>
</cp:coreProperties>
</file>