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3" r:id="rId3"/>
  </p:sldMasterIdLst>
  <p:notesMasterIdLst>
    <p:notesMasterId r:id="rId32"/>
  </p:notesMasterIdLst>
  <p:sldIdLst>
    <p:sldId id="256" r:id="rId4"/>
    <p:sldId id="257" r:id="rId5"/>
    <p:sldId id="317" r:id="rId6"/>
    <p:sldId id="355" r:id="rId7"/>
    <p:sldId id="364" r:id="rId8"/>
    <p:sldId id="356" r:id="rId9"/>
    <p:sldId id="357" r:id="rId10"/>
    <p:sldId id="365" r:id="rId11"/>
    <p:sldId id="358" r:id="rId12"/>
    <p:sldId id="359" r:id="rId13"/>
    <p:sldId id="366" r:id="rId14"/>
    <p:sldId id="369" r:id="rId15"/>
    <p:sldId id="370" r:id="rId16"/>
    <p:sldId id="360" r:id="rId17"/>
    <p:sldId id="361" r:id="rId18"/>
    <p:sldId id="371" r:id="rId19"/>
    <p:sldId id="367" r:id="rId20"/>
    <p:sldId id="372" r:id="rId21"/>
    <p:sldId id="373" r:id="rId22"/>
    <p:sldId id="374" r:id="rId23"/>
    <p:sldId id="375" r:id="rId24"/>
    <p:sldId id="363" r:id="rId25"/>
    <p:sldId id="362" r:id="rId26"/>
    <p:sldId id="353" r:id="rId27"/>
    <p:sldId id="352" r:id="rId28"/>
    <p:sldId id="271" r:id="rId29"/>
    <p:sldId id="1723" r:id="rId30"/>
    <p:sldId id="1728"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5545"/>
    <a:srgbClr val="47444D"/>
    <a:srgbClr val="D98696"/>
    <a:srgbClr val="754E3D"/>
    <a:srgbClr val="FFFFFF"/>
    <a:srgbClr val="0083B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055" autoAdjust="0"/>
    <p:restoredTop sz="94660"/>
  </p:normalViewPr>
  <p:slideViewPr>
    <p:cSldViewPr snapToGrid="0">
      <p:cViewPr varScale="1">
        <p:scale>
          <a:sx n="74" d="100"/>
          <a:sy n="74" d="100"/>
        </p:scale>
        <p:origin x="54" y="4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B863953-E2FC-4576-8F0C-E62E2BE7098A}" type="datetimeFigureOut">
              <a:rPr lang="zh-CN" altLang="en-US" smtClean="0"/>
              <a:t>2019/4/13 Saturday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E02E5C-07A7-487F-B21B-EAFB04402380}" type="slidenum">
              <a:rPr lang="zh-CN" altLang="en-US" smtClean="0"/>
              <a:t>‹#›</a:t>
            </a:fld>
            <a:endParaRPr lang="zh-CN" altLang="en-US"/>
          </a:p>
        </p:txBody>
      </p:sp>
    </p:spTree>
    <p:extLst>
      <p:ext uri="{BB962C8B-B14F-4D97-AF65-F5344CB8AC3E}">
        <p14:creationId xmlns:p14="http://schemas.microsoft.com/office/powerpoint/2010/main" val="40769919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53E37DF-EC59-422F-B9D8-B47C70C7C406}" type="slidenum">
              <a:rPr lang="zh-CN" altLang="en-US" smtClean="0"/>
              <a:t>25</a:t>
            </a:fld>
            <a:endParaRPr lang="zh-CN" altLang="en-US"/>
          </a:p>
        </p:txBody>
      </p:sp>
    </p:spTree>
    <p:extLst>
      <p:ext uri="{BB962C8B-B14F-4D97-AF65-F5344CB8AC3E}">
        <p14:creationId xmlns:p14="http://schemas.microsoft.com/office/powerpoint/2010/main" val="20789899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99AA3F-ED12-4CEA-AC45-57E9837F055C}"/>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4EEBFE8E-6A99-4205-979D-8978098F4EC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DC2142EE-959E-486C-A2A4-E02A79E59E24}"/>
              </a:ext>
            </a:extLst>
          </p:cNvPr>
          <p:cNvSpPr>
            <a:spLocks noGrp="1"/>
          </p:cNvSpPr>
          <p:nvPr>
            <p:ph type="dt" sz="half" idx="10"/>
          </p:nvPr>
        </p:nvSpPr>
        <p:spPr/>
        <p:txBody>
          <a:bodyPr/>
          <a:lstStyle/>
          <a:p>
            <a:fld id="{064D3E5D-5360-4406-AF05-D8490F2706D9}"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90829A27-3EFC-4CA7-BFCD-43C034E2A04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6F360F2-5FDC-465C-807F-36E30791A4B0}"/>
              </a:ext>
            </a:extLst>
          </p:cNvPr>
          <p:cNvSpPr>
            <a:spLocks noGrp="1"/>
          </p:cNvSpPr>
          <p:nvPr>
            <p:ph type="sldNum" sz="quarter" idx="12"/>
          </p:nvPr>
        </p:nvSpPr>
        <p:spPr/>
        <p:txBody>
          <a:bodyPr/>
          <a:lstStyle/>
          <a:p>
            <a:fld id="{0D9ADB34-3D50-4465-9C61-4196B0F1FDC7}" type="slidenum">
              <a:rPr lang="zh-CN" altLang="en-US" smtClean="0"/>
              <a:t>‹#›</a:t>
            </a:fld>
            <a:endParaRPr lang="zh-CN" altLang="en-US"/>
          </a:p>
        </p:txBody>
      </p:sp>
    </p:spTree>
    <p:extLst>
      <p:ext uri="{BB962C8B-B14F-4D97-AF65-F5344CB8AC3E}">
        <p14:creationId xmlns:p14="http://schemas.microsoft.com/office/powerpoint/2010/main" val="14665701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1DD58F8-3C74-4BBF-B27A-2AACAB99418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7BEC6B46-203F-4BAD-986B-978D6C5A7249}"/>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86CDC17-1814-44DA-9728-56EDE2FDE937}"/>
              </a:ext>
            </a:extLst>
          </p:cNvPr>
          <p:cNvSpPr>
            <a:spLocks noGrp="1"/>
          </p:cNvSpPr>
          <p:nvPr>
            <p:ph type="dt" sz="half" idx="10"/>
          </p:nvPr>
        </p:nvSpPr>
        <p:spPr/>
        <p:txBody>
          <a:bodyPr/>
          <a:lstStyle/>
          <a:p>
            <a:fld id="{064D3E5D-5360-4406-AF05-D8490F2706D9}"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64416E2E-4E94-4D9E-B54B-55658B37C97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7AA6064-BF08-41E9-A809-33FA26BB9CB5}"/>
              </a:ext>
            </a:extLst>
          </p:cNvPr>
          <p:cNvSpPr>
            <a:spLocks noGrp="1"/>
          </p:cNvSpPr>
          <p:nvPr>
            <p:ph type="sldNum" sz="quarter" idx="12"/>
          </p:nvPr>
        </p:nvSpPr>
        <p:spPr/>
        <p:txBody>
          <a:bodyPr/>
          <a:lstStyle/>
          <a:p>
            <a:fld id="{0D9ADB34-3D50-4465-9C61-4196B0F1FDC7}" type="slidenum">
              <a:rPr lang="zh-CN" altLang="en-US" smtClean="0"/>
              <a:t>‹#›</a:t>
            </a:fld>
            <a:endParaRPr lang="zh-CN" altLang="en-US"/>
          </a:p>
        </p:txBody>
      </p:sp>
    </p:spTree>
    <p:extLst>
      <p:ext uri="{BB962C8B-B14F-4D97-AF65-F5344CB8AC3E}">
        <p14:creationId xmlns:p14="http://schemas.microsoft.com/office/powerpoint/2010/main" val="21086920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F25C64C-E860-446C-8675-917FD17DAE4C}"/>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42C5A1B6-EDB4-4C96-BE86-D5E6BFD79682}"/>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0BCF4DB-2B32-4368-822D-64B5A668CF1E}"/>
              </a:ext>
            </a:extLst>
          </p:cNvPr>
          <p:cNvSpPr>
            <a:spLocks noGrp="1"/>
          </p:cNvSpPr>
          <p:nvPr>
            <p:ph type="dt" sz="half" idx="10"/>
          </p:nvPr>
        </p:nvSpPr>
        <p:spPr/>
        <p:txBody>
          <a:bodyPr/>
          <a:lstStyle/>
          <a:p>
            <a:fld id="{064D3E5D-5360-4406-AF05-D8490F2706D9}"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8689708E-94F6-4A22-8796-8687381033A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5B1F57E-D2A4-4511-B0D2-83473FFEE7EC}"/>
              </a:ext>
            </a:extLst>
          </p:cNvPr>
          <p:cNvSpPr>
            <a:spLocks noGrp="1"/>
          </p:cNvSpPr>
          <p:nvPr>
            <p:ph type="sldNum" sz="quarter" idx="12"/>
          </p:nvPr>
        </p:nvSpPr>
        <p:spPr/>
        <p:txBody>
          <a:bodyPr/>
          <a:lstStyle/>
          <a:p>
            <a:fld id="{0D9ADB34-3D50-4465-9C61-4196B0F1FDC7}" type="slidenum">
              <a:rPr lang="zh-CN" altLang="en-US" smtClean="0"/>
              <a:t>‹#›</a:t>
            </a:fld>
            <a:endParaRPr lang="zh-CN" altLang="en-US"/>
          </a:p>
        </p:txBody>
      </p:sp>
    </p:spTree>
    <p:extLst>
      <p:ext uri="{BB962C8B-B14F-4D97-AF65-F5344CB8AC3E}">
        <p14:creationId xmlns:p14="http://schemas.microsoft.com/office/powerpoint/2010/main" val="26828630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99AA3F-ED12-4CEA-AC45-57E9837F055C}"/>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4EEBFE8E-6A99-4205-979D-8978098F4EC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DC2142EE-959E-486C-A2A4-E02A79E59E24}"/>
              </a:ext>
            </a:extLst>
          </p:cNvPr>
          <p:cNvSpPr>
            <a:spLocks noGrp="1"/>
          </p:cNvSpPr>
          <p:nvPr>
            <p:ph type="dt" sz="half" idx="10"/>
          </p:nvPr>
        </p:nvSpPr>
        <p:spPr/>
        <p:txBody>
          <a:bodyPr/>
          <a:lstStyle/>
          <a:p>
            <a:fld id="{064D3E5D-5360-4406-AF05-D8490F2706D9}"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90829A27-3EFC-4CA7-BFCD-43C034E2A04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6F360F2-5FDC-465C-807F-36E30791A4B0}"/>
              </a:ext>
            </a:extLst>
          </p:cNvPr>
          <p:cNvSpPr>
            <a:spLocks noGrp="1"/>
          </p:cNvSpPr>
          <p:nvPr>
            <p:ph type="sldNum" sz="quarter" idx="12"/>
          </p:nvPr>
        </p:nvSpPr>
        <p:spPr/>
        <p:txBody>
          <a:bodyPr/>
          <a:lstStyle/>
          <a:p>
            <a:fld id="{0D9ADB34-3D50-4465-9C61-4196B0F1FDC7}" type="slidenum">
              <a:rPr lang="zh-CN" altLang="en-US" smtClean="0"/>
              <a:t>‹#›</a:t>
            </a:fld>
            <a:endParaRPr lang="zh-CN" altLang="en-US"/>
          </a:p>
        </p:txBody>
      </p:sp>
    </p:spTree>
    <p:extLst>
      <p:ext uri="{BB962C8B-B14F-4D97-AF65-F5344CB8AC3E}">
        <p14:creationId xmlns:p14="http://schemas.microsoft.com/office/powerpoint/2010/main" val="35924358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D70925C-E5AB-44FA-8EEE-31A8B5EF635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80BFB99-CB83-4B84-AFB7-3078E9DBDEE3}"/>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87A6E8D-7C91-43B7-B76C-38CF48D08D05}"/>
              </a:ext>
            </a:extLst>
          </p:cNvPr>
          <p:cNvSpPr>
            <a:spLocks noGrp="1"/>
          </p:cNvSpPr>
          <p:nvPr>
            <p:ph type="dt" sz="half" idx="10"/>
          </p:nvPr>
        </p:nvSpPr>
        <p:spPr/>
        <p:txBody>
          <a:bodyPr/>
          <a:lstStyle/>
          <a:p>
            <a:fld id="{064D3E5D-5360-4406-AF05-D8490F2706D9}"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02460A9B-F33D-48CC-9587-C03AC2C30E0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EB895F9-2F61-449A-84B4-B38CD49FEE5A}"/>
              </a:ext>
            </a:extLst>
          </p:cNvPr>
          <p:cNvSpPr>
            <a:spLocks noGrp="1"/>
          </p:cNvSpPr>
          <p:nvPr>
            <p:ph type="sldNum" sz="quarter" idx="12"/>
          </p:nvPr>
        </p:nvSpPr>
        <p:spPr/>
        <p:txBody>
          <a:bodyPr/>
          <a:lstStyle/>
          <a:p>
            <a:fld id="{0D9ADB34-3D50-4465-9C61-4196B0F1FDC7}" type="slidenum">
              <a:rPr lang="zh-CN" altLang="en-US" smtClean="0"/>
              <a:t>‹#›</a:t>
            </a:fld>
            <a:endParaRPr lang="zh-CN" altLang="en-US"/>
          </a:p>
        </p:txBody>
      </p:sp>
    </p:spTree>
    <p:extLst>
      <p:ext uri="{BB962C8B-B14F-4D97-AF65-F5344CB8AC3E}">
        <p14:creationId xmlns:p14="http://schemas.microsoft.com/office/powerpoint/2010/main" val="33699404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C74786D-6E38-4781-B5A8-FFD15B1A6709}"/>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C2EFB123-71F6-490D-ADFF-64AF4800CAE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763CAF60-4DA1-4E6E-98F8-3E71BEF950B4}"/>
              </a:ext>
            </a:extLst>
          </p:cNvPr>
          <p:cNvSpPr>
            <a:spLocks noGrp="1"/>
          </p:cNvSpPr>
          <p:nvPr>
            <p:ph type="dt" sz="half" idx="10"/>
          </p:nvPr>
        </p:nvSpPr>
        <p:spPr/>
        <p:txBody>
          <a:bodyPr/>
          <a:lstStyle/>
          <a:p>
            <a:fld id="{064D3E5D-5360-4406-AF05-D8490F2706D9}"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DA02893B-3697-4A85-96EA-1769BFEE0FC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20EC419-82D6-457A-B8C7-D9119132BF2B}"/>
              </a:ext>
            </a:extLst>
          </p:cNvPr>
          <p:cNvSpPr>
            <a:spLocks noGrp="1"/>
          </p:cNvSpPr>
          <p:nvPr>
            <p:ph type="sldNum" sz="quarter" idx="12"/>
          </p:nvPr>
        </p:nvSpPr>
        <p:spPr/>
        <p:txBody>
          <a:bodyPr/>
          <a:lstStyle/>
          <a:p>
            <a:fld id="{0D9ADB34-3D50-4465-9C61-4196B0F1FDC7}" type="slidenum">
              <a:rPr lang="zh-CN" altLang="en-US" smtClean="0"/>
              <a:t>‹#›</a:t>
            </a:fld>
            <a:endParaRPr lang="zh-CN" altLang="en-US"/>
          </a:p>
        </p:txBody>
      </p:sp>
    </p:spTree>
    <p:extLst>
      <p:ext uri="{BB962C8B-B14F-4D97-AF65-F5344CB8AC3E}">
        <p14:creationId xmlns:p14="http://schemas.microsoft.com/office/powerpoint/2010/main" val="2154965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9E55E65-6CB6-450C-8092-0B30EC42206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95D1B62-4E56-48DE-A337-7E07241574A6}"/>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428EB1EC-48DB-4386-A7CF-22B6E840F709}"/>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E3A1C423-A313-47BE-A2CF-CA8FECCB056A}"/>
              </a:ext>
            </a:extLst>
          </p:cNvPr>
          <p:cNvSpPr>
            <a:spLocks noGrp="1"/>
          </p:cNvSpPr>
          <p:nvPr>
            <p:ph type="dt" sz="half" idx="10"/>
          </p:nvPr>
        </p:nvSpPr>
        <p:spPr/>
        <p:txBody>
          <a:bodyPr/>
          <a:lstStyle/>
          <a:p>
            <a:fld id="{064D3E5D-5360-4406-AF05-D8490F2706D9}" type="datetimeFigureOut">
              <a:rPr lang="zh-CN" altLang="en-US" smtClean="0"/>
              <a:t>2019/4/13 Saturday</a:t>
            </a:fld>
            <a:endParaRPr lang="zh-CN" altLang="en-US"/>
          </a:p>
        </p:txBody>
      </p:sp>
      <p:sp>
        <p:nvSpPr>
          <p:cNvPr id="6" name="页脚占位符 5">
            <a:extLst>
              <a:ext uri="{FF2B5EF4-FFF2-40B4-BE49-F238E27FC236}">
                <a16:creationId xmlns:a16="http://schemas.microsoft.com/office/drawing/2014/main" id="{42012C34-0C4F-4F6E-87E0-7D7F46789F1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01840B0-BB7A-42DE-94C1-D16BEBEA82E9}"/>
              </a:ext>
            </a:extLst>
          </p:cNvPr>
          <p:cNvSpPr>
            <a:spLocks noGrp="1"/>
          </p:cNvSpPr>
          <p:nvPr>
            <p:ph type="sldNum" sz="quarter" idx="12"/>
          </p:nvPr>
        </p:nvSpPr>
        <p:spPr/>
        <p:txBody>
          <a:bodyPr/>
          <a:lstStyle/>
          <a:p>
            <a:fld id="{0D9ADB34-3D50-4465-9C61-4196B0F1FDC7}" type="slidenum">
              <a:rPr lang="zh-CN" altLang="en-US" smtClean="0"/>
              <a:t>‹#›</a:t>
            </a:fld>
            <a:endParaRPr lang="zh-CN" altLang="en-US"/>
          </a:p>
        </p:txBody>
      </p:sp>
    </p:spTree>
    <p:extLst>
      <p:ext uri="{BB962C8B-B14F-4D97-AF65-F5344CB8AC3E}">
        <p14:creationId xmlns:p14="http://schemas.microsoft.com/office/powerpoint/2010/main" val="32643515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FB174D3-AAA9-4A77-BA9C-7648EE4CB288}"/>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10F270BC-9E9C-4FE9-B88B-A17E4699552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0CE80660-59D0-4C3A-B644-4FF9E550C4F7}"/>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47BA41D2-AECC-43C5-99D4-0A185CD5EAE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3E4DE564-F3B3-4743-8A64-6B0C2F15DE01}"/>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2AEC2F32-3998-4DA2-8123-DE44F5FA472D}"/>
              </a:ext>
            </a:extLst>
          </p:cNvPr>
          <p:cNvSpPr>
            <a:spLocks noGrp="1"/>
          </p:cNvSpPr>
          <p:nvPr>
            <p:ph type="dt" sz="half" idx="10"/>
          </p:nvPr>
        </p:nvSpPr>
        <p:spPr/>
        <p:txBody>
          <a:bodyPr/>
          <a:lstStyle/>
          <a:p>
            <a:fld id="{064D3E5D-5360-4406-AF05-D8490F2706D9}" type="datetimeFigureOut">
              <a:rPr lang="zh-CN" altLang="en-US" smtClean="0"/>
              <a:t>2019/4/13 Saturday</a:t>
            </a:fld>
            <a:endParaRPr lang="zh-CN" altLang="en-US"/>
          </a:p>
        </p:txBody>
      </p:sp>
      <p:sp>
        <p:nvSpPr>
          <p:cNvPr id="8" name="页脚占位符 7">
            <a:extLst>
              <a:ext uri="{FF2B5EF4-FFF2-40B4-BE49-F238E27FC236}">
                <a16:creationId xmlns:a16="http://schemas.microsoft.com/office/drawing/2014/main" id="{53E6524E-24E8-4165-B7D7-718C1F2C1AF0}"/>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4DD10218-B006-4F2F-B63D-0F839CD712E2}"/>
              </a:ext>
            </a:extLst>
          </p:cNvPr>
          <p:cNvSpPr>
            <a:spLocks noGrp="1"/>
          </p:cNvSpPr>
          <p:nvPr>
            <p:ph type="sldNum" sz="quarter" idx="12"/>
          </p:nvPr>
        </p:nvSpPr>
        <p:spPr/>
        <p:txBody>
          <a:bodyPr/>
          <a:lstStyle/>
          <a:p>
            <a:fld id="{0D9ADB34-3D50-4465-9C61-4196B0F1FDC7}" type="slidenum">
              <a:rPr lang="zh-CN" altLang="en-US" smtClean="0"/>
              <a:t>‹#›</a:t>
            </a:fld>
            <a:endParaRPr lang="zh-CN" altLang="en-US"/>
          </a:p>
        </p:txBody>
      </p:sp>
    </p:spTree>
    <p:extLst>
      <p:ext uri="{BB962C8B-B14F-4D97-AF65-F5344CB8AC3E}">
        <p14:creationId xmlns:p14="http://schemas.microsoft.com/office/powerpoint/2010/main" val="14268751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D7FC166-7B15-45F8-8E0E-D119BE4EBB6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53E71A9E-EB52-4BBB-9352-818FD304482A}"/>
              </a:ext>
            </a:extLst>
          </p:cNvPr>
          <p:cNvSpPr>
            <a:spLocks noGrp="1"/>
          </p:cNvSpPr>
          <p:nvPr>
            <p:ph type="dt" sz="half" idx="10"/>
          </p:nvPr>
        </p:nvSpPr>
        <p:spPr/>
        <p:txBody>
          <a:bodyPr/>
          <a:lstStyle/>
          <a:p>
            <a:fld id="{064D3E5D-5360-4406-AF05-D8490F2706D9}" type="datetimeFigureOut">
              <a:rPr lang="zh-CN" altLang="en-US" smtClean="0"/>
              <a:t>2019/4/13 Saturday</a:t>
            </a:fld>
            <a:endParaRPr lang="zh-CN" altLang="en-US"/>
          </a:p>
        </p:txBody>
      </p:sp>
      <p:sp>
        <p:nvSpPr>
          <p:cNvPr id="4" name="页脚占位符 3">
            <a:extLst>
              <a:ext uri="{FF2B5EF4-FFF2-40B4-BE49-F238E27FC236}">
                <a16:creationId xmlns:a16="http://schemas.microsoft.com/office/drawing/2014/main" id="{57588512-A4F1-4546-95A9-CD695F265C7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8BB38BF3-5854-48F1-AB9F-3D045FDCA13B}"/>
              </a:ext>
            </a:extLst>
          </p:cNvPr>
          <p:cNvSpPr>
            <a:spLocks noGrp="1"/>
          </p:cNvSpPr>
          <p:nvPr>
            <p:ph type="sldNum" sz="quarter" idx="12"/>
          </p:nvPr>
        </p:nvSpPr>
        <p:spPr/>
        <p:txBody>
          <a:bodyPr/>
          <a:lstStyle/>
          <a:p>
            <a:fld id="{0D9ADB34-3D50-4465-9C61-4196B0F1FDC7}" type="slidenum">
              <a:rPr lang="zh-CN" altLang="en-US" smtClean="0"/>
              <a:t>‹#›</a:t>
            </a:fld>
            <a:endParaRPr lang="zh-CN" altLang="en-US"/>
          </a:p>
        </p:txBody>
      </p:sp>
    </p:spTree>
    <p:extLst>
      <p:ext uri="{BB962C8B-B14F-4D97-AF65-F5344CB8AC3E}">
        <p14:creationId xmlns:p14="http://schemas.microsoft.com/office/powerpoint/2010/main" val="6093811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31A87F-9B8A-4EFD-BB75-910589952889}"/>
              </a:ext>
            </a:extLst>
          </p:cNvPr>
          <p:cNvSpPr>
            <a:spLocks noGrp="1"/>
          </p:cNvSpPr>
          <p:nvPr>
            <p:ph type="dt" sz="half" idx="10"/>
          </p:nvPr>
        </p:nvSpPr>
        <p:spPr/>
        <p:txBody>
          <a:bodyPr/>
          <a:lstStyle/>
          <a:p>
            <a:fld id="{064D3E5D-5360-4406-AF05-D8490F2706D9}" type="datetimeFigureOut">
              <a:rPr lang="zh-CN" altLang="en-US" smtClean="0"/>
              <a:t>2019/4/13 Saturday</a:t>
            </a:fld>
            <a:endParaRPr lang="zh-CN" altLang="en-US"/>
          </a:p>
        </p:txBody>
      </p:sp>
      <p:sp>
        <p:nvSpPr>
          <p:cNvPr id="3" name="页脚占位符 2">
            <a:extLst>
              <a:ext uri="{FF2B5EF4-FFF2-40B4-BE49-F238E27FC236}">
                <a16:creationId xmlns:a16="http://schemas.microsoft.com/office/drawing/2014/main" id="{0092194E-9E73-4E29-8D6B-577C253D97C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40F219F1-933A-4750-9190-99A07BF68DCD}"/>
              </a:ext>
            </a:extLst>
          </p:cNvPr>
          <p:cNvSpPr>
            <a:spLocks noGrp="1"/>
          </p:cNvSpPr>
          <p:nvPr>
            <p:ph type="sldNum" sz="quarter" idx="12"/>
          </p:nvPr>
        </p:nvSpPr>
        <p:spPr/>
        <p:txBody>
          <a:bodyPr/>
          <a:lstStyle/>
          <a:p>
            <a:fld id="{0D9ADB34-3D50-4465-9C61-4196B0F1FDC7}" type="slidenum">
              <a:rPr lang="zh-CN" altLang="en-US" smtClean="0"/>
              <a:t>‹#›</a:t>
            </a:fld>
            <a:endParaRPr lang="zh-CN" altLang="en-US"/>
          </a:p>
        </p:txBody>
      </p:sp>
    </p:spTree>
    <p:extLst>
      <p:ext uri="{BB962C8B-B14F-4D97-AF65-F5344CB8AC3E}">
        <p14:creationId xmlns:p14="http://schemas.microsoft.com/office/powerpoint/2010/main" val="33566000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D231510-382C-4953-89D6-A63A0AB4C71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563295D4-672E-4F75-8320-DA1BBE423F5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7F45050B-2838-4F0A-AACB-356D227BC62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93577849-227F-44E6-AC0A-41485278C84B}"/>
              </a:ext>
            </a:extLst>
          </p:cNvPr>
          <p:cNvSpPr>
            <a:spLocks noGrp="1"/>
          </p:cNvSpPr>
          <p:nvPr>
            <p:ph type="dt" sz="half" idx="10"/>
          </p:nvPr>
        </p:nvSpPr>
        <p:spPr/>
        <p:txBody>
          <a:bodyPr/>
          <a:lstStyle/>
          <a:p>
            <a:fld id="{064D3E5D-5360-4406-AF05-D8490F2706D9}" type="datetimeFigureOut">
              <a:rPr lang="zh-CN" altLang="en-US" smtClean="0"/>
              <a:t>2019/4/13 Saturday</a:t>
            </a:fld>
            <a:endParaRPr lang="zh-CN" altLang="en-US"/>
          </a:p>
        </p:txBody>
      </p:sp>
      <p:sp>
        <p:nvSpPr>
          <p:cNvPr id="6" name="页脚占位符 5">
            <a:extLst>
              <a:ext uri="{FF2B5EF4-FFF2-40B4-BE49-F238E27FC236}">
                <a16:creationId xmlns:a16="http://schemas.microsoft.com/office/drawing/2014/main" id="{708111C8-C117-4CDD-9800-93808BCF99E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14E4178-35D0-4296-A05E-8DCBF55E717F}"/>
              </a:ext>
            </a:extLst>
          </p:cNvPr>
          <p:cNvSpPr>
            <a:spLocks noGrp="1"/>
          </p:cNvSpPr>
          <p:nvPr>
            <p:ph type="sldNum" sz="quarter" idx="12"/>
          </p:nvPr>
        </p:nvSpPr>
        <p:spPr/>
        <p:txBody>
          <a:bodyPr/>
          <a:lstStyle/>
          <a:p>
            <a:fld id="{0D9ADB34-3D50-4465-9C61-4196B0F1FDC7}" type="slidenum">
              <a:rPr lang="zh-CN" altLang="en-US" smtClean="0"/>
              <a:t>‹#›</a:t>
            </a:fld>
            <a:endParaRPr lang="zh-CN" altLang="en-US"/>
          </a:p>
        </p:txBody>
      </p:sp>
    </p:spTree>
    <p:extLst>
      <p:ext uri="{BB962C8B-B14F-4D97-AF65-F5344CB8AC3E}">
        <p14:creationId xmlns:p14="http://schemas.microsoft.com/office/powerpoint/2010/main" val="18190814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D70925C-E5AB-44FA-8EEE-31A8B5EF635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80BFB99-CB83-4B84-AFB7-3078E9DBDEE3}"/>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87A6E8D-7C91-43B7-B76C-38CF48D08D05}"/>
              </a:ext>
            </a:extLst>
          </p:cNvPr>
          <p:cNvSpPr>
            <a:spLocks noGrp="1"/>
          </p:cNvSpPr>
          <p:nvPr>
            <p:ph type="dt" sz="half" idx="10"/>
          </p:nvPr>
        </p:nvSpPr>
        <p:spPr/>
        <p:txBody>
          <a:bodyPr/>
          <a:lstStyle/>
          <a:p>
            <a:fld id="{064D3E5D-5360-4406-AF05-D8490F2706D9}"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02460A9B-F33D-48CC-9587-C03AC2C30E0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EB895F9-2F61-449A-84B4-B38CD49FEE5A}"/>
              </a:ext>
            </a:extLst>
          </p:cNvPr>
          <p:cNvSpPr>
            <a:spLocks noGrp="1"/>
          </p:cNvSpPr>
          <p:nvPr>
            <p:ph type="sldNum" sz="quarter" idx="12"/>
          </p:nvPr>
        </p:nvSpPr>
        <p:spPr/>
        <p:txBody>
          <a:bodyPr/>
          <a:lstStyle/>
          <a:p>
            <a:fld id="{0D9ADB34-3D50-4465-9C61-4196B0F1FDC7}" type="slidenum">
              <a:rPr lang="zh-CN" altLang="en-US" smtClean="0"/>
              <a:t>‹#›</a:t>
            </a:fld>
            <a:endParaRPr lang="zh-CN" altLang="en-US"/>
          </a:p>
        </p:txBody>
      </p:sp>
    </p:spTree>
    <p:extLst>
      <p:ext uri="{BB962C8B-B14F-4D97-AF65-F5344CB8AC3E}">
        <p14:creationId xmlns:p14="http://schemas.microsoft.com/office/powerpoint/2010/main" val="207255599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D798852-77C7-421C-9E0E-93C231E4F79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ACC5A2CF-E26D-4924-9511-9170D948D0A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62AFB122-1EC9-4042-95EF-9F2BD49F06A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79E64FFA-400E-48F7-AF42-01BF4E23AA83}"/>
              </a:ext>
            </a:extLst>
          </p:cNvPr>
          <p:cNvSpPr>
            <a:spLocks noGrp="1"/>
          </p:cNvSpPr>
          <p:nvPr>
            <p:ph type="dt" sz="half" idx="10"/>
          </p:nvPr>
        </p:nvSpPr>
        <p:spPr/>
        <p:txBody>
          <a:bodyPr/>
          <a:lstStyle/>
          <a:p>
            <a:fld id="{064D3E5D-5360-4406-AF05-D8490F2706D9}" type="datetimeFigureOut">
              <a:rPr lang="zh-CN" altLang="en-US" smtClean="0"/>
              <a:t>2019/4/13 Saturday</a:t>
            </a:fld>
            <a:endParaRPr lang="zh-CN" altLang="en-US"/>
          </a:p>
        </p:txBody>
      </p:sp>
      <p:sp>
        <p:nvSpPr>
          <p:cNvPr id="6" name="页脚占位符 5">
            <a:extLst>
              <a:ext uri="{FF2B5EF4-FFF2-40B4-BE49-F238E27FC236}">
                <a16:creationId xmlns:a16="http://schemas.microsoft.com/office/drawing/2014/main" id="{3DF8412D-0490-445D-9621-9FF798027A1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D7E7810-6E49-45BA-AA85-8F13650F1EC5}"/>
              </a:ext>
            </a:extLst>
          </p:cNvPr>
          <p:cNvSpPr>
            <a:spLocks noGrp="1"/>
          </p:cNvSpPr>
          <p:nvPr>
            <p:ph type="sldNum" sz="quarter" idx="12"/>
          </p:nvPr>
        </p:nvSpPr>
        <p:spPr/>
        <p:txBody>
          <a:bodyPr/>
          <a:lstStyle/>
          <a:p>
            <a:fld id="{0D9ADB34-3D50-4465-9C61-4196B0F1FDC7}" type="slidenum">
              <a:rPr lang="zh-CN" altLang="en-US" smtClean="0"/>
              <a:t>‹#›</a:t>
            </a:fld>
            <a:endParaRPr lang="zh-CN" altLang="en-US"/>
          </a:p>
        </p:txBody>
      </p:sp>
    </p:spTree>
    <p:extLst>
      <p:ext uri="{BB962C8B-B14F-4D97-AF65-F5344CB8AC3E}">
        <p14:creationId xmlns:p14="http://schemas.microsoft.com/office/powerpoint/2010/main" val="39787372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1DD58F8-3C74-4BBF-B27A-2AACAB99418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7BEC6B46-203F-4BAD-986B-978D6C5A7249}"/>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86CDC17-1814-44DA-9728-56EDE2FDE937}"/>
              </a:ext>
            </a:extLst>
          </p:cNvPr>
          <p:cNvSpPr>
            <a:spLocks noGrp="1"/>
          </p:cNvSpPr>
          <p:nvPr>
            <p:ph type="dt" sz="half" idx="10"/>
          </p:nvPr>
        </p:nvSpPr>
        <p:spPr/>
        <p:txBody>
          <a:bodyPr/>
          <a:lstStyle/>
          <a:p>
            <a:fld id="{064D3E5D-5360-4406-AF05-D8490F2706D9}"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64416E2E-4E94-4D9E-B54B-55658B37C97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7AA6064-BF08-41E9-A809-33FA26BB9CB5}"/>
              </a:ext>
            </a:extLst>
          </p:cNvPr>
          <p:cNvSpPr>
            <a:spLocks noGrp="1"/>
          </p:cNvSpPr>
          <p:nvPr>
            <p:ph type="sldNum" sz="quarter" idx="12"/>
          </p:nvPr>
        </p:nvSpPr>
        <p:spPr/>
        <p:txBody>
          <a:bodyPr/>
          <a:lstStyle/>
          <a:p>
            <a:fld id="{0D9ADB34-3D50-4465-9C61-4196B0F1FDC7}" type="slidenum">
              <a:rPr lang="zh-CN" altLang="en-US" smtClean="0"/>
              <a:t>‹#›</a:t>
            </a:fld>
            <a:endParaRPr lang="zh-CN" altLang="en-US"/>
          </a:p>
        </p:txBody>
      </p:sp>
    </p:spTree>
    <p:extLst>
      <p:ext uri="{BB962C8B-B14F-4D97-AF65-F5344CB8AC3E}">
        <p14:creationId xmlns:p14="http://schemas.microsoft.com/office/powerpoint/2010/main" val="9387060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F25C64C-E860-446C-8675-917FD17DAE4C}"/>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42C5A1B6-EDB4-4C96-BE86-D5E6BFD79682}"/>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0BCF4DB-2B32-4368-822D-64B5A668CF1E}"/>
              </a:ext>
            </a:extLst>
          </p:cNvPr>
          <p:cNvSpPr>
            <a:spLocks noGrp="1"/>
          </p:cNvSpPr>
          <p:nvPr>
            <p:ph type="dt" sz="half" idx="10"/>
          </p:nvPr>
        </p:nvSpPr>
        <p:spPr/>
        <p:txBody>
          <a:bodyPr/>
          <a:lstStyle/>
          <a:p>
            <a:fld id="{064D3E5D-5360-4406-AF05-D8490F2706D9}"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8689708E-94F6-4A22-8796-8687381033A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5B1F57E-D2A4-4511-B0D2-83473FFEE7EC}"/>
              </a:ext>
            </a:extLst>
          </p:cNvPr>
          <p:cNvSpPr>
            <a:spLocks noGrp="1"/>
          </p:cNvSpPr>
          <p:nvPr>
            <p:ph type="sldNum" sz="quarter" idx="12"/>
          </p:nvPr>
        </p:nvSpPr>
        <p:spPr/>
        <p:txBody>
          <a:bodyPr/>
          <a:lstStyle/>
          <a:p>
            <a:fld id="{0D9ADB34-3D50-4465-9C61-4196B0F1FDC7}" type="slidenum">
              <a:rPr lang="zh-CN" altLang="en-US" smtClean="0"/>
              <a:t>‹#›</a:t>
            </a:fld>
            <a:endParaRPr lang="zh-CN" altLang="en-US"/>
          </a:p>
        </p:txBody>
      </p:sp>
    </p:spTree>
    <p:extLst>
      <p:ext uri="{BB962C8B-B14F-4D97-AF65-F5344CB8AC3E}">
        <p14:creationId xmlns:p14="http://schemas.microsoft.com/office/powerpoint/2010/main" val="116710017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67903159"/>
      </p:ext>
    </p:extLst>
  </p:cSld>
  <p:clrMapOvr>
    <a:masterClrMapping/>
  </p:clrMapOvr>
  <p:transition spd="slow">
    <p:push dir="u"/>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5583282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12825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C74786D-6E38-4781-B5A8-FFD15B1A6709}"/>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C2EFB123-71F6-490D-ADFF-64AF4800CAE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763CAF60-4DA1-4E6E-98F8-3E71BEF950B4}"/>
              </a:ext>
            </a:extLst>
          </p:cNvPr>
          <p:cNvSpPr>
            <a:spLocks noGrp="1"/>
          </p:cNvSpPr>
          <p:nvPr>
            <p:ph type="dt" sz="half" idx="10"/>
          </p:nvPr>
        </p:nvSpPr>
        <p:spPr/>
        <p:txBody>
          <a:bodyPr/>
          <a:lstStyle/>
          <a:p>
            <a:fld id="{064D3E5D-5360-4406-AF05-D8490F2706D9}"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DA02893B-3697-4A85-96EA-1769BFEE0FC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20EC419-82D6-457A-B8C7-D9119132BF2B}"/>
              </a:ext>
            </a:extLst>
          </p:cNvPr>
          <p:cNvSpPr>
            <a:spLocks noGrp="1"/>
          </p:cNvSpPr>
          <p:nvPr>
            <p:ph type="sldNum" sz="quarter" idx="12"/>
          </p:nvPr>
        </p:nvSpPr>
        <p:spPr/>
        <p:txBody>
          <a:bodyPr/>
          <a:lstStyle/>
          <a:p>
            <a:fld id="{0D9ADB34-3D50-4465-9C61-4196B0F1FDC7}" type="slidenum">
              <a:rPr lang="zh-CN" altLang="en-US" smtClean="0"/>
              <a:t>‹#›</a:t>
            </a:fld>
            <a:endParaRPr lang="zh-CN" altLang="en-US"/>
          </a:p>
        </p:txBody>
      </p:sp>
    </p:spTree>
    <p:extLst>
      <p:ext uri="{BB962C8B-B14F-4D97-AF65-F5344CB8AC3E}">
        <p14:creationId xmlns:p14="http://schemas.microsoft.com/office/powerpoint/2010/main" val="1835841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9E55E65-6CB6-450C-8092-0B30EC42206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95D1B62-4E56-48DE-A337-7E07241574A6}"/>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428EB1EC-48DB-4386-A7CF-22B6E840F709}"/>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E3A1C423-A313-47BE-A2CF-CA8FECCB056A}"/>
              </a:ext>
            </a:extLst>
          </p:cNvPr>
          <p:cNvSpPr>
            <a:spLocks noGrp="1"/>
          </p:cNvSpPr>
          <p:nvPr>
            <p:ph type="dt" sz="half" idx="10"/>
          </p:nvPr>
        </p:nvSpPr>
        <p:spPr/>
        <p:txBody>
          <a:bodyPr/>
          <a:lstStyle/>
          <a:p>
            <a:fld id="{064D3E5D-5360-4406-AF05-D8490F2706D9}" type="datetimeFigureOut">
              <a:rPr lang="zh-CN" altLang="en-US" smtClean="0"/>
              <a:t>2019/4/13 Saturday</a:t>
            </a:fld>
            <a:endParaRPr lang="zh-CN" altLang="en-US"/>
          </a:p>
        </p:txBody>
      </p:sp>
      <p:sp>
        <p:nvSpPr>
          <p:cNvPr id="6" name="页脚占位符 5">
            <a:extLst>
              <a:ext uri="{FF2B5EF4-FFF2-40B4-BE49-F238E27FC236}">
                <a16:creationId xmlns:a16="http://schemas.microsoft.com/office/drawing/2014/main" id="{42012C34-0C4F-4F6E-87E0-7D7F46789F1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01840B0-BB7A-42DE-94C1-D16BEBEA82E9}"/>
              </a:ext>
            </a:extLst>
          </p:cNvPr>
          <p:cNvSpPr>
            <a:spLocks noGrp="1"/>
          </p:cNvSpPr>
          <p:nvPr>
            <p:ph type="sldNum" sz="quarter" idx="12"/>
          </p:nvPr>
        </p:nvSpPr>
        <p:spPr/>
        <p:txBody>
          <a:bodyPr/>
          <a:lstStyle/>
          <a:p>
            <a:fld id="{0D9ADB34-3D50-4465-9C61-4196B0F1FDC7}" type="slidenum">
              <a:rPr lang="zh-CN" altLang="en-US" smtClean="0"/>
              <a:t>‹#›</a:t>
            </a:fld>
            <a:endParaRPr lang="zh-CN" altLang="en-US"/>
          </a:p>
        </p:txBody>
      </p:sp>
    </p:spTree>
    <p:extLst>
      <p:ext uri="{BB962C8B-B14F-4D97-AF65-F5344CB8AC3E}">
        <p14:creationId xmlns:p14="http://schemas.microsoft.com/office/powerpoint/2010/main" val="18880813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FB174D3-AAA9-4A77-BA9C-7648EE4CB288}"/>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10F270BC-9E9C-4FE9-B88B-A17E4699552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0CE80660-59D0-4C3A-B644-4FF9E550C4F7}"/>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47BA41D2-AECC-43C5-99D4-0A185CD5EAE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3E4DE564-F3B3-4743-8A64-6B0C2F15DE01}"/>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2AEC2F32-3998-4DA2-8123-DE44F5FA472D}"/>
              </a:ext>
            </a:extLst>
          </p:cNvPr>
          <p:cNvSpPr>
            <a:spLocks noGrp="1"/>
          </p:cNvSpPr>
          <p:nvPr>
            <p:ph type="dt" sz="half" idx="10"/>
          </p:nvPr>
        </p:nvSpPr>
        <p:spPr/>
        <p:txBody>
          <a:bodyPr/>
          <a:lstStyle/>
          <a:p>
            <a:fld id="{064D3E5D-5360-4406-AF05-D8490F2706D9}" type="datetimeFigureOut">
              <a:rPr lang="zh-CN" altLang="en-US" smtClean="0"/>
              <a:t>2019/4/13 Saturday</a:t>
            </a:fld>
            <a:endParaRPr lang="zh-CN" altLang="en-US"/>
          </a:p>
        </p:txBody>
      </p:sp>
      <p:sp>
        <p:nvSpPr>
          <p:cNvPr id="8" name="页脚占位符 7">
            <a:extLst>
              <a:ext uri="{FF2B5EF4-FFF2-40B4-BE49-F238E27FC236}">
                <a16:creationId xmlns:a16="http://schemas.microsoft.com/office/drawing/2014/main" id="{53E6524E-24E8-4165-B7D7-718C1F2C1AF0}"/>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4DD10218-B006-4F2F-B63D-0F839CD712E2}"/>
              </a:ext>
            </a:extLst>
          </p:cNvPr>
          <p:cNvSpPr>
            <a:spLocks noGrp="1"/>
          </p:cNvSpPr>
          <p:nvPr>
            <p:ph type="sldNum" sz="quarter" idx="12"/>
          </p:nvPr>
        </p:nvSpPr>
        <p:spPr/>
        <p:txBody>
          <a:bodyPr/>
          <a:lstStyle/>
          <a:p>
            <a:fld id="{0D9ADB34-3D50-4465-9C61-4196B0F1FDC7}" type="slidenum">
              <a:rPr lang="zh-CN" altLang="en-US" smtClean="0"/>
              <a:t>‹#›</a:t>
            </a:fld>
            <a:endParaRPr lang="zh-CN" altLang="en-US"/>
          </a:p>
        </p:txBody>
      </p:sp>
    </p:spTree>
    <p:extLst>
      <p:ext uri="{BB962C8B-B14F-4D97-AF65-F5344CB8AC3E}">
        <p14:creationId xmlns:p14="http://schemas.microsoft.com/office/powerpoint/2010/main" val="40716867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D7FC166-7B15-45F8-8E0E-D119BE4EBB6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53E71A9E-EB52-4BBB-9352-818FD304482A}"/>
              </a:ext>
            </a:extLst>
          </p:cNvPr>
          <p:cNvSpPr>
            <a:spLocks noGrp="1"/>
          </p:cNvSpPr>
          <p:nvPr>
            <p:ph type="dt" sz="half" idx="10"/>
          </p:nvPr>
        </p:nvSpPr>
        <p:spPr/>
        <p:txBody>
          <a:bodyPr/>
          <a:lstStyle/>
          <a:p>
            <a:fld id="{064D3E5D-5360-4406-AF05-D8490F2706D9}" type="datetimeFigureOut">
              <a:rPr lang="zh-CN" altLang="en-US" smtClean="0"/>
              <a:t>2019/4/13 Saturday</a:t>
            </a:fld>
            <a:endParaRPr lang="zh-CN" altLang="en-US"/>
          </a:p>
        </p:txBody>
      </p:sp>
      <p:sp>
        <p:nvSpPr>
          <p:cNvPr id="4" name="页脚占位符 3">
            <a:extLst>
              <a:ext uri="{FF2B5EF4-FFF2-40B4-BE49-F238E27FC236}">
                <a16:creationId xmlns:a16="http://schemas.microsoft.com/office/drawing/2014/main" id="{57588512-A4F1-4546-95A9-CD695F265C7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8BB38BF3-5854-48F1-AB9F-3D045FDCA13B}"/>
              </a:ext>
            </a:extLst>
          </p:cNvPr>
          <p:cNvSpPr>
            <a:spLocks noGrp="1"/>
          </p:cNvSpPr>
          <p:nvPr>
            <p:ph type="sldNum" sz="quarter" idx="12"/>
          </p:nvPr>
        </p:nvSpPr>
        <p:spPr/>
        <p:txBody>
          <a:bodyPr/>
          <a:lstStyle/>
          <a:p>
            <a:fld id="{0D9ADB34-3D50-4465-9C61-4196B0F1FDC7}" type="slidenum">
              <a:rPr lang="zh-CN" altLang="en-US" smtClean="0"/>
              <a:t>‹#›</a:t>
            </a:fld>
            <a:endParaRPr lang="zh-CN" altLang="en-US"/>
          </a:p>
        </p:txBody>
      </p:sp>
    </p:spTree>
    <p:extLst>
      <p:ext uri="{BB962C8B-B14F-4D97-AF65-F5344CB8AC3E}">
        <p14:creationId xmlns:p14="http://schemas.microsoft.com/office/powerpoint/2010/main" val="179554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31A87F-9B8A-4EFD-BB75-910589952889}"/>
              </a:ext>
            </a:extLst>
          </p:cNvPr>
          <p:cNvSpPr>
            <a:spLocks noGrp="1"/>
          </p:cNvSpPr>
          <p:nvPr>
            <p:ph type="dt" sz="half" idx="10"/>
          </p:nvPr>
        </p:nvSpPr>
        <p:spPr/>
        <p:txBody>
          <a:bodyPr/>
          <a:lstStyle/>
          <a:p>
            <a:fld id="{064D3E5D-5360-4406-AF05-D8490F2706D9}" type="datetimeFigureOut">
              <a:rPr lang="zh-CN" altLang="en-US" smtClean="0"/>
              <a:t>2019/4/13 Saturday</a:t>
            </a:fld>
            <a:endParaRPr lang="zh-CN" altLang="en-US"/>
          </a:p>
        </p:txBody>
      </p:sp>
      <p:sp>
        <p:nvSpPr>
          <p:cNvPr id="3" name="页脚占位符 2">
            <a:extLst>
              <a:ext uri="{FF2B5EF4-FFF2-40B4-BE49-F238E27FC236}">
                <a16:creationId xmlns:a16="http://schemas.microsoft.com/office/drawing/2014/main" id="{0092194E-9E73-4E29-8D6B-577C253D97C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40F219F1-933A-4750-9190-99A07BF68DCD}"/>
              </a:ext>
            </a:extLst>
          </p:cNvPr>
          <p:cNvSpPr>
            <a:spLocks noGrp="1"/>
          </p:cNvSpPr>
          <p:nvPr>
            <p:ph type="sldNum" sz="quarter" idx="12"/>
          </p:nvPr>
        </p:nvSpPr>
        <p:spPr/>
        <p:txBody>
          <a:bodyPr/>
          <a:lstStyle/>
          <a:p>
            <a:fld id="{0D9ADB34-3D50-4465-9C61-4196B0F1FDC7}" type="slidenum">
              <a:rPr lang="zh-CN" altLang="en-US" smtClean="0"/>
              <a:t>‹#›</a:t>
            </a:fld>
            <a:endParaRPr lang="zh-CN" altLang="en-US"/>
          </a:p>
        </p:txBody>
      </p:sp>
    </p:spTree>
    <p:extLst>
      <p:ext uri="{BB962C8B-B14F-4D97-AF65-F5344CB8AC3E}">
        <p14:creationId xmlns:p14="http://schemas.microsoft.com/office/powerpoint/2010/main" val="32853593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D231510-382C-4953-89D6-A63A0AB4C71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563295D4-672E-4F75-8320-DA1BBE423F5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7F45050B-2838-4F0A-AACB-356D227BC62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93577849-227F-44E6-AC0A-41485278C84B}"/>
              </a:ext>
            </a:extLst>
          </p:cNvPr>
          <p:cNvSpPr>
            <a:spLocks noGrp="1"/>
          </p:cNvSpPr>
          <p:nvPr>
            <p:ph type="dt" sz="half" idx="10"/>
          </p:nvPr>
        </p:nvSpPr>
        <p:spPr/>
        <p:txBody>
          <a:bodyPr/>
          <a:lstStyle/>
          <a:p>
            <a:fld id="{064D3E5D-5360-4406-AF05-D8490F2706D9}" type="datetimeFigureOut">
              <a:rPr lang="zh-CN" altLang="en-US" smtClean="0"/>
              <a:t>2019/4/13 Saturday</a:t>
            </a:fld>
            <a:endParaRPr lang="zh-CN" altLang="en-US"/>
          </a:p>
        </p:txBody>
      </p:sp>
      <p:sp>
        <p:nvSpPr>
          <p:cNvPr id="6" name="页脚占位符 5">
            <a:extLst>
              <a:ext uri="{FF2B5EF4-FFF2-40B4-BE49-F238E27FC236}">
                <a16:creationId xmlns:a16="http://schemas.microsoft.com/office/drawing/2014/main" id="{708111C8-C117-4CDD-9800-93808BCF99E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14E4178-35D0-4296-A05E-8DCBF55E717F}"/>
              </a:ext>
            </a:extLst>
          </p:cNvPr>
          <p:cNvSpPr>
            <a:spLocks noGrp="1"/>
          </p:cNvSpPr>
          <p:nvPr>
            <p:ph type="sldNum" sz="quarter" idx="12"/>
          </p:nvPr>
        </p:nvSpPr>
        <p:spPr/>
        <p:txBody>
          <a:bodyPr/>
          <a:lstStyle/>
          <a:p>
            <a:fld id="{0D9ADB34-3D50-4465-9C61-4196B0F1FDC7}" type="slidenum">
              <a:rPr lang="zh-CN" altLang="en-US" smtClean="0"/>
              <a:t>‹#›</a:t>
            </a:fld>
            <a:endParaRPr lang="zh-CN" altLang="en-US"/>
          </a:p>
        </p:txBody>
      </p:sp>
    </p:spTree>
    <p:extLst>
      <p:ext uri="{BB962C8B-B14F-4D97-AF65-F5344CB8AC3E}">
        <p14:creationId xmlns:p14="http://schemas.microsoft.com/office/powerpoint/2010/main" val="30634773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D798852-77C7-421C-9E0E-93C231E4F79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ACC5A2CF-E26D-4924-9511-9170D948D0A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62AFB122-1EC9-4042-95EF-9F2BD49F06A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79E64FFA-400E-48F7-AF42-01BF4E23AA83}"/>
              </a:ext>
            </a:extLst>
          </p:cNvPr>
          <p:cNvSpPr>
            <a:spLocks noGrp="1"/>
          </p:cNvSpPr>
          <p:nvPr>
            <p:ph type="dt" sz="half" idx="10"/>
          </p:nvPr>
        </p:nvSpPr>
        <p:spPr/>
        <p:txBody>
          <a:bodyPr/>
          <a:lstStyle/>
          <a:p>
            <a:fld id="{064D3E5D-5360-4406-AF05-D8490F2706D9}" type="datetimeFigureOut">
              <a:rPr lang="zh-CN" altLang="en-US" smtClean="0"/>
              <a:t>2019/4/13 Saturday</a:t>
            </a:fld>
            <a:endParaRPr lang="zh-CN" altLang="en-US"/>
          </a:p>
        </p:txBody>
      </p:sp>
      <p:sp>
        <p:nvSpPr>
          <p:cNvPr id="6" name="页脚占位符 5">
            <a:extLst>
              <a:ext uri="{FF2B5EF4-FFF2-40B4-BE49-F238E27FC236}">
                <a16:creationId xmlns:a16="http://schemas.microsoft.com/office/drawing/2014/main" id="{3DF8412D-0490-445D-9621-9FF798027A1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D7E7810-6E49-45BA-AA85-8F13650F1EC5}"/>
              </a:ext>
            </a:extLst>
          </p:cNvPr>
          <p:cNvSpPr>
            <a:spLocks noGrp="1"/>
          </p:cNvSpPr>
          <p:nvPr>
            <p:ph type="sldNum" sz="quarter" idx="12"/>
          </p:nvPr>
        </p:nvSpPr>
        <p:spPr/>
        <p:txBody>
          <a:bodyPr/>
          <a:lstStyle/>
          <a:p>
            <a:fld id="{0D9ADB34-3D50-4465-9C61-4196B0F1FDC7}" type="slidenum">
              <a:rPr lang="zh-CN" altLang="en-US" smtClean="0"/>
              <a:t>‹#›</a:t>
            </a:fld>
            <a:endParaRPr lang="zh-CN" altLang="en-US"/>
          </a:p>
        </p:txBody>
      </p:sp>
    </p:spTree>
    <p:extLst>
      <p:ext uri="{BB962C8B-B14F-4D97-AF65-F5344CB8AC3E}">
        <p14:creationId xmlns:p14="http://schemas.microsoft.com/office/powerpoint/2010/main" val="37132951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711205A-8A41-4A63-8F08-384F73FC4FF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A9FD5E7C-08FF-4E67-B1BA-40C59F9BED2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909D3DC-97F4-4B7F-8E7A-F0E3937669A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4D3E5D-5360-4406-AF05-D8490F2706D9}"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CA783BC8-8C23-4CDC-8FB4-D01386A065C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7EE17C60-E7F1-47D7-876B-A5E39B724DE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9ADB34-3D50-4465-9C61-4196B0F1FDC7}" type="slidenum">
              <a:rPr lang="zh-CN" altLang="en-US" smtClean="0"/>
              <a:t>‹#›</a:t>
            </a:fld>
            <a:endParaRPr lang="zh-CN" altLang="en-US"/>
          </a:p>
        </p:txBody>
      </p:sp>
    </p:spTree>
    <p:extLst>
      <p:ext uri="{BB962C8B-B14F-4D97-AF65-F5344CB8AC3E}">
        <p14:creationId xmlns:p14="http://schemas.microsoft.com/office/powerpoint/2010/main" val="13876849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711205A-8A41-4A63-8F08-384F73FC4FF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A9FD5E7C-08FF-4E67-B1BA-40C59F9BED2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909D3DC-97F4-4B7F-8E7A-F0E3937669A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4D3E5D-5360-4406-AF05-D8490F2706D9}"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CA783BC8-8C23-4CDC-8FB4-D01386A065C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7EE17C60-E7F1-47D7-876B-A5E39B724DE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9ADB34-3D50-4465-9C61-4196B0F1FDC7}" type="slidenum">
              <a:rPr lang="zh-CN" altLang="en-US" smtClean="0"/>
              <a:t>‹#›</a:t>
            </a:fld>
            <a:endParaRPr lang="zh-CN" altLang="en-US"/>
          </a:p>
        </p:txBody>
      </p:sp>
    </p:spTree>
    <p:extLst>
      <p:ext uri="{BB962C8B-B14F-4D97-AF65-F5344CB8AC3E}">
        <p14:creationId xmlns:p14="http://schemas.microsoft.com/office/powerpoint/2010/main" val="15498843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6797566"/>
      </p:ext>
    </p:extLst>
  </p:cSld>
  <p:clrMap bg1="lt1" tx1="dk1" bg2="lt2" tx2="dk2" accent1="accent1" accent2="accent2" accent3="accent3" accent4="accent4" accent5="accent5" accent6="accent6" hlink="hlink" folHlink="folHlink"/>
  <p:sldLayoutIdLst>
    <p:sldLayoutId id="2147483674" r:id="rId1"/>
    <p:sldLayoutId id="214748367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png"/><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表格 22">
            <a:extLst>
              <a:ext uri="{FF2B5EF4-FFF2-40B4-BE49-F238E27FC236}">
                <a16:creationId xmlns:a16="http://schemas.microsoft.com/office/drawing/2014/main" id="{CE107BB4-48B2-47D9-99AF-E5241D380495}"/>
              </a:ext>
            </a:extLst>
          </p:cNvPr>
          <p:cNvGraphicFramePr>
            <a:graphicFrameLocks noGrp="1"/>
          </p:cNvGraphicFramePr>
          <p:nvPr>
            <p:extLst>
              <p:ext uri="{D42A27DB-BD31-4B8C-83A1-F6EECF244321}">
                <p14:modId xmlns:p14="http://schemas.microsoft.com/office/powerpoint/2010/main" val="2524314851"/>
              </p:ext>
            </p:extLst>
          </p:nvPr>
        </p:nvGraphicFramePr>
        <p:xfrm>
          <a:off x="1799661" y="175989"/>
          <a:ext cx="8332890" cy="4212000"/>
        </p:xfrm>
        <a:graphic>
          <a:graphicData uri="http://schemas.openxmlformats.org/drawingml/2006/table">
            <a:tbl>
              <a:tblPr firstRow="1" bandRow="1">
                <a:tableStyleId>{5C22544A-7EE6-4342-B048-85BDC9FD1C3A}</a:tableStyleId>
              </a:tblPr>
              <a:tblGrid>
                <a:gridCol w="943960">
                  <a:extLst>
                    <a:ext uri="{9D8B030D-6E8A-4147-A177-3AD203B41FA5}">
                      <a16:colId xmlns:a16="http://schemas.microsoft.com/office/drawing/2014/main" val="2459999584"/>
                    </a:ext>
                  </a:extLst>
                </a:gridCol>
                <a:gridCol w="943960">
                  <a:extLst>
                    <a:ext uri="{9D8B030D-6E8A-4147-A177-3AD203B41FA5}">
                      <a16:colId xmlns:a16="http://schemas.microsoft.com/office/drawing/2014/main" val="2955695277"/>
                    </a:ext>
                  </a:extLst>
                </a:gridCol>
                <a:gridCol w="943960">
                  <a:extLst>
                    <a:ext uri="{9D8B030D-6E8A-4147-A177-3AD203B41FA5}">
                      <a16:colId xmlns:a16="http://schemas.microsoft.com/office/drawing/2014/main" val="3214804706"/>
                    </a:ext>
                  </a:extLst>
                </a:gridCol>
                <a:gridCol w="781207">
                  <a:extLst>
                    <a:ext uri="{9D8B030D-6E8A-4147-A177-3AD203B41FA5}">
                      <a16:colId xmlns:a16="http://schemas.microsoft.com/office/drawing/2014/main" val="1000501299"/>
                    </a:ext>
                  </a:extLst>
                </a:gridCol>
                <a:gridCol w="898853">
                  <a:extLst>
                    <a:ext uri="{9D8B030D-6E8A-4147-A177-3AD203B41FA5}">
                      <a16:colId xmlns:a16="http://schemas.microsoft.com/office/drawing/2014/main" val="4031856758"/>
                    </a:ext>
                  </a:extLst>
                </a:gridCol>
                <a:gridCol w="989070">
                  <a:extLst>
                    <a:ext uri="{9D8B030D-6E8A-4147-A177-3AD203B41FA5}">
                      <a16:colId xmlns:a16="http://schemas.microsoft.com/office/drawing/2014/main" val="1006739389"/>
                    </a:ext>
                  </a:extLst>
                </a:gridCol>
                <a:gridCol w="943960">
                  <a:extLst>
                    <a:ext uri="{9D8B030D-6E8A-4147-A177-3AD203B41FA5}">
                      <a16:colId xmlns:a16="http://schemas.microsoft.com/office/drawing/2014/main" val="1053058061"/>
                    </a:ext>
                  </a:extLst>
                </a:gridCol>
                <a:gridCol w="943960">
                  <a:extLst>
                    <a:ext uri="{9D8B030D-6E8A-4147-A177-3AD203B41FA5}">
                      <a16:colId xmlns:a16="http://schemas.microsoft.com/office/drawing/2014/main" val="3219121632"/>
                    </a:ext>
                  </a:extLst>
                </a:gridCol>
                <a:gridCol w="943960">
                  <a:extLst>
                    <a:ext uri="{9D8B030D-6E8A-4147-A177-3AD203B41FA5}">
                      <a16:colId xmlns:a16="http://schemas.microsoft.com/office/drawing/2014/main" val="1540302992"/>
                    </a:ext>
                  </a:extLst>
                </a:gridCol>
              </a:tblGrid>
              <a:tr h="1117782">
                <a:tc>
                  <a:txBody>
                    <a:bodyPr/>
                    <a:lstStyle/>
                    <a:p>
                      <a:endParaRPr lang="zh-CN" altLang="en-US" sz="1800" dirty="0"/>
                    </a:p>
                  </a:txBody>
                  <a:tcPr marL="82668" marR="82668" marT="41353" marB="41353">
                    <a:blipFill dpi="0" rotWithShape="1">
                      <a:blip r:embed="rId2"/>
                      <a:srcRect/>
                      <a:tile tx="0" ty="0" sx="100000" sy="100000" flip="none" algn="tl"/>
                    </a:blipFill>
                  </a:tcPr>
                </a:tc>
                <a:tc>
                  <a:txBody>
                    <a:bodyPr/>
                    <a:lstStyle/>
                    <a:p>
                      <a:endParaRPr lang="zh-CN" altLang="en-US" sz="1800"/>
                    </a:p>
                  </a:txBody>
                  <a:tcPr marL="82668" marR="82668" marT="41353" marB="41353">
                    <a:blipFill dpi="0" rotWithShape="1">
                      <a:blip r:embed="rId2"/>
                      <a:srcRect/>
                      <a:tile tx="0" ty="0" sx="100000" sy="100000" flip="none" algn="tl"/>
                    </a:blipFill>
                  </a:tcPr>
                </a:tc>
                <a:tc>
                  <a:txBody>
                    <a:bodyPr/>
                    <a:lstStyle/>
                    <a:p>
                      <a:endParaRPr lang="zh-CN" altLang="en-US" sz="1800" dirty="0"/>
                    </a:p>
                  </a:txBody>
                  <a:tcPr marL="82668" marR="82668" marT="41353" marB="41353">
                    <a:blipFill dpi="0" rotWithShape="1">
                      <a:blip r:embed="rId2"/>
                      <a:srcRect/>
                      <a:tile tx="0" ty="0" sx="100000" sy="100000" flip="none" algn="tl"/>
                    </a:blipFill>
                  </a:tcPr>
                </a:tc>
                <a:tc>
                  <a:txBody>
                    <a:bodyPr/>
                    <a:lstStyle/>
                    <a:p>
                      <a:endParaRPr lang="zh-CN" altLang="en-US" sz="1800" dirty="0"/>
                    </a:p>
                  </a:txBody>
                  <a:tcPr marL="82668" marR="82668" marT="41353" marB="41353">
                    <a:blipFill dpi="0" rotWithShape="1">
                      <a:blip r:embed="rId2"/>
                      <a:srcRect/>
                      <a:tile tx="0" ty="0" sx="100000" sy="100000" flip="none" algn="tl"/>
                    </a:blipFill>
                  </a:tcPr>
                </a:tc>
                <a:tc>
                  <a:txBody>
                    <a:bodyPr/>
                    <a:lstStyle/>
                    <a:p>
                      <a:endParaRPr lang="zh-CN" altLang="en-US" sz="1800"/>
                    </a:p>
                  </a:txBody>
                  <a:tcPr marL="82668" marR="82668" marT="41353" marB="41353">
                    <a:blipFill dpi="0" rotWithShape="1">
                      <a:blip r:embed="rId2"/>
                      <a:srcRect/>
                      <a:tile tx="0" ty="0" sx="100000" sy="100000" flip="none" algn="tl"/>
                    </a:blipFill>
                  </a:tcPr>
                </a:tc>
                <a:tc>
                  <a:txBody>
                    <a:bodyPr/>
                    <a:lstStyle/>
                    <a:p>
                      <a:endParaRPr lang="zh-CN" altLang="en-US" sz="1800"/>
                    </a:p>
                  </a:txBody>
                  <a:tcPr marL="82668" marR="82668" marT="41353" marB="41353">
                    <a:blipFill dpi="0" rotWithShape="1">
                      <a:blip r:embed="rId2"/>
                      <a:srcRect/>
                      <a:tile tx="0" ty="0" sx="100000" sy="100000" flip="none" algn="tl"/>
                    </a:blipFill>
                  </a:tcPr>
                </a:tc>
                <a:tc>
                  <a:txBody>
                    <a:bodyPr/>
                    <a:lstStyle/>
                    <a:p>
                      <a:endParaRPr lang="zh-CN" altLang="en-US" sz="1800"/>
                    </a:p>
                  </a:txBody>
                  <a:tcPr marL="82668" marR="82668" marT="41353" marB="41353">
                    <a:blipFill dpi="0" rotWithShape="1">
                      <a:blip r:embed="rId2"/>
                      <a:srcRect/>
                      <a:tile tx="0" ty="0" sx="100000" sy="100000" flip="none" algn="tl"/>
                    </a:blipFill>
                  </a:tcPr>
                </a:tc>
                <a:tc>
                  <a:txBody>
                    <a:bodyPr/>
                    <a:lstStyle/>
                    <a:p>
                      <a:endParaRPr lang="zh-CN" altLang="en-US" sz="1800"/>
                    </a:p>
                  </a:txBody>
                  <a:tcPr marL="82668" marR="82668" marT="41353" marB="41353">
                    <a:blipFill dpi="0" rotWithShape="1">
                      <a:blip r:embed="rId2"/>
                      <a:srcRect/>
                      <a:tile tx="0" ty="0" sx="100000" sy="100000" flip="none" algn="tl"/>
                    </a:blipFill>
                  </a:tcPr>
                </a:tc>
                <a:tc>
                  <a:txBody>
                    <a:bodyPr/>
                    <a:lstStyle/>
                    <a:p>
                      <a:endParaRPr lang="zh-CN" altLang="en-US" sz="1800"/>
                    </a:p>
                  </a:txBody>
                  <a:tcPr marL="82668" marR="82668" marT="41353" marB="41353">
                    <a:blipFill dpi="0" rotWithShape="1">
                      <a:blip r:embed="rId2"/>
                      <a:srcRect/>
                      <a:tile tx="0" ty="0" sx="100000" sy="100000" flip="none" algn="tl"/>
                    </a:blipFill>
                  </a:tcPr>
                </a:tc>
                <a:extLst>
                  <a:ext uri="{0D108BD9-81ED-4DB2-BD59-A6C34878D82A}">
                    <a16:rowId xmlns:a16="http://schemas.microsoft.com/office/drawing/2014/main" val="4079291242"/>
                  </a:ext>
                </a:extLst>
              </a:tr>
              <a:tr h="1547109">
                <a:tc>
                  <a:txBody>
                    <a:bodyPr/>
                    <a:lstStyle/>
                    <a:p>
                      <a:endParaRPr lang="zh-CN" altLang="en-US" sz="1800"/>
                    </a:p>
                  </a:txBody>
                  <a:tcPr marL="82668" marR="82668" marT="41353" marB="41353">
                    <a:blipFill dpi="0" rotWithShape="1">
                      <a:blip r:embed="rId2"/>
                      <a:srcRect/>
                      <a:tile tx="0" ty="0" sx="100000" sy="100000" flip="none" algn="tl"/>
                    </a:blipFill>
                  </a:tcPr>
                </a:tc>
                <a:tc gridSpan="7">
                  <a:txBody>
                    <a:bodyPr/>
                    <a:lstStyle/>
                    <a:p>
                      <a:endParaRPr lang="zh-CN" altLang="en-US" sz="1800" dirty="0">
                        <a:solidFill>
                          <a:srgbClr val="805545"/>
                        </a:solidFill>
                      </a:endParaRPr>
                    </a:p>
                  </a:txBody>
                  <a:tcPr marL="90665" marR="90665" marT="45333" marB="45333">
                    <a:solidFill>
                      <a:srgbClr val="805545"/>
                    </a:solidFill>
                  </a:tcPr>
                </a:tc>
                <a:tc hMerge="1">
                  <a:txBody>
                    <a:bodyPr/>
                    <a:lstStyle/>
                    <a:p>
                      <a:endParaRPr lang="zh-CN" altLang="en-US" dirty="0"/>
                    </a:p>
                  </a:txBody>
                  <a:tcPr>
                    <a:blipFill dpi="0" rotWithShape="1">
                      <a:blip r:embed="rId2"/>
                      <a:srcRect/>
                      <a:tile tx="0" ty="0" sx="100000" sy="100000" flip="none" algn="tl"/>
                    </a:blipFill>
                  </a:tcPr>
                </a:tc>
                <a:tc hMerge="1">
                  <a:txBody>
                    <a:bodyPr/>
                    <a:lstStyle/>
                    <a:p>
                      <a:endParaRPr lang="zh-CN" altLang="en-US" dirty="0"/>
                    </a:p>
                  </a:txBody>
                  <a:tcPr>
                    <a:blipFill dpi="0" rotWithShape="1">
                      <a:blip r:embed="rId2"/>
                      <a:srcRect/>
                      <a:tile tx="0" ty="0" sx="100000" sy="100000" flip="none" algn="tl"/>
                    </a:blipFill>
                  </a:tcPr>
                </a:tc>
                <a:tc hMerge="1">
                  <a:txBody>
                    <a:bodyPr/>
                    <a:lstStyle/>
                    <a:p>
                      <a:endParaRPr lang="zh-CN" altLang="en-US" dirty="0"/>
                    </a:p>
                  </a:txBody>
                  <a:tcPr>
                    <a:blipFill dpi="0" rotWithShape="1">
                      <a:blip r:embed="rId2"/>
                      <a:srcRect/>
                      <a:tile tx="0" ty="0" sx="100000" sy="100000" flip="none" algn="tl"/>
                    </a:blipFill>
                  </a:tcPr>
                </a:tc>
                <a:tc hMerge="1">
                  <a:txBody>
                    <a:bodyPr/>
                    <a:lstStyle/>
                    <a:p>
                      <a:endParaRPr lang="zh-CN" altLang="en-US" dirty="0"/>
                    </a:p>
                  </a:txBody>
                  <a:tcPr>
                    <a:blipFill dpi="0" rotWithShape="1">
                      <a:blip r:embed="rId2"/>
                      <a:srcRect/>
                      <a:tile tx="0" ty="0" sx="100000" sy="100000" flip="none" algn="tl"/>
                    </a:blipFill>
                  </a:tcPr>
                </a:tc>
                <a:tc hMerge="1">
                  <a:txBody>
                    <a:bodyPr/>
                    <a:lstStyle/>
                    <a:p>
                      <a:endParaRPr lang="zh-CN" altLang="en-US" dirty="0"/>
                    </a:p>
                  </a:txBody>
                  <a:tcPr>
                    <a:blipFill dpi="0" rotWithShape="1">
                      <a:blip r:embed="rId2"/>
                      <a:srcRect/>
                      <a:tile tx="0" ty="0" sx="100000" sy="100000" flip="none" algn="tl"/>
                    </a:blipFill>
                  </a:tcPr>
                </a:tc>
                <a:tc hMerge="1">
                  <a:txBody>
                    <a:bodyPr/>
                    <a:lstStyle/>
                    <a:p>
                      <a:endParaRPr lang="zh-CN" altLang="en-US" dirty="0"/>
                    </a:p>
                  </a:txBody>
                  <a:tcPr>
                    <a:blipFill dpi="0" rotWithShape="1">
                      <a:blip r:embed="rId2"/>
                      <a:srcRect/>
                      <a:tile tx="0" ty="0" sx="100000" sy="100000" flip="none" algn="tl"/>
                    </a:blipFill>
                  </a:tcPr>
                </a:tc>
                <a:tc>
                  <a:txBody>
                    <a:bodyPr/>
                    <a:lstStyle/>
                    <a:p>
                      <a:endParaRPr lang="zh-CN" altLang="en-US" sz="1800" dirty="0"/>
                    </a:p>
                  </a:txBody>
                  <a:tcPr marL="82668" marR="82668" marT="41353" marB="41353">
                    <a:blipFill dpi="0" rotWithShape="1">
                      <a:blip r:embed="rId2"/>
                      <a:srcRect/>
                      <a:tile tx="0" ty="0" sx="100000" sy="100000" flip="none" algn="tl"/>
                    </a:blipFill>
                  </a:tcPr>
                </a:tc>
                <a:extLst>
                  <a:ext uri="{0D108BD9-81ED-4DB2-BD59-A6C34878D82A}">
                    <a16:rowId xmlns:a16="http://schemas.microsoft.com/office/drawing/2014/main" val="1787460533"/>
                  </a:ext>
                </a:extLst>
              </a:tr>
              <a:tr h="1547109">
                <a:tc>
                  <a:txBody>
                    <a:bodyPr/>
                    <a:lstStyle/>
                    <a:p>
                      <a:endParaRPr lang="zh-CN" altLang="en-US" sz="1800" dirty="0"/>
                    </a:p>
                  </a:txBody>
                  <a:tcPr marL="82668" marR="82668" marT="41353" marB="41353">
                    <a:blipFill dpi="0" rotWithShape="1">
                      <a:blip r:embed="rId2"/>
                      <a:srcRect/>
                      <a:tile tx="0" ty="0" sx="100000" sy="100000" flip="none" algn="tl"/>
                    </a:blipFill>
                  </a:tcPr>
                </a:tc>
                <a:tc>
                  <a:txBody>
                    <a:bodyPr/>
                    <a:lstStyle/>
                    <a:p>
                      <a:endParaRPr lang="zh-CN" altLang="en-US" sz="1800" dirty="0"/>
                    </a:p>
                  </a:txBody>
                  <a:tcPr marL="82668" marR="82668" marT="41353" marB="41353">
                    <a:blipFill dpi="0" rotWithShape="1">
                      <a:blip r:embed="rId2"/>
                      <a:srcRect/>
                      <a:tile tx="0" ty="0" sx="100000" sy="100000" flip="none" algn="tl"/>
                    </a:blipFill>
                  </a:tcPr>
                </a:tc>
                <a:tc>
                  <a:txBody>
                    <a:bodyPr/>
                    <a:lstStyle/>
                    <a:p>
                      <a:endParaRPr lang="zh-CN" altLang="en-US" sz="1800" dirty="0"/>
                    </a:p>
                  </a:txBody>
                  <a:tcPr marL="82668" marR="82668" marT="41353" marB="41353">
                    <a:blipFill dpi="0" rotWithShape="1">
                      <a:blip r:embed="rId2"/>
                      <a:srcRect/>
                      <a:tile tx="0" ty="0" sx="100000" sy="100000" flip="none" algn="tl"/>
                    </a:blipFill>
                  </a:tcPr>
                </a:tc>
                <a:tc>
                  <a:txBody>
                    <a:bodyPr/>
                    <a:lstStyle/>
                    <a:p>
                      <a:endParaRPr lang="zh-CN" altLang="en-US" sz="1800" dirty="0"/>
                    </a:p>
                  </a:txBody>
                  <a:tcPr marL="82668" marR="82668" marT="41353" marB="41353">
                    <a:blipFill dpi="0" rotWithShape="1">
                      <a:blip r:embed="rId2"/>
                      <a:srcRect/>
                      <a:tile tx="0" ty="0" sx="100000" sy="100000" flip="none" algn="tl"/>
                    </a:blipFill>
                  </a:tcPr>
                </a:tc>
                <a:tc>
                  <a:txBody>
                    <a:bodyPr/>
                    <a:lstStyle/>
                    <a:p>
                      <a:endParaRPr lang="zh-CN" altLang="en-US" sz="1800" dirty="0"/>
                    </a:p>
                  </a:txBody>
                  <a:tcPr marL="82668" marR="82668" marT="41353" marB="41353">
                    <a:blipFill dpi="0" rotWithShape="1">
                      <a:blip r:embed="rId2"/>
                      <a:srcRect/>
                      <a:tile tx="0" ty="0" sx="100000" sy="100000" flip="none" algn="tl"/>
                    </a:blipFill>
                  </a:tcPr>
                </a:tc>
                <a:tc>
                  <a:txBody>
                    <a:bodyPr/>
                    <a:lstStyle/>
                    <a:p>
                      <a:endParaRPr lang="zh-CN" altLang="en-US" sz="1800" dirty="0"/>
                    </a:p>
                  </a:txBody>
                  <a:tcPr marL="82668" marR="82668" marT="41353" marB="41353">
                    <a:blipFill dpi="0" rotWithShape="1">
                      <a:blip r:embed="rId2"/>
                      <a:srcRect/>
                      <a:tile tx="0" ty="0" sx="100000" sy="100000" flip="none" algn="tl"/>
                    </a:blipFill>
                  </a:tcPr>
                </a:tc>
                <a:tc>
                  <a:txBody>
                    <a:bodyPr/>
                    <a:lstStyle/>
                    <a:p>
                      <a:endParaRPr lang="zh-CN" altLang="en-US" sz="1800" dirty="0"/>
                    </a:p>
                  </a:txBody>
                  <a:tcPr marL="82668" marR="82668" marT="41353" marB="41353">
                    <a:blipFill dpi="0" rotWithShape="1">
                      <a:blip r:embed="rId2"/>
                      <a:srcRect/>
                      <a:tile tx="0" ty="0" sx="100000" sy="100000" flip="none" algn="tl"/>
                    </a:blipFill>
                  </a:tcPr>
                </a:tc>
                <a:tc>
                  <a:txBody>
                    <a:bodyPr/>
                    <a:lstStyle/>
                    <a:p>
                      <a:endParaRPr lang="zh-CN" altLang="en-US" sz="1800" dirty="0"/>
                    </a:p>
                  </a:txBody>
                  <a:tcPr marL="82668" marR="82668" marT="41353" marB="41353">
                    <a:blipFill dpi="0" rotWithShape="1">
                      <a:blip r:embed="rId2"/>
                      <a:srcRect/>
                      <a:tile tx="0" ty="0" sx="100000" sy="100000" flip="none" algn="tl"/>
                    </a:blipFill>
                  </a:tcPr>
                </a:tc>
                <a:tc>
                  <a:txBody>
                    <a:bodyPr/>
                    <a:lstStyle/>
                    <a:p>
                      <a:endParaRPr lang="zh-CN" altLang="en-US" sz="1800" dirty="0"/>
                    </a:p>
                  </a:txBody>
                  <a:tcPr marL="82668" marR="82668" marT="41353" marB="41353">
                    <a:blipFill dpi="0" rotWithShape="1">
                      <a:blip r:embed="rId2"/>
                      <a:srcRect/>
                      <a:tile tx="0" ty="0" sx="100000" sy="100000" flip="none" algn="tl"/>
                    </a:blipFill>
                  </a:tcPr>
                </a:tc>
                <a:extLst>
                  <a:ext uri="{0D108BD9-81ED-4DB2-BD59-A6C34878D82A}">
                    <a16:rowId xmlns:a16="http://schemas.microsoft.com/office/drawing/2014/main" val="73258591"/>
                  </a:ext>
                </a:extLst>
              </a:tr>
            </a:tbl>
          </a:graphicData>
        </a:graphic>
      </p:graphicFrame>
      <p:sp>
        <p:nvSpPr>
          <p:cNvPr id="24" name="矩形 23">
            <a:extLst>
              <a:ext uri="{FF2B5EF4-FFF2-40B4-BE49-F238E27FC236}">
                <a16:creationId xmlns:a16="http://schemas.microsoft.com/office/drawing/2014/main" id="{55A56A5D-B1C8-478E-9C0E-4B70520180BC}"/>
              </a:ext>
            </a:extLst>
          </p:cNvPr>
          <p:cNvSpPr/>
          <p:nvPr/>
        </p:nvSpPr>
        <p:spPr>
          <a:xfrm>
            <a:off x="3063415" y="1622643"/>
            <a:ext cx="6065169"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4800" spc="300" dirty="0">
                <a:solidFill>
                  <a:prstClr val="white"/>
                </a:solidFill>
                <a:latin typeface="思源宋体 CN Heavy" panose="02020900000000000000" pitchFamily="18" charset="-122"/>
                <a:ea typeface="思源宋体 CN Heavy" panose="02020900000000000000" pitchFamily="18" charset="-122"/>
              </a:rPr>
              <a:t>寻真求是，格物致知</a:t>
            </a:r>
            <a:endParaRPr kumimoji="0" lang="zh-CN" altLang="en-US" sz="4800" b="0" i="0" u="none" strike="noStrike" kern="1200" cap="none" spc="30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endParaRPr>
          </a:p>
        </p:txBody>
      </p:sp>
      <p:sp>
        <p:nvSpPr>
          <p:cNvPr id="27" name="文本框 26">
            <a:extLst>
              <a:ext uri="{FF2B5EF4-FFF2-40B4-BE49-F238E27FC236}">
                <a16:creationId xmlns:a16="http://schemas.microsoft.com/office/drawing/2014/main" id="{79B803AA-E8E7-4BAD-97B5-9FC549492E73}"/>
              </a:ext>
            </a:extLst>
          </p:cNvPr>
          <p:cNvSpPr txBox="1"/>
          <p:nvPr/>
        </p:nvSpPr>
        <p:spPr>
          <a:xfrm>
            <a:off x="1694032" y="4892278"/>
            <a:ext cx="8622398"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srgbClr val="805545"/>
                </a:solidFill>
                <a:effectLst/>
                <a:uLnTx/>
                <a:uFillTx/>
                <a:latin typeface="思源黑体 CN Bold" panose="020B0800000000000000" pitchFamily="34" charset="-122"/>
                <a:ea typeface="思源黑体 CN Bold" panose="020B0800000000000000" pitchFamily="34" charset="-122"/>
                <a:cs typeface="+mn-cs"/>
              </a:rPr>
              <a:t>广东工贸学院</a:t>
            </a:r>
            <a:r>
              <a:rPr kumimoji="0" lang="en-US" altLang="zh-CN" sz="4800" b="0" i="0" u="none" strike="noStrike" kern="1200" cap="none" spc="0" normalizeH="0" baseline="0" noProof="0" dirty="0">
                <a:ln>
                  <a:noFill/>
                </a:ln>
                <a:solidFill>
                  <a:srgbClr val="805545"/>
                </a:solidFill>
                <a:effectLst/>
                <a:uLnTx/>
                <a:uFillTx/>
                <a:latin typeface="思源黑体 CN Bold" panose="020B0800000000000000" pitchFamily="34" charset="-122"/>
                <a:ea typeface="思源黑体 CN Bold" panose="020B0800000000000000" pitchFamily="34" charset="-122"/>
                <a:cs typeface="+mn-cs"/>
              </a:rPr>
              <a:t>2019</a:t>
            </a:r>
            <a:r>
              <a:rPr kumimoji="0" lang="zh-CN" altLang="en-US" sz="4800" b="0" i="0" u="none" strike="noStrike" kern="1200" cap="none" spc="0" normalizeH="0" baseline="0" noProof="0" dirty="0">
                <a:ln>
                  <a:noFill/>
                </a:ln>
                <a:solidFill>
                  <a:srgbClr val="805545"/>
                </a:solidFill>
                <a:effectLst/>
                <a:uLnTx/>
                <a:uFillTx/>
                <a:latin typeface="思源黑体 CN Bold" panose="020B0800000000000000" pitchFamily="34" charset="-122"/>
                <a:ea typeface="思源黑体 CN Bold" panose="020B0800000000000000" pitchFamily="34" charset="-122"/>
                <a:cs typeface="+mn-cs"/>
              </a:rPr>
              <a:t>年毕业答辩</a:t>
            </a:r>
          </a:p>
        </p:txBody>
      </p:sp>
      <p:grpSp>
        <p:nvGrpSpPr>
          <p:cNvPr id="28" name="组合 27">
            <a:extLst>
              <a:ext uri="{FF2B5EF4-FFF2-40B4-BE49-F238E27FC236}">
                <a16:creationId xmlns:a16="http://schemas.microsoft.com/office/drawing/2014/main" id="{0FF95340-55D4-4D73-BAAE-2BCB830EF489}"/>
              </a:ext>
            </a:extLst>
          </p:cNvPr>
          <p:cNvGrpSpPr/>
          <p:nvPr/>
        </p:nvGrpSpPr>
        <p:grpSpPr>
          <a:xfrm>
            <a:off x="442913" y="4674057"/>
            <a:ext cx="11269662" cy="1"/>
            <a:chOff x="442913" y="4600577"/>
            <a:chExt cx="11269662" cy="1"/>
          </a:xfrm>
        </p:grpSpPr>
        <p:cxnSp>
          <p:nvCxnSpPr>
            <p:cNvPr id="29" name="直接连接符 28">
              <a:extLst>
                <a:ext uri="{FF2B5EF4-FFF2-40B4-BE49-F238E27FC236}">
                  <a16:creationId xmlns:a16="http://schemas.microsoft.com/office/drawing/2014/main" id="{138F3873-1BFB-47F8-B4F4-6491216082C2}"/>
                </a:ext>
              </a:extLst>
            </p:cNvPr>
            <p:cNvCxnSpPr/>
            <p:nvPr/>
          </p:nvCxnSpPr>
          <p:spPr>
            <a:xfrm>
              <a:off x="3714750" y="4600578"/>
              <a:ext cx="7997825" cy="0"/>
            </a:xfrm>
            <a:prstGeom prst="line">
              <a:avLst/>
            </a:prstGeom>
            <a:noFill/>
            <a:ln w="38100" cap="flat" cmpd="sng" algn="ctr">
              <a:solidFill>
                <a:srgbClr val="805545"/>
              </a:solidFill>
              <a:prstDash val="solid"/>
              <a:miter lim="800000"/>
            </a:ln>
            <a:effectLst/>
          </p:spPr>
        </p:cxnSp>
        <p:cxnSp>
          <p:nvCxnSpPr>
            <p:cNvPr id="30" name="直接连接符 29">
              <a:extLst>
                <a:ext uri="{FF2B5EF4-FFF2-40B4-BE49-F238E27FC236}">
                  <a16:creationId xmlns:a16="http://schemas.microsoft.com/office/drawing/2014/main" id="{58005440-A68C-44F4-9CA0-137431B34802}"/>
                </a:ext>
              </a:extLst>
            </p:cNvPr>
            <p:cNvCxnSpPr/>
            <p:nvPr/>
          </p:nvCxnSpPr>
          <p:spPr>
            <a:xfrm>
              <a:off x="442913" y="4600577"/>
              <a:ext cx="5649351" cy="0"/>
            </a:xfrm>
            <a:prstGeom prst="line">
              <a:avLst/>
            </a:prstGeom>
            <a:noFill/>
            <a:ln w="38100" cap="flat" cmpd="sng" algn="ctr">
              <a:solidFill>
                <a:srgbClr val="805545"/>
              </a:solidFill>
              <a:prstDash val="solid"/>
              <a:miter lim="800000"/>
            </a:ln>
            <a:effectLst/>
          </p:spPr>
        </p:cxnSp>
      </p:grpSp>
      <p:sp>
        <p:nvSpPr>
          <p:cNvPr id="31" name="文本框 30">
            <a:extLst>
              <a:ext uri="{FF2B5EF4-FFF2-40B4-BE49-F238E27FC236}">
                <a16:creationId xmlns:a16="http://schemas.microsoft.com/office/drawing/2014/main" id="{9202FAF5-4CE9-424A-B01E-FFC923EAA02E}"/>
              </a:ext>
            </a:extLst>
          </p:cNvPr>
          <p:cNvSpPr txBox="1"/>
          <p:nvPr/>
        </p:nvSpPr>
        <p:spPr>
          <a:xfrm>
            <a:off x="8377084" y="6174658"/>
            <a:ext cx="2035277" cy="369332"/>
          </a:xfrm>
          <a:prstGeom prst="rect">
            <a:avLst/>
          </a:prstGeom>
          <a:noFill/>
        </p:spPr>
        <p:txBody>
          <a:bodyPr wrap="square" rtlCol="0">
            <a:spAutoFit/>
          </a:bodyPr>
          <a:lstStyle/>
          <a:p>
            <a:r>
              <a:rPr lang="zh-CN" altLang="en-US" dirty="0"/>
              <a:t>汇报人：卢如凤</a:t>
            </a:r>
          </a:p>
        </p:txBody>
      </p:sp>
    </p:spTree>
    <p:extLst>
      <p:ext uri="{BB962C8B-B14F-4D97-AF65-F5344CB8AC3E}">
        <p14:creationId xmlns:p14="http://schemas.microsoft.com/office/powerpoint/2010/main" val="23586873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手动输入 5">
            <a:extLst>
              <a:ext uri="{FF2B5EF4-FFF2-40B4-BE49-F238E27FC236}">
                <a16:creationId xmlns:a16="http://schemas.microsoft.com/office/drawing/2014/main" id="{3D3EFB92-7270-4736-B5F9-EDF334999A97}"/>
              </a:ext>
            </a:extLst>
          </p:cNvPr>
          <p:cNvSpPr/>
          <p:nvPr/>
        </p:nvSpPr>
        <p:spPr>
          <a:xfrm rot="5400000">
            <a:off x="-668867" y="668864"/>
            <a:ext cx="6858001" cy="5520268"/>
          </a:xfrm>
          <a:prstGeom prst="flowChartManualInput">
            <a:avLst/>
          </a:prstGeom>
          <a:solidFill>
            <a:srgbClr val="7014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流程图: 手动输入 6">
            <a:extLst>
              <a:ext uri="{FF2B5EF4-FFF2-40B4-BE49-F238E27FC236}">
                <a16:creationId xmlns:a16="http://schemas.microsoft.com/office/drawing/2014/main" id="{8D5987E5-B20F-4F8F-87FB-00CC27121F4C}"/>
              </a:ext>
            </a:extLst>
          </p:cNvPr>
          <p:cNvSpPr/>
          <p:nvPr/>
        </p:nvSpPr>
        <p:spPr>
          <a:xfrm rot="5400000">
            <a:off x="-806102" y="668865"/>
            <a:ext cx="6858001" cy="5520268"/>
          </a:xfrm>
          <a:prstGeom prst="flowChartManualInpu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18">
            <a:extLst>
              <a:ext uri="{FF2B5EF4-FFF2-40B4-BE49-F238E27FC236}">
                <a16:creationId xmlns:a16="http://schemas.microsoft.com/office/drawing/2014/main" id="{2EA0383B-1EEE-4A63-9F74-29EFD2C270E8}"/>
              </a:ext>
            </a:extLst>
          </p:cNvPr>
          <p:cNvSpPr/>
          <p:nvPr/>
        </p:nvSpPr>
        <p:spPr>
          <a:xfrm>
            <a:off x="-306480" y="-14516"/>
            <a:ext cx="5689513" cy="6872515"/>
          </a:xfrm>
          <a:custGeom>
            <a:avLst/>
            <a:gdLst>
              <a:gd name="connsiteX0" fmla="*/ 0 w 5689513"/>
              <a:gd name="connsiteY0" fmla="*/ 0 h 6858001"/>
              <a:gd name="connsiteX1" fmla="*/ 5689513 w 5689513"/>
              <a:gd name="connsiteY1" fmla="*/ 0 h 6858001"/>
              <a:gd name="connsiteX2" fmla="*/ 5689513 w 5689513"/>
              <a:gd name="connsiteY2" fmla="*/ 6858001 h 6858001"/>
              <a:gd name="connsiteX3" fmla="*/ 0 w 5689513"/>
              <a:gd name="connsiteY3" fmla="*/ 6858001 h 6858001"/>
              <a:gd name="connsiteX4" fmla="*/ 0 w 5689513"/>
              <a:gd name="connsiteY4" fmla="*/ 0 h 6858001"/>
              <a:gd name="connsiteX0" fmla="*/ 0 w 5689513"/>
              <a:gd name="connsiteY0" fmla="*/ 14514 h 6872515"/>
              <a:gd name="connsiteX1" fmla="*/ 4644484 w 5689513"/>
              <a:gd name="connsiteY1" fmla="*/ 0 h 6872515"/>
              <a:gd name="connsiteX2" fmla="*/ 5689513 w 5689513"/>
              <a:gd name="connsiteY2" fmla="*/ 6872515 h 6872515"/>
              <a:gd name="connsiteX3" fmla="*/ 0 w 5689513"/>
              <a:gd name="connsiteY3" fmla="*/ 6872515 h 6872515"/>
              <a:gd name="connsiteX4" fmla="*/ 0 w 5689513"/>
              <a:gd name="connsiteY4" fmla="*/ 14514 h 6872515"/>
              <a:gd name="connsiteX0" fmla="*/ 0 w 5689513"/>
              <a:gd name="connsiteY0" fmla="*/ 0 h 6858001"/>
              <a:gd name="connsiteX1" fmla="*/ 4206334 w 5689513"/>
              <a:gd name="connsiteY1" fmla="*/ 4536 h 6858001"/>
              <a:gd name="connsiteX2" fmla="*/ 5689513 w 5689513"/>
              <a:gd name="connsiteY2" fmla="*/ 6858001 h 6858001"/>
              <a:gd name="connsiteX3" fmla="*/ 0 w 5689513"/>
              <a:gd name="connsiteY3" fmla="*/ 6858001 h 6858001"/>
              <a:gd name="connsiteX4" fmla="*/ 0 w 5689513"/>
              <a:gd name="connsiteY4" fmla="*/ 0 h 6858001"/>
              <a:gd name="connsiteX0" fmla="*/ 0 w 5689513"/>
              <a:gd name="connsiteY0" fmla="*/ 14514 h 6872515"/>
              <a:gd name="connsiteX1" fmla="*/ 4587334 w 5689513"/>
              <a:gd name="connsiteY1" fmla="*/ 0 h 6872515"/>
              <a:gd name="connsiteX2" fmla="*/ 5689513 w 5689513"/>
              <a:gd name="connsiteY2" fmla="*/ 6872515 h 6872515"/>
              <a:gd name="connsiteX3" fmla="*/ 0 w 5689513"/>
              <a:gd name="connsiteY3" fmla="*/ 6872515 h 6872515"/>
              <a:gd name="connsiteX4" fmla="*/ 0 w 5689513"/>
              <a:gd name="connsiteY4" fmla="*/ 14514 h 6872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9513" h="6872515">
                <a:moveTo>
                  <a:pt x="0" y="14514"/>
                </a:moveTo>
                <a:lnTo>
                  <a:pt x="4587334" y="0"/>
                </a:lnTo>
                <a:lnTo>
                  <a:pt x="5689513" y="6872515"/>
                </a:lnTo>
                <a:lnTo>
                  <a:pt x="0" y="6872515"/>
                </a:lnTo>
                <a:lnTo>
                  <a:pt x="0" y="14514"/>
                </a:lnTo>
                <a:close/>
              </a:path>
            </a:pathLst>
          </a:custGeom>
          <a:blipFill dpi="0" rotWithShape="1">
            <a:blip r:embed="rId2">
              <a:alphaModFix amt="83000"/>
            </a:blip>
            <a:srcRect/>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微软雅黑"/>
              <a:ea typeface="微软雅黑"/>
            </a:endParaRPr>
          </a:p>
        </p:txBody>
      </p:sp>
      <p:sp>
        <p:nvSpPr>
          <p:cNvPr id="9" name="平行四边形 8">
            <a:extLst>
              <a:ext uri="{FF2B5EF4-FFF2-40B4-BE49-F238E27FC236}">
                <a16:creationId xmlns:a16="http://schemas.microsoft.com/office/drawing/2014/main" id="{DB5457C9-952E-44BC-88E5-89145D93E243}"/>
              </a:ext>
            </a:extLst>
          </p:cNvPr>
          <p:cNvSpPr/>
          <p:nvPr/>
        </p:nvSpPr>
        <p:spPr>
          <a:xfrm>
            <a:off x="7107574" y="316173"/>
            <a:ext cx="2727306" cy="425621"/>
          </a:xfrm>
          <a:prstGeom prst="parallelogram">
            <a:avLst/>
          </a:prstGeom>
          <a:solidFill>
            <a:srgbClr val="805545"/>
          </a:solidFill>
          <a:ln w="12700" cap="flat" cmpd="sng" algn="ctr">
            <a:noFill/>
            <a:prstDash val="solid"/>
            <a:miter lim="800000"/>
          </a:ln>
          <a:effectLst/>
        </p:spPr>
        <p:txBody>
          <a:bodyPr rtlCol="0" anchor="ctr"/>
          <a:lstStyle/>
          <a:p>
            <a:pPr algn="ctr"/>
            <a:r>
              <a:rPr lang="zh-CN" altLang="en-US" kern="0" dirty="0">
                <a:solidFill>
                  <a:schemeClr val="bg1"/>
                </a:solidFill>
                <a:latin typeface="微软雅黑"/>
                <a:ea typeface="微软雅黑"/>
              </a:rPr>
              <a:t>论文研究内容</a:t>
            </a:r>
          </a:p>
        </p:txBody>
      </p:sp>
      <p:sp>
        <p:nvSpPr>
          <p:cNvPr id="11" name="矩形 10">
            <a:extLst>
              <a:ext uri="{FF2B5EF4-FFF2-40B4-BE49-F238E27FC236}">
                <a16:creationId xmlns:a16="http://schemas.microsoft.com/office/drawing/2014/main" id="{9B94C1D7-B9A7-449C-8526-173A169998B8}"/>
              </a:ext>
            </a:extLst>
          </p:cNvPr>
          <p:cNvSpPr/>
          <p:nvPr/>
        </p:nvSpPr>
        <p:spPr>
          <a:xfrm>
            <a:off x="7443020" y="2662086"/>
            <a:ext cx="2762250" cy="374061"/>
          </a:xfrm>
          <a:prstGeom prst="rect">
            <a:avLst/>
          </a:prstGeom>
          <a:solidFill>
            <a:schemeClr val="bg1">
              <a:lumMod val="75000"/>
            </a:schemeClr>
          </a:solidFill>
          <a:ln w="12700" cap="flat" cmpd="sng" algn="ctr">
            <a:noFill/>
            <a:prstDash val="solid"/>
            <a:miter lim="800000"/>
          </a:ln>
          <a:effectLst/>
        </p:spPr>
        <p:txBody>
          <a:bodyPr rtlCol="0" anchor="ctr"/>
          <a:lstStyle/>
          <a:p>
            <a:pPr algn="ctr"/>
            <a:r>
              <a:rPr lang="zh-CN" altLang="en-US" kern="0" dirty="0">
                <a:solidFill>
                  <a:prstClr val="white"/>
                </a:solidFill>
                <a:latin typeface="微软雅黑"/>
                <a:ea typeface="微软雅黑"/>
              </a:rPr>
              <a:t>分点二</a:t>
            </a:r>
          </a:p>
        </p:txBody>
      </p:sp>
      <p:sp>
        <p:nvSpPr>
          <p:cNvPr id="12" name="矩形 11">
            <a:extLst>
              <a:ext uri="{FF2B5EF4-FFF2-40B4-BE49-F238E27FC236}">
                <a16:creationId xmlns:a16="http://schemas.microsoft.com/office/drawing/2014/main" id="{E9CE3EB1-1BE8-494B-9F5A-E06EC8ABA3E3}"/>
              </a:ext>
            </a:extLst>
          </p:cNvPr>
          <p:cNvSpPr/>
          <p:nvPr/>
        </p:nvSpPr>
        <p:spPr>
          <a:xfrm>
            <a:off x="5459396" y="1696622"/>
            <a:ext cx="2278591" cy="374061"/>
          </a:xfrm>
          <a:prstGeom prst="rect">
            <a:avLst/>
          </a:prstGeom>
          <a:solidFill>
            <a:schemeClr val="bg1">
              <a:lumMod val="75000"/>
            </a:schemeClr>
          </a:solidFill>
          <a:ln w="12700" cap="flat" cmpd="sng" algn="ctr">
            <a:noFill/>
            <a:prstDash val="solid"/>
            <a:miter lim="800000"/>
          </a:ln>
          <a:effectLst/>
        </p:spPr>
        <p:txBody>
          <a:bodyPr rtlCol="0" anchor="ctr"/>
          <a:lstStyle/>
          <a:p>
            <a:pPr algn="ctr"/>
            <a:r>
              <a:rPr lang="zh-CN" altLang="en-US" kern="0" dirty="0">
                <a:solidFill>
                  <a:prstClr val="white"/>
                </a:solidFill>
                <a:latin typeface="微软雅黑"/>
                <a:ea typeface="微软雅黑"/>
              </a:rPr>
              <a:t>分点一</a:t>
            </a:r>
          </a:p>
        </p:txBody>
      </p:sp>
      <p:sp>
        <p:nvSpPr>
          <p:cNvPr id="13" name="矩形 12">
            <a:extLst>
              <a:ext uri="{FF2B5EF4-FFF2-40B4-BE49-F238E27FC236}">
                <a16:creationId xmlns:a16="http://schemas.microsoft.com/office/drawing/2014/main" id="{11E2C7D7-FF43-4A95-9D8A-1DBD4D5727AE}"/>
              </a:ext>
            </a:extLst>
          </p:cNvPr>
          <p:cNvSpPr/>
          <p:nvPr/>
        </p:nvSpPr>
        <p:spPr>
          <a:xfrm>
            <a:off x="8471226" y="3789896"/>
            <a:ext cx="3425805" cy="374061"/>
          </a:xfrm>
          <a:prstGeom prst="rect">
            <a:avLst/>
          </a:prstGeom>
          <a:solidFill>
            <a:schemeClr val="bg1">
              <a:lumMod val="75000"/>
            </a:schemeClr>
          </a:solidFill>
          <a:ln w="12700" cap="flat" cmpd="sng" algn="ctr">
            <a:noFill/>
            <a:prstDash val="solid"/>
            <a:miter lim="800000"/>
          </a:ln>
          <a:effectLst/>
        </p:spPr>
        <p:txBody>
          <a:bodyPr rtlCol="0" anchor="ctr"/>
          <a:lstStyle/>
          <a:p>
            <a:pPr algn="ctr"/>
            <a:r>
              <a:rPr lang="zh-CN" altLang="en-US" kern="0" dirty="0">
                <a:solidFill>
                  <a:prstClr val="white"/>
                </a:solidFill>
                <a:latin typeface="微软雅黑"/>
                <a:ea typeface="微软雅黑"/>
              </a:rPr>
              <a:t>分点三</a:t>
            </a:r>
          </a:p>
        </p:txBody>
      </p:sp>
    </p:spTree>
    <p:extLst>
      <p:ext uri="{BB962C8B-B14F-4D97-AF65-F5344CB8AC3E}">
        <p14:creationId xmlns:p14="http://schemas.microsoft.com/office/powerpoint/2010/main" val="40797468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EAB70E6-2950-4AFA-8177-181AA03ADAD4}"/>
              </a:ext>
            </a:extLst>
          </p:cNvPr>
          <p:cNvSpPr/>
          <p:nvPr/>
        </p:nvSpPr>
        <p:spPr>
          <a:xfrm>
            <a:off x="6096000" y="1223321"/>
            <a:ext cx="5547398" cy="554739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The quick brown fox jumps over the lazy dog. The quick brown fox jumps over the lazy dog. The quick brown fox jumps over the lazy dog. The quick brown fox jumps over the lazy dog. The quick brown fox jumps over the lazy dog. </a:t>
            </a:r>
          </a:p>
          <a:p>
            <a:pPr algn="ctr"/>
            <a:endParaRPr lang="en-US" altLang="zh-CN" dirty="0"/>
          </a:p>
          <a:p>
            <a:pPr algn="ctr"/>
            <a:r>
              <a:rPr lang="en-US" altLang="zh-CN" dirty="0"/>
              <a:t>The quick brown fox jumps over the lazy dog. The quick brown fox jumps over the lazy dog. The quick brown fox jumps over the lazy dog. The quick brown fox jumps over the lazy dog. The quick brown fox jumps over the lazy dog. </a:t>
            </a:r>
          </a:p>
          <a:p>
            <a:pPr algn="ctr"/>
            <a:endParaRPr lang="en-US" altLang="zh-CN" dirty="0"/>
          </a:p>
          <a:p>
            <a:pPr algn="ctr"/>
            <a:r>
              <a:rPr lang="en-US" altLang="zh-CN" dirty="0"/>
              <a:t>The quick brown fox jumps over the lazy dog. The quick brown fox jumps over the lazy dog. The quick brown fox jumps over the lazy dog. The quick brown fox jumps over the lazy dog. The quick brown fox jumps over the lazy dog. </a:t>
            </a:r>
          </a:p>
          <a:p>
            <a:pPr algn="ctr"/>
            <a:endParaRPr lang="zh-CN" altLang="en-US" dirty="0"/>
          </a:p>
        </p:txBody>
      </p:sp>
      <p:pic>
        <p:nvPicPr>
          <p:cNvPr id="4" name="图片 3">
            <a:extLst>
              <a:ext uri="{FF2B5EF4-FFF2-40B4-BE49-F238E27FC236}">
                <a16:creationId xmlns:a16="http://schemas.microsoft.com/office/drawing/2014/main" id="{AC19DC84-5114-4508-81D5-05BE98C842C9}"/>
              </a:ext>
            </a:extLst>
          </p:cNvPr>
          <p:cNvPicPr>
            <a:picLocks noChangeAspect="1"/>
          </p:cNvPicPr>
          <p:nvPr/>
        </p:nvPicPr>
        <p:blipFill rotWithShape="1">
          <a:blip r:embed="rId2">
            <a:extLst>
              <a:ext uri="{28A0092B-C50C-407E-A947-70E740481C1C}">
                <a14:useLocalDpi xmlns:a14="http://schemas.microsoft.com/office/drawing/2010/main" val="0"/>
              </a:ext>
            </a:extLst>
          </a:blip>
          <a:srcRect t="17281" b="-221"/>
          <a:stretch/>
        </p:blipFill>
        <p:spPr>
          <a:xfrm>
            <a:off x="-698172" y="0"/>
            <a:ext cx="6459263" cy="7157884"/>
          </a:xfrm>
          <a:prstGeom prst="flowChartDocument">
            <a:avLst/>
          </a:prstGeom>
        </p:spPr>
      </p:pic>
      <p:sp>
        <p:nvSpPr>
          <p:cNvPr id="5" name="矩形 4">
            <a:extLst>
              <a:ext uri="{FF2B5EF4-FFF2-40B4-BE49-F238E27FC236}">
                <a16:creationId xmlns:a16="http://schemas.microsoft.com/office/drawing/2014/main" id="{F95CB28D-E28D-4054-89DD-C3339121B4F5}"/>
              </a:ext>
            </a:extLst>
          </p:cNvPr>
          <p:cNvSpPr/>
          <p:nvPr/>
        </p:nvSpPr>
        <p:spPr>
          <a:xfrm>
            <a:off x="6167319" y="570052"/>
            <a:ext cx="2278591" cy="374061"/>
          </a:xfrm>
          <a:prstGeom prst="rect">
            <a:avLst/>
          </a:prstGeom>
          <a:solidFill>
            <a:schemeClr val="bg1">
              <a:lumMod val="75000"/>
            </a:schemeClr>
          </a:solidFill>
          <a:ln w="12700" cap="flat" cmpd="sng" algn="ctr">
            <a:noFill/>
            <a:prstDash val="solid"/>
            <a:miter lim="800000"/>
          </a:ln>
          <a:effectLst/>
        </p:spPr>
        <p:txBody>
          <a:bodyPr rtlCol="0" anchor="ctr"/>
          <a:lstStyle/>
          <a:p>
            <a:pPr algn="ctr"/>
            <a:r>
              <a:rPr lang="zh-CN" altLang="en-US" kern="0" dirty="0">
                <a:solidFill>
                  <a:prstClr val="white"/>
                </a:solidFill>
                <a:latin typeface="微软雅黑"/>
                <a:ea typeface="微软雅黑"/>
              </a:rPr>
              <a:t>分点一</a:t>
            </a:r>
          </a:p>
        </p:txBody>
      </p:sp>
    </p:spTree>
    <p:extLst>
      <p:ext uri="{BB962C8B-B14F-4D97-AF65-F5344CB8AC3E}">
        <p14:creationId xmlns:p14="http://schemas.microsoft.com/office/powerpoint/2010/main" val="18959242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A80EB362-D1A8-47D2-BA6F-A523E7D48C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9035" y="235974"/>
            <a:ext cx="9163050" cy="6858000"/>
          </a:xfrm>
          <a:prstGeom prst="flowChartDocument">
            <a:avLst/>
          </a:prstGeom>
        </p:spPr>
      </p:pic>
      <p:sp>
        <p:nvSpPr>
          <p:cNvPr id="4" name="矩形 3">
            <a:extLst>
              <a:ext uri="{FF2B5EF4-FFF2-40B4-BE49-F238E27FC236}">
                <a16:creationId xmlns:a16="http://schemas.microsoft.com/office/drawing/2014/main" id="{7643D0B9-E645-49C8-852A-751FDE5BB49F}"/>
              </a:ext>
            </a:extLst>
          </p:cNvPr>
          <p:cNvSpPr/>
          <p:nvPr/>
        </p:nvSpPr>
        <p:spPr>
          <a:xfrm>
            <a:off x="6334467" y="363575"/>
            <a:ext cx="2278591" cy="374061"/>
          </a:xfrm>
          <a:prstGeom prst="rect">
            <a:avLst/>
          </a:prstGeom>
          <a:solidFill>
            <a:schemeClr val="bg1">
              <a:lumMod val="75000"/>
            </a:schemeClr>
          </a:solidFill>
          <a:ln w="12700" cap="flat" cmpd="sng" algn="ctr">
            <a:noFill/>
            <a:prstDash val="solid"/>
            <a:miter lim="800000"/>
          </a:ln>
          <a:effectLst/>
        </p:spPr>
        <p:txBody>
          <a:bodyPr rtlCol="0" anchor="ctr"/>
          <a:lstStyle/>
          <a:p>
            <a:pPr algn="ctr"/>
            <a:r>
              <a:rPr lang="zh-CN" altLang="en-US" kern="0" dirty="0">
                <a:solidFill>
                  <a:prstClr val="white"/>
                </a:solidFill>
                <a:latin typeface="微软雅黑"/>
                <a:ea typeface="微软雅黑"/>
              </a:rPr>
              <a:t>分点二</a:t>
            </a:r>
          </a:p>
        </p:txBody>
      </p:sp>
      <p:sp>
        <p:nvSpPr>
          <p:cNvPr id="5" name="矩形 4">
            <a:extLst>
              <a:ext uri="{FF2B5EF4-FFF2-40B4-BE49-F238E27FC236}">
                <a16:creationId xmlns:a16="http://schemas.microsoft.com/office/drawing/2014/main" id="{C2CCDCA4-59FF-48C9-80B3-ED19AEF285F3}"/>
              </a:ext>
            </a:extLst>
          </p:cNvPr>
          <p:cNvSpPr/>
          <p:nvPr/>
        </p:nvSpPr>
        <p:spPr>
          <a:xfrm>
            <a:off x="6334467" y="1164327"/>
            <a:ext cx="5547398" cy="554739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The quick brown fox jumps over the lazy dog. The quick brown fox jumps over the lazy dog. The quick brown fox jumps over the lazy dog. The quick brown fox jumps over the lazy dog. The quick brown fox jumps over the lazy dog. </a:t>
            </a:r>
          </a:p>
          <a:p>
            <a:pPr algn="ctr"/>
            <a:endParaRPr lang="en-US" altLang="zh-CN" dirty="0"/>
          </a:p>
          <a:p>
            <a:pPr algn="ctr"/>
            <a:r>
              <a:rPr lang="en-US" altLang="zh-CN" dirty="0"/>
              <a:t>The quick brown fox jumps over the lazy dog. The quick brown fox jumps over the lazy dog. The quick brown fox jumps over the lazy dog. The quick brown fox jumps over the lazy dog. The quick brown fox jumps over the lazy dog. </a:t>
            </a:r>
          </a:p>
          <a:p>
            <a:pPr algn="ctr"/>
            <a:endParaRPr lang="en-US" altLang="zh-CN" dirty="0"/>
          </a:p>
          <a:p>
            <a:pPr algn="ctr"/>
            <a:r>
              <a:rPr lang="en-US" altLang="zh-CN" dirty="0"/>
              <a:t>The quick brown fox jumps over the lazy dog. The quick brown fox jumps over the lazy dog. The quick brown fox jumps over the lazy dog. The quick brown fox jumps over the lazy dog. The quick brown fox jumps over the lazy dog. </a:t>
            </a:r>
          </a:p>
          <a:p>
            <a:pPr algn="ctr"/>
            <a:endParaRPr lang="zh-CN" altLang="en-US" dirty="0"/>
          </a:p>
        </p:txBody>
      </p:sp>
    </p:spTree>
    <p:extLst>
      <p:ext uri="{BB962C8B-B14F-4D97-AF65-F5344CB8AC3E}">
        <p14:creationId xmlns:p14="http://schemas.microsoft.com/office/powerpoint/2010/main" val="37542526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2DE1A84-CC9C-41CE-82E2-99FFE068EB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2662" y="-1"/>
            <a:ext cx="9800195" cy="7334865"/>
          </a:xfrm>
          <a:prstGeom prst="flowChartDocument">
            <a:avLst/>
          </a:prstGeom>
        </p:spPr>
      </p:pic>
      <p:sp>
        <p:nvSpPr>
          <p:cNvPr id="4" name="矩形 3">
            <a:extLst>
              <a:ext uri="{FF2B5EF4-FFF2-40B4-BE49-F238E27FC236}">
                <a16:creationId xmlns:a16="http://schemas.microsoft.com/office/drawing/2014/main" id="{0C1EF069-813A-4D26-9AB1-D323229F5A46}"/>
              </a:ext>
            </a:extLst>
          </p:cNvPr>
          <p:cNvSpPr/>
          <p:nvPr/>
        </p:nvSpPr>
        <p:spPr>
          <a:xfrm>
            <a:off x="6560609" y="229839"/>
            <a:ext cx="2278591" cy="374061"/>
          </a:xfrm>
          <a:prstGeom prst="rect">
            <a:avLst/>
          </a:prstGeom>
          <a:solidFill>
            <a:schemeClr val="bg1">
              <a:lumMod val="75000"/>
            </a:schemeClr>
          </a:solidFill>
          <a:ln w="12700" cap="flat" cmpd="sng" algn="ctr">
            <a:noFill/>
            <a:prstDash val="solid"/>
            <a:miter lim="800000"/>
          </a:ln>
          <a:effectLst/>
        </p:spPr>
        <p:txBody>
          <a:bodyPr rtlCol="0" anchor="ctr"/>
          <a:lstStyle/>
          <a:p>
            <a:pPr algn="ctr"/>
            <a:r>
              <a:rPr lang="zh-CN" altLang="en-US" kern="0" dirty="0">
                <a:solidFill>
                  <a:prstClr val="white"/>
                </a:solidFill>
                <a:latin typeface="微软雅黑"/>
                <a:ea typeface="微软雅黑"/>
              </a:rPr>
              <a:t>分点三</a:t>
            </a:r>
          </a:p>
        </p:txBody>
      </p:sp>
      <p:sp>
        <p:nvSpPr>
          <p:cNvPr id="5" name="矩形 4">
            <a:extLst>
              <a:ext uri="{FF2B5EF4-FFF2-40B4-BE49-F238E27FC236}">
                <a16:creationId xmlns:a16="http://schemas.microsoft.com/office/drawing/2014/main" id="{3A8DBD7C-26AB-4AB6-B002-01E446737C17}"/>
              </a:ext>
            </a:extLst>
          </p:cNvPr>
          <p:cNvSpPr/>
          <p:nvPr/>
        </p:nvSpPr>
        <p:spPr>
          <a:xfrm>
            <a:off x="6560609" y="893732"/>
            <a:ext cx="5547398" cy="554739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The quick brown fox jumps over the lazy dog. The quick brown fox jumps over the lazy dog. The quick brown fox jumps over the lazy dog. The quick brown fox jumps over the lazy dog. The quick brown fox jumps over the lazy dog. </a:t>
            </a:r>
          </a:p>
          <a:p>
            <a:pPr algn="ctr"/>
            <a:endParaRPr lang="en-US" altLang="zh-CN" dirty="0"/>
          </a:p>
          <a:p>
            <a:pPr algn="ctr"/>
            <a:r>
              <a:rPr lang="en-US" altLang="zh-CN" dirty="0"/>
              <a:t>The quick brown fox jumps over the lazy dog. The quick brown fox jumps over the lazy dog. The quick brown fox jumps over the lazy dog. The quick brown fox jumps over the lazy dog. The quick brown fox jumps over the lazy dog. </a:t>
            </a:r>
          </a:p>
          <a:p>
            <a:pPr algn="ctr"/>
            <a:endParaRPr lang="en-US" altLang="zh-CN" dirty="0"/>
          </a:p>
          <a:p>
            <a:pPr algn="ctr"/>
            <a:r>
              <a:rPr lang="en-US" altLang="zh-CN" dirty="0"/>
              <a:t>The quick brown fox jumps over the lazy dog. The quick brown fox jumps over the lazy dog. The quick brown fox jumps over the lazy dog. The quick brown fox jumps over the lazy dog. The quick brown fox jumps over the lazy dog. </a:t>
            </a:r>
          </a:p>
          <a:p>
            <a:pPr algn="ctr"/>
            <a:endParaRPr lang="zh-CN" altLang="en-US" dirty="0"/>
          </a:p>
        </p:txBody>
      </p:sp>
    </p:spTree>
    <p:extLst>
      <p:ext uri="{BB962C8B-B14F-4D97-AF65-F5344CB8AC3E}">
        <p14:creationId xmlns:p14="http://schemas.microsoft.com/office/powerpoint/2010/main" val="5561521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950B707-041F-4932-B1ED-71E707C5219B}"/>
              </a:ext>
            </a:extLst>
          </p:cNvPr>
          <p:cNvSpPr/>
          <p:nvPr/>
        </p:nvSpPr>
        <p:spPr>
          <a:xfrm>
            <a:off x="0" y="1764872"/>
            <a:ext cx="12192000" cy="3328257"/>
          </a:xfrm>
          <a:prstGeom prst="rect">
            <a:avLst/>
          </a:prstGeom>
          <a:solidFill>
            <a:srgbClr val="805545"/>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7" name="椭圆 16">
            <a:extLst>
              <a:ext uri="{FF2B5EF4-FFF2-40B4-BE49-F238E27FC236}">
                <a16:creationId xmlns:a16="http://schemas.microsoft.com/office/drawing/2014/main" id="{96D56621-4D10-4104-BB78-D8BECB60CECD}"/>
              </a:ext>
            </a:extLst>
          </p:cNvPr>
          <p:cNvSpPr/>
          <p:nvPr/>
        </p:nvSpPr>
        <p:spPr>
          <a:xfrm>
            <a:off x="8166391" y="1647875"/>
            <a:ext cx="3562250" cy="3562250"/>
          </a:xfrm>
          <a:prstGeom prst="ellipse">
            <a:avLst/>
          </a:prstGeom>
          <a:blipFill>
            <a:blip r:embed="rId2"/>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微软雅黑"/>
              <a:ea typeface="微软雅黑"/>
            </a:endParaRPr>
          </a:p>
        </p:txBody>
      </p:sp>
      <p:sp>
        <p:nvSpPr>
          <p:cNvPr id="12" name="文本框 11">
            <a:extLst>
              <a:ext uri="{FF2B5EF4-FFF2-40B4-BE49-F238E27FC236}">
                <a16:creationId xmlns:a16="http://schemas.microsoft.com/office/drawing/2014/main" id="{150E1456-DD06-4189-9669-00F3D460C827}"/>
              </a:ext>
            </a:extLst>
          </p:cNvPr>
          <p:cNvSpPr txBox="1"/>
          <p:nvPr/>
        </p:nvSpPr>
        <p:spPr>
          <a:xfrm>
            <a:off x="906494" y="2469099"/>
            <a:ext cx="2527527" cy="707886"/>
          </a:xfrm>
          <a:prstGeom prst="rect">
            <a:avLst/>
          </a:prstGeom>
          <a:solidFill>
            <a:srgbClr val="805545"/>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Light" panose="020B0300000000000000" pitchFamily="34" charset="-122"/>
              </a:rPr>
              <a:t>PART 04</a:t>
            </a:r>
            <a:endParaRPr kumimoji="0" lang="zh-CN" altLang="en-US" sz="40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Light" panose="020B0300000000000000" pitchFamily="34" charset="-122"/>
            </a:endParaRPr>
          </a:p>
        </p:txBody>
      </p:sp>
      <p:cxnSp>
        <p:nvCxnSpPr>
          <p:cNvPr id="13" name="直接连接符 12">
            <a:extLst>
              <a:ext uri="{FF2B5EF4-FFF2-40B4-BE49-F238E27FC236}">
                <a16:creationId xmlns:a16="http://schemas.microsoft.com/office/drawing/2014/main" id="{B8D25FE5-843C-4E65-9C1D-AD6B7780F023}"/>
              </a:ext>
            </a:extLst>
          </p:cNvPr>
          <p:cNvCxnSpPr/>
          <p:nvPr/>
        </p:nvCxnSpPr>
        <p:spPr>
          <a:xfrm>
            <a:off x="1014445" y="3323946"/>
            <a:ext cx="3773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56670DC0-0FE9-458D-A7E8-9A89C9A3D000}"/>
              </a:ext>
            </a:extLst>
          </p:cNvPr>
          <p:cNvSpPr txBox="1"/>
          <p:nvPr/>
        </p:nvSpPr>
        <p:spPr>
          <a:xfrm>
            <a:off x="869759" y="3644267"/>
            <a:ext cx="4649561" cy="769441"/>
          </a:xfrm>
          <a:prstGeom prst="rect">
            <a:avLst/>
          </a:prstGeom>
          <a:solidFill>
            <a:srgbClr val="805545"/>
          </a:solidFill>
        </p:spPr>
        <p:txBody>
          <a:bodyPr wrap="square" rtlCol="0">
            <a:spAutoFit/>
          </a:bodyPr>
          <a:lstStyle/>
          <a:p>
            <a:pPr lvl="0">
              <a:defRPr/>
            </a:pPr>
            <a:r>
              <a:rPr lang="zh-CN" altLang="en-US" sz="4400" spc="400" dirty="0">
                <a:solidFill>
                  <a:schemeClr val="bg1"/>
                </a:solidFill>
                <a:latin typeface="思源黑体 CN Light" panose="020B0300000000000000" pitchFamily="34" charset="-122"/>
                <a:ea typeface="思源黑体 CN Light" panose="020B0300000000000000" pitchFamily="34" charset="-122"/>
              </a:rPr>
              <a:t>论文研究成果</a:t>
            </a:r>
          </a:p>
        </p:txBody>
      </p:sp>
    </p:spTree>
    <p:extLst>
      <p:ext uri="{BB962C8B-B14F-4D97-AF65-F5344CB8AC3E}">
        <p14:creationId xmlns:p14="http://schemas.microsoft.com/office/powerpoint/2010/main" val="36235973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等腰三角形 4">
            <a:extLst>
              <a:ext uri="{FF2B5EF4-FFF2-40B4-BE49-F238E27FC236}">
                <a16:creationId xmlns:a16="http://schemas.microsoft.com/office/drawing/2014/main" id="{A9F9DCD6-8CCF-4205-BC22-C6DDF262F539}"/>
              </a:ext>
            </a:extLst>
          </p:cNvPr>
          <p:cNvSpPr/>
          <p:nvPr/>
        </p:nvSpPr>
        <p:spPr>
          <a:xfrm>
            <a:off x="5201592" y="931079"/>
            <a:ext cx="1855893" cy="1455826"/>
          </a:xfrm>
          <a:prstGeom prst="triangle">
            <a:avLst/>
          </a:prstGeom>
          <a:solidFill>
            <a:srgbClr val="754E3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i="1" dirty="0"/>
              <a:t>分点一</a:t>
            </a:r>
          </a:p>
        </p:txBody>
      </p:sp>
      <p:sp>
        <p:nvSpPr>
          <p:cNvPr id="6" name="等腰三角形 5">
            <a:extLst>
              <a:ext uri="{FF2B5EF4-FFF2-40B4-BE49-F238E27FC236}">
                <a16:creationId xmlns:a16="http://schemas.microsoft.com/office/drawing/2014/main" id="{B60BFAEE-30FC-4C0C-9EC9-06349919FF8F}"/>
              </a:ext>
            </a:extLst>
          </p:cNvPr>
          <p:cNvSpPr/>
          <p:nvPr/>
        </p:nvSpPr>
        <p:spPr>
          <a:xfrm>
            <a:off x="6108161" y="2404618"/>
            <a:ext cx="1855893" cy="1455826"/>
          </a:xfrm>
          <a:prstGeom prst="triangle">
            <a:avLst/>
          </a:prstGeom>
          <a:solidFill>
            <a:srgbClr val="754E3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分点三</a:t>
            </a:r>
          </a:p>
        </p:txBody>
      </p:sp>
      <p:sp>
        <p:nvSpPr>
          <p:cNvPr id="7" name="等腰三角形 6">
            <a:extLst>
              <a:ext uri="{FF2B5EF4-FFF2-40B4-BE49-F238E27FC236}">
                <a16:creationId xmlns:a16="http://schemas.microsoft.com/office/drawing/2014/main" id="{323D504D-D9A0-46A3-AC69-3854B8AD9B0C}"/>
              </a:ext>
            </a:extLst>
          </p:cNvPr>
          <p:cNvSpPr/>
          <p:nvPr/>
        </p:nvSpPr>
        <p:spPr>
          <a:xfrm>
            <a:off x="4273645" y="2400759"/>
            <a:ext cx="1855893" cy="1455826"/>
          </a:xfrm>
          <a:prstGeom prst="triangle">
            <a:avLst/>
          </a:prstGeom>
          <a:solidFill>
            <a:srgbClr val="754E3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分点二</a:t>
            </a:r>
          </a:p>
        </p:txBody>
      </p:sp>
      <p:sp>
        <p:nvSpPr>
          <p:cNvPr id="9" name="等腰三角形 8">
            <a:extLst>
              <a:ext uri="{FF2B5EF4-FFF2-40B4-BE49-F238E27FC236}">
                <a16:creationId xmlns:a16="http://schemas.microsoft.com/office/drawing/2014/main" id="{3B9DEE5D-1027-46FD-8D63-5DDC8EE24FC0}"/>
              </a:ext>
            </a:extLst>
          </p:cNvPr>
          <p:cNvSpPr/>
          <p:nvPr/>
        </p:nvSpPr>
        <p:spPr>
          <a:xfrm>
            <a:off x="7023946" y="3852725"/>
            <a:ext cx="1855893" cy="1455826"/>
          </a:xfrm>
          <a:prstGeom prst="triangle">
            <a:avLst/>
          </a:prstGeom>
          <a:solidFill>
            <a:srgbClr val="754E3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分点六</a:t>
            </a:r>
          </a:p>
        </p:txBody>
      </p:sp>
      <p:sp>
        <p:nvSpPr>
          <p:cNvPr id="10" name="等腰三角形 9">
            <a:extLst>
              <a:ext uri="{FF2B5EF4-FFF2-40B4-BE49-F238E27FC236}">
                <a16:creationId xmlns:a16="http://schemas.microsoft.com/office/drawing/2014/main" id="{0F0FF25F-E5A5-4683-BF1D-06C062758464}"/>
              </a:ext>
            </a:extLst>
          </p:cNvPr>
          <p:cNvSpPr/>
          <p:nvPr/>
        </p:nvSpPr>
        <p:spPr>
          <a:xfrm>
            <a:off x="3312161" y="3835012"/>
            <a:ext cx="1855893" cy="1455826"/>
          </a:xfrm>
          <a:prstGeom prst="triangle">
            <a:avLst/>
          </a:prstGeom>
          <a:solidFill>
            <a:srgbClr val="754E3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分点四</a:t>
            </a:r>
          </a:p>
        </p:txBody>
      </p:sp>
      <p:sp>
        <p:nvSpPr>
          <p:cNvPr id="13" name="等腰三角形 12">
            <a:extLst>
              <a:ext uri="{FF2B5EF4-FFF2-40B4-BE49-F238E27FC236}">
                <a16:creationId xmlns:a16="http://schemas.microsoft.com/office/drawing/2014/main" id="{7E9C1433-DFE5-4B67-84CC-4B6743D47109}"/>
              </a:ext>
            </a:extLst>
          </p:cNvPr>
          <p:cNvSpPr/>
          <p:nvPr/>
        </p:nvSpPr>
        <p:spPr>
          <a:xfrm>
            <a:off x="5168054" y="3852725"/>
            <a:ext cx="1855893" cy="1455826"/>
          </a:xfrm>
          <a:prstGeom prst="triangle">
            <a:avLst/>
          </a:prstGeom>
          <a:solidFill>
            <a:srgbClr val="754E3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分点五</a:t>
            </a:r>
          </a:p>
        </p:txBody>
      </p:sp>
      <p:sp>
        <p:nvSpPr>
          <p:cNvPr id="21" name="箭头: 右 20">
            <a:extLst>
              <a:ext uri="{FF2B5EF4-FFF2-40B4-BE49-F238E27FC236}">
                <a16:creationId xmlns:a16="http://schemas.microsoft.com/office/drawing/2014/main" id="{5C46FCE7-4D3C-4106-9595-B23DEC8B546D}"/>
              </a:ext>
            </a:extLst>
          </p:cNvPr>
          <p:cNvSpPr/>
          <p:nvPr/>
        </p:nvSpPr>
        <p:spPr>
          <a:xfrm>
            <a:off x="868374" y="3246120"/>
            <a:ext cx="1503680" cy="744813"/>
          </a:xfrm>
          <a:prstGeom prst="rightArrow">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箭头: 右 21">
            <a:extLst>
              <a:ext uri="{FF2B5EF4-FFF2-40B4-BE49-F238E27FC236}">
                <a16:creationId xmlns:a16="http://schemas.microsoft.com/office/drawing/2014/main" id="{6595CDDA-2348-4A54-925E-3FC479BDB104}"/>
              </a:ext>
            </a:extLst>
          </p:cNvPr>
          <p:cNvSpPr/>
          <p:nvPr/>
        </p:nvSpPr>
        <p:spPr>
          <a:xfrm flipH="1">
            <a:off x="9626906" y="3115631"/>
            <a:ext cx="1503680" cy="744813"/>
          </a:xfrm>
          <a:prstGeom prst="rightArrow">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431715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6B1FD06-CFC6-414C-9BA5-18D9967A5A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1256" y="78657"/>
            <a:ext cx="9504612" cy="7113639"/>
          </a:xfrm>
          <a:prstGeom prst="can">
            <a:avLst/>
          </a:prstGeom>
        </p:spPr>
      </p:pic>
      <p:sp>
        <p:nvSpPr>
          <p:cNvPr id="4" name="矩形 3">
            <a:extLst>
              <a:ext uri="{FF2B5EF4-FFF2-40B4-BE49-F238E27FC236}">
                <a16:creationId xmlns:a16="http://schemas.microsoft.com/office/drawing/2014/main" id="{AEDD44AF-3D6F-4C7C-8D15-B83BC0B3F212}"/>
              </a:ext>
            </a:extLst>
          </p:cNvPr>
          <p:cNvSpPr/>
          <p:nvPr/>
        </p:nvSpPr>
        <p:spPr>
          <a:xfrm>
            <a:off x="6833132" y="1546120"/>
            <a:ext cx="4041058" cy="451300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The quick brown fox jumps over the lazy dog. The quick brown fox jumps over the lazy dog. The quick brown fox jumps over the lazy dog. The quick brown fox jumps over the lazy dog. The quick brown fox jumps over the lazy dog. </a:t>
            </a:r>
          </a:p>
          <a:p>
            <a:pPr algn="ctr"/>
            <a:endParaRPr lang="en-US" altLang="zh-CN" dirty="0"/>
          </a:p>
          <a:p>
            <a:pPr algn="ctr"/>
            <a:r>
              <a:rPr lang="en-US" altLang="zh-CN" dirty="0"/>
              <a:t>The quick brown fox jumps over the lazy dog. The quick brown fox jumps over the lazy dog. The quick brown fox jumps over the lazy dog. The quick brown fox jumps over the lazy dog. The quick brown fox jumps over the lazy dog. </a:t>
            </a:r>
          </a:p>
          <a:p>
            <a:pPr algn="ctr"/>
            <a:endParaRPr lang="en-US" altLang="zh-CN" dirty="0"/>
          </a:p>
          <a:p>
            <a:pPr algn="ctr"/>
            <a:r>
              <a:rPr lang="en-US" altLang="zh-CN" dirty="0"/>
              <a:t>The quick brown fox jumps over the lazy dog. The quick brown fox jumps over the lazy dog. The quick brown fox jumps over the lazy dog. The quick brown fox jumps over the lazy dog. The quick brown fox jumps over the lazy dog. </a:t>
            </a:r>
          </a:p>
          <a:p>
            <a:pPr algn="ctr"/>
            <a:endParaRPr lang="zh-CN" altLang="en-US" dirty="0"/>
          </a:p>
        </p:txBody>
      </p:sp>
      <p:sp>
        <p:nvSpPr>
          <p:cNvPr id="6" name="平行四边形 5">
            <a:extLst>
              <a:ext uri="{FF2B5EF4-FFF2-40B4-BE49-F238E27FC236}">
                <a16:creationId xmlns:a16="http://schemas.microsoft.com/office/drawing/2014/main" id="{80C6E3FB-6C84-4A41-A869-EE5EA0BB6CE0}"/>
              </a:ext>
            </a:extLst>
          </p:cNvPr>
          <p:cNvSpPr/>
          <p:nvPr/>
        </p:nvSpPr>
        <p:spPr>
          <a:xfrm>
            <a:off x="7211551" y="328121"/>
            <a:ext cx="3284220" cy="620373"/>
          </a:xfrm>
          <a:prstGeom prst="parallelogram">
            <a:avLst/>
          </a:prstGeom>
          <a:solidFill>
            <a:srgbClr val="754E3D"/>
          </a:solidFill>
          <a:ln w="12700" cap="flat" cmpd="sng" algn="ctr">
            <a:noFill/>
            <a:prstDash val="solid"/>
            <a:miter lim="800000"/>
          </a:ln>
          <a:effectLst/>
        </p:spPr>
        <p:txBody>
          <a:bodyPr rtlCol="0" anchor="ctr"/>
          <a:lstStyle/>
          <a:p>
            <a:pPr algn="ctr"/>
            <a:r>
              <a:rPr lang="zh-CN" altLang="en-US" kern="0" dirty="0">
                <a:solidFill>
                  <a:schemeClr val="bg1"/>
                </a:solidFill>
                <a:latin typeface="微软雅黑"/>
                <a:ea typeface="微软雅黑"/>
              </a:rPr>
              <a:t>论文研究成果一</a:t>
            </a:r>
          </a:p>
        </p:txBody>
      </p:sp>
    </p:spTree>
    <p:extLst>
      <p:ext uri="{BB962C8B-B14F-4D97-AF65-F5344CB8AC3E}">
        <p14:creationId xmlns:p14="http://schemas.microsoft.com/office/powerpoint/2010/main" val="466476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C65532D-DCA4-4FD4-9EF7-52F3BAB2D6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79862" y="0"/>
            <a:ext cx="11099800" cy="6858000"/>
          </a:xfrm>
          <a:prstGeom prst="flowChartManualOperation">
            <a:avLst/>
          </a:prstGeom>
        </p:spPr>
      </p:pic>
      <p:cxnSp>
        <p:nvCxnSpPr>
          <p:cNvPr id="5" name="直接连接符 4">
            <a:extLst>
              <a:ext uri="{FF2B5EF4-FFF2-40B4-BE49-F238E27FC236}">
                <a16:creationId xmlns:a16="http://schemas.microsoft.com/office/drawing/2014/main" id="{8834AF54-CFB0-4AEE-B7D1-6961ECCA4B45}"/>
              </a:ext>
            </a:extLst>
          </p:cNvPr>
          <p:cNvCxnSpPr>
            <a:cxnSpLocks/>
          </p:cNvCxnSpPr>
          <p:nvPr/>
        </p:nvCxnSpPr>
        <p:spPr>
          <a:xfrm flipV="1">
            <a:off x="5705373" y="943897"/>
            <a:ext cx="882240" cy="2605550"/>
          </a:xfrm>
          <a:prstGeom prst="line">
            <a:avLst/>
          </a:prstGeom>
          <a:ln>
            <a:solidFill>
              <a:srgbClr val="47444D"/>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1735FC57-DFF8-4CE6-9F0A-7B1A616818F0}"/>
              </a:ext>
            </a:extLst>
          </p:cNvPr>
          <p:cNvCxnSpPr>
            <a:cxnSpLocks/>
          </p:cNvCxnSpPr>
          <p:nvPr/>
        </p:nvCxnSpPr>
        <p:spPr>
          <a:xfrm flipV="1">
            <a:off x="5213760" y="2792361"/>
            <a:ext cx="882240" cy="2605550"/>
          </a:xfrm>
          <a:prstGeom prst="line">
            <a:avLst/>
          </a:prstGeom>
          <a:ln>
            <a:solidFill>
              <a:srgbClr val="47444D"/>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id="{C2FD7535-9FA1-4359-AEEA-EECBB05C3549}"/>
              </a:ext>
            </a:extLst>
          </p:cNvPr>
          <p:cNvSpPr/>
          <p:nvPr/>
        </p:nvSpPr>
        <p:spPr>
          <a:xfrm>
            <a:off x="7079226" y="1172496"/>
            <a:ext cx="4041058" cy="451300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The quick brown fox jumps over the lazy dog. The quick brown fox jumps over the lazy dog. The quick brown fox jumps over the lazy dog. The quick brown fox jumps over the lazy dog. The quick brown fox jumps over the lazy dog. </a:t>
            </a:r>
          </a:p>
          <a:p>
            <a:pPr algn="ctr"/>
            <a:endParaRPr lang="en-US" altLang="zh-CN" dirty="0"/>
          </a:p>
          <a:p>
            <a:pPr algn="ctr"/>
            <a:r>
              <a:rPr lang="en-US" altLang="zh-CN" dirty="0"/>
              <a:t>The quick brown fox jumps over the lazy dog. The quick brown fox jumps over the lazy dog. The quick brown fox jumps over the lazy dog. The quick brown fox jumps over the lazy dog. The quick brown fox jumps over the lazy dog. </a:t>
            </a:r>
          </a:p>
          <a:p>
            <a:pPr algn="ctr"/>
            <a:endParaRPr lang="en-US" altLang="zh-CN" dirty="0"/>
          </a:p>
          <a:p>
            <a:pPr algn="ctr"/>
            <a:r>
              <a:rPr lang="en-US" altLang="zh-CN" dirty="0"/>
              <a:t>The quick brown fox jumps over the lazy dog. The quick brown fox jumps over the lazy dog. The quick brown fox jumps over the lazy dog. The quick brown fox jumps over the lazy dog. The quick brown fox jumps over the lazy dog. </a:t>
            </a:r>
          </a:p>
          <a:p>
            <a:pPr algn="ctr"/>
            <a:endParaRPr lang="zh-CN" altLang="en-US" dirty="0"/>
          </a:p>
        </p:txBody>
      </p:sp>
      <p:sp>
        <p:nvSpPr>
          <p:cNvPr id="21" name="平行四边形 20">
            <a:extLst>
              <a:ext uri="{FF2B5EF4-FFF2-40B4-BE49-F238E27FC236}">
                <a16:creationId xmlns:a16="http://schemas.microsoft.com/office/drawing/2014/main" id="{1ECA28D5-1AAF-421E-B907-3F44BA408D0B}"/>
              </a:ext>
            </a:extLst>
          </p:cNvPr>
          <p:cNvSpPr/>
          <p:nvPr/>
        </p:nvSpPr>
        <p:spPr>
          <a:xfrm>
            <a:off x="7211551" y="328121"/>
            <a:ext cx="3284220" cy="620373"/>
          </a:xfrm>
          <a:prstGeom prst="parallelogram">
            <a:avLst/>
          </a:prstGeom>
          <a:solidFill>
            <a:srgbClr val="754E3D"/>
          </a:solidFill>
          <a:ln w="12700" cap="flat" cmpd="sng" algn="ctr">
            <a:noFill/>
            <a:prstDash val="solid"/>
            <a:miter lim="800000"/>
          </a:ln>
          <a:effectLst/>
        </p:spPr>
        <p:txBody>
          <a:bodyPr rtlCol="0" anchor="ctr"/>
          <a:lstStyle/>
          <a:p>
            <a:pPr algn="ctr"/>
            <a:r>
              <a:rPr lang="zh-CN" altLang="en-US" kern="0" dirty="0">
                <a:solidFill>
                  <a:schemeClr val="bg1"/>
                </a:solidFill>
                <a:latin typeface="微软雅黑"/>
                <a:ea typeface="微软雅黑"/>
              </a:rPr>
              <a:t>论文研究成果二</a:t>
            </a:r>
          </a:p>
        </p:txBody>
      </p:sp>
    </p:spTree>
    <p:extLst>
      <p:ext uri="{BB962C8B-B14F-4D97-AF65-F5344CB8AC3E}">
        <p14:creationId xmlns:p14="http://schemas.microsoft.com/office/powerpoint/2010/main" val="23399167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30A73A53-6C4F-4372-9417-5599994F3B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5316" y="0"/>
            <a:ext cx="9163050" cy="6858000"/>
          </a:xfrm>
          <a:prstGeom prst="cube">
            <a:avLst/>
          </a:prstGeom>
        </p:spPr>
      </p:pic>
      <p:sp>
        <p:nvSpPr>
          <p:cNvPr id="4" name="平行四边形 3">
            <a:extLst>
              <a:ext uri="{FF2B5EF4-FFF2-40B4-BE49-F238E27FC236}">
                <a16:creationId xmlns:a16="http://schemas.microsoft.com/office/drawing/2014/main" id="{EC688B28-C384-4DB9-8F28-F5572B25B15A}"/>
              </a:ext>
            </a:extLst>
          </p:cNvPr>
          <p:cNvSpPr/>
          <p:nvPr/>
        </p:nvSpPr>
        <p:spPr>
          <a:xfrm>
            <a:off x="7211551" y="328121"/>
            <a:ext cx="3284220" cy="620373"/>
          </a:xfrm>
          <a:prstGeom prst="parallelogram">
            <a:avLst/>
          </a:prstGeom>
          <a:solidFill>
            <a:srgbClr val="754E3D"/>
          </a:solidFill>
          <a:ln w="12700" cap="flat" cmpd="sng" algn="ctr">
            <a:noFill/>
            <a:prstDash val="solid"/>
            <a:miter lim="800000"/>
          </a:ln>
          <a:effectLst/>
        </p:spPr>
        <p:txBody>
          <a:bodyPr rtlCol="0" anchor="ctr"/>
          <a:lstStyle/>
          <a:p>
            <a:pPr algn="ctr"/>
            <a:r>
              <a:rPr lang="zh-CN" altLang="en-US" kern="0" dirty="0">
                <a:solidFill>
                  <a:schemeClr val="bg1"/>
                </a:solidFill>
                <a:latin typeface="微软雅黑"/>
                <a:ea typeface="微软雅黑"/>
              </a:rPr>
              <a:t>论文研究成果三</a:t>
            </a:r>
          </a:p>
        </p:txBody>
      </p:sp>
      <p:sp>
        <p:nvSpPr>
          <p:cNvPr id="5" name="矩形 4">
            <a:extLst>
              <a:ext uri="{FF2B5EF4-FFF2-40B4-BE49-F238E27FC236}">
                <a16:creationId xmlns:a16="http://schemas.microsoft.com/office/drawing/2014/main" id="{EFCF80C7-81EF-4299-88BC-455310B8803E}"/>
              </a:ext>
            </a:extLst>
          </p:cNvPr>
          <p:cNvSpPr/>
          <p:nvPr/>
        </p:nvSpPr>
        <p:spPr>
          <a:xfrm>
            <a:off x="6644602" y="1310602"/>
            <a:ext cx="5547398" cy="554739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The quick brown fox jumps over the lazy dog. The quick brown fox jumps over the lazy dog. The quick brown fox jumps over the lazy dog. The quick brown fox jumps over the lazy dog. The quick brown fox jumps over the lazy dog. </a:t>
            </a:r>
          </a:p>
          <a:p>
            <a:pPr algn="ctr"/>
            <a:endParaRPr lang="en-US" altLang="zh-CN" dirty="0"/>
          </a:p>
          <a:p>
            <a:pPr algn="ctr"/>
            <a:r>
              <a:rPr lang="en-US" altLang="zh-CN" dirty="0"/>
              <a:t>The quick brown fox jumps over the lazy dog. The quick brown fox jumps over the lazy dog. The quick brown fox jumps over the lazy dog. The quick brown fox jumps over the lazy dog. The quick brown fox jumps over the lazy dog. </a:t>
            </a:r>
          </a:p>
          <a:p>
            <a:pPr algn="ctr"/>
            <a:endParaRPr lang="en-US" altLang="zh-CN" dirty="0"/>
          </a:p>
          <a:p>
            <a:pPr algn="ctr"/>
            <a:r>
              <a:rPr lang="en-US" altLang="zh-CN" dirty="0"/>
              <a:t>The quick brown fox jumps over the lazy dog. The quick brown fox jumps over the lazy dog. The quick brown fox jumps over the lazy dog. The quick brown fox jumps over the lazy dog. The quick brown fox jumps over the lazy dog. </a:t>
            </a:r>
          </a:p>
          <a:p>
            <a:pPr algn="ctr"/>
            <a:endParaRPr lang="zh-CN" altLang="en-US" dirty="0"/>
          </a:p>
        </p:txBody>
      </p:sp>
    </p:spTree>
    <p:extLst>
      <p:ext uri="{BB962C8B-B14F-4D97-AF65-F5344CB8AC3E}">
        <p14:creationId xmlns:p14="http://schemas.microsoft.com/office/powerpoint/2010/main" val="2489887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AF969CC-2335-4DA1-BE59-E11FE45F90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81525" y="0"/>
            <a:ext cx="10052026" cy="7523346"/>
          </a:xfrm>
          <a:prstGeom prst="flowChartMultidocument">
            <a:avLst/>
          </a:prstGeom>
        </p:spPr>
      </p:pic>
      <p:sp>
        <p:nvSpPr>
          <p:cNvPr id="4" name="平行四边形 3">
            <a:extLst>
              <a:ext uri="{FF2B5EF4-FFF2-40B4-BE49-F238E27FC236}">
                <a16:creationId xmlns:a16="http://schemas.microsoft.com/office/drawing/2014/main" id="{AEFB28B0-09A7-46E5-A05C-5EF7C781384B}"/>
              </a:ext>
            </a:extLst>
          </p:cNvPr>
          <p:cNvSpPr/>
          <p:nvPr/>
        </p:nvSpPr>
        <p:spPr>
          <a:xfrm>
            <a:off x="7211551" y="328121"/>
            <a:ext cx="3284220" cy="620373"/>
          </a:xfrm>
          <a:prstGeom prst="parallelogram">
            <a:avLst/>
          </a:prstGeom>
          <a:solidFill>
            <a:srgbClr val="754E3D"/>
          </a:solidFill>
          <a:ln w="12700" cap="flat" cmpd="sng" algn="ctr">
            <a:noFill/>
            <a:prstDash val="solid"/>
            <a:miter lim="800000"/>
          </a:ln>
          <a:effectLst/>
        </p:spPr>
        <p:txBody>
          <a:bodyPr rtlCol="0" anchor="ctr"/>
          <a:lstStyle/>
          <a:p>
            <a:pPr algn="ctr"/>
            <a:r>
              <a:rPr lang="zh-CN" altLang="en-US" kern="0" dirty="0">
                <a:solidFill>
                  <a:schemeClr val="bg1"/>
                </a:solidFill>
                <a:latin typeface="微软雅黑"/>
                <a:ea typeface="微软雅黑"/>
              </a:rPr>
              <a:t>论文研究成果四</a:t>
            </a:r>
          </a:p>
        </p:txBody>
      </p:sp>
      <p:sp>
        <p:nvSpPr>
          <p:cNvPr id="5" name="矩形 4">
            <a:extLst>
              <a:ext uri="{FF2B5EF4-FFF2-40B4-BE49-F238E27FC236}">
                <a16:creationId xmlns:a16="http://schemas.microsoft.com/office/drawing/2014/main" id="{D1E920F5-8D0C-4325-97D5-4553EE8C7F42}"/>
              </a:ext>
            </a:extLst>
          </p:cNvPr>
          <p:cNvSpPr/>
          <p:nvPr/>
        </p:nvSpPr>
        <p:spPr>
          <a:xfrm>
            <a:off x="6234101" y="1231944"/>
            <a:ext cx="5547398" cy="554739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The quick brown fox jumps over the lazy dog. The quick brown fox jumps over the lazy dog. The quick brown fox jumps over the lazy dog. The quick brown fox jumps over the lazy dog. The quick brown fox jumps over the lazy dog. </a:t>
            </a:r>
          </a:p>
          <a:p>
            <a:pPr algn="ctr"/>
            <a:endParaRPr lang="en-US" altLang="zh-CN" dirty="0"/>
          </a:p>
          <a:p>
            <a:pPr algn="ctr"/>
            <a:r>
              <a:rPr lang="en-US" altLang="zh-CN" dirty="0"/>
              <a:t>The quick brown fox jumps over the lazy dog. The quick brown fox jumps over the lazy dog. The quick brown fox jumps over the lazy dog. The quick brown fox jumps over the lazy dog. The quick brown fox jumps over the lazy dog. </a:t>
            </a:r>
          </a:p>
          <a:p>
            <a:pPr algn="ctr"/>
            <a:endParaRPr lang="en-US" altLang="zh-CN" dirty="0"/>
          </a:p>
          <a:p>
            <a:pPr algn="ctr"/>
            <a:r>
              <a:rPr lang="en-US" altLang="zh-CN" dirty="0"/>
              <a:t>The quick brown fox jumps over the lazy dog. The quick brown fox jumps over the lazy dog. The quick brown fox jumps over the lazy dog. The quick brown fox jumps over the lazy dog. The quick brown fox jumps over the lazy dog. </a:t>
            </a:r>
          </a:p>
          <a:p>
            <a:pPr algn="ctr"/>
            <a:endParaRPr lang="zh-CN" altLang="en-US" dirty="0"/>
          </a:p>
        </p:txBody>
      </p:sp>
    </p:spTree>
    <p:extLst>
      <p:ext uri="{BB962C8B-B14F-4D97-AF65-F5344CB8AC3E}">
        <p14:creationId xmlns:p14="http://schemas.microsoft.com/office/powerpoint/2010/main" val="36043264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4B5DCBE1-0902-4826-ADB0-8AE11237EBFF}"/>
              </a:ext>
            </a:extLst>
          </p:cNvPr>
          <p:cNvPicPr>
            <a:picLocks noChangeAspect="1"/>
          </p:cNvPicPr>
          <p:nvPr/>
        </p:nvPicPr>
        <p:blipFill rotWithShape="1">
          <a:blip r:embed="rId2">
            <a:extLst>
              <a:ext uri="{28A0092B-C50C-407E-A947-70E740481C1C}">
                <a14:useLocalDpi xmlns:a14="http://schemas.microsoft.com/office/drawing/2010/main" val="0"/>
              </a:ext>
            </a:extLst>
          </a:blip>
          <a:srcRect l="1" t="39111" r="24" b="17037"/>
          <a:stretch/>
        </p:blipFill>
        <p:spPr>
          <a:xfrm>
            <a:off x="0" y="-101283"/>
            <a:ext cx="12192000" cy="3530283"/>
          </a:xfrm>
          <a:prstGeom prst="rect">
            <a:avLst/>
          </a:prstGeom>
        </p:spPr>
      </p:pic>
      <p:grpSp>
        <p:nvGrpSpPr>
          <p:cNvPr id="97" name="组合 96">
            <a:extLst>
              <a:ext uri="{FF2B5EF4-FFF2-40B4-BE49-F238E27FC236}">
                <a16:creationId xmlns:a16="http://schemas.microsoft.com/office/drawing/2014/main" id="{CCFA8233-9A6E-465A-8CD4-2FF26409F245}"/>
              </a:ext>
            </a:extLst>
          </p:cNvPr>
          <p:cNvGrpSpPr/>
          <p:nvPr/>
        </p:nvGrpSpPr>
        <p:grpSpPr>
          <a:xfrm>
            <a:off x="859757" y="4217476"/>
            <a:ext cx="1937754" cy="1682724"/>
            <a:chOff x="1040849" y="4013087"/>
            <a:chExt cx="1937754" cy="1682724"/>
          </a:xfrm>
        </p:grpSpPr>
        <p:sp>
          <p:nvSpPr>
            <p:cNvPr id="98" name="矩形 9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a:extLst>
                <a:ext uri="{FF2B5EF4-FFF2-40B4-BE49-F238E27FC236}">
                  <a16:creationId xmlns:a16="http://schemas.microsoft.com/office/drawing/2014/main" id="{21B9CF7F-CFDB-4443-A90C-8DDC3E0322D8}"/>
                </a:ext>
              </a:extLst>
            </p:cNvPr>
            <p:cNvSpPr/>
            <p:nvPr/>
          </p:nvSpPr>
          <p:spPr>
            <a:xfrm>
              <a:off x="1040849" y="4946423"/>
              <a:ext cx="1937754" cy="461665"/>
            </a:xfrm>
            <a:prstGeom prst="rect">
              <a:avLst/>
            </a:prstGeom>
            <a:noFill/>
          </p:spPr>
          <p:txBody>
            <a:bodyPr wrap="square">
              <a:spAutoFit/>
            </a:bodyPr>
            <a:lstStyle/>
            <a:p>
              <a:r>
                <a:rPr lang="en-US" altLang="zh-CN" sz="2400" dirty="0">
                  <a:solidFill>
                    <a:schemeClr val="bg1">
                      <a:lumMod val="75000"/>
                    </a:schemeClr>
                  </a:solidFill>
                  <a:latin typeface="思源黑体 CN Light" panose="020B0300000000000000" pitchFamily="34" charset="-122"/>
                  <a:ea typeface="思源黑体 CN Light" panose="020B0300000000000000" pitchFamily="34" charset="-122"/>
                  <a:sym typeface="+mn-lt"/>
                </a:rPr>
                <a:t>CONTENTS</a:t>
              </a:r>
              <a:endParaRPr lang="zh-CN" altLang="en-US" sz="2400" dirty="0">
                <a:solidFill>
                  <a:schemeClr val="bg1">
                    <a:lumMod val="75000"/>
                  </a:schemeClr>
                </a:solidFill>
                <a:latin typeface="思源黑体 CN Light" panose="020B0300000000000000" pitchFamily="34" charset="-122"/>
                <a:ea typeface="思源黑体 CN Light" panose="020B0300000000000000" pitchFamily="34" charset="-122"/>
                <a:sym typeface="+mn-lt"/>
              </a:endParaRPr>
            </a:p>
          </p:txBody>
        </p:sp>
        <p:sp>
          <p:nvSpPr>
            <p:cNvPr id="99" name="矩形 98"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a:extLst>
                <a:ext uri="{FF2B5EF4-FFF2-40B4-BE49-F238E27FC236}">
                  <a16:creationId xmlns:a16="http://schemas.microsoft.com/office/drawing/2014/main" id="{DD52DCF5-A594-44D7-B454-6676A6BD8A05}"/>
                </a:ext>
              </a:extLst>
            </p:cNvPr>
            <p:cNvSpPr/>
            <p:nvPr/>
          </p:nvSpPr>
          <p:spPr>
            <a:xfrm>
              <a:off x="1063539" y="4013087"/>
              <a:ext cx="1807063" cy="923330"/>
            </a:xfrm>
            <a:prstGeom prst="rect">
              <a:avLst/>
            </a:prstGeom>
            <a:noFill/>
          </p:spPr>
          <p:txBody>
            <a:bodyPr wrap="square">
              <a:spAutoFit/>
            </a:bodyPr>
            <a:lstStyle/>
            <a:p>
              <a:pPr algn="dist"/>
              <a:r>
                <a:rPr lang="zh-CN" altLang="en-US" sz="5400" dirty="0">
                  <a:solidFill>
                    <a:srgbClr val="805545"/>
                  </a:solidFill>
                  <a:latin typeface="思源黑体 CN Bold" panose="020B0800000000000000" pitchFamily="34" charset="-122"/>
                  <a:ea typeface="思源黑体 CN Bold" panose="020B0800000000000000" pitchFamily="34" charset="-122"/>
                  <a:sym typeface="+mn-lt"/>
                </a:rPr>
                <a:t>目 录</a:t>
              </a:r>
            </a:p>
          </p:txBody>
        </p:sp>
        <p:cxnSp>
          <p:nvCxnSpPr>
            <p:cNvPr id="100" name="直接连接符 99">
              <a:extLst>
                <a:ext uri="{FF2B5EF4-FFF2-40B4-BE49-F238E27FC236}">
                  <a16:creationId xmlns:a16="http://schemas.microsoft.com/office/drawing/2014/main" id="{7EB40092-2338-4FF7-8FD9-A58E030B801A}"/>
                </a:ext>
              </a:extLst>
            </p:cNvPr>
            <p:cNvCxnSpPr/>
            <p:nvPr/>
          </p:nvCxnSpPr>
          <p:spPr>
            <a:xfrm>
              <a:off x="1275195" y="5695811"/>
              <a:ext cx="377311" cy="0"/>
            </a:xfrm>
            <a:prstGeom prst="line">
              <a:avLst/>
            </a:prstGeom>
            <a:ln w="28575">
              <a:solidFill>
                <a:srgbClr val="805545"/>
              </a:solidFill>
            </a:ln>
          </p:spPr>
          <p:style>
            <a:lnRef idx="1">
              <a:schemeClr val="accent1"/>
            </a:lnRef>
            <a:fillRef idx="0">
              <a:schemeClr val="accent1"/>
            </a:fillRef>
            <a:effectRef idx="0">
              <a:schemeClr val="accent1"/>
            </a:effectRef>
            <a:fontRef idx="minor">
              <a:schemeClr val="tx1"/>
            </a:fontRef>
          </p:style>
        </p:cxnSp>
      </p:grpSp>
      <p:grpSp>
        <p:nvGrpSpPr>
          <p:cNvPr id="102" name="组合 101">
            <a:extLst>
              <a:ext uri="{FF2B5EF4-FFF2-40B4-BE49-F238E27FC236}">
                <a16:creationId xmlns:a16="http://schemas.microsoft.com/office/drawing/2014/main" id="{52B09B20-C37A-48F9-B0BC-F0DCE875EE03}"/>
              </a:ext>
            </a:extLst>
          </p:cNvPr>
          <p:cNvGrpSpPr/>
          <p:nvPr/>
        </p:nvGrpSpPr>
        <p:grpSpPr>
          <a:xfrm>
            <a:off x="3951274" y="3717192"/>
            <a:ext cx="3490019" cy="780773"/>
            <a:chOff x="1296445" y="1777506"/>
            <a:chExt cx="3698065" cy="827316"/>
          </a:xfrm>
        </p:grpSpPr>
        <p:sp>
          <p:nvSpPr>
            <p:cNvPr id="103" name="文本框 102">
              <a:extLst>
                <a:ext uri="{FF2B5EF4-FFF2-40B4-BE49-F238E27FC236}">
                  <a16:creationId xmlns:a16="http://schemas.microsoft.com/office/drawing/2014/main" id="{B6E6AF9E-6559-4563-A911-E61FD0A0DA4A}"/>
                </a:ext>
              </a:extLst>
            </p:cNvPr>
            <p:cNvSpPr txBox="1"/>
            <p:nvPr/>
          </p:nvSpPr>
          <p:spPr>
            <a:xfrm>
              <a:off x="1830685" y="2115637"/>
              <a:ext cx="3163825" cy="48918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spc="400" dirty="0">
                  <a:solidFill>
                    <a:schemeClr val="tx1">
                      <a:lumMod val="75000"/>
                      <a:lumOff val="25000"/>
                    </a:schemeClr>
                  </a:solidFill>
                  <a:latin typeface="思源黑体 CN Light" panose="020B0300000000000000" pitchFamily="34" charset="-122"/>
                  <a:ea typeface="思源黑体 CN Light" panose="020B0300000000000000" pitchFamily="34" charset="-122"/>
                </a:rPr>
                <a:t>背景与意义</a:t>
              </a:r>
              <a:endParaRPr kumimoji="0" lang="zh-CN" altLang="en-US" sz="2400" b="0" i="0" u="none" strike="noStrike" kern="1200" cap="none" spc="400" normalizeH="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endParaRPr>
            </a:p>
          </p:txBody>
        </p:sp>
        <p:grpSp>
          <p:nvGrpSpPr>
            <p:cNvPr id="104" name="组合 103">
              <a:extLst>
                <a:ext uri="{FF2B5EF4-FFF2-40B4-BE49-F238E27FC236}">
                  <a16:creationId xmlns:a16="http://schemas.microsoft.com/office/drawing/2014/main" id="{32BC5915-F861-4202-89B7-5CAB9E900C14}"/>
                </a:ext>
              </a:extLst>
            </p:cNvPr>
            <p:cNvGrpSpPr/>
            <p:nvPr/>
          </p:nvGrpSpPr>
          <p:grpSpPr>
            <a:xfrm>
              <a:off x="1296445" y="1777506"/>
              <a:ext cx="800100" cy="713161"/>
              <a:chOff x="6976951" y="1586703"/>
              <a:chExt cx="800100" cy="713161"/>
            </a:xfrm>
          </p:grpSpPr>
          <p:sp>
            <p:nvSpPr>
              <p:cNvPr id="105" name="文本框 104">
                <a:extLst>
                  <a:ext uri="{FF2B5EF4-FFF2-40B4-BE49-F238E27FC236}">
                    <a16:creationId xmlns:a16="http://schemas.microsoft.com/office/drawing/2014/main" id="{E0C9741E-9467-4AC5-91A8-98A594956091}"/>
                  </a:ext>
                </a:extLst>
              </p:cNvPr>
              <p:cNvSpPr txBox="1"/>
              <p:nvPr/>
            </p:nvSpPr>
            <p:spPr>
              <a:xfrm>
                <a:off x="6976951" y="1586703"/>
                <a:ext cx="800100" cy="584775"/>
              </a:xfrm>
              <a:prstGeom prst="rect">
                <a:avLst/>
              </a:prstGeom>
              <a:noFill/>
            </p:spPr>
            <p:txBody>
              <a:bodyPr wrap="square" rtlCol="0">
                <a:spAutoFit/>
              </a:bodyPr>
              <a:lstStyle/>
              <a:p>
                <a:r>
                  <a:rPr lang="en-US" altLang="zh-CN" sz="3200" dirty="0">
                    <a:solidFill>
                      <a:schemeClr val="tx1">
                        <a:lumMod val="75000"/>
                        <a:lumOff val="25000"/>
                      </a:schemeClr>
                    </a:solidFill>
                    <a:latin typeface="思源黑体 CN Light" panose="020B0300000000000000" pitchFamily="34" charset="-122"/>
                    <a:ea typeface="思源黑体 CN Light" panose="020B0300000000000000" pitchFamily="34" charset="-122"/>
                  </a:rPr>
                  <a:t>1</a:t>
                </a:r>
                <a:endParaRPr lang="zh-CN" altLang="en-US" sz="3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cxnSp>
            <p:nvCxnSpPr>
              <p:cNvPr id="106" name="直接连接符 105">
                <a:extLst>
                  <a:ext uri="{FF2B5EF4-FFF2-40B4-BE49-F238E27FC236}">
                    <a16:creationId xmlns:a16="http://schemas.microsoft.com/office/drawing/2014/main" id="{67FF26B5-316E-4C4E-8C28-72A44127230E}"/>
                  </a:ext>
                </a:extLst>
              </p:cNvPr>
              <p:cNvCxnSpPr/>
              <p:nvPr/>
            </p:nvCxnSpPr>
            <p:spPr>
              <a:xfrm flipH="1">
                <a:off x="7160632" y="1829707"/>
                <a:ext cx="432738" cy="47015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07" name="组合 106">
            <a:extLst>
              <a:ext uri="{FF2B5EF4-FFF2-40B4-BE49-F238E27FC236}">
                <a16:creationId xmlns:a16="http://schemas.microsoft.com/office/drawing/2014/main" id="{3A8543B2-9688-44CE-8186-2765CC7D47CE}"/>
              </a:ext>
            </a:extLst>
          </p:cNvPr>
          <p:cNvGrpSpPr/>
          <p:nvPr/>
        </p:nvGrpSpPr>
        <p:grpSpPr>
          <a:xfrm>
            <a:off x="7653574" y="3717192"/>
            <a:ext cx="3490019" cy="754802"/>
            <a:chOff x="1296445" y="1777506"/>
            <a:chExt cx="3698065" cy="799797"/>
          </a:xfrm>
        </p:grpSpPr>
        <p:sp>
          <p:nvSpPr>
            <p:cNvPr id="108" name="文本框 107">
              <a:extLst>
                <a:ext uri="{FF2B5EF4-FFF2-40B4-BE49-F238E27FC236}">
                  <a16:creationId xmlns:a16="http://schemas.microsoft.com/office/drawing/2014/main" id="{6CAB03CC-51E2-4A53-849D-8E5941F4D41B}"/>
                </a:ext>
              </a:extLst>
            </p:cNvPr>
            <p:cNvSpPr txBox="1"/>
            <p:nvPr/>
          </p:nvSpPr>
          <p:spPr>
            <a:xfrm>
              <a:off x="1830685" y="2115638"/>
              <a:ext cx="3163825" cy="46166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spc="400" dirty="0">
                  <a:solidFill>
                    <a:schemeClr val="tx1">
                      <a:lumMod val="75000"/>
                      <a:lumOff val="25000"/>
                    </a:schemeClr>
                  </a:solidFill>
                  <a:latin typeface="思源黑体 CN Light" panose="020B0300000000000000" pitchFamily="34" charset="-122"/>
                  <a:ea typeface="思源黑体 CN Light" panose="020B0300000000000000" pitchFamily="34" charset="-122"/>
                </a:rPr>
                <a:t>论文研究目标</a:t>
              </a:r>
              <a:endParaRPr kumimoji="0" lang="zh-CN" altLang="en-US" sz="2400" b="0" i="0" u="none" strike="noStrike" kern="1200" cap="none" spc="400" normalizeH="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endParaRPr>
            </a:p>
          </p:txBody>
        </p:sp>
        <p:grpSp>
          <p:nvGrpSpPr>
            <p:cNvPr id="109" name="组合 108">
              <a:extLst>
                <a:ext uri="{FF2B5EF4-FFF2-40B4-BE49-F238E27FC236}">
                  <a16:creationId xmlns:a16="http://schemas.microsoft.com/office/drawing/2014/main" id="{B8F56142-65F2-4586-AA71-76D312510399}"/>
                </a:ext>
              </a:extLst>
            </p:cNvPr>
            <p:cNvGrpSpPr/>
            <p:nvPr/>
          </p:nvGrpSpPr>
          <p:grpSpPr>
            <a:xfrm>
              <a:off x="1296445" y="1777506"/>
              <a:ext cx="800100" cy="713161"/>
              <a:chOff x="6976951" y="1586703"/>
              <a:chExt cx="800100" cy="713161"/>
            </a:xfrm>
          </p:grpSpPr>
          <p:sp>
            <p:nvSpPr>
              <p:cNvPr id="110" name="文本框 109">
                <a:extLst>
                  <a:ext uri="{FF2B5EF4-FFF2-40B4-BE49-F238E27FC236}">
                    <a16:creationId xmlns:a16="http://schemas.microsoft.com/office/drawing/2014/main" id="{71456138-D32D-4F25-A3FF-4BA454937BD3}"/>
                  </a:ext>
                </a:extLst>
              </p:cNvPr>
              <p:cNvSpPr txBox="1"/>
              <p:nvPr/>
            </p:nvSpPr>
            <p:spPr>
              <a:xfrm>
                <a:off x="6976951" y="1586703"/>
                <a:ext cx="800100" cy="584775"/>
              </a:xfrm>
              <a:prstGeom prst="rect">
                <a:avLst/>
              </a:prstGeom>
              <a:noFill/>
            </p:spPr>
            <p:txBody>
              <a:bodyPr wrap="square" rtlCol="0">
                <a:spAutoFit/>
              </a:bodyPr>
              <a:lstStyle/>
              <a:p>
                <a:r>
                  <a:rPr lang="en-US" altLang="zh-CN" sz="3200" dirty="0">
                    <a:solidFill>
                      <a:schemeClr val="tx1">
                        <a:lumMod val="75000"/>
                        <a:lumOff val="25000"/>
                      </a:schemeClr>
                    </a:solidFill>
                    <a:latin typeface="思源黑体 CN Light" panose="020B0300000000000000" pitchFamily="34" charset="-122"/>
                    <a:ea typeface="思源黑体 CN Light" panose="020B0300000000000000" pitchFamily="34" charset="-122"/>
                  </a:rPr>
                  <a:t>2</a:t>
                </a:r>
                <a:endParaRPr lang="zh-CN" altLang="en-US" sz="3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cxnSp>
            <p:nvCxnSpPr>
              <p:cNvPr id="111" name="直接连接符 110">
                <a:extLst>
                  <a:ext uri="{FF2B5EF4-FFF2-40B4-BE49-F238E27FC236}">
                    <a16:creationId xmlns:a16="http://schemas.microsoft.com/office/drawing/2014/main" id="{1FF6F71F-AF1D-485E-8224-130EE5E31FB6}"/>
                  </a:ext>
                </a:extLst>
              </p:cNvPr>
              <p:cNvCxnSpPr/>
              <p:nvPr/>
            </p:nvCxnSpPr>
            <p:spPr>
              <a:xfrm flipH="1">
                <a:off x="7160632" y="1829707"/>
                <a:ext cx="432738" cy="47015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112" name="组合 111">
            <a:extLst>
              <a:ext uri="{FF2B5EF4-FFF2-40B4-BE49-F238E27FC236}">
                <a16:creationId xmlns:a16="http://schemas.microsoft.com/office/drawing/2014/main" id="{613C8D5A-6BA6-4CE5-A017-9E07AD4E8132}"/>
              </a:ext>
            </a:extLst>
          </p:cNvPr>
          <p:cNvGrpSpPr/>
          <p:nvPr/>
        </p:nvGrpSpPr>
        <p:grpSpPr>
          <a:xfrm>
            <a:off x="3951274" y="4689629"/>
            <a:ext cx="3490019" cy="754802"/>
            <a:chOff x="1296445" y="1777506"/>
            <a:chExt cx="3698065" cy="799797"/>
          </a:xfrm>
        </p:grpSpPr>
        <p:sp>
          <p:nvSpPr>
            <p:cNvPr id="113" name="文本框 112">
              <a:extLst>
                <a:ext uri="{FF2B5EF4-FFF2-40B4-BE49-F238E27FC236}">
                  <a16:creationId xmlns:a16="http://schemas.microsoft.com/office/drawing/2014/main" id="{F119392E-2CE6-437C-95EA-65C5618CE7A3}"/>
                </a:ext>
              </a:extLst>
            </p:cNvPr>
            <p:cNvSpPr txBox="1"/>
            <p:nvPr/>
          </p:nvSpPr>
          <p:spPr>
            <a:xfrm>
              <a:off x="1830685" y="2115638"/>
              <a:ext cx="3163825" cy="46166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spc="400" dirty="0">
                  <a:solidFill>
                    <a:schemeClr val="tx1">
                      <a:lumMod val="75000"/>
                      <a:lumOff val="25000"/>
                    </a:schemeClr>
                  </a:solidFill>
                  <a:latin typeface="思源黑体 CN Light" panose="020B0300000000000000" pitchFamily="34" charset="-122"/>
                  <a:ea typeface="思源黑体 CN Light" panose="020B0300000000000000" pitchFamily="34" charset="-122"/>
                </a:rPr>
                <a:t>论文研究内容</a:t>
              </a:r>
              <a:endParaRPr kumimoji="0" lang="zh-CN" altLang="en-US" sz="2400" b="0" i="0" u="none" strike="noStrike" kern="1200" cap="none" spc="400" normalizeH="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endParaRPr>
            </a:p>
          </p:txBody>
        </p:sp>
        <p:grpSp>
          <p:nvGrpSpPr>
            <p:cNvPr id="114" name="组合 113">
              <a:extLst>
                <a:ext uri="{FF2B5EF4-FFF2-40B4-BE49-F238E27FC236}">
                  <a16:creationId xmlns:a16="http://schemas.microsoft.com/office/drawing/2014/main" id="{A18AA08B-6C78-43F7-B7CF-E62E8E2B4FD8}"/>
                </a:ext>
              </a:extLst>
            </p:cNvPr>
            <p:cNvGrpSpPr/>
            <p:nvPr/>
          </p:nvGrpSpPr>
          <p:grpSpPr>
            <a:xfrm>
              <a:off x="1296445" y="1777506"/>
              <a:ext cx="800100" cy="713161"/>
              <a:chOff x="6976951" y="1586703"/>
              <a:chExt cx="800100" cy="713161"/>
            </a:xfrm>
          </p:grpSpPr>
          <p:sp>
            <p:nvSpPr>
              <p:cNvPr id="115" name="文本框 114">
                <a:extLst>
                  <a:ext uri="{FF2B5EF4-FFF2-40B4-BE49-F238E27FC236}">
                    <a16:creationId xmlns:a16="http://schemas.microsoft.com/office/drawing/2014/main" id="{CF863DB6-AC3A-49D8-B752-766A2F56C4BA}"/>
                  </a:ext>
                </a:extLst>
              </p:cNvPr>
              <p:cNvSpPr txBox="1"/>
              <p:nvPr/>
            </p:nvSpPr>
            <p:spPr>
              <a:xfrm>
                <a:off x="6976951" y="1586703"/>
                <a:ext cx="800100" cy="584775"/>
              </a:xfrm>
              <a:prstGeom prst="rect">
                <a:avLst/>
              </a:prstGeom>
              <a:noFill/>
            </p:spPr>
            <p:txBody>
              <a:bodyPr wrap="square" rtlCol="0">
                <a:spAutoFit/>
              </a:bodyPr>
              <a:lstStyle/>
              <a:p>
                <a:r>
                  <a:rPr lang="en-US" altLang="zh-CN" sz="3200" dirty="0">
                    <a:solidFill>
                      <a:schemeClr val="tx1">
                        <a:lumMod val="75000"/>
                        <a:lumOff val="25000"/>
                      </a:schemeClr>
                    </a:solidFill>
                    <a:latin typeface="思源黑体 CN Light" panose="020B0300000000000000" pitchFamily="34" charset="-122"/>
                    <a:ea typeface="思源黑体 CN Light" panose="020B0300000000000000" pitchFamily="34" charset="-122"/>
                  </a:rPr>
                  <a:t>3</a:t>
                </a:r>
                <a:endParaRPr lang="zh-CN" altLang="en-US" sz="3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cxnSp>
            <p:nvCxnSpPr>
              <p:cNvPr id="116" name="直接连接符 115">
                <a:extLst>
                  <a:ext uri="{FF2B5EF4-FFF2-40B4-BE49-F238E27FC236}">
                    <a16:creationId xmlns:a16="http://schemas.microsoft.com/office/drawing/2014/main" id="{D7409B10-4A04-4922-AF83-9F916270748A}"/>
                  </a:ext>
                </a:extLst>
              </p:cNvPr>
              <p:cNvCxnSpPr/>
              <p:nvPr/>
            </p:nvCxnSpPr>
            <p:spPr>
              <a:xfrm flipH="1">
                <a:off x="7160632" y="1829707"/>
                <a:ext cx="432738" cy="47015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117" name="组合 116">
            <a:extLst>
              <a:ext uri="{FF2B5EF4-FFF2-40B4-BE49-F238E27FC236}">
                <a16:creationId xmlns:a16="http://schemas.microsoft.com/office/drawing/2014/main" id="{113A3886-1280-4A19-8464-6EF8612D9ED3}"/>
              </a:ext>
            </a:extLst>
          </p:cNvPr>
          <p:cNvGrpSpPr/>
          <p:nvPr/>
        </p:nvGrpSpPr>
        <p:grpSpPr>
          <a:xfrm>
            <a:off x="7653574" y="4689629"/>
            <a:ext cx="3490019" cy="754802"/>
            <a:chOff x="1296445" y="1777506"/>
            <a:chExt cx="3698065" cy="799797"/>
          </a:xfrm>
        </p:grpSpPr>
        <p:sp>
          <p:nvSpPr>
            <p:cNvPr id="118" name="文本框 117">
              <a:extLst>
                <a:ext uri="{FF2B5EF4-FFF2-40B4-BE49-F238E27FC236}">
                  <a16:creationId xmlns:a16="http://schemas.microsoft.com/office/drawing/2014/main" id="{18525AE3-9E7B-44C1-872A-25A9C53BC363}"/>
                </a:ext>
              </a:extLst>
            </p:cNvPr>
            <p:cNvSpPr txBox="1"/>
            <p:nvPr/>
          </p:nvSpPr>
          <p:spPr>
            <a:xfrm>
              <a:off x="1830685" y="2115638"/>
              <a:ext cx="3163825" cy="46166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spc="400" dirty="0">
                  <a:solidFill>
                    <a:schemeClr val="tx1">
                      <a:lumMod val="75000"/>
                      <a:lumOff val="25000"/>
                    </a:schemeClr>
                  </a:solidFill>
                  <a:latin typeface="思源黑体 CN Light" panose="020B0300000000000000" pitchFamily="34" charset="-122"/>
                  <a:ea typeface="思源黑体 CN Light" panose="020B0300000000000000" pitchFamily="34" charset="-122"/>
                </a:rPr>
                <a:t>论文研究成果</a:t>
              </a:r>
              <a:endParaRPr kumimoji="0" lang="zh-CN" altLang="en-US" sz="2400" b="0" i="0" u="none" strike="noStrike" kern="1200" cap="none" spc="400" normalizeH="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endParaRPr>
            </a:p>
          </p:txBody>
        </p:sp>
        <p:grpSp>
          <p:nvGrpSpPr>
            <p:cNvPr id="119" name="组合 118">
              <a:extLst>
                <a:ext uri="{FF2B5EF4-FFF2-40B4-BE49-F238E27FC236}">
                  <a16:creationId xmlns:a16="http://schemas.microsoft.com/office/drawing/2014/main" id="{06698759-1F7F-4704-8635-2B2491022277}"/>
                </a:ext>
              </a:extLst>
            </p:cNvPr>
            <p:cNvGrpSpPr/>
            <p:nvPr/>
          </p:nvGrpSpPr>
          <p:grpSpPr>
            <a:xfrm>
              <a:off x="1296445" y="1777506"/>
              <a:ext cx="800100" cy="713161"/>
              <a:chOff x="6976951" y="1586703"/>
              <a:chExt cx="800100" cy="713161"/>
            </a:xfrm>
          </p:grpSpPr>
          <p:sp>
            <p:nvSpPr>
              <p:cNvPr id="120" name="文本框 119">
                <a:extLst>
                  <a:ext uri="{FF2B5EF4-FFF2-40B4-BE49-F238E27FC236}">
                    <a16:creationId xmlns:a16="http://schemas.microsoft.com/office/drawing/2014/main" id="{B55C91E9-78B8-4BB5-B3F6-47AD5DDAD7C4}"/>
                  </a:ext>
                </a:extLst>
              </p:cNvPr>
              <p:cNvSpPr txBox="1"/>
              <p:nvPr/>
            </p:nvSpPr>
            <p:spPr>
              <a:xfrm>
                <a:off x="6976951" y="1586703"/>
                <a:ext cx="800100" cy="584775"/>
              </a:xfrm>
              <a:prstGeom prst="rect">
                <a:avLst/>
              </a:prstGeom>
              <a:noFill/>
            </p:spPr>
            <p:txBody>
              <a:bodyPr wrap="square" rtlCol="0">
                <a:spAutoFit/>
              </a:bodyPr>
              <a:lstStyle/>
              <a:p>
                <a:r>
                  <a:rPr lang="en-US" altLang="zh-CN" sz="3200" dirty="0">
                    <a:solidFill>
                      <a:schemeClr val="tx1">
                        <a:lumMod val="75000"/>
                        <a:lumOff val="25000"/>
                      </a:schemeClr>
                    </a:solidFill>
                    <a:latin typeface="思源黑体 CN Light" panose="020B0300000000000000" pitchFamily="34" charset="-122"/>
                    <a:ea typeface="思源黑体 CN Light" panose="020B0300000000000000" pitchFamily="34" charset="-122"/>
                  </a:rPr>
                  <a:t>4</a:t>
                </a:r>
                <a:endParaRPr lang="zh-CN" altLang="en-US" sz="3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cxnSp>
            <p:nvCxnSpPr>
              <p:cNvPr id="121" name="直接连接符 120">
                <a:extLst>
                  <a:ext uri="{FF2B5EF4-FFF2-40B4-BE49-F238E27FC236}">
                    <a16:creationId xmlns:a16="http://schemas.microsoft.com/office/drawing/2014/main" id="{4AB82D2E-21D4-4BD8-B72D-B9A49422C00E}"/>
                  </a:ext>
                </a:extLst>
              </p:cNvPr>
              <p:cNvCxnSpPr/>
              <p:nvPr/>
            </p:nvCxnSpPr>
            <p:spPr>
              <a:xfrm flipH="1">
                <a:off x="7160632" y="1829707"/>
                <a:ext cx="432738" cy="47015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122" name="组合 121">
            <a:extLst>
              <a:ext uri="{FF2B5EF4-FFF2-40B4-BE49-F238E27FC236}">
                <a16:creationId xmlns:a16="http://schemas.microsoft.com/office/drawing/2014/main" id="{8C90BBED-7176-4CCF-AC0B-28C9F415C079}"/>
              </a:ext>
            </a:extLst>
          </p:cNvPr>
          <p:cNvGrpSpPr/>
          <p:nvPr/>
        </p:nvGrpSpPr>
        <p:grpSpPr>
          <a:xfrm>
            <a:off x="3999287" y="5705239"/>
            <a:ext cx="3442008" cy="711632"/>
            <a:chOff x="1347319" y="1823250"/>
            <a:chExt cx="3647191" cy="754053"/>
          </a:xfrm>
        </p:grpSpPr>
        <p:sp>
          <p:nvSpPr>
            <p:cNvPr id="123" name="文本框 122">
              <a:extLst>
                <a:ext uri="{FF2B5EF4-FFF2-40B4-BE49-F238E27FC236}">
                  <a16:creationId xmlns:a16="http://schemas.microsoft.com/office/drawing/2014/main" id="{591E631C-9E0F-4BCB-B690-D0E62D098FDD}"/>
                </a:ext>
              </a:extLst>
            </p:cNvPr>
            <p:cNvSpPr txBox="1"/>
            <p:nvPr/>
          </p:nvSpPr>
          <p:spPr>
            <a:xfrm>
              <a:off x="1830685" y="2115638"/>
              <a:ext cx="3163825" cy="46166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400" normalizeH="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rPr>
                <a:t>总结与展望</a:t>
              </a:r>
            </a:p>
          </p:txBody>
        </p:sp>
        <p:grpSp>
          <p:nvGrpSpPr>
            <p:cNvPr id="124" name="组合 123">
              <a:extLst>
                <a:ext uri="{FF2B5EF4-FFF2-40B4-BE49-F238E27FC236}">
                  <a16:creationId xmlns:a16="http://schemas.microsoft.com/office/drawing/2014/main" id="{B5F5A5FD-817A-4C9F-AF88-5C65FCCD5302}"/>
                </a:ext>
              </a:extLst>
            </p:cNvPr>
            <p:cNvGrpSpPr/>
            <p:nvPr/>
          </p:nvGrpSpPr>
          <p:grpSpPr>
            <a:xfrm>
              <a:off x="1347319" y="1823250"/>
              <a:ext cx="800100" cy="667417"/>
              <a:chOff x="7027825" y="1632447"/>
              <a:chExt cx="800100" cy="667417"/>
            </a:xfrm>
          </p:grpSpPr>
          <p:sp>
            <p:nvSpPr>
              <p:cNvPr id="125" name="文本框 124">
                <a:extLst>
                  <a:ext uri="{FF2B5EF4-FFF2-40B4-BE49-F238E27FC236}">
                    <a16:creationId xmlns:a16="http://schemas.microsoft.com/office/drawing/2014/main" id="{A6180DE2-8A32-4991-BF1B-CFB95516253E}"/>
                  </a:ext>
                </a:extLst>
              </p:cNvPr>
              <p:cNvSpPr txBox="1"/>
              <p:nvPr/>
            </p:nvSpPr>
            <p:spPr>
              <a:xfrm>
                <a:off x="7027825" y="1632447"/>
                <a:ext cx="800100" cy="584775"/>
              </a:xfrm>
              <a:prstGeom prst="rect">
                <a:avLst/>
              </a:prstGeom>
              <a:noFill/>
            </p:spPr>
            <p:txBody>
              <a:bodyPr wrap="square" rtlCol="0">
                <a:spAutoFit/>
              </a:bodyPr>
              <a:lstStyle/>
              <a:p>
                <a:r>
                  <a:rPr lang="en-US" altLang="zh-CN" sz="3200" dirty="0">
                    <a:solidFill>
                      <a:schemeClr val="tx1">
                        <a:lumMod val="75000"/>
                        <a:lumOff val="25000"/>
                      </a:schemeClr>
                    </a:solidFill>
                    <a:latin typeface="思源黑体 CN Light" panose="020B0300000000000000" pitchFamily="34" charset="-122"/>
                    <a:ea typeface="思源黑体 CN Light" panose="020B0300000000000000" pitchFamily="34" charset="-122"/>
                  </a:rPr>
                  <a:t>5</a:t>
                </a:r>
                <a:endParaRPr lang="zh-CN" altLang="en-US" sz="3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cxnSp>
            <p:nvCxnSpPr>
              <p:cNvPr id="126" name="直接连接符 125">
                <a:extLst>
                  <a:ext uri="{FF2B5EF4-FFF2-40B4-BE49-F238E27FC236}">
                    <a16:creationId xmlns:a16="http://schemas.microsoft.com/office/drawing/2014/main" id="{F914EFA2-BB9E-40A8-9F50-548E1F648254}"/>
                  </a:ext>
                </a:extLst>
              </p:cNvPr>
              <p:cNvCxnSpPr/>
              <p:nvPr/>
            </p:nvCxnSpPr>
            <p:spPr>
              <a:xfrm flipH="1">
                <a:off x="7160632" y="1829707"/>
                <a:ext cx="432738" cy="47015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pic>
        <p:nvPicPr>
          <p:cNvPr id="127" name="图片 126">
            <a:extLst>
              <a:ext uri="{FF2B5EF4-FFF2-40B4-BE49-F238E27FC236}">
                <a16:creationId xmlns:a16="http://schemas.microsoft.com/office/drawing/2014/main" id="{89541AD2-A62F-4122-992D-51C0155F4313}"/>
              </a:ext>
            </a:extLst>
          </p:cNvPr>
          <p:cNvPicPr>
            <a:picLocks noChangeAspect="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8031117" y="5899413"/>
            <a:ext cx="4241986" cy="917187"/>
          </a:xfrm>
          <a:prstGeom prst="rect">
            <a:avLst/>
          </a:prstGeom>
        </p:spPr>
      </p:pic>
    </p:spTree>
    <p:extLst>
      <p:ext uri="{BB962C8B-B14F-4D97-AF65-F5344CB8AC3E}">
        <p14:creationId xmlns:p14="http://schemas.microsoft.com/office/powerpoint/2010/main" val="25917562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DCA03B7-5194-4584-8DB7-A7CC50C96A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4232" y="-467033"/>
            <a:ext cx="6330586" cy="8458363"/>
          </a:xfrm>
          <a:prstGeom prst="flowChartDelay">
            <a:avLst/>
          </a:prstGeom>
        </p:spPr>
      </p:pic>
      <p:sp>
        <p:nvSpPr>
          <p:cNvPr id="4" name="平行四边形 3">
            <a:extLst>
              <a:ext uri="{FF2B5EF4-FFF2-40B4-BE49-F238E27FC236}">
                <a16:creationId xmlns:a16="http://schemas.microsoft.com/office/drawing/2014/main" id="{99EC5995-B455-4368-AC57-A54E6B04440F}"/>
              </a:ext>
            </a:extLst>
          </p:cNvPr>
          <p:cNvSpPr/>
          <p:nvPr/>
        </p:nvSpPr>
        <p:spPr>
          <a:xfrm>
            <a:off x="6096000" y="219967"/>
            <a:ext cx="3284220" cy="620373"/>
          </a:xfrm>
          <a:prstGeom prst="parallelogram">
            <a:avLst/>
          </a:prstGeom>
          <a:solidFill>
            <a:srgbClr val="754E3D"/>
          </a:solidFill>
          <a:ln w="12700" cap="flat" cmpd="sng" algn="ctr">
            <a:noFill/>
            <a:prstDash val="solid"/>
            <a:miter lim="800000"/>
          </a:ln>
          <a:effectLst/>
        </p:spPr>
        <p:txBody>
          <a:bodyPr rtlCol="0" anchor="ctr"/>
          <a:lstStyle/>
          <a:p>
            <a:pPr algn="ctr"/>
            <a:r>
              <a:rPr lang="zh-CN" altLang="en-US" kern="0" dirty="0">
                <a:solidFill>
                  <a:schemeClr val="bg1"/>
                </a:solidFill>
                <a:latin typeface="微软雅黑"/>
                <a:ea typeface="微软雅黑"/>
              </a:rPr>
              <a:t>论文研究成果五</a:t>
            </a:r>
          </a:p>
        </p:txBody>
      </p:sp>
      <p:sp>
        <p:nvSpPr>
          <p:cNvPr id="5" name="矩形 4">
            <a:extLst>
              <a:ext uri="{FF2B5EF4-FFF2-40B4-BE49-F238E27FC236}">
                <a16:creationId xmlns:a16="http://schemas.microsoft.com/office/drawing/2014/main" id="{80DA9446-5DF4-466E-8918-4F7E7CE5CAFF}"/>
              </a:ext>
            </a:extLst>
          </p:cNvPr>
          <p:cNvSpPr/>
          <p:nvPr/>
        </p:nvSpPr>
        <p:spPr>
          <a:xfrm>
            <a:off x="5988295" y="1212280"/>
            <a:ext cx="5547398" cy="554739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The quick brown fox jumps over the lazy dog. The quick brown fox jumps over the lazy dog. The quick brown fox jumps over the lazy dog. The quick brown fox jumps over the lazy dog. The quick brown fox jumps over the lazy dog. </a:t>
            </a:r>
          </a:p>
          <a:p>
            <a:pPr algn="ctr"/>
            <a:endParaRPr lang="en-US" altLang="zh-CN" dirty="0"/>
          </a:p>
          <a:p>
            <a:pPr algn="ctr"/>
            <a:r>
              <a:rPr lang="en-US" altLang="zh-CN" dirty="0"/>
              <a:t>The quick brown fox jumps over the lazy dog. The quick brown fox jumps over the lazy dog. The quick brown fox jumps over the lazy dog. The quick brown fox jumps over the lazy dog. The quick brown fox jumps over the lazy dog. </a:t>
            </a:r>
          </a:p>
          <a:p>
            <a:pPr algn="ctr"/>
            <a:endParaRPr lang="en-US" altLang="zh-CN" dirty="0"/>
          </a:p>
          <a:p>
            <a:pPr algn="ctr"/>
            <a:r>
              <a:rPr lang="en-US" altLang="zh-CN" dirty="0"/>
              <a:t>The quick brown fox jumps over the lazy dog. The quick brown fox jumps over the lazy dog. The quick brown fox jumps over the lazy dog. The quick brown fox jumps over the lazy dog. The quick brown fox jumps over the lazy dog. </a:t>
            </a:r>
          </a:p>
          <a:p>
            <a:pPr algn="ctr"/>
            <a:endParaRPr lang="zh-CN" altLang="en-US" dirty="0"/>
          </a:p>
        </p:txBody>
      </p:sp>
    </p:spTree>
    <p:extLst>
      <p:ext uri="{BB962C8B-B14F-4D97-AF65-F5344CB8AC3E}">
        <p14:creationId xmlns:p14="http://schemas.microsoft.com/office/powerpoint/2010/main" val="7586905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平行四边形 2">
            <a:extLst>
              <a:ext uri="{FF2B5EF4-FFF2-40B4-BE49-F238E27FC236}">
                <a16:creationId xmlns:a16="http://schemas.microsoft.com/office/drawing/2014/main" id="{84141176-7772-4B6D-820C-95E70D18B72F}"/>
              </a:ext>
            </a:extLst>
          </p:cNvPr>
          <p:cNvSpPr/>
          <p:nvPr/>
        </p:nvSpPr>
        <p:spPr>
          <a:xfrm>
            <a:off x="6096000" y="219967"/>
            <a:ext cx="3284220" cy="620373"/>
          </a:xfrm>
          <a:prstGeom prst="parallelogram">
            <a:avLst/>
          </a:prstGeom>
          <a:solidFill>
            <a:srgbClr val="754E3D"/>
          </a:solidFill>
          <a:ln w="12700" cap="flat" cmpd="sng" algn="ctr">
            <a:noFill/>
            <a:prstDash val="solid"/>
            <a:miter lim="800000"/>
          </a:ln>
          <a:effectLst/>
        </p:spPr>
        <p:txBody>
          <a:bodyPr rtlCol="0" anchor="ctr"/>
          <a:lstStyle/>
          <a:p>
            <a:pPr algn="ctr"/>
            <a:r>
              <a:rPr lang="zh-CN" altLang="en-US" kern="0" dirty="0">
                <a:solidFill>
                  <a:schemeClr val="bg1"/>
                </a:solidFill>
                <a:latin typeface="微软雅黑"/>
                <a:ea typeface="微软雅黑"/>
              </a:rPr>
              <a:t>论文研究成果六</a:t>
            </a:r>
          </a:p>
        </p:txBody>
      </p:sp>
      <p:sp>
        <p:nvSpPr>
          <p:cNvPr id="4" name="矩形 3">
            <a:extLst>
              <a:ext uri="{FF2B5EF4-FFF2-40B4-BE49-F238E27FC236}">
                <a16:creationId xmlns:a16="http://schemas.microsoft.com/office/drawing/2014/main" id="{5224374F-7A07-4B42-9C94-B03562876186}"/>
              </a:ext>
            </a:extLst>
          </p:cNvPr>
          <p:cNvSpPr/>
          <p:nvPr/>
        </p:nvSpPr>
        <p:spPr>
          <a:xfrm>
            <a:off x="6096000" y="1212280"/>
            <a:ext cx="5547398" cy="554739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The quick brown fox jumps over the lazy dog. The quick brown fox jumps over the lazy dog. The quick brown fox jumps over the lazy dog. The quick brown fox jumps over the lazy dog. The quick brown fox jumps over the lazy dog. </a:t>
            </a:r>
          </a:p>
          <a:p>
            <a:pPr algn="ctr"/>
            <a:endParaRPr lang="en-US" altLang="zh-CN" dirty="0"/>
          </a:p>
          <a:p>
            <a:pPr algn="ctr"/>
            <a:r>
              <a:rPr lang="en-US" altLang="zh-CN" dirty="0"/>
              <a:t>The quick brown fox jumps over the lazy dog. The quick brown fox jumps over the lazy dog. The quick brown fox jumps over the lazy dog. The quick brown fox jumps over the lazy dog. The quick brown fox jumps over the lazy dog. </a:t>
            </a:r>
          </a:p>
          <a:p>
            <a:pPr algn="ctr"/>
            <a:endParaRPr lang="en-US" altLang="zh-CN" dirty="0"/>
          </a:p>
          <a:p>
            <a:pPr algn="ctr"/>
            <a:r>
              <a:rPr lang="en-US" altLang="zh-CN" dirty="0"/>
              <a:t>The quick brown fox jumps over the lazy dog. The quick brown fox jumps over the lazy dog. The quick brown fox jumps over the lazy dog. The quick brown fox jumps over the lazy dog. The quick brown fox jumps over the lazy dog. </a:t>
            </a:r>
          </a:p>
          <a:p>
            <a:pPr algn="ctr"/>
            <a:endParaRPr lang="en-US" altLang="zh-CN" dirty="0"/>
          </a:p>
          <a:p>
            <a:pPr algn="ctr"/>
            <a:endParaRPr lang="en-US" altLang="zh-CN" dirty="0"/>
          </a:p>
        </p:txBody>
      </p:sp>
      <p:pic>
        <p:nvPicPr>
          <p:cNvPr id="6" name="图片 5">
            <a:extLst>
              <a:ext uri="{FF2B5EF4-FFF2-40B4-BE49-F238E27FC236}">
                <a16:creationId xmlns:a16="http://schemas.microsoft.com/office/drawing/2014/main" id="{6E52B520-07ED-40BE-A104-9E8BC7023A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26118" y="-98322"/>
            <a:ext cx="9163050" cy="6858000"/>
          </a:xfrm>
          <a:prstGeom prst="doubleWave">
            <a:avLst/>
          </a:prstGeom>
        </p:spPr>
      </p:pic>
    </p:spTree>
    <p:extLst>
      <p:ext uri="{BB962C8B-B14F-4D97-AF65-F5344CB8AC3E}">
        <p14:creationId xmlns:p14="http://schemas.microsoft.com/office/powerpoint/2010/main" val="37288260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950B707-041F-4932-B1ED-71E707C5219B}"/>
              </a:ext>
            </a:extLst>
          </p:cNvPr>
          <p:cNvSpPr/>
          <p:nvPr/>
        </p:nvSpPr>
        <p:spPr>
          <a:xfrm>
            <a:off x="0" y="1764872"/>
            <a:ext cx="12192000" cy="3328257"/>
          </a:xfrm>
          <a:prstGeom prst="rect">
            <a:avLst/>
          </a:prstGeom>
          <a:solidFill>
            <a:srgbClr val="805545"/>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7" name="椭圆 16">
            <a:extLst>
              <a:ext uri="{FF2B5EF4-FFF2-40B4-BE49-F238E27FC236}">
                <a16:creationId xmlns:a16="http://schemas.microsoft.com/office/drawing/2014/main" id="{96D56621-4D10-4104-BB78-D8BECB60CECD}"/>
              </a:ext>
            </a:extLst>
          </p:cNvPr>
          <p:cNvSpPr/>
          <p:nvPr/>
        </p:nvSpPr>
        <p:spPr>
          <a:xfrm>
            <a:off x="8166391" y="1647875"/>
            <a:ext cx="3562250" cy="3562250"/>
          </a:xfrm>
          <a:prstGeom prst="ellipse">
            <a:avLst/>
          </a:prstGeom>
          <a:blipFill>
            <a:blip r:embed="rId2"/>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微软雅黑"/>
              <a:ea typeface="微软雅黑"/>
            </a:endParaRPr>
          </a:p>
        </p:txBody>
      </p:sp>
      <p:sp>
        <p:nvSpPr>
          <p:cNvPr id="12" name="文本框 11">
            <a:extLst>
              <a:ext uri="{FF2B5EF4-FFF2-40B4-BE49-F238E27FC236}">
                <a16:creationId xmlns:a16="http://schemas.microsoft.com/office/drawing/2014/main" id="{150E1456-DD06-4189-9669-00F3D460C827}"/>
              </a:ext>
            </a:extLst>
          </p:cNvPr>
          <p:cNvSpPr txBox="1"/>
          <p:nvPr/>
        </p:nvSpPr>
        <p:spPr>
          <a:xfrm>
            <a:off x="906494" y="2469099"/>
            <a:ext cx="2527527" cy="707886"/>
          </a:xfrm>
          <a:prstGeom prst="rect">
            <a:avLst/>
          </a:prstGeom>
          <a:solidFill>
            <a:srgbClr val="805545"/>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Light" panose="020B0300000000000000" pitchFamily="34" charset="-122"/>
              </a:rPr>
              <a:t>PART 05</a:t>
            </a:r>
            <a:endParaRPr kumimoji="0" lang="zh-CN" altLang="en-US" sz="40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Light" panose="020B0300000000000000" pitchFamily="34" charset="-122"/>
            </a:endParaRPr>
          </a:p>
        </p:txBody>
      </p:sp>
      <p:cxnSp>
        <p:nvCxnSpPr>
          <p:cNvPr id="13" name="直接连接符 12">
            <a:extLst>
              <a:ext uri="{FF2B5EF4-FFF2-40B4-BE49-F238E27FC236}">
                <a16:creationId xmlns:a16="http://schemas.microsoft.com/office/drawing/2014/main" id="{B8D25FE5-843C-4E65-9C1D-AD6B7780F023}"/>
              </a:ext>
            </a:extLst>
          </p:cNvPr>
          <p:cNvCxnSpPr/>
          <p:nvPr/>
        </p:nvCxnSpPr>
        <p:spPr>
          <a:xfrm>
            <a:off x="1014445" y="3323946"/>
            <a:ext cx="3773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56670DC0-0FE9-458D-A7E8-9A89C9A3D000}"/>
              </a:ext>
            </a:extLst>
          </p:cNvPr>
          <p:cNvSpPr txBox="1"/>
          <p:nvPr/>
        </p:nvSpPr>
        <p:spPr>
          <a:xfrm>
            <a:off x="869759" y="3644267"/>
            <a:ext cx="4649561" cy="769441"/>
          </a:xfrm>
          <a:prstGeom prst="rect">
            <a:avLst/>
          </a:prstGeom>
          <a:solidFill>
            <a:srgbClr val="805545"/>
          </a:solidFill>
        </p:spPr>
        <p:txBody>
          <a:bodyPr wrap="square" rtlCol="0">
            <a:spAutoFit/>
          </a:bodyPr>
          <a:lstStyle/>
          <a:p>
            <a:pPr lvl="0">
              <a:defRPr/>
            </a:pPr>
            <a:r>
              <a:rPr lang="zh-CN" altLang="en-US" sz="4400" spc="400" dirty="0">
                <a:solidFill>
                  <a:schemeClr val="bg1"/>
                </a:solidFill>
                <a:latin typeface="思源黑体 CN Light" panose="020B0300000000000000" pitchFamily="34" charset="-122"/>
                <a:ea typeface="思源黑体 CN Light" panose="020B0300000000000000" pitchFamily="34" charset="-122"/>
              </a:rPr>
              <a:t>总结与展望</a:t>
            </a:r>
          </a:p>
        </p:txBody>
      </p:sp>
    </p:spTree>
    <p:extLst>
      <p:ext uri="{BB962C8B-B14F-4D97-AF65-F5344CB8AC3E}">
        <p14:creationId xmlns:p14="http://schemas.microsoft.com/office/powerpoint/2010/main" val="42498435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流程图: 资料带 4">
            <a:extLst>
              <a:ext uri="{FF2B5EF4-FFF2-40B4-BE49-F238E27FC236}">
                <a16:creationId xmlns:a16="http://schemas.microsoft.com/office/drawing/2014/main" id="{DB4ADDB3-AB22-402E-AC76-2E77B596A434}"/>
              </a:ext>
            </a:extLst>
          </p:cNvPr>
          <p:cNvSpPr/>
          <p:nvPr/>
        </p:nvSpPr>
        <p:spPr>
          <a:xfrm>
            <a:off x="373626" y="943895"/>
            <a:ext cx="5034116" cy="4430022"/>
          </a:xfrm>
          <a:prstGeom prst="flowChartPunchedTape">
            <a:avLst/>
          </a:prstGeom>
          <a:blipFill dpi="0" rotWithShape="1">
            <a:blip r:embed="rId2">
              <a:alphaModFix amt="83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a:extLst>
              <a:ext uri="{FF2B5EF4-FFF2-40B4-BE49-F238E27FC236}">
                <a16:creationId xmlns:a16="http://schemas.microsoft.com/office/drawing/2014/main" id="{8A31366B-BED7-4D8F-BB17-C6C5F5788498}"/>
              </a:ext>
            </a:extLst>
          </p:cNvPr>
          <p:cNvSpPr/>
          <p:nvPr/>
        </p:nvSpPr>
        <p:spPr>
          <a:xfrm>
            <a:off x="6223696" y="442778"/>
            <a:ext cx="3284220" cy="620373"/>
          </a:xfrm>
          <a:prstGeom prst="parallelogram">
            <a:avLst/>
          </a:prstGeom>
          <a:solidFill>
            <a:srgbClr val="754E3D"/>
          </a:solidFill>
          <a:ln w="12700" cap="flat" cmpd="sng" algn="ctr">
            <a:noFill/>
            <a:prstDash val="solid"/>
            <a:miter lim="800000"/>
          </a:ln>
          <a:effectLst/>
        </p:spPr>
        <p:txBody>
          <a:bodyPr rtlCol="0" anchor="ctr"/>
          <a:lstStyle/>
          <a:p>
            <a:pPr algn="ctr"/>
            <a:r>
              <a:rPr lang="zh-CN" altLang="en-US" kern="0" dirty="0">
                <a:solidFill>
                  <a:schemeClr val="bg1"/>
                </a:solidFill>
                <a:latin typeface="微软雅黑"/>
                <a:ea typeface="微软雅黑"/>
              </a:rPr>
              <a:t>总结</a:t>
            </a:r>
          </a:p>
        </p:txBody>
      </p:sp>
      <p:sp>
        <p:nvSpPr>
          <p:cNvPr id="7" name="矩形 6">
            <a:extLst>
              <a:ext uri="{FF2B5EF4-FFF2-40B4-BE49-F238E27FC236}">
                <a16:creationId xmlns:a16="http://schemas.microsoft.com/office/drawing/2014/main" id="{49A2F444-4FD0-4642-96BD-0AAE7AE77EB4}"/>
              </a:ext>
            </a:extLst>
          </p:cNvPr>
          <p:cNvSpPr/>
          <p:nvPr/>
        </p:nvSpPr>
        <p:spPr>
          <a:xfrm>
            <a:off x="6096000" y="1698917"/>
            <a:ext cx="3952568" cy="4113055"/>
          </a:xfrm>
          <a:prstGeom prst="rect">
            <a:avLst/>
          </a:prstGeom>
          <a:solidFill>
            <a:schemeClr val="bg1">
              <a:lumMod val="75000"/>
            </a:schemeClr>
          </a:solidFill>
          <a:ln w="12700" cap="flat" cmpd="sng" algn="ctr">
            <a:noFill/>
            <a:prstDash val="solid"/>
            <a:miter lim="800000"/>
          </a:ln>
          <a:effectLst/>
        </p:spPr>
        <p:txBody>
          <a:bodyPr rtlCol="0" anchor="ctr"/>
          <a:lstStyle/>
          <a:p>
            <a:pPr algn="ctr"/>
            <a:r>
              <a:rPr lang="en-US" altLang="zh-CN" kern="0" dirty="0">
                <a:solidFill>
                  <a:prstClr val="white"/>
                </a:solidFill>
                <a:latin typeface="微软雅黑"/>
                <a:ea typeface="微软雅黑"/>
              </a:rPr>
              <a:t>The quick brown fox jumps over the lazy dog. The quick brown fox jumps over the lazy dog. </a:t>
            </a:r>
          </a:p>
          <a:p>
            <a:pPr algn="ctr"/>
            <a:endParaRPr lang="en-US" altLang="zh-CN" kern="0" dirty="0">
              <a:solidFill>
                <a:prstClr val="white"/>
              </a:solidFill>
              <a:latin typeface="微软雅黑"/>
              <a:ea typeface="微软雅黑"/>
            </a:endParaRPr>
          </a:p>
          <a:p>
            <a:pPr algn="ctr"/>
            <a:r>
              <a:rPr lang="en-US" altLang="zh-CN" kern="0" dirty="0">
                <a:solidFill>
                  <a:prstClr val="white"/>
                </a:solidFill>
                <a:latin typeface="微软雅黑"/>
                <a:ea typeface="微软雅黑"/>
              </a:rPr>
              <a:t>The quick brown fox jumps over the lazy dog. The quick brown fox jumps over the lazy dog. </a:t>
            </a:r>
          </a:p>
          <a:p>
            <a:pPr algn="ctr"/>
            <a:endParaRPr lang="en-US" altLang="zh-CN" kern="0" dirty="0">
              <a:solidFill>
                <a:prstClr val="white"/>
              </a:solidFill>
              <a:latin typeface="微软雅黑"/>
              <a:ea typeface="微软雅黑"/>
            </a:endParaRPr>
          </a:p>
          <a:p>
            <a:pPr algn="ctr"/>
            <a:r>
              <a:rPr lang="en-US" altLang="zh-CN" kern="0" dirty="0">
                <a:solidFill>
                  <a:prstClr val="white"/>
                </a:solidFill>
                <a:latin typeface="微软雅黑"/>
                <a:ea typeface="微软雅黑"/>
              </a:rPr>
              <a:t>The quick brown fox jumps over the lazy dog. The quick brown fox jumps over the lazy dog. </a:t>
            </a:r>
          </a:p>
          <a:p>
            <a:pPr algn="ctr"/>
            <a:endParaRPr lang="en-US" altLang="zh-CN" kern="0" dirty="0">
              <a:solidFill>
                <a:prstClr val="white"/>
              </a:solidFill>
              <a:latin typeface="微软雅黑"/>
              <a:ea typeface="微软雅黑"/>
            </a:endParaRPr>
          </a:p>
          <a:p>
            <a:pPr algn="ctr"/>
            <a:endParaRPr lang="zh-CN" altLang="en-US" kern="0" dirty="0">
              <a:solidFill>
                <a:prstClr val="white"/>
              </a:solidFill>
              <a:latin typeface="微软雅黑"/>
              <a:ea typeface="微软雅黑"/>
            </a:endParaRPr>
          </a:p>
        </p:txBody>
      </p:sp>
    </p:spTree>
    <p:extLst>
      <p:ext uri="{BB962C8B-B14F-4D97-AF65-F5344CB8AC3E}">
        <p14:creationId xmlns:p14="http://schemas.microsoft.com/office/powerpoint/2010/main" val="22887003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矩形 69">
            <a:extLst>
              <a:ext uri="{FF2B5EF4-FFF2-40B4-BE49-F238E27FC236}">
                <a16:creationId xmlns:a16="http://schemas.microsoft.com/office/drawing/2014/main" id="{9BD001AD-1A6C-4CD3-B888-A9C00D4204EE}"/>
              </a:ext>
            </a:extLst>
          </p:cNvPr>
          <p:cNvSpPr/>
          <p:nvPr/>
        </p:nvSpPr>
        <p:spPr>
          <a:xfrm>
            <a:off x="814179" y="1891781"/>
            <a:ext cx="4787900" cy="3800198"/>
          </a:xfrm>
          <a:prstGeom prst="rect">
            <a:avLst/>
          </a:prstGeom>
          <a:solidFill>
            <a:schemeClr val="bg1">
              <a:lumMod val="95000"/>
            </a:schemeClr>
          </a:solidFill>
          <a:ln>
            <a:noFill/>
          </a:ln>
          <a:effectLst>
            <a:outerShdw blurRad="152400" sx="97000" sy="97000" algn="ctr" rotWithShape="0">
              <a:srgbClr val="000000">
                <a:alpha val="5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a:extLst>
              <a:ext uri="{FF2B5EF4-FFF2-40B4-BE49-F238E27FC236}">
                <a16:creationId xmlns:a16="http://schemas.microsoft.com/office/drawing/2014/main" id="{F95EDB4A-7D41-455E-A7C2-5D8C61836F95}"/>
              </a:ext>
            </a:extLst>
          </p:cNvPr>
          <p:cNvSpPr/>
          <p:nvPr/>
        </p:nvSpPr>
        <p:spPr>
          <a:xfrm>
            <a:off x="6402196" y="1891781"/>
            <a:ext cx="5294503" cy="3800198"/>
          </a:xfrm>
          <a:prstGeom prst="rect">
            <a:avLst/>
          </a:prstGeom>
          <a:solidFill>
            <a:schemeClr val="bg1">
              <a:lumMod val="95000"/>
            </a:schemeClr>
          </a:solidFill>
          <a:ln>
            <a:noFill/>
          </a:ln>
          <a:effectLst>
            <a:outerShdw blurRad="152400" sx="97000" sy="97000" algn="ctr" rotWithShape="0">
              <a:srgbClr val="000000">
                <a:alpha val="5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五边形 105">
            <a:extLst>
              <a:ext uri="{FF2B5EF4-FFF2-40B4-BE49-F238E27FC236}">
                <a16:creationId xmlns:a16="http://schemas.microsoft.com/office/drawing/2014/main" id="{A783CEFF-1037-48BC-A358-6BDF7B47D144}"/>
              </a:ext>
            </a:extLst>
          </p:cNvPr>
          <p:cNvSpPr/>
          <p:nvPr/>
        </p:nvSpPr>
        <p:spPr>
          <a:xfrm rot="5400000">
            <a:off x="5664199" y="-5664200"/>
            <a:ext cx="863600" cy="12192000"/>
          </a:xfrm>
          <a:prstGeom prst="homePlate">
            <a:avLst>
              <a:gd name="adj" fmla="val 35958"/>
            </a:avLst>
          </a:prstGeom>
          <a:solidFill>
            <a:srgbClr val="805545"/>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dirty="0">
              <a:solidFill>
                <a:prstClr val="white"/>
              </a:solidFill>
              <a:latin typeface="微软雅黑"/>
              <a:ea typeface="微软雅黑"/>
            </a:endParaRPr>
          </a:p>
        </p:txBody>
      </p:sp>
      <p:sp>
        <p:nvSpPr>
          <p:cNvPr id="78" name="五边形 105">
            <a:extLst>
              <a:ext uri="{FF2B5EF4-FFF2-40B4-BE49-F238E27FC236}">
                <a16:creationId xmlns:a16="http://schemas.microsoft.com/office/drawing/2014/main" id="{F59C5CAC-0EF0-4C9A-B77A-DFC7B0958855}"/>
              </a:ext>
            </a:extLst>
          </p:cNvPr>
          <p:cNvSpPr/>
          <p:nvPr/>
        </p:nvSpPr>
        <p:spPr>
          <a:xfrm rot="5400000">
            <a:off x="2917723" y="272795"/>
            <a:ext cx="584200" cy="3822701"/>
          </a:xfrm>
          <a:prstGeom prst="homePlate">
            <a:avLst>
              <a:gd name="adj" fmla="val 35958"/>
            </a:avLst>
          </a:prstGeom>
          <a:solidFill>
            <a:schemeClr val="bg1">
              <a:lumMod val="75000"/>
            </a:scheme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dirty="0">
              <a:solidFill>
                <a:prstClr val="white"/>
              </a:solidFill>
              <a:latin typeface="微软雅黑"/>
              <a:ea typeface="微软雅黑"/>
            </a:endParaRPr>
          </a:p>
        </p:txBody>
      </p:sp>
      <p:sp>
        <p:nvSpPr>
          <p:cNvPr id="79" name="五边形 105">
            <a:extLst>
              <a:ext uri="{FF2B5EF4-FFF2-40B4-BE49-F238E27FC236}">
                <a16:creationId xmlns:a16="http://schemas.microsoft.com/office/drawing/2014/main" id="{55BD10B8-C68F-43C3-B291-60A2CA70BB5E}"/>
              </a:ext>
            </a:extLst>
          </p:cNvPr>
          <p:cNvSpPr/>
          <p:nvPr/>
        </p:nvSpPr>
        <p:spPr>
          <a:xfrm rot="5400000">
            <a:off x="8741577" y="272695"/>
            <a:ext cx="584200" cy="3822701"/>
          </a:xfrm>
          <a:prstGeom prst="homePlate">
            <a:avLst>
              <a:gd name="adj" fmla="val 35958"/>
            </a:avLst>
          </a:prstGeom>
          <a:solidFill>
            <a:schemeClr val="bg1">
              <a:lumMod val="75000"/>
            </a:scheme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kern="0">
              <a:solidFill>
                <a:prstClr val="white"/>
              </a:solidFill>
              <a:latin typeface="微软雅黑"/>
              <a:ea typeface="微软雅黑"/>
            </a:endParaRPr>
          </a:p>
        </p:txBody>
      </p:sp>
      <p:sp>
        <p:nvSpPr>
          <p:cNvPr id="80" name="矩形 79">
            <a:extLst>
              <a:ext uri="{FF2B5EF4-FFF2-40B4-BE49-F238E27FC236}">
                <a16:creationId xmlns:a16="http://schemas.microsoft.com/office/drawing/2014/main" id="{B8324C4A-3ED2-49A7-AA38-9F019397F7A0}"/>
              </a:ext>
            </a:extLst>
          </p:cNvPr>
          <p:cNvSpPr/>
          <p:nvPr/>
        </p:nvSpPr>
        <p:spPr>
          <a:xfrm>
            <a:off x="1294634" y="2792239"/>
            <a:ext cx="3826541" cy="2661053"/>
          </a:xfrm>
          <a:prstGeom prst="rect">
            <a:avLst/>
          </a:prstGeom>
          <a:solidFill>
            <a:schemeClr val="bg1">
              <a:lumMod val="75000"/>
            </a:schemeClr>
          </a:solidFill>
          <a:ln w="12700" cap="flat" cmpd="sng" algn="ctr">
            <a:noFill/>
            <a:prstDash val="solid"/>
            <a:miter lim="800000"/>
          </a:ln>
          <a:effectLst/>
        </p:spPr>
        <p:txBody>
          <a:bodyPr rtlCol="0" anchor="ctr"/>
          <a:lstStyle/>
          <a:p>
            <a:pPr algn="ctr"/>
            <a:r>
              <a:rPr lang="en-US" altLang="zh-CN" kern="0" dirty="0">
                <a:solidFill>
                  <a:prstClr val="white"/>
                </a:solidFill>
                <a:latin typeface="微软雅黑"/>
                <a:ea typeface="微软雅黑"/>
              </a:rPr>
              <a:t>The quick brown fox jumps over the lazy dog. The quick brown fox jumps over the lazy dog. </a:t>
            </a:r>
          </a:p>
          <a:p>
            <a:pPr algn="ctr"/>
            <a:endParaRPr lang="en-US" altLang="zh-CN" kern="0" dirty="0">
              <a:solidFill>
                <a:prstClr val="white"/>
              </a:solidFill>
              <a:latin typeface="微软雅黑"/>
              <a:ea typeface="微软雅黑"/>
            </a:endParaRPr>
          </a:p>
          <a:p>
            <a:pPr algn="ctr"/>
            <a:r>
              <a:rPr lang="en-US" altLang="zh-CN" kern="0" dirty="0">
                <a:solidFill>
                  <a:prstClr val="white"/>
                </a:solidFill>
                <a:latin typeface="微软雅黑"/>
                <a:ea typeface="微软雅黑"/>
              </a:rPr>
              <a:t>The quick brown fox jumps over the lazy dog. The quick brown fox jumps over the lazy dog. </a:t>
            </a:r>
          </a:p>
          <a:p>
            <a:pPr algn="ctr"/>
            <a:endParaRPr lang="en-US" altLang="zh-CN" kern="0" dirty="0">
              <a:solidFill>
                <a:prstClr val="white"/>
              </a:solidFill>
              <a:latin typeface="微软雅黑"/>
              <a:ea typeface="微软雅黑"/>
            </a:endParaRPr>
          </a:p>
          <a:p>
            <a:pPr algn="ctr"/>
            <a:endParaRPr lang="zh-CN" altLang="en-US" kern="0" dirty="0">
              <a:solidFill>
                <a:prstClr val="white"/>
              </a:solidFill>
              <a:latin typeface="微软雅黑"/>
              <a:ea typeface="微软雅黑"/>
            </a:endParaRPr>
          </a:p>
        </p:txBody>
      </p:sp>
      <p:sp>
        <p:nvSpPr>
          <p:cNvPr id="81" name="矩形 80">
            <a:extLst>
              <a:ext uri="{FF2B5EF4-FFF2-40B4-BE49-F238E27FC236}">
                <a16:creationId xmlns:a16="http://schemas.microsoft.com/office/drawing/2014/main" id="{96E43EF4-2224-43B1-B99E-317A7D554E97}"/>
              </a:ext>
            </a:extLst>
          </p:cNvPr>
          <p:cNvSpPr/>
          <p:nvPr/>
        </p:nvSpPr>
        <p:spPr>
          <a:xfrm>
            <a:off x="6744604" y="2792239"/>
            <a:ext cx="4635297" cy="2661053"/>
          </a:xfrm>
          <a:prstGeom prst="rect">
            <a:avLst/>
          </a:prstGeom>
          <a:solidFill>
            <a:schemeClr val="bg1">
              <a:lumMod val="75000"/>
            </a:schemeClr>
          </a:solidFill>
          <a:ln w="12700" cap="flat" cmpd="sng" algn="ctr">
            <a:noFill/>
            <a:prstDash val="solid"/>
            <a:miter lim="800000"/>
          </a:ln>
          <a:effectLst/>
        </p:spPr>
        <p:txBody>
          <a:bodyPr rtlCol="0" anchor="ctr"/>
          <a:lstStyle/>
          <a:p>
            <a:pPr algn="ctr"/>
            <a:r>
              <a:rPr lang="en-US" altLang="zh-CN" kern="0" dirty="0">
                <a:solidFill>
                  <a:prstClr val="white"/>
                </a:solidFill>
                <a:latin typeface="微软雅黑"/>
                <a:ea typeface="微软雅黑"/>
              </a:rPr>
              <a:t>The quick brown fox jumps over the lazy dog. The quick brown fox jumps over the lazy dog. </a:t>
            </a:r>
          </a:p>
          <a:p>
            <a:pPr algn="ctr"/>
            <a:endParaRPr lang="en-US" altLang="zh-CN" kern="0" dirty="0">
              <a:solidFill>
                <a:prstClr val="white"/>
              </a:solidFill>
              <a:latin typeface="微软雅黑"/>
              <a:ea typeface="微软雅黑"/>
            </a:endParaRPr>
          </a:p>
          <a:p>
            <a:pPr algn="ctr"/>
            <a:r>
              <a:rPr lang="en-US" altLang="zh-CN" kern="0" dirty="0">
                <a:solidFill>
                  <a:prstClr val="white"/>
                </a:solidFill>
                <a:latin typeface="微软雅黑"/>
                <a:ea typeface="微软雅黑"/>
              </a:rPr>
              <a:t>The quick brown fox jumps over the lazy dog. </a:t>
            </a:r>
            <a:r>
              <a:rPr lang="en-US" altLang="zh-CN" kern="0">
                <a:solidFill>
                  <a:prstClr val="white"/>
                </a:solidFill>
                <a:latin typeface="微软雅黑"/>
                <a:ea typeface="微软雅黑"/>
              </a:rPr>
              <a:t>The quick brown fox jumps over the lazy dog. </a:t>
            </a:r>
          </a:p>
          <a:p>
            <a:pPr algn="ctr"/>
            <a:endParaRPr lang="en-US" altLang="zh-CN" kern="0" dirty="0">
              <a:solidFill>
                <a:prstClr val="white"/>
              </a:solidFill>
              <a:latin typeface="微软雅黑"/>
              <a:ea typeface="微软雅黑"/>
            </a:endParaRPr>
          </a:p>
          <a:p>
            <a:pPr algn="ctr"/>
            <a:endParaRPr lang="en-US" altLang="zh-CN" kern="0" dirty="0">
              <a:solidFill>
                <a:prstClr val="white"/>
              </a:solidFill>
              <a:latin typeface="微软雅黑"/>
              <a:ea typeface="微软雅黑"/>
            </a:endParaRPr>
          </a:p>
          <a:p>
            <a:pPr algn="ctr"/>
            <a:endParaRPr lang="zh-CN" altLang="en-US" kern="0" dirty="0">
              <a:solidFill>
                <a:prstClr val="white"/>
              </a:solidFill>
              <a:latin typeface="微软雅黑"/>
              <a:ea typeface="微软雅黑"/>
            </a:endParaRPr>
          </a:p>
        </p:txBody>
      </p:sp>
      <p:sp>
        <p:nvSpPr>
          <p:cNvPr id="2" name="文本框 1">
            <a:extLst>
              <a:ext uri="{FF2B5EF4-FFF2-40B4-BE49-F238E27FC236}">
                <a16:creationId xmlns:a16="http://schemas.microsoft.com/office/drawing/2014/main" id="{63BC131B-0616-49BC-9A93-0CDF022A70A8}"/>
              </a:ext>
            </a:extLst>
          </p:cNvPr>
          <p:cNvSpPr txBox="1"/>
          <p:nvPr/>
        </p:nvSpPr>
        <p:spPr>
          <a:xfrm>
            <a:off x="4139381" y="98323"/>
            <a:ext cx="4572000" cy="584775"/>
          </a:xfrm>
          <a:prstGeom prst="rect">
            <a:avLst/>
          </a:prstGeom>
          <a:noFill/>
        </p:spPr>
        <p:txBody>
          <a:bodyPr wrap="square" rtlCol="0">
            <a:spAutoFit/>
          </a:bodyPr>
          <a:lstStyle/>
          <a:p>
            <a:pPr algn="ctr"/>
            <a:r>
              <a:rPr lang="zh-CN" altLang="en-US" sz="3200" dirty="0"/>
              <a:t>展望</a:t>
            </a:r>
            <a:endParaRPr lang="zh-CN" altLang="en-US" dirty="0"/>
          </a:p>
        </p:txBody>
      </p:sp>
      <p:sp>
        <p:nvSpPr>
          <p:cNvPr id="3" name="文本框 2">
            <a:extLst>
              <a:ext uri="{FF2B5EF4-FFF2-40B4-BE49-F238E27FC236}">
                <a16:creationId xmlns:a16="http://schemas.microsoft.com/office/drawing/2014/main" id="{71B8D03D-A550-4BE5-9714-CF32803B9743}"/>
              </a:ext>
            </a:extLst>
          </p:cNvPr>
          <p:cNvSpPr txBox="1"/>
          <p:nvPr/>
        </p:nvSpPr>
        <p:spPr>
          <a:xfrm>
            <a:off x="2812026" y="1972678"/>
            <a:ext cx="1465006" cy="369332"/>
          </a:xfrm>
          <a:prstGeom prst="rect">
            <a:avLst/>
          </a:prstGeom>
          <a:noFill/>
        </p:spPr>
        <p:txBody>
          <a:bodyPr wrap="square" rtlCol="0">
            <a:spAutoFit/>
          </a:bodyPr>
          <a:lstStyle/>
          <a:p>
            <a:r>
              <a:rPr lang="zh-CN" altLang="en-US" dirty="0"/>
              <a:t>分点一</a:t>
            </a:r>
          </a:p>
        </p:txBody>
      </p:sp>
      <p:sp>
        <p:nvSpPr>
          <p:cNvPr id="4" name="文本框 3">
            <a:extLst>
              <a:ext uri="{FF2B5EF4-FFF2-40B4-BE49-F238E27FC236}">
                <a16:creationId xmlns:a16="http://schemas.microsoft.com/office/drawing/2014/main" id="{8CB32B2C-2AB3-4008-84B1-01B23B1C7A17}"/>
              </a:ext>
            </a:extLst>
          </p:cNvPr>
          <p:cNvSpPr txBox="1"/>
          <p:nvPr/>
        </p:nvSpPr>
        <p:spPr>
          <a:xfrm>
            <a:off x="8466437" y="1950600"/>
            <a:ext cx="1120877" cy="369332"/>
          </a:xfrm>
          <a:prstGeom prst="rect">
            <a:avLst/>
          </a:prstGeom>
          <a:noFill/>
        </p:spPr>
        <p:txBody>
          <a:bodyPr wrap="square" rtlCol="0">
            <a:spAutoFit/>
          </a:bodyPr>
          <a:lstStyle/>
          <a:p>
            <a:r>
              <a:rPr lang="zh-CN" altLang="en-US" dirty="0"/>
              <a:t>分点二</a:t>
            </a:r>
          </a:p>
        </p:txBody>
      </p:sp>
      <p:sp>
        <p:nvSpPr>
          <p:cNvPr id="5" name="文本框 4">
            <a:extLst>
              <a:ext uri="{FF2B5EF4-FFF2-40B4-BE49-F238E27FC236}">
                <a16:creationId xmlns:a16="http://schemas.microsoft.com/office/drawing/2014/main" id="{4D52C486-B919-4538-ADA8-B355784DB9DB}"/>
              </a:ext>
            </a:extLst>
          </p:cNvPr>
          <p:cNvSpPr txBox="1"/>
          <p:nvPr/>
        </p:nvSpPr>
        <p:spPr>
          <a:xfrm>
            <a:off x="813730" y="2422907"/>
            <a:ext cx="786581" cy="369332"/>
          </a:xfrm>
          <a:prstGeom prst="rect">
            <a:avLst/>
          </a:prstGeom>
          <a:noFill/>
        </p:spPr>
        <p:txBody>
          <a:bodyPr wrap="square" rtlCol="0">
            <a:spAutoFit/>
          </a:bodyPr>
          <a:lstStyle/>
          <a:p>
            <a:r>
              <a:rPr lang="zh-CN" altLang="en-US" dirty="0"/>
              <a:t>图片</a:t>
            </a:r>
          </a:p>
        </p:txBody>
      </p:sp>
      <p:sp>
        <p:nvSpPr>
          <p:cNvPr id="13" name="文本框 12">
            <a:extLst>
              <a:ext uri="{FF2B5EF4-FFF2-40B4-BE49-F238E27FC236}">
                <a16:creationId xmlns:a16="http://schemas.microsoft.com/office/drawing/2014/main" id="{8F7DF490-B629-48E0-921D-0DAF0FD1D9CE}"/>
              </a:ext>
            </a:extLst>
          </p:cNvPr>
          <p:cNvSpPr txBox="1"/>
          <p:nvPr/>
        </p:nvSpPr>
        <p:spPr>
          <a:xfrm>
            <a:off x="6519897" y="2422907"/>
            <a:ext cx="1204857" cy="369332"/>
          </a:xfrm>
          <a:prstGeom prst="rect">
            <a:avLst/>
          </a:prstGeom>
          <a:noFill/>
        </p:spPr>
        <p:txBody>
          <a:bodyPr wrap="square" rtlCol="0">
            <a:spAutoFit/>
          </a:bodyPr>
          <a:lstStyle/>
          <a:p>
            <a:r>
              <a:rPr lang="zh-CN" altLang="en-US" dirty="0"/>
              <a:t>图片</a:t>
            </a:r>
          </a:p>
        </p:txBody>
      </p:sp>
    </p:spTree>
    <p:extLst>
      <p:ext uri="{BB962C8B-B14F-4D97-AF65-F5344CB8AC3E}">
        <p14:creationId xmlns:p14="http://schemas.microsoft.com/office/powerpoint/2010/main" val="24316415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1F4C83B7-BCCB-4D01-9D04-57ACB8EADA96}"/>
              </a:ext>
            </a:extLst>
          </p:cNvPr>
          <p:cNvSpPr/>
          <p:nvPr/>
        </p:nvSpPr>
        <p:spPr>
          <a:xfrm rot="5400000">
            <a:off x="0" y="0"/>
            <a:ext cx="2144888" cy="2144888"/>
          </a:xfrm>
          <a:prstGeom prst="rtTriangle">
            <a:avLst/>
          </a:prstGeom>
          <a:solidFill>
            <a:srgbClr val="754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直角三角形 2">
            <a:extLst>
              <a:ext uri="{FF2B5EF4-FFF2-40B4-BE49-F238E27FC236}">
                <a16:creationId xmlns:a16="http://schemas.microsoft.com/office/drawing/2014/main" id="{D14B78BD-9F8A-4F9A-AFD9-9847EDB0C151}"/>
              </a:ext>
            </a:extLst>
          </p:cNvPr>
          <p:cNvSpPr/>
          <p:nvPr/>
        </p:nvSpPr>
        <p:spPr>
          <a:xfrm rot="5400000" flipH="1" flipV="1">
            <a:off x="10145118" y="4789696"/>
            <a:ext cx="2144890" cy="2144890"/>
          </a:xfrm>
          <a:prstGeom prst="rtTriangle">
            <a:avLst/>
          </a:prstGeom>
          <a:solidFill>
            <a:srgbClr val="754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98299CC4-B583-4588-9BCD-3BC2DFB0C4F3}"/>
              </a:ext>
            </a:extLst>
          </p:cNvPr>
          <p:cNvSpPr/>
          <p:nvPr/>
        </p:nvSpPr>
        <p:spPr>
          <a:xfrm>
            <a:off x="719848" y="428359"/>
            <a:ext cx="11164711" cy="5836356"/>
          </a:xfrm>
          <a:prstGeom prst="rect">
            <a:avLst/>
          </a:prstGeom>
          <a:solidFill>
            <a:srgbClr val="2A2A2A"/>
          </a:soli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3069D771-C295-41BE-96B3-D5797635FCE4}"/>
              </a:ext>
            </a:extLst>
          </p:cNvPr>
          <p:cNvSpPr/>
          <p:nvPr/>
        </p:nvSpPr>
        <p:spPr>
          <a:xfrm>
            <a:off x="2000611" y="2151655"/>
            <a:ext cx="8263802" cy="1123834"/>
          </a:xfrm>
          <a:prstGeom prst="rect">
            <a:avLst/>
          </a:prstGeom>
        </p:spPr>
        <p:txBody>
          <a:bodyPr wrap="none">
            <a:spAutoFit/>
          </a:bodyPr>
          <a:lstStyle/>
          <a:p>
            <a:pPr algn="ctr">
              <a:lnSpc>
                <a:spcPct val="120000"/>
              </a:lnSpc>
            </a:pPr>
            <a:r>
              <a:rPr lang="zh-CN" altLang="en-US" sz="6000" spc="3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恳请各位老师批评指正</a:t>
            </a:r>
          </a:p>
        </p:txBody>
      </p:sp>
      <p:cxnSp>
        <p:nvCxnSpPr>
          <p:cNvPr id="7" name="直接连接符 6">
            <a:extLst>
              <a:ext uri="{FF2B5EF4-FFF2-40B4-BE49-F238E27FC236}">
                <a16:creationId xmlns:a16="http://schemas.microsoft.com/office/drawing/2014/main" id="{6E6AD70C-0137-4372-97DA-0645E74F3061}"/>
              </a:ext>
            </a:extLst>
          </p:cNvPr>
          <p:cNvCxnSpPr>
            <a:cxnSpLocks/>
          </p:cNvCxnSpPr>
          <p:nvPr/>
        </p:nvCxnSpPr>
        <p:spPr>
          <a:xfrm>
            <a:off x="5759633" y="4880354"/>
            <a:ext cx="745758" cy="0"/>
          </a:xfrm>
          <a:prstGeom prst="line">
            <a:avLst/>
          </a:prstGeom>
          <a:ln w="28575">
            <a:solidFill>
              <a:srgbClr val="805545"/>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id="{3DE24897-F5AE-4C32-A662-C9A1A3751132}"/>
              </a:ext>
            </a:extLst>
          </p:cNvPr>
          <p:cNvSpPr txBox="1"/>
          <p:nvPr/>
        </p:nvSpPr>
        <p:spPr>
          <a:xfrm>
            <a:off x="3665524" y="5402207"/>
            <a:ext cx="4933976" cy="453457"/>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800" cap="none" spc="10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rPr>
              <a:t>指导导师：丨答辩学生：卢如凤</a:t>
            </a:r>
            <a:endParaRPr kumimoji="0" lang="en-US" altLang="zh-CN" sz="2000" b="0" i="0" u="none" strike="noStrike" kern="800" cap="none" spc="10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endParaRPr>
          </a:p>
        </p:txBody>
      </p:sp>
      <p:sp>
        <p:nvSpPr>
          <p:cNvPr id="14" name="矩形 13">
            <a:extLst>
              <a:ext uri="{FF2B5EF4-FFF2-40B4-BE49-F238E27FC236}">
                <a16:creationId xmlns:a16="http://schemas.microsoft.com/office/drawing/2014/main" id="{45ECFBC9-135B-415B-890A-D2D56FCD2E64}"/>
              </a:ext>
            </a:extLst>
          </p:cNvPr>
          <p:cNvSpPr/>
          <p:nvPr/>
        </p:nvSpPr>
        <p:spPr>
          <a:xfrm>
            <a:off x="2351928" y="-495546"/>
            <a:ext cx="7684167" cy="7684167"/>
          </a:xfrm>
          <a:prstGeom prst="rect">
            <a:avLst/>
          </a:prstGeom>
          <a:blipFill dpi="0" rotWithShape="1">
            <a:blip r:embed="rId3">
              <a:alphaModFix amt="1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5798511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B34F1B7-447C-4B1E-98F5-9ED961FD052F}"/>
              </a:ext>
            </a:extLst>
          </p:cNvPr>
          <p:cNvPicPr>
            <a:picLocks noChangeAspect="1"/>
          </p:cNvPicPr>
          <p:nvPr/>
        </p:nvPicPr>
        <p:blipFill>
          <a:blip r:embed="rId2"/>
          <a:stretch>
            <a:fillRect/>
          </a:stretch>
        </p:blipFill>
        <p:spPr>
          <a:xfrm>
            <a:off x="0" y="5196840"/>
            <a:ext cx="12192000" cy="1341120"/>
          </a:xfrm>
          <a:prstGeom prst="rect">
            <a:avLst/>
          </a:prstGeom>
        </p:spPr>
      </p:pic>
      <p:sp>
        <p:nvSpPr>
          <p:cNvPr id="127" name="文本框 126">
            <a:extLst>
              <a:ext uri="{FF2B5EF4-FFF2-40B4-BE49-F238E27FC236}">
                <a16:creationId xmlns:a16="http://schemas.microsoft.com/office/drawing/2014/main" id="{86C0B300-A73D-46CD-886C-6F6DAFDD6601}"/>
              </a:ext>
            </a:extLst>
          </p:cNvPr>
          <p:cNvSpPr txBox="1"/>
          <p:nvPr/>
        </p:nvSpPr>
        <p:spPr>
          <a:xfrm>
            <a:off x="2062480" y="5743642"/>
            <a:ext cx="329184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等线 Light" panose="02010600030101010101" pitchFamily="2" charset="-122"/>
                <a:ea typeface="等线 Light" panose="02010600030101010101" pitchFamily="2" charset="-122"/>
                <a:cs typeface="+mn-cs"/>
              </a:rPr>
              <a:t>卢如凤</a:t>
            </a:r>
          </a:p>
        </p:txBody>
      </p:sp>
      <p:sp>
        <p:nvSpPr>
          <p:cNvPr id="128" name="文本框 127">
            <a:extLst>
              <a:ext uri="{FF2B5EF4-FFF2-40B4-BE49-F238E27FC236}">
                <a16:creationId xmlns:a16="http://schemas.microsoft.com/office/drawing/2014/main" id="{D56E6DA6-7F09-4B55-A111-B0E6B9DC4AAD}"/>
              </a:ext>
            </a:extLst>
          </p:cNvPr>
          <p:cNvSpPr txBox="1"/>
          <p:nvPr/>
        </p:nvSpPr>
        <p:spPr>
          <a:xfrm>
            <a:off x="7894320" y="5743642"/>
            <a:ext cx="329184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等线 Light" panose="02010600030101010101" pitchFamily="2" charset="-122"/>
                <a:ea typeface="等线 Light" panose="02010600030101010101" pitchFamily="2" charset="-122"/>
                <a:cs typeface="+mn-cs"/>
              </a:rPr>
              <a:t>广东工贸职业技术学校</a:t>
            </a:r>
          </a:p>
        </p:txBody>
      </p:sp>
      <p:pic>
        <p:nvPicPr>
          <p:cNvPr id="6" name="图片 5" descr="图片包含 黑色, 文字&#10;&#10;描述已自动生成">
            <a:extLst>
              <a:ext uri="{FF2B5EF4-FFF2-40B4-BE49-F238E27FC236}">
                <a16:creationId xmlns:a16="http://schemas.microsoft.com/office/drawing/2014/main" id="{7BE5D907-4550-4BC1-97CD-C6CA08AAED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5187696"/>
          </a:xfrm>
          <a:prstGeom prst="rect">
            <a:avLst/>
          </a:prstGeom>
        </p:spPr>
      </p:pic>
    </p:spTree>
    <p:extLst>
      <p:ext uri="{BB962C8B-B14F-4D97-AF65-F5344CB8AC3E}">
        <p14:creationId xmlns:p14="http://schemas.microsoft.com/office/powerpoint/2010/main" val="22250241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74E2F32-45C3-49BF-8D28-661791C3BF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74584" y="3619858"/>
            <a:ext cx="2016000" cy="2016000"/>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950B707-041F-4932-B1ED-71E707C5219B}"/>
              </a:ext>
            </a:extLst>
          </p:cNvPr>
          <p:cNvSpPr/>
          <p:nvPr/>
        </p:nvSpPr>
        <p:spPr>
          <a:xfrm>
            <a:off x="0" y="1764871"/>
            <a:ext cx="12192000" cy="3328257"/>
          </a:xfrm>
          <a:prstGeom prst="rect">
            <a:avLst/>
          </a:prstGeom>
          <a:solidFill>
            <a:srgbClr val="805545"/>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7" name="椭圆 16">
            <a:extLst>
              <a:ext uri="{FF2B5EF4-FFF2-40B4-BE49-F238E27FC236}">
                <a16:creationId xmlns:a16="http://schemas.microsoft.com/office/drawing/2014/main" id="{96D56621-4D10-4104-BB78-D8BECB60CECD}"/>
              </a:ext>
            </a:extLst>
          </p:cNvPr>
          <p:cNvSpPr/>
          <p:nvPr/>
        </p:nvSpPr>
        <p:spPr>
          <a:xfrm>
            <a:off x="8166391" y="1647875"/>
            <a:ext cx="3562250" cy="3562250"/>
          </a:xfrm>
          <a:prstGeom prst="ellipse">
            <a:avLst/>
          </a:prstGeom>
          <a:blipFill>
            <a:blip r:embed="rId2"/>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微软雅黑"/>
              <a:ea typeface="微软雅黑"/>
            </a:endParaRPr>
          </a:p>
        </p:txBody>
      </p:sp>
      <p:sp>
        <p:nvSpPr>
          <p:cNvPr id="12" name="文本框 11">
            <a:extLst>
              <a:ext uri="{FF2B5EF4-FFF2-40B4-BE49-F238E27FC236}">
                <a16:creationId xmlns:a16="http://schemas.microsoft.com/office/drawing/2014/main" id="{150E1456-DD06-4189-9669-00F3D460C827}"/>
              </a:ext>
            </a:extLst>
          </p:cNvPr>
          <p:cNvSpPr txBox="1"/>
          <p:nvPr/>
        </p:nvSpPr>
        <p:spPr>
          <a:xfrm>
            <a:off x="906494" y="2469099"/>
            <a:ext cx="2527527" cy="707886"/>
          </a:xfrm>
          <a:prstGeom prst="rect">
            <a:avLst/>
          </a:prstGeom>
          <a:solidFill>
            <a:srgbClr val="805545"/>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Light" panose="020B0300000000000000" pitchFamily="34" charset="-122"/>
              </a:rPr>
              <a:t>PART 01</a:t>
            </a:r>
            <a:endParaRPr kumimoji="0" lang="zh-CN" altLang="en-US" sz="40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Light" panose="020B0300000000000000" pitchFamily="34" charset="-122"/>
            </a:endParaRPr>
          </a:p>
        </p:txBody>
      </p:sp>
      <p:cxnSp>
        <p:nvCxnSpPr>
          <p:cNvPr id="13" name="直接连接符 12">
            <a:extLst>
              <a:ext uri="{FF2B5EF4-FFF2-40B4-BE49-F238E27FC236}">
                <a16:creationId xmlns:a16="http://schemas.microsoft.com/office/drawing/2014/main" id="{B8D25FE5-843C-4E65-9C1D-AD6B7780F023}"/>
              </a:ext>
            </a:extLst>
          </p:cNvPr>
          <p:cNvCxnSpPr/>
          <p:nvPr/>
        </p:nvCxnSpPr>
        <p:spPr>
          <a:xfrm>
            <a:off x="1014445" y="3323946"/>
            <a:ext cx="3773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56670DC0-0FE9-458D-A7E8-9A89C9A3D000}"/>
              </a:ext>
            </a:extLst>
          </p:cNvPr>
          <p:cNvSpPr txBox="1"/>
          <p:nvPr/>
        </p:nvSpPr>
        <p:spPr>
          <a:xfrm>
            <a:off x="869759" y="3644267"/>
            <a:ext cx="4649561" cy="769441"/>
          </a:xfrm>
          <a:prstGeom prst="rect">
            <a:avLst/>
          </a:prstGeom>
          <a:solidFill>
            <a:srgbClr val="805545"/>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40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rPr>
              <a:t>选题的背景意义</a:t>
            </a:r>
          </a:p>
        </p:txBody>
      </p:sp>
    </p:spTree>
    <p:extLst>
      <p:ext uri="{BB962C8B-B14F-4D97-AF65-F5344CB8AC3E}">
        <p14:creationId xmlns:p14="http://schemas.microsoft.com/office/powerpoint/2010/main" val="28061354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85578238-5D33-455E-BF20-76662CE2076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32807" cy="6858000"/>
          </a:xfrm>
          <a:prstGeom prst="rect">
            <a:avLst/>
          </a:prstGeom>
        </p:spPr>
      </p:pic>
      <p:sp>
        <p:nvSpPr>
          <p:cNvPr id="9" name="平行四边形 8">
            <a:extLst>
              <a:ext uri="{FF2B5EF4-FFF2-40B4-BE49-F238E27FC236}">
                <a16:creationId xmlns:a16="http://schemas.microsoft.com/office/drawing/2014/main" id="{0EFA2BB9-FD53-467D-B03F-100E5DB44DDD}"/>
              </a:ext>
            </a:extLst>
          </p:cNvPr>
          <p:cNvSpPr/>
          <p:nvPr/>
        </p:nvSpPr>
        <p:spPr>
          <a:xfrm>
            <a:off x="7150635" y="303590"/>
            <a:ext cx="2736000" cy="612000"/>
          </a:xfrm>
          <a:prstGeom prst="parallelogram">
            <a:avLst/>
          </a:prstGeom>
          <a:solidFill>
            <a:srgbClr val="805545"/>
          </a:solidFill>
          <a:ln w="12700" cap="flat" cmpd="sng" algn="ctr">
            <a:solidFill>
              <a:srgbClr val="805545"/>
            </a:solidFill>
            <a:prstDash val="solid"/>
            <a:miter lim="800000"/>
          </a:ln>
          <a:effectLst/>
        </p:spPr>
        <p:txBody>
          <a:bodyPr rtlCol="0" anchor="ctr"/>
          <a:lstStyle/>
          <a:p>
            <a:pPr lvl="0" algn="ctr">
              <a:defRPr/>
            </a:pPr>
            <a:r>
              <a:rPr lang="zh-CN" altLang="en-US" spc="400" dirty="0">
                <a:solidFill>
                  <a:schemeClr val="bg1"/>
                </a:solidFill>
                <a:latin typeface="思源黑体 CN Light" panose="020B0300000000000000" pitchFamily="34" charset="-122"/>
                <a:ea typeface="思源黑体 CN Light" panose="020B0300000000000000" pitchFamily="34" charset="-122"/>
              </a:rPr>
              <a:t>背景与意义</a:t>
            </a:r>
          </a:p>
        </p:txBody>
      </p:sp>
      <p:sp>
        <p:nvSpPr>
          <p:cNvPr id="12" name="矩形 11">
            <a:extLst>
              <a:ext uri="{FF2B5EF4-FFF2-40B4-BE49-F238E27FC236}">
                <a16:creationId xmlns:a16="http://schemas.microsoft.com/office/drawing/2014/main" id="{5277F3F0-0955-4F14-B5E2-2C3562149870}"/>
              </a:ext>
            </a:extLst>
          </p:cNvPr>
          <p:cNvSpPr/>
          <p:nvPr/>
        </p:nvSpPr>
        <p:spPr>
          <a:xfrm>
            <a:off x="6049909" y="1790392"/>
            <a:ext cx="2201452" cy="397988"/>
          </a:xfrm>
          <a:prstGeom prst="rect">
            <a:avLst/>
          </a:prstGeom>
          <a:solidFill>
            <a:schemeClr val="bg1">
              <a:lumMod val="75000"/>
            </a:schemeClr>
          </a:solidFill>
          <a:ln w="12700" cap="flat" cmpd="sng" algn="ctr">
            <a:noFill/>
            <a:prstDash val="solid"/>
            <a:miter lim="800000"/>
          </a:ln>
          <a:effectLst/>
        </p:spPr>
        <p:txBody>
          <a:bodyPr rtlCol="0" anchor="ctr"/>
          <a:lstStyle/>
          <a:p>
            <a:pPr algn="ctr"/>
            <a:r>
              <a:rPr lang="zh-CN" altLang="en-US" kern="0" dirty="0">
                <a:solidFill>
                  <a:prstClr val="white"/>
                </a:solidFill>
                <a:latin typeface="微软雅黑"/>
                <a:ea typeface="微软雅黑"/>
              </a:rPr>
              <a:t>分点概括</a:t>
            </a:r>
          </a:p>
        </p:txBody>
      </p:sp>
      <p:sp>
        <p:nvSpPr>
          <p:cNvPr id="13" name="矩形 12">
            <a:extLst>
              <a:ext uri="{FF2B5EF4-FFF2-40B4-BE49-F238E27FC236}">
                <a16:creationId xmlns:a16="http://schemas.microsoft.com/office/drawing/2014/main" id="{A529CA25-4BFD-48C0-9BED-53FC7F04444D}"/>
              </a:ext>
            </a:extLst>
          </p:cNvPr>
          <p:cNvSpPr/>
          <p:nvPr/>
        </p:nvSpPr>
        <p:spPr>
          <a:xfrm>
            <a:off x="6049909" y="2547476"/>
            <a:ext cx="2201452" cy="397988"/>
          </a:xfrm>
          <a:prstGeom prst="rect">
            <a:avLst/>
          </a:prstGeom>
          <a:solidFill>
            <a:schemeClr val="bg1">
              <a:lumMod val="75000"/>
            </a:schemeClr>
          </a:solidFill>
          <a:ln w="12700" cap="flat" cmpd="sng" algn="ctr">
            <a:noFill/>
            <a:prstDash val="solid"/>
            <a:miter lim="800000"/>
          </a:ln>
          <a:effectLst/>
        </p:spPr>
        <p:txBody>
          <a:bodyPr rtlCol="0" anchor="ctr"/>
          <a:lstStyle/>
          <a:p>
            <a:pPr algn="ctr"/>
            <a:r>
              <a:rPr lang="zh-CN" altLang="en-US" kern="0" dirty="0">
                <a:solidFill>
                  <a:prstClr val="white"/>
                </a:solidFill>
                <a:latin typeface="微软雅黑"/>
                <a:ea typeface="微软雅黑"/>
              </a:rPr>
              <a:t>分点概括</a:t>
            </a:r>
          </a:p>
        </p:txBody>
      </p:sp>
      <p:sp>
        <p:nvSpPr>
          <p:cNvPr id="14" name="矩形 13">
            <a:extLst>
              <a:ext uri="{FF2B5EF4-FFF2-40B4-BE49-F238E27FC236}">
                <a16:creationId xmlns:a16="http://schemas.microsoft.com/office/drawing/2014/main" id="{34A65764-97E1-4DAC-8568-67E8704C0D2A}"/>
              </a:ext>
            </a:extLst>
          </p:cNvPr>
          <p:cNvSpPr/>
          <p:nvPr/>
        </p:nvSpPr>
        <p:spPr>
          <a:xfrm>
            <a:off x="6049909" y="3304560"/>
            <a:ext cx="2201452" cy="397988"/>
          </a:xfrm>
          <a:prstGeom prst="rect">
            <a:avLst/>
          </a:prstGeom>
          <a:solidFill>
            <a:schemeClr val="bg1">
              <a:lumMod val="75000"/>
            </a:schemeClr>
          </a:solidFill>
          <a:ln w="12700" cap="flat" cmpd="sng" algn="ctr">
            <a:noFill/>
            <a:prstDash val="solid"/>
            <a:miter lim="800000"/>
          </a:ln>
          <a:effectLst/>
        </p:spPr>
        <p:txBody>
          <a:bodyPr rtlCol="0" anchor="ctr"/>
          <a:lstStyle/>
          <a:p>
            <a:pPr algn="ctr"/>
            <a:r>
              <a:rPr lang="zh-CN" altLang="en-US" kern="0">
                <a:solidFill>
                  <a:prstClr val="white"/>
                </a:solidFill>
                <a:latin typeface="微软雅黑"/>
                <a:ea typeface="微软雅黑"/>
              </a:rPr>
              <a:t>分点概括</a:t>
            </a:r>
            <a:endParaRPr lang="zh-CN" altLang="en-US" kern="0" dirty="0">
              <a:solidFill>
                <a:prstClr val="white"/>
              </a:solidFill>
              <a:latin typeface="微软雅黑"/>
              <a:ea typeface="微软雅黑"/>
            </a:endParaRPr>
          </a:p>
        </p:txBody>
      </p:sp>
      <p:sp>
        <p:nvSpPr>
          <p:cNvPr id="15" name="矩形 14">
            <a:extLst>
              <a:ext uri="{FF2B5EF4-FFF2-40B4-BE49-F238E27FC236}">
                <a16:creationId xmlns:a16="http://schemas.microsoft.com/office/drawing/2014/main" id="{8AA04DED-9E4F-4A1A-B509-245F578FABC0}"/>
              </a:ext>
            </a:extLst>
          </p:cNvPr>
          <p:cNvSpPr/>
          <p:nvPr/>
        </p:nvSpPr>
        <p:spPr>
          <a:xfrm>
            <a:off x="8785909" y="1790392"/>
            <a:ext cx="2201452" cy="397988"/>
          </a:xfrm>
          <a:prstGeom prst="rect">
            <a:avLst/>
          </a:prstGeom>
          <a:solidFill>
            <a:schemeClr val="bg1">
              <a:lumMod val="75000"/>
            </a:schemeClr>
          </a:solidFill>
          <a:ln w="12700" cap="flat" cmpd="sng" algn="ctr">
            <a:noFill/>
            <a:prstDash val="solid"/>
            <a:miter lim="800000"/>
          </a:ln>
          <a:effectLst/>
        </p:spPr>
        <p:txBody>
          <a:bodyPr rtlCol="0" anchor="ctr"/>
          <a:lstStyle/>
          <a:p>
            <a:pPr algn="ctr"/>
            <a:r>
              <a:rPr lang="zh-CN" altLang="en-US" kern="0">
                <a:solidFill>
                  <a:prstClr val="white"/>
                </a:solidFill>
                <a:latin typeface="微软雅黑"/>
                <a:ea typeface="微软雅黑"/>
              </a:rPr>
              <a:t>分点概括</a:t>
            </a:r>
            <a:endParaRPr lang="zh-CN" altLang="en-US" kern="0" dirty="0">
              <a:solidFill>
                <a:prstClr val="white"/>
              </a:solidFill>
              <a:latin typeface="微软雅黑"/>
              <a:ea typeface="微软雅黑"/>
            </a:endParaRPr>
          </a:p>
        </p:txBody>
      </p:sp>
      <p:sp>
        <p:nvSpPr>
          <p:cNvPr id="16" name="矩形 15">
            <a:extLst>
              <a:ext uri="{FF2B5EF4-FFF2-40B4-BE49-F238E27FC236}">
                <a16:creationId xmlns:a16="http://schemas.microsoft.com/office/drawing/2014/main" id="{A15F29DB-4196-4485-B69C-233E95D82CA0}"/>
              </a:ext>
            </a:extLst>
          </p:cNvPr>
          <p:cNvSpPr/>
          <p:nvPr/>
        </p:nvSpPr>
        <p:spPr>
          <a:xfrm>
            <a:off x="8785909" y="3304560"/>
            <a:ext cx="2201452" cy="397988"/>
          </a:xfrm>
          <a:prstGeom prst="rect">
            <a:avLst/>
          </a:prstGeom>
          <a:solidFill>
            <a:schemeClr val="bg1">
              <a:lumMod val="75000"/>
            </a:schemeClr>
          </a:solidFill>
          <a:ln w="12700" cap="flat" cmpd="sng" algn="ctr">
            <a:noFill/>
            <a:prstDash val="solid"/>
            <a:miter lim="800000"/>
          </a:ln>
          <a:effectLst/>
        </p:spPr>
        <p:txBody>
          <a:bodyPr rtlCol="0" anchor="ctr"/>
          <a:lstStyle/>
          <a:p>
            <a:pPr algn="ctr"/>
            <a:r>
              <a:rPr lang="zh-CN" altLang="en-US" kern="0">
                <a:solidFill>
                  <a:prstClr val="white"/>
                </a:solidFill>
                <a:latin typeface="微软雅黑"/>
                <a:ea typeface="微软雅黑"/>
              </a:rPr>
              <a:t>分点概括</a:t>
            </a:r>
            <a:endParaRPr lang="zh-CN" altLang="en-US" kern="0" dirty="0">
              <a:solidFill>
                <a:prstClr val="white"/>
              </a:solidFill>
              <a:latin typeface="微软雅黑"/>
              <a:ea typeface="微软雅黑"/>
            </a:endParaRPr>
          </a:p>
        </p:txBody>
      </p:sp>
      <p:sp>
        <p:nvSpPr>
          <p:cNvPr id="19" name="矩形 18">
            <a:extLst>
              <a:ext uri="{FF2B5EF4-FFF2-40B4-BE49-F238E27FC236}">
                <a16:creationId xmlns:a16="http://schemas.microsoft.com/office/drawing/2014/main" id="{A99F1167-6CAC-4BE5-993D-DC377ECA0ECF}"/>
              </a:ext>
            </a:extLst>
          </p:cNvPr>
          <p:cNvSpPr/>
          <p:nvPr/>
        </p:nvSpPr>
        <p:spPr>
          <a:xfrm>
            <a:off x="8785909" y="2547476"/>
            <a:ext cx="2201452" cy="397988"/>
          </a:xfrm>
          <a:prstGeom prst="rect">
            <a:avLst/>
          </a:prstGeom>
          <a:solidFill>
            <a:schemeClr val="bg1">
              <a:lumMod val="75000"/>
            </a:schemeClr>
          </a:solidFill>
          <a:ln w="12700" cap="flat" cmpd="sng" algn="ctr">
            <a:noFill/>
            <a:prstDash val="solid"/>
            <a:miter lim="800000"/>
          </a:ln>
          <a:effectLst/>
        </p:spPr>
        <p:txBody>
          <a:bodyPr rtlCol="0" anchor="ctr"/>
          <a:lstStyle/>
          <a:p>
            <a:pPr algn="ctr"/>
            <a:r>
              <a:rPr lang="zh-CN" altLang="en-US" kern="0">
                <a:solidFill>
                  <a:prstClr val="white"/>
                </a:solidFill>
                <a:latin typeface="微软雅黑"/>
                <a:ea typeface="微软雅黑"/>
              </a:rPr>
              <a:t>分点概括</a:t>
            </a:r>
            <a:endParaRPr lang="zh-CN" altLang="en-US" kern="0" dirty="0">
              <a:solidFill>
                <a:prstClr val="white"/>
              </a:solidFill>
              <a:latin typeface="微软雅黑"/>
              <a:ea typeface="微软雅黑"/>
            </a:endParaRPr>
          </a:p>
        </p:txBody>
      </p:sp>
    </p:spTree>
    <p:extLst>
      <p:ext uri="{BB962C8B-B14F-4D97-AF65-F5344CB8AC3E}">
        <p14:creationId xmlns:p14="http://schemas.microsoft.com/office/powerpoint/2010/main" val="252214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3444176-9D6D-4C25-806C-0D9A15BB91E6}"/>
              </a:ext>
            </a:extLst>
          </p:cNvPr>
          <p:cNvPicPr>
            <a:picLocks noChangeAspect="1"/>
          </p:cNvPicPr>
          <p:nvPr/>
        </p:nvPicPr>
        <p:blipFill rotWithShape="1">
          <a:blip r:embed="rId2">
            <a:extLst>
              <a:ext uri="{28A0092B-C50C-407E-A947-70E740481C1C}">
                <a14:useLocalDpi xmlns:a14="http://schemas.microsoft.com/office/drawing/2010/main" val="0"/>
              </a:ext>
            </a:extLst>
          </a:blip>
          <a:srcRect r="13352" b="13352"/>
          <a:stretch/>
        </p:blipFill>
        <p:spPr>
          <a:xfrm>
            <a:off x="-3422113" y="-98323"/>
            <a:ext cx="9294418" cy="6956323"/>
          </a:xfrm>
          <a:prstGeom prst="plaque">
            <a:avLst/>
          </a:prstGeom>
        </p:spPr>
      </p:pic>
      <p:sp>
        <p:nvSpPr>
          <p:cNvPr id="4" name="矩形 3">
            <a:extLst>
              <a:ext uri="{FF2B5EF4-FFF2-40B4-BE49-F238E27FC236}">
                <a16:creationId xmlns:a16="http://schemas.microsoft.com/office/drawing/2014/main" id="{F6A7A72E-D682-444F-91FA-A7338F7889D9}"/>
              </a:ext>
            </a:extLst>
          </p:cNvPr>
          <p:cNvSpPr/>
          <p:nvPr/>
        </p:nvSpPr>
        <p:spPr>
          <a:xfrm>
            <a:off x="5877069" y="1085670"/>
            <a:ext cx="5547398" cy="554739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The quick brown fox jumps over the lazy dog. The quick brown fox jumps over the lazy dog. The quick brown fox jumps over the lazy dog. The quick brown fox jumps over the lazy dog. The quick brown fox jumps over the lazy dog. </a:t>
            </a:r>
          </a:p>
          <a:p>
            <a:pPr algn="ctr"/>
            <a:endParaRPr lang="en-US" altLang="zh-CN" dirty="0"/>
          </a:p>
          <a:p>
            <a:pPr algn="ctr"/>
            <a:r>
              <a:rPr lang="en-US" altLang="zh-CN" dirty="0"/>
              <a:t>The quick brown fox jumps over the lazy dog. The quick brown fox jumps over the lazy dog. The quick brown fox jumps over the lazy dog. The quick brown fox jumps over the lazy dog. The quick brown fox jumps over the lazy dog. </a:t>
            </a:r>
          </a:p>
          <a:p>
            <a:pPr algn="ctr"/>
            <a:endParaRPr lang="en-US" altLang="zh-CN" dirty="0"/>
          </a:p>
          <a:p>
            <a:pPr algn="ctr"/>
            <a:r>
              <a:rPr lang="en-US" altLang="zh-CN" dirty="0"/>
              <a:t>The quick brown fox jumps over the lazy dog. The quick brown fox jumps over the lazy dog. The quick brown fox jumps over the lazy dog. The quick brown fox jumps over the lazy dog. The quick brown fox jumps over the lazy dog. </a:t>
            </a:r>
          </a:p>
          <a:p>
            <a:pPr algn="ctr"/>
            <a:endParaRPr lang="en-US" altLang="zh-CN" dirty="0"/>
          </a:p>
        </p:txBody>
      </p:sp>
      <p:sp>
        <p:nvSpPr>
          <p:cNvPr id="5" name="平行四边形 4">
            <a:extLst>
              <a:ext uri="{FF2B5EF4-FFF2-40B4-BE49-F238E27FC236}">
                <a16:creationId xmlns:a16="http://schemas.microsoft.com/office/drawing/2014/main" id="{5E9720CE-3EF7-4C4C-9358-67C7D68ECBFF}"/>
              </a:ext>
            </a:extLst>
          </p:cNvPr>
          <p:cNvSpPr/>
          <p:nvPr/>
        </p:nvSpPr>
        <p:spPr>
          <a:xfrm>
            <a:off x="7150635" y="303590"/>
            <a:ext cx="2736000" cy="612000"/>
          </a:xfrm>
          <a:prstGeom prst="parallelogram">
            <a:avLst/>
          </a:prstGeom>
          <a:solidFill>
            <a:srgbClr val="805545"/>
          </a:solidFill>
          <a:ln w="12700" cap="flat" cmpd="sng" algn="ctr">
            <a:solidFill>
              <a:srgbClr val="805545"/>
            </a:solidFill>
            <a:prstDash val="solid"/>
            <a:miter lim="800000"/>
          </a:ln>
          <a:effectLst/>
        </p:spPr>
        <p:txBody>
          <a:bodyPr rtlCol="0" anchor="ctr"/>
          <a:lstStyle/>
          <a:p>
            <a:pPr lvl="0" algn="ctr">
              <a:defRPr/>
            </a:pPr>
            <a:r>
              <a:rPr lang="zh-CN" altLang="en-US" spc="400" dirty="0">
                <a:solidFill>
                  <a:schemeClr val="bg1"/>
                </a:solidFill>
                <a:latin typeface="思源黑体 CN Light" panose="020B0300000000000000" pitchFamily="34" charset="-122"/>
                <a:ea typeface="思源黑体 CN Light" panose="020B0300000000000000" pitchFamily="34" charset="-122"/>
              </a:rPr>
              <a:t>背景与意义</a:t>
            </a:r>
          </a:p>
        </p:txBody>
      </p:sp>
    </p:spTree>
    <p:extLst>
      <p:ext uri="{BB962C8B-B14F-4D97-AF65-F5344CB8AC3E}">
        <p14:creationId xmlns:p14="http://schemas.microsoft.com/office/powerpoint/2010/main" val="17360407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950B707-041F-4932-B1ED-71E707C5219B}"/>
              </a:ext>
            </a:extLst>
          </p:cNvPr>
          <p:cNvSpPr/>
          <p:nvPr/>
        </p:nvSpPr>
        <p:spPr>
          <a:xfrm>
            <a:off x="0" y="1764872"/>
            <a:ext cx="12192000" cy="3328257"/>
          </a:xfrm>
          <a:prstGeom prst="rect">
            <a:avLst/>
          </a:prstGeom>
          <a:solidFill>
            <a:srgbClr val="805545"/>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7" name="椭圆 16">
            <a:extLst>
              <a:ext uri="{FF2B5EF4-FFF2-40B4-BE49-F238E27FC236}">
                <a16:creationId xmlns:a16="http://schemas.microsoft.com/office/drawing/2014/main" id="{96D56621-4D10-4104-BB78-D8BECB60CECD}"/>
              </a:ext>
            </a:extLst>
          </p:cNvPr>
          <p:cNvSpPr/>
          <p:nvPr/>
        </p:nvSpPr>
        <p:spPr>
          <a:xfrm>
            <a:off x="8166391" y="1647875"/>
            <a:ext cx="3562250" cy="3562250"/>
          </a:xfrm>
          <a:prstGeom prst="ellipse">
            <a:avLst/>
          </a:prstGeom>
          <a:blipFill>
            <a:blip r:embed="rId2"/>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微软雅黑"/>
              <a:ea typeface="微软雅黑"/>
            </a:endParaRPr>
          </a:p>
        </p:txBody>
      </p:sp>
      <p:sp>
        <p:nvSpPr>
          <p:cNvPr id="12" name="文本框 11">
            <a:extLst>
              <a:ext uri="{FF2B5EF4-FFF2-40B4-BE49-F238E27FC236}">
                <a16:creationId xmlns:a16="http://schemas.microsoft.com/office/drawing/2014/main" id="{150E1456-DD06-4189-9669-00F3D460C827}"/>
              </a:ext>
            </a:extLst>
          </p:cNvPr>
          <p:cNvSpPr txBox="1"/>
          <p:nvPr/>
        </p:nvSpPr>
        <p:spPr>
          <a:xfrm>
            <a:off x="906494" y="2469099"/>
            <a:ext cx="2527527" cy="707886"/>
          </a:xfrm>
          <a:prstGeom prst="rect">
            <a:avLst/>
          </a:prstGeom>
          <a:solidFill>
            <a:srgbClr val="805545"/>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Light" panose="020B0300000000000000" pitchFamily="34" charset="-122"/>
              </a:rPr>
              <a:t>PART 02</a:t>
            </a:r>
            <a:endParaRPr kumimoji="0" lang="zh-CN" altLang="en-US" sz="40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Light" panose="020B0300000000000000" pitchFamily="34" charset="-122"/>
            </a:endParaRPr>
          </a:p>
        </p:txBody>
      </p:sp>
      <p:cxnSp>
        <p:nvCxnSpPr>
          <p:cNvPr id="13" name="直接连接符 12">
            <a:extLst>
              <a:ext uri="{FF2B5EF4-FFF2-40B4-BE49-F238E27FC236}">
                <a16:creationId xmlns:a16="http://schemas.microsoft.com/office/drawing/2014/main" id="{B8D25FE5-843C-4E65-9C1D-AD6B7780F023}"/>
              </a:ext>
            </a:extLst>
          </p:cNvPr>
          <p:cNvCxnSpPr/>
          <p:nvPr/>
        </p:nvCxnSpPr>
        <p:spPr>
          <a:xfrm>
            <a:off x="1014445" y="3323946"/>
            <a:ext cx="3773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56670DC0-0FE9-458D-A7E8-9A89C9A3D000}"/>
              </a:ext>
            </a:extLst>
          </p:cNvPr>
          <p:cNvSpPr txBox="1"/>
          <p:nvPr/>
        </p:nvSpPr>
        <p:spPr>
          <a:xfrm>
            <a:off x="869759" y="3644267"/>
            <a:ext cx="4649561" cy="769441"/>
          </a:xfrm>
          <a:prstGeom prst="rect">
            <a:avLst/>
          </a:prstGeom>
          <a:solidFill>
            <a:srgbClr val="805545"/>
          </a:solidFill>
        </p:spPr>
        <p:txBody>
          <a:bodyPr wrap="square" rtlCol="0">
            <a:spAutoFit/>
          </a:bodyPr>
          <a:lstStyle/>
          <a:p>
            <a:pPr lvl="0">
              <a:defRPr/>
            </a:pPr>
            <a:r>
              <a:rPr lang="zh-CN" altLang="en-US" sz="4400" spc="400" dirty="0">
                <a:solidFill>
                  <a:schemeClr val="bg1"/>
                </a:solidFill>
                <a:latin typeface="思源黑体 CN Light" panose="020B0300000000000000" pitchFamily="34" charset="-122"/>
                <a:ea typeface="思源黑体 CN Light" panose="020B0300000000000000" pitchFamily="34" charset="-122"/>
              </a:rPr>
              <a:t>论文研究目标</a:t>
            </a:r>
          </a:p>
        </p:txBody>
      </p:sp>
    </p:spTree>
    <p:extLst>
      <p:ext uri="{BB962C8B-B14F-4D97-AF65-F5344CB8AC3E}">
        <p14:creationId xmlns:p14="http://schemas.microsoft.com/office/powerpoint/2010/main" val="36748975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箭头: 五边形 3">
            <a:extLst>
              <a:ext uri="{FF2B5EF4-FFF2-40B4-BE49-F238E27FC236}">
                <a16:creationId xmlns:a16="http://schemas.microsoft.com/office/drawing/2014/main" id="{35877DA7-ACF1-4A1F-996B-35464307D1F0}"/>
              </a:ext>
            </a:extLst>
          </p:cNvPr>
          <p:cNvSpPr/>
          <p:nvPr/>
        </p:nvSpPr>
        <p:spPr>
          <a:xfrm rot="5400000">
            <a:off x="4198887" y="-4198889"/>
            <a:ext cx="3794225" cy="12192001"/>
          </a:xfrm>
          <a:prstGeom prst="homePlate">
            <a:avLst>
              <a:gd name="adj" fmla="val 22445"/>
            </a:avLst>
          </a:prstGeom>
          <a:blipFill dpi="0" rotWithShape="0">
            <a:blip r:embed="rId2">
              <a:alphaModFix amt="41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lang="zh-CN" altLang="en-US" spc="400" dirty="0">
              <a:solidFill>
                <a:schemeClr val="bg1"/>
              </a:solidFill>
              <a:latin typeface="思源黑体 CN Light" panose="020B0300000000000000" pitchFamily="34" charset="-122"/>
              <a:ea typeface="思源黑体 CN Light" panose="020B0300000000000000" pitchFamily="34" charset="-122"/>
            </a:endParaRPr>
          </a:p>
        </p:txBody>
      </p:sp>
      <p:sp>
        <p:nvSpPr>
          <p:cNvPr id="6" name="矩形 5">
            <a:extLst>
              <a:ext uri="{FF2B5EF4-FFF2-40B4-BE49-F238E27FC236}">
                <a16:creationId xmlns:a16="http://schemas.microsoft.com/office/drawing/2014/main" id="{54688750-6E3E-4741-918C-348BEBC06300}"/>
              </a:ext>
            </a:extLst>
          </p:cNvPr>
          <p:cNvSpPr/>
          <p:nvPr/>
        </p:nvSpPr>
        <p:spPr>
          <a:xfrm>
            <a:off x="3860800" y="1287512"/>
            <a:ext cx="4876800" cy="609600"/>
          </a:xfrm>
          <a:prstGeom prst="rect">
            <a:avLst/>
          </a:prstGeom>
          <a:solidFill>
            <a:srgbClr val="805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sz="2000" spc="400" dirty="0">
                <a:solidFill>
                  <a:schemeClr val="bg1"/>
                </a:solidFill>
                <a:latin typeface="思源黑体 CN Light" panose="020B0300000000000000" pitchFamily="34" charset="-122"/>
                <a:ea typeface="思源黑体 CN Light" panose="020B0300000000000000" pitchFamily="34" charset="-122"/>
              </a:rPr>
              <a:t>论文研究目标</a:t>
            </a:r>
          </a:p>
        </p:txBody>
      </p:sp>
      <p:sp>
        <p:nvSpPr>
          <p:cNvPr id="7" name="矩形 6">
            <a:extLst>
              <a:ext uri="{FF2B5EF4-FFF2-40B4-BE49-F238E27FC236}">
                <a16:creationId xmlns:a16="http://schemas.microsoft.com/office/drawing/2014/main" id="{634049CE-3BD5-43C1-95A6-0F7F4264D30E}"/>
              </a:ext>
            </a:extLst>
          </p:cNvPr>
          <p:cNvSpPr/>
          <p:nvPr/>
        </p:nvSpPr>
        <p:spPr>
          <a:xfrm>
            <a:off x="3860800" y="4289785"/>
            <a:ext cx="2400300" cy="374061"/>
          </a:xfrm>
          <a:prstGeom prst="rect">
            <a:avLst/>
          </a:prstGeom>
          <a:solidFill>
            <a:schemeClr val="bg1">
              <a:lumMod val="75000"/>
            </a:schemeClr>
          </a:solidFill>
          <a:ln w="12700" cap="flat" cmpd="sng" algn="ctr">
            <a:noFill/>
            <a:prstDash val="solid"/>
            <a:miter lim="800000"/>
          </a:ln>
          <a:effectLst/>
        </p:spPr>
        <p:txBody>
          <a:bodyPr rtlCol="0" anchor="ctr"/>
          <a:lstStyle/>
          <a:p>
            <a:pPr algn="ctr"/>
            <a:r>
              <a:rPr lang="zh-CN" altLang="en-US" kern="0" dirty="0">
                <a:solidFill>
                  <a:prstClr val="white"/>
                </a:solidFill>
                <a:latin typeface="微软雅黑"/>
                <a:ea typeface="微软雅黑"/>
              </a:rPr>
              <a:t>分点概括</a:t>
            </a:r>
          </a:p>
        </p:txBody>
      </p:sp>
      <p:sp>
        <p:nvSpPr>
          <p:cNvPr id="8" name="矩形 7">
            <a:extLst>
              <a:ext uri="{FF2B5EF4-FFF2-40B4-BE49-F238E27FC236}">
                <a16:creationId xmlns:a16="http://schemas.microsoft.com/office/drawing/2014/main" id="{DD41322E-4FED-414B-A67E-92C0170FA5E0}"/>
              </a:ext>
            </a:extLst>
          </p:cNvPr>
          <p:cNvSpPr/>
          <p:nvPr/>
        </p:nvSpPr>
        <p:spPr>
          <a:xfrm>
            <a:off x="3860800" y="4821719"/>
            <a:ext cx="2762250" cy="374061"/>
          </a:xfrm>
          <a:prstGeom prst="rect">
            <a:avLst/>
          </a:prstGeom>
          <a:solidFill>
            <a:schemeClr val="bg1">
              <a:lumMod val="75000"/>
            </a:schemeClr>
          </a:solidFill>
          <a:ln w="12700" cap="flat" cmpd="sng" algn="ctr">
            <a:noFill/>
            <a:prstDash val="solid"/>
            <a:miter lim="800000"/>
          </a:ln>
          <a:effectLst/>
        </p:spPr>
        <p:txBody>
          <a:bodyPr rtlCol="0" anchor="ctr"/>
          <a:lstStyle/>
          <a:p>
            <a:pPr algn="ctr"/>
            <a:r>
              <a:rPr lang="zh-CN" altLang="en-US" kern="0" dirty="0">
                <a:solidFill>
                  <a:prstClr val="white"/>
                </a:solidFill>
                <a:latin typeface="微软雅黑"/>
                <a:ea typeface="微软雅黑"/>
              </a:rPr>
              <a:t>分点概括</a:t>
            </a:r>
          </a:p>
        </p:txBody>
      </p:sp>
      <p:sp>
        <p:nvSpPr>
          <p:cNvPr id="9" name="矩形 8">
            <a:extLst>
              <a:ext uri="{FF2B5EF4-FFF2-40B4-BE49-F238E27FC236}">
                <a16:creationId xmlns:a16="http://schemas.microsoft.com/office/drawing/2014/main" id="{C98CBEFA-BEB1-4C33-AAB2-4450C044A715}"/>
              </a:ext>
            </a:extLst>
          </p:cNvPr>
          <p:cNvSpPr/>
          <p:nvPr/>
        </p:nvSpPr>
        <p:spPr>
          <a:xfrm>
            <a:off x="3860800" y="5383457"/>
            <a:ext cx="3454400" cy="374061"/>
          </a:xfrm>
          <a:prstGeom prst="rect">
            <a:avLst/>
          </a:prstGeom>
          <a:solidFill>
            <a:schemeClr val="bg1">
              <a:lumMod val="75000"/>
            </a:schemeClr>
          </a:solidFill>
          <a:ln w="12700" cap="flat" cmpd="sng" algn="ctr">
            <a:noFill/>
            <a:prstDash val="solid"/>
            <a:miter lim="800000"/>
          </a:ln>
          <a:effectLst/>
        </p:spPr>
        <p:txBody>
          <a:bodyPr rtlCol="0" anchor="ctr"/>
          <a:lstStyle/>
          <a:p>
            <a:pPr algn="ctr"/>
            <a:r>
              <a:rPr lang="zh-CN" altLang="en-US" kern="0">
                <a:solidFill>
                  <a:prstClr val="white"/>
                </a:solidFill>
                <a:latin typeface="微软雅黑"/>
                <a:ea typeface="微软雅黑"/>
              </a:rPr>
              <a:t>分点概括</a:t>
            </a:r>
            <a:endParaRPr lang="zh-CN" altLang="en-US" kern="0" dirty="0">
              <a:solidFill>
                <a:prstClr val="white"/>
              </a:solidFill>
              <a:latin typeface="微软雅黑"/>
              <a:ea typeface="微软雅黑"/>
            </a:endParaRPr>
          </a:p>
        </p:txBody>
      </p:sp>
    </p:spTree>
    <p:extLst>
      <p:ext uri="{BB962C8B-B14F-4D97-AF65-F5344CB8AC3E}">
        <p14:creationId xmlns:p14="http://schemas.microsoft.com/office/powerpoint/2010/main" val="3104154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平行四边形 4">
            <a:extLst>
              <a:ext uri="{FF2B5EF4-FFF2-40B4-BE49-F238E27FC236}">
                <a16:creationId xmlns:a16="http://schemas.microsoft.com/office/drawing/2014/main" id="{992C3629-315D-4D62-B8D0-450B3746ABEE}"/>
              </a:ext>
            </a:extLst>
          </p:cNvPr>
          <p:cNvSpPr/>
          <p:nvPr/>
        </p:nvSpPr>
        <p:spPr>
          <a:xfrm>
            <a:off x="1120879" y="-2096287"/>
            <a:ext cx="10972800" cy="9657477"/>
          </a:xfrm>
          <a:prstGeom prst="parallelogram">
            <a:avLst>
              <a:gd name="adj" fmla="val 64128"/>
            </a:avLst>
          </a:prstGeom>
          <a:blipFill dpi="0" rotWithShape="1">
            <a:blip r:embed="rId2">
              <a:alphaModFix amt="83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F67461D4-4BFC-41F3-901A-C6CF220B3949}"/>
              </a:ext>
            </a:extLst>
          </p:cNvPr>
          <p:cNvSpPr/>
          <p:nvPr/>
        </p:nvSpPr>
        <p:spPr>
          <a:xfrm>
            <a:off x="300952" y="269592"/>
            <a:ext cx="2233927" cy="282756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请输入您的文字</a:t>
            </a:r>
          </a:p>
        </p:txBody>
      </p:sp>
      <p:sp>
        <p:nvSpPr>
          <p:cNvPr id="11" name="矩形 10">
            <a:extLst>
              <a:ext uri="{FF2B5EF4-FFF2-40B4-BE49-F238E27FC236}">
                <a16:creationId xmlns:a16="http://schemas.microsoft.com/office/drawing/2014/main" id="{6B0DE7B8-0339-4365-80D2-B89D3BED27A0}"/>
              </a:ext>
            </a:extLst>
          </p:cNvPr>
          <p:cNvSpPr/>
          <p:nvPr/>
        </p:nvSpPr>
        <p:spPr>
          <a:xfrm>
            <a:off x="8915854" y="3563398"/>
            <a:ext cx="2233927" cy="282756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请输入您的文字</a:t>
            </a:r>
          </a:p>
        </p:txBody>
      </p:sp>
    </p:spTree>
    <p:extLst>
      <p:ext uri="{BB962C8B-B14F-4D97-AF65-F5344CB8AC3E}">
        <p14:creationId xmlns:p14="http://schemas.microsoft.com/office/powerpoint/2010/main" val="23615597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950B707-041F-4932-B1ED-71E707C5219B}"/>
              </a:ext>
            </a:extLst>
          </p:cNvPr>
          <p:cNvSpPr/>
          <p:nvPr/>
        </p:nvSpPr>
        <p:spPr>
          <a:xfrm>
            <a:off x="0" y="1764872"/>
            <a:ext cx="12192000" cy="3328257"/>
          </a:xfrm>
          <a:prstGeom prst="rect">
            <a:avLst/>
          </a:prstGeom>
          <a:solidFill>
            <a:srgbClr val="805545"/>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7" name="椭圆 16">
            <a:extLst>
              <a:ext uri="{FF2B5EF4-FFF2-40B4-BE49-F238E27FC236}">
                <a16:creationId xmlns:a16="http://schemas.microsoft.com/office/drawing/2014/main" id="{96D56621-4D10-4104-BB78-D8BECB60CECD}"/>
              </a:ext>
            </a:extLst>
          </p:cNvPr>
          <p:cNvSpPr/>
          <p:nvPr/>
        </p:nvSpPr>
        <p:spPr>
          <a:xfrm>
            <a:off x="8166391" y="1647875"/>
            <a:ext cx="3562250" cy="3562250"/>
          </a:xfrm>
          <a:prstGeom prst="ellipse">
            <a:avLst/>
          </a:prstGeom>
          <a:blipFill>
            <a:blip r:embed="rId2"/>
            <a:stretch>
              <a:fillRect/>
            </a:stretch>
          </a:blipFill>
          <a:ln w="12700" cap="flat" cmpd="sng" algn="ctr">
            <a:noFill/>
            <a:prstDash val="solid"/>
            <a:miter lim="800000"/>
          </a:ln>
          <a:effectLst/>
        </p:spPr>
        <p:txBody>
          <a:bodyPr rtlCol="0" anchor="ctr"/>
          <a:lstStyle/>
          <a:p>
            <a:pPr algn="ctr"/>
            <a:endParaRPr lang="zh-CN" altLang="en-US" kern="0">
              <a:solidFill>
                <a:prstClr val="white"/>
              </a:solidFill>
              <a:latin typeface="微软雅黑"/>
              <a:ea typeface="微软雅黑"/>
            </a:endParaRPr>
          </a:p>
        </p:txBody>
      </p:sp>
      <p:sp>
        <p:nvSpPr>
          <p:cNvPr id="12" name="文本框 11">
            <a:extLst>
              <a:ext uri="{FF2B5EF4-FFF2-40B4-BE49-F238E27FC236}">
                <a16:creationId xmlns:a16="http://schemas.microsoft.com/office/drawing/2014/main" id="{150E1456-DD06-4189-9669-00F3D460C827}"/>
              </a:ext>
            </a:extLst>
          </p:cNvPr>
          <p:cNvSpPr txBox="1"/>
          <p:nvPr/>
        </p:nvSpPr>
        <p:spPr>
          <a:xfrm>
            <a:off x="906494" y="2469099"/>
            <a:ext cx="2527527" cy="707886"/>
          </a:xfrm>
          <a:prstGeom prst="rect">
            <a:avLst/>
          </a:prstGeom>
          <a:solidFill>
            <a:srgbClr val="805545"/>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Light" panose="020B0300000000000000" pitchFamily="34" charset="-122"/>
              </a:rPr>
              <a:t>PART 03</a:t>
            </a:r>
            <a:endParaRPr kumimoji="0" lang="zh-CN" altLang="en-US" sz="4000" b="0" i="0" u="none" strike="noStrike" kern="1200" cap="none" spc="0" normalizeH="0" baseline="0" noProof="0" dirty="0">
              <a:ln>
                <a:noFill/>
              </a:ln>
              <a:solidFill>
                <a:srgbClr val="FFFFFF"/>
              </a:solidFill>
              <a:effectLst/>
              <a:uLnTx/>
              <a:uFillTx/>
              <a:latin typeface="思源黑体 CN Light" panose="020B0300000000000000" pitchFamily="34" charset="-122"/>
              <a:ea typeface="思源黑体 CN Light" panose="020B0300000000000000" pitchFamily="34" charset="-122"/>
            </a:endParaRPr>
          </a:p>
        </p:txBody>
      </p:sp>
      <p:cxnSp>
        <p:nvCxnSpPr>
          <p:cNvPr id="13" name="直接连接符 12">
            <a:extLst>
              <a:ext uri="{FF2B5EF4-FFF2-40B4-BE49-F238E27FC236}">
                <a16:creationId xmlns:a16="http://schemas.microsoft.com/office/drawing/2014/main" id="{B8D25FE5-843C-4E65-9C1D-AD6B7780F023}"/>
              </a:ext>
            </a:extLst>
          </p:cNvPr>
          <p:cNvCxnSpPr/>
          <p:nvPr/>
        </p:nvCxnSpPr>
        <p:spPr>
          <a:xfrm>
            <a:off x="1014445" y="3323946"/>
            <a:ext cx="3773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56670DC0-0FE9-458D-A7E8-9A89C9A3D000}"/>
              </a:ext>
            </a:extLst>
          </p:cNvPr>
          <p:cNvSpPr txBox="1"/>
          <p:nvPr/>
        </p:nvSpPr>
        <p:spPr>
          <a:xfrm>
            <a:off x="869759" y="3644267"/>
            <a:ext cx="4649561" cy="769441"/>
          </a:xfrm>
          <a:prstGeom prst="rect">
            <a:avLst/>
          </a:prstGeom>
          <a:solidFill>
            <a:srgbClr val="805545"/>
          </a:solidFill>
        </p:spPr>
        <p:txBody>
          <a:bodyPr wrap="square" rtlCol="0">
            <a:spAutoFit/>
          </a:bodyPr>
          <a:lstStyle/>
          <a:p>
            <a:pPr lvl="0">
              <a:defRPr/>
            </a:pPr>
            <a:r>
              <a:rPr lang="zh-CN" altLang="en-US" sz="4400" spc="400" dirty="0">
                <a:solidFill>
                  <a:schemeClr val="bg1"/>
                </a:solidFill>
                <a:latin typeface="思源黑体 CN Light" panose="020B0300000000000000" pitchFamily="34" charset="-122"/>
                <a:ea typeface="思源黑体 CN Light" panose="020B0300000000000000" pitchFamily="34" charset="-122"/>
              </a:rPr>
              <a:t>论文研究内容</a:t>
            </a:r>
          </a:p>
        </p:txBody>
      </p:sp>
    </p:spTree>
    <p:extLst>
      <p:ext uri="{BB962C8B-B14F-4D97-AF65-F5344CB8AC3E}">
        <p14:creationId xmlns:p14="http://schemas.microsoft.com/office/powerpoint/2010/main" val="285000891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TotalTime>
  <Words>1818</Words>
  <Application>Microsoft Office PowerPoint</Application>
  <PresentationFormat>宽屏</PresentationFormat>
  <Paragraphs>131</Paragraphs>
  <Slides>28</Slides>
  <Notes>1</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28</vt:i4>
      </vt:variant>
    </vt:vector>
  </HeadingPairs>
  <TitlesOfParts>
    <vt:vector size="42" baseType="lpstr">
      <vt:lpstr>等线</vt:lpstr>
      <vt:lpstr>等线 Light</vt:lpstr>
      <vt:lpstr>思源黑体 CN Bold</vt:lpstr>
      <vt:lpstr>思源黑体 CN Light</vt:lpstr>
      <vt:lpstr>思源宋体 CN Heavy</vt:lpstr>
      <vt:lpstr>微软雅黑</vt:lpstr>
      <vt:lpstr>Arial</vt:lpstr>
      <vt:lpstr>Calibri</vt:lpstr>
      <vt:lpstr>Century Gothic</vt:lpstr>
      <vt:lpstr>Segoe UI</vt:lpstr>
      <vt:lpstr>Segoe UI Light</vt:lpstr>
      <vt:lpstr>Office 主题​​</vt:lpstr>
      <vt:lpstr>1_Office 主题​​</vt:lpstr>
      <vt:lpstr>1_OfficePLUS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Angelia</dc:creator>
  <cp:lastModifiedBy>Yunxuan Liu</cp:lastModifiedBy>
  <cp:revision>29</cp:revision>
  <dcterms:created xsi:type="dcterms:W3CDTF">2019-04-06T09:30:28Z</dcterms:created>
  <dcterms:modified xsi:type="dcterms:W3CDTF">2019-04-13T14:57:30Z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v-yunxl@microsoft.com</vt:lpwstr>
  </property>
  <property fmtid="{D5CDD505-2E9C-101B-9397-08002B2CF9AE}" pid="5" name="MSIP_Label_f42aa342-8706-4288-bd11-ebb85995028c_SetDate">
    <vt:lpwstr>2019-04-13T14:57:30.1429267Z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e8d09751-92c0-495e-8cbd-c00e7476d8e8</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