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3"/>
    <p:sldId id="259" r:id="rId4"/>
    <p:sldId id="260" r:id="rId5"/>
    <p:sldId id="277" r:id="rId6"/>
    <p:sldId id="276" r:id="rId7"/>
    <p:sldId id="275" r:id="rId8"/>
    <p:sldId id="278" r:id="rId9"/>
    <p:sldId id="279" r:id="rId10"/>
    <p:sldId id="280" r:id="rId11"/>
    <p:sldId id="289" r:id="rId12"/>
    <p:sldId id="281" r:id="rId13"/>
    <p:sldId id="282" r:id="rId14"/>
    <p:sldId id="283" r:id="rId15"/>
    <p:sldId id="284" r:id="rId16"/>
    <p:sldId id="285" r:id="rId17"/>
    <p:sldId id="290" r:id="rId18"/>
    <p:sldId id="286" r:id="rId19"/>
    <p:sldId id="287" r:id="rId20"/>
    <p:sldId id="288" r:id="rId21"/>
    <p:sldId id="291" r:id="rId22"/>
    <p:sldId id="292" r:id="rId23"/>
  </p:sldIdLst>
  <p:sldSz cx="12192000" cy="6858000"/>
  <p:notesSz cx="6858000" cy="9144000"/>
  <p:embeddedFontLst>
    <p:embeddedFont>
      <p:font typeface="微软雅黑" panose="020B0503020204020204" pitchFamily="34" charset="-122"/>
      <p:regular r:id="rId28"/>
    </p:embeddedFont>
    <p:embeddedFont>
      <p:font typeface="汉仪尚巍手书W" panose="00020600040101010101" pitchFamily="18" charset="-122"/>
      <p:regular r:id="rId29"/>
    </p:embeddedFont>
    <p:embeddedFont>
      <p:font typeface="Impact" panose="020B0806030902050204" pitchFamily="34" charset="0"/>
      <p:regular r:id="rId30"/>
    </p:embeddedFont>
    <p:embeddedFont>
      <p:font typeface="等线 Light" panose="02010600030101010101" charset="-122"/>
      <p:regular r:id="rId31"/>
    </p:embeddedFont>
    <p:embeddedFont>
      <p:font typeface="等线" panose="02010600030101010101" charset="-122"/>
      <p:regular r:id="rId32"/>
    </p:embeddedFont>
    <p:embeddedFont>
      <p:font typeface="Calibri" panose="020F0502020204030204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6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92" y="7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D75E3A-A883-4638-8249-CF5F650E86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3B4EC-B7DF-44CD-B975-E2D1B643A0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0239375" y="455860"/>
            <a:ext cx="3905249" cy="33855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z="1600" kern="0" spc="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en-US" altLang="ko-KR" sz="900" kern="0" spc="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hqprint"/>
          <a:srcRect/>
          <a:stretch>
            <a:fillRect/>
          </a:stretch>
        </p:blipFill>
        <p:spPr>
          <a:xfrm>
            <a:off x="0" y="3893574"/>
            <a:ext cx="12192000" cy="296442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0DEE4-1059-4216-A346-7CA8AABA33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823E0-7BB1-46E4-B386-4DFC28F0CB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microsoft.com/office/2007/relationships/hdphoto" Target="../media/image7.wdp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4.xml"/><Relationship Id="rId2" Type="http://schemas.microsoft.com/office/2007/relationships/hdphoto" Target="../media/image9.wdp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4001"/>
          <a:stretch>
            <a:fillRect/>
          </a:stretch>
        </p:blipFill>
        <p:spPr>
          <a:xfrm flipH="1">
            <a:off x="0" y="0"/>
            <a:ext cx="122484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hqprint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043355" y="945897"/>
            <a:ext cx="5023798" cy="32320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7612" y="2449913"/>
            <a:ext cx="4185761" cy="120032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600" dirty="0">
                <a:solidFill>
                  <a:srgbClr val="0070C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不一样的</a:t>
            </a:r>
            <a:endParaRPr lang="zh-CN" altLang="en-US" sz="7200" spc="600" dirty="0">
              <a:solidFill>
                <a:srgbClr val="0070C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050" y="3496876"/>
            <a:ext cx="3466013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spc="600" dirty="0">
                <a:solidFill>
                  <a:schemeClr val="bg1">
                    <a:lumMod val="50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DIFFERENT DREAMS</a:t>
            </a:r>
            <a:endParaRPr lang="zh-CN" altLang="en-US" sz="1600" spc="600" dirty="0">
              <a:solidFill>
                <a:schemeClr val="bg1">
                  <a:lumMod val="50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9" name="圆角矩形 15"/>
          <p:cNvSpPr/>
          <p:nvPr/>
        </p:nvSpPr>
        <p:spPr>
          <a:xfrm>
            <a:off x="3088640" y="3970020"/>
            <a:ext cx="3743960" cy="37655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汇报：梦琪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 </a:t>
            </a:r>
            <a:r>
              <a:rPr lang="en-US" altLang="zh-CN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 </a:t>
            </a:r>
            <a:r>
              <a:rPr lang="zh-CN" altLang="en-US" sz="16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部门：行政部</a:t>
            </a:r>
            <a:endParaRPr lang="zh-CN" altLang="en-US" sz="1600" spc="300" dirty="0">
              <a:solidFill>
                <a:schemeClr val="tx1">
                  <a:lumMod val="95000"/>
                  <a:lumOff val="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506905" y="2121080"/>
            <a:ext cx="938784" cy="86413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050648" y="3842900"/>
            <a:ext cx="938784" cy="86413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613177" y="2064584"/>
            <a:ext cx="453976" cy="41787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wip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6000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6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6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6000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5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56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5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accel="5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5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accel="5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36169" y="2157524"/>
            <a:ext cx="5194051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spc="1200" dirty="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插入</a:t>
            </a:r>
            <a:r>
              <a:rPr lang="zh-CN" altLang="en-US" sz="6600" b="1" spc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小标题</a:t>
            </a:r>
            <a:endParaRPr lang="zh-CN" altLang="en-US" sz="6600" b="1" spc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0556" y="3211287"/>
            <a:ext cx="264527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spc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SUBTITLE</a:t>
            </a:r>
            <a:endParaRPr lang="zh-CN" altLang="en-US" sz="1600" spc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655822" y="3184822"/>
            <a:ext cx="938784" cy="86413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201846" y="1658407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507141" y="2157524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1638301" y="1143000"/>
            <a:ext cx="3429000" cy="34290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+mj-ea"/>
              <a:ea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1784" y="2092092"/>
            <a:ext cx="2662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ADD YOUR TITLE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8037" y="2761120"/>
            <a:ext cx="270803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400" spc="300">
                <a:solidFill>
                  <a:prstClr val="white"/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6920" y="2469349"/>
            <a:ext cx="2426207" cy="2426207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06769" y="344657"/>
            <a:ext cx="6443004" cy="6443004"/>
          </a:xfrm>
          <a:prstGeom prst="ellipse">
            <a:avLst/>
          </a:prstGeom>
          <a:noFill/>
          <a:ln w="63500">
            <a:solidFill>
              <a:schemeClr val="accent2">
                <a:lumMod val="75000"/>
              </a:schemeClr>
            </a:solidFill>
          </a:ln>
          <a:effectLst>
            <a:outerShdw blurRad="101600" dist="76200" dir="2700000" sx="96000" sy="96000" algn="tl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22468" y="2882562"/>
            <a:ext cx="1037492" cy="1037492"/>
            <a:chOff x="7322468" y="2882562"/>
            <a:chExt cx="1037492" cy="1037492"/>
          </a:xfrm>
        </p:grpSpPr>
        <p:sp>
          <p:nvSpPr>
            <p:cNvPr id="13" name="Oval 7"/>
            <p:cNvSpPr/>
            <p:nvPr/>
          </p:nvSpPr>
          <p:spPr>
            <a:xfrm>
              <a:off x="7322468" y="288256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75</a:t>
              </a:r>
              <a:r>
                <a:rPr kumimoji="0" lang="en-US" sz="90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4" name="Arc 8"/>
            <p:cNvSpPr/>
            <p:nvPr/>
          </p:nvSpPr>
          <p:spPr>
            <a:xfrm>
              <a:off x="7322468" y="2882562"/>
              <a:ext cx="1037492" cy="1037492"/>
            </a:xfrm>
            <a:prstGeom prst="arc">
              <a:avLst>
                <a:gd name="adj1" fmla="val 16200000"/>
                <a:gd name="adj2" fmla="val 9217759"/>
              </a:avLst>
            </a:prstGeom>
            <a:noFill/>
            <a:ln w="66675" cap="rnd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31858" y="4895556"/>
            <a:ext cx="1037492" cy="1037492"/>
            <a:chOff x="6831858" y="4895556"/>
            <a:chExt cx="1037492" cy="1037492"/>
          </a:xfrm>
        </p:grpSpPr>
        <p:sp>
          <p:nvSpPr>
            <p:cNvPr id="16" name="Oval 7"/>
            <p:cNvSpPr/>
            <p:nvPr/>
          </p:nvSpPr>
          <p:spPr>
            <a:xfrm>
              <a:off x="6831858" y="4895556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60</a:t>
              </a:r>
              <a:r>
                <a:rPr kumimoji="0" lang="en-US" sz="80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7" name="Arc 8"/>
            <p:cNvSpPr/>
            <p:nvPr/>
          </p:nvSpPr>
          <p:spPr>
            <a:xfrm>
              <a:off x="6831858" y="4895556"/>
              <a:ext cx="1037492" cy="1037492"/>
            </a:xfrm>
            <a:prstGeom prst="arc">
              <a:avLst>
                <a:gd name="adj1" fmla="val 16200000"/>
                <a:gd name="adj2" fmla="val 8064017"/>
              </a:avLst>
            </a:prstGeom>
            <a:noFill/>
            <a:ln w="66675" cap="rnd" cmpd="sng" algn="ctr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48311" y="1158822"/>
            <a:ext cx="1037492" cy="1037492"/>
            <a:chOff x="6648311" y="1158822"/>
            <a:chExt cx="1037492" cy="1037492"/>
          </a:xfrm>
        </p:grpSpPr>
        <p:sp>
          <p:nvSpPr>
            <p:cNvPr id="19" name="Oval 7"/>
            <p:cNvSpPr/>
            <p:nvPr/>
          </p:nvSpPr>
          <p:spPr>
            <a:xfrm>
              <a:off x="6648311" y="1158822"/>
              <a:ext cx="1037492" cy="1037492"/>
            </a:xfrm>
            <a:prstGeom prst="ellipse">
              <a:avLst/>
            </a:prstGeom>
            <a:solidFill>
              <a:schemeClr val="bg1"/>
            </a:solidFill>
            <a:ln w="66675" cap="flat" cmpd="sng" algn="ctr">
              <a:solidFill>
                <a:srgbClr val="434F5A">
                  <a:alpha val="16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320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93</a:t>
              </a:r>
              <a:r>
                <a:rPr kumimoji="0" lang="en-US" sz="80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+mj-ea"/>
                  <a:ea typeface="+mj-ea"/>
                </a:rPr>
                <a:t>%</a:t>
              </a:r>
              <a:endParaRPr kumimoji="0" lang="en-US" sz="80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20" name="Arc 8"/>
            <p:cNvSpPr/>
            <p:nvPr/>
          </p:nvSpPr>
          <p:spPr>
            <a:xfrm>
              <a:off x="6648311" y="1158822"/>
              <a:ext cx="1037492" cy="1037492"/>
            </a:xfrm>
            <a:prstGeom prst="arc">
              <a:avLst>
                <a:gd name="adj1" fmla="val 16200000"/>
                <a:gd name="adj2" fmla="val 14026373"/>
              </a:avLst>
            </a:prstGeom>
            <a:noFill/>
            <a:ln w="66675" cap="rnd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4170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55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818790" y="1167140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ADD YOUR TITLE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18790" y="1502947"/>
            <a:ext cx="3032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spc="30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45453" y="3039419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ADD YOUR TITLE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445453" y="3375226"/>
            <a:ext cx="3032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spc="30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28016" y="5010445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ADD YOUR TITLE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28016" y="5346252"/>
            <a:ext cx="30327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200" spc="300">
                <a:solidFill>
                  <a:prstClr val="white">
                    <a:lumMod val="50000"/>
                  </a:prst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  <a:endParaRPr kumimoji="0" lang="zh-CN" altLang="en-US" sz="1200" b="0" i="0" u="none" strike="noStrike" kern="1200" cap="none" spc="30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6154 -0.461282 L 0 0 E" pathEditMode="relative" ptsTypes="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from x="205949" y="2059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0">
                                      <p:cBhvr>
                                        <p:cTn id="34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8" grpId="0"/>
      <p:bldP spid="9" grpId="0" animBg="1"/>
      <p:bldP spid="9" grpId="1" animBg="1"/>
      <p:bldP spid="11" grpId="0" animBg="1"/>
      <p:bldP spid="11" grpId="1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grpSp>
        <p:nvGrpSpPr>
          <p:cNvPr id="5" name="Group 3"/>
          <p:cNvGrpSpPr/>
          <p:nvPr/>
        </p:nvGrpSpPr>
        <p:grpSpPr>
          <a:xfrm>
            <a:off x="2695410" y="2434897"/>
            <a:ext cx="2271713" cy="2553497"/>
            <a:chOff x="2695409" y="2434896"/>
            <a:chExt cx="2271713" cy="2553497"/>
          </a:xfrm>
        </p:grpSpPr>
        <p:sp>
          <p:nvSpPr>
            <p:cNvPr id="6" name="Freeform 5"/>
            <p:cNvSpPr/>
            <p:nvPr/>
          </p:nvSpPr>
          <p:spPr bwMode="auto">
            <a:xfrm rot="13659102">
              <a:off x="2987733" y="2345202"/>
              <a:ext cx="1589088" cy="1768475"/>
            </a:xfrm>
            <a:custGeom>
              <a:avLst/>
              <a:gdLst>
                <a:gd name="T0" fmla="*/ 50 w 1088"/>
                <a:gd name="T1" fmla="*/ 1179 h 1211"/>
                <a:gd name="T2" fmla="*/ 170 w 1088"/>
                <a:gd name="T3" fmla="*/ 1203 h 1211"/>
                <a:gd name="T4" fmla="*/ 263 w 1088"/>
                <a:gd name="T5" fmla="*/ 1140 h 1211"/>
                <a:gd name="T6" fmla="*/ 283 w 1088"/>
                <a:gd name="T7" fmla="*/ 1040 h 1211"/>
                <a:gd name="T8" fmla="*/ 372 w 1088"/>
                <a:gd name="T9" fmla="*/ 1033 h 1211"/>
                <a:gd name="T10" fmla="*/ 460 w 1088"/>
                <a:gd name="T11" fmla="*/ 1013 h 1211"/>
                <a:gd name="T12" fmla="*/ 509 w 1088"/>
                <a:gd name="T13" fmla="*/ 1102 h 1211"/>
                <a:gd name="T14" fmla="*/ 617 w 1088"/>
                <a:gd name="T15" fmla="*/ 1133 h 1211"/>
                <a:gd name="T16" fmla="*/ 724 w 1088"/>
                <a:gd name="T17" fmla="*/ 1073 h 1211"/>
                <a:gd name="T18" fmla="*/ 755 w 1088"/>
                <a:gd name="T19" fmla="*/ 965 h 1211"/>
                <a:gd name="T20" fmla="*/ 706 w 1088"/>
                <a:gd name="T21" fmla="*/ 877 h 1211"/>
                <a:gd name="T22" fmla="*/ 824 w 1088"/>
                <a:gd name="T23" fmla="*/ 741 h 1211"/>
                <a:gd name="T24" fmla="*/ 919 w 1088"/>
                <a:gd name="T25" fmla="*/ 778 h 1211"/>
                <a:gd name="T26" fmla="*/ 1021 w 1088"/>
                <a:gd name="T27" fmla="*/ 732 h 1211"/>
                <a:gd name="T28" fmla="*/ 1065 w 1088"/>
                <a:gd name="T29" fmla="*/ 618 h 1211"/>
                <a:gd name="T30" fmla="*/ 1020 w 1088"/>
                <a:gd name="T31" fmla="*/ 515 h 1211"/>
                <a:gd name="T32" fmla="*/ 925 w 1088"/>
                <a:gd name="T33" fmla="*/ 479 h 1211"/>
                <a:gd name="T34" fmla="*/ 928 w 1088"/>
                <a:gd name="T35" fmla="*/ 300 h 1211"/>
                <a:gd name="T36" fmla="*/ 1024 w 1088"/>
                <a:gd name="T37" fmla="*/ 267 h 1211"/>
                <a:gd name="T38" fmla="*/ 1074 w 1088"/>
                <a:gd name="T39" fmla="*/ 166 h 1211"/>
                <a:gd name="T40" fmla="*/ 1034 w 1088"/>
                <a:gd name="T41" fmla="*/ 50 h 1211"/>
                <a:gd name="T42" fmla="*/ 982 w 1088"/>
                <a:gd name="T43" fmla="*/ 0 h 1211"/>
                <a:gd name="T44" fmla="*/ 697 w 1088"/>
                <a:gd name="T45" fmla="*/ 333 h 1211"/>
                <a:gd name="T46" fmla="*/ 336 w 1088"/>
                <a:gd name="T47" fmla="*/ 802 h 1211"/>
                <a:gd name="T48" fmla="*/ 291 w 1088"/>
                <a:gd name="T49" fmla="*/ 807 h 1211"/>
                <a:gd name="T50" fmla="*/ 0 w 1088"/>
                <a:gd name="T51" fmla="*/ 1147 h 1211"/>
                <a:gd name="T52" fmla="*/ 50 w 1088"/>
                <a:gd name="T53" fmla="*/ 1179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8" h="1211">
                  <a:moveTo>
                    <a:pt x="50" y="1179"/>
                  </a:moveTo>
                  <a:cubicBezTo>
                    <a:pt x="170" y="1203"/>
                    <a:pt x="170" y="1203"/>
                    <a:pt x="170" y="1203"/>
                  </a:cubicBezTo>
                  <a:cubicBezTo>
                    <a:pt x="213" y="1211"/>
                    <a:pt x="255" y="1183"/>
                    <a:pt x="263" y="1140"/>
                  </a:cubicBezTo>
                  <a:cubicBezTo>
                    <a:pt x="283" y="1040"/>
                    <a:pt x="283" y="1040"/>
                    <a:pt x="283" y="1040"/>
                  </a:cubicBezTo>
                  <a:cubicBezTo>
                    <a:pt x="312" y="1040"/>
                    <a:pt x="342" y="1037"/>
                    <a:pt x="372" y="1033"/>
                  </a:cubicBezTo>
                  <a:cubicBezTo>
                    <a:pt x="402" y="1028"/>
                    <a:pt x="431" y="1021"/>
                    <a:pt x="460" y="1013"/>
                  </a:cubicBezTo>
                  <a:cubicBezTo>
                    <a:pt x="509" y="1102"/>
                    <a:pt x="509" y="1102"/>
                    <a:pt x="509" y="1102"/>
                  </a:cubicBezTo>
                  <a:cubicBezTo>
                    <a:pt x="530" y="1140"/>
                    <a:pt x="578" y="1154"/>
                    <a:pt x="617" y="1133"/>
                  </a:cubicBezTo>
                  <a:cubicBezTo>
                    <a:pt x="724" y="1073"/>
                    <a:pt x="724" y="1073"/>
                    <a:pt x="724" y="1073"/>
                  </a:cubicBezTo>
                  <a:cubicBezTo>
                    <a:pt x="762" y="1052"/>
                    <a:pt x="776" y="1004"/>
                    <a:pt x="755" y="965"/>
                  </a:cubicBezTo>
                  <a:cubicBezTo>
                    <a:pt x="706" y="877"/>
                    <a:pt x="706" y="877"/>
                    <a:pt x="706" y="877"/>
                  </a:cubicBezTo>
                  <a:cubicBezTo>
                    <a:pt x="751" y="837"/>
                    <a:pt x="791" y="791"/>
                    <a:pt x="824" y="741"/>
                  </a:cubicBezTo>
                  <a:cubicBezTo>
                    <a:pt x="919" y="778"/>
                    <a:pt x="919" y="778"/>
                    <a:pt x="919" y="778"/>
                  </a:cubicBezTo>
                  <a:cubicBezTo>
                    <a:pt x="959" y="794"/>
                    <a:pt x="1005" y="773"/>
                    <a:pt x="1021" y="732"/>
                  </a:cubicBezTo>
                  <a:cubicBezTo>
                    <a:pt x="1065" y="618"/>
                    <a:pt x="1065" y="618"/>
                    <a:pt x="1065" y="618"/>
                  </a:cubicBezTo>
                  <a:cubicBezTo>
                    <a:pt x="1081" y="577"/>
                    <a:pt x="1061" y="531"/>
                    <a:pt x="1020" y="515"/>
                  </a:cubicBezTo>
                  <a:cubicBezTo>
                    <a:pt x="925" y="479"/>
                    <a:pt x="925" y="479"/>
                    <a:pt x="925" y="479"/>
                  </a:cubicBezTo>
                  <a:cubicBezTo>
                    <a:pt x="934" y="421"/>
                    <a:pt x="935" y="361"/>
                    <a:pt x="928" y="300"/>
                  </a:cubicBezTo>
                  <a:cubicBezTo>
                    <a:pt x="1024" y="267"/>
                    <a:pt x="1024" y="267"/>
                    <a:pt x="1024" y="267"/>
                  </a:cubicBezTo>
                  <a:cubicBezTo>
                    <a:pt x="1066" y="252"/>
                    <a:pt x="1088" y="207"/>
                    <a:pt x="1074" y="166"/>
                  </a:cubicBezTo>
                  <a:cubicBezTo>
                    <a:pt x="1034" y="50"/>
                    <a:pt x="1034" y="50"/>
                    <a:pt x="1034" y="50"/>
                  </a:cubicBezTo>
                  <a:cubicBezTo>
                    <a:pt x="1025" y="25"/>
                    <a:pt x="1006" y="7"/>
                    <a:pt x="982" y="0"/>
                  </a:cubicBezTo>
                  <a:cubicBezTo>
                    <a:pt x="697" y="333"/>
                    <a:pt x="697" y="333"/>
                    <a:pt x="697" y="333"/>
                  </a:cubicBezTo>
                  <a:cubicBezTo>
                    <a:pt x="721" y="559"/>
                    <a:pt x="563" y="766"/>
                    <a:pt x="336" y="802"/>
                  </a:cubicBezTo>
                  <a:cubicBezTo>
                    <a:pt x="321" y="804"/>
                    <a:pt x="306" y="806"/>
                    <a:pt x="291" y="807"/>
                  </a:cubicBezTo>
                  <a:cubicBezTo>
                    <a:pt x="0" y="1147"/>
                    <a:pt x="0" y="1147"/>
                    <a:pt x="0" y="1147"/>
                  </a:cubicBezTo>
                  <a:cubicBezTo>
                    <a:pt x="11" y="1163"/>
                    <a:pt x="29" y="1175"/>
                    <a:pt x="50" y="117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+mj-ea"/>
                <a:ea typeface="+mj-ea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 rot="13659102">
              <a:off x="2749384" y="2770655"/>
              <a:ext cx="2163763" cy="2271713"/>
            </a:xfrm>
            <a:custGeom>
              <a:avLst/>
              <a:gdLst>
                <a:gd name="T0" fmla="*/ 548 w 1481"/>
                <a:gd name="T1" fmla="*/ 1554 h 1554"/>
                <a:gd name="T2" fmla="*/ 795 w 1481"/>
                <a:gd name="T3" fmla="*/ 1265 h 1554"/>
                <a:gd name="T4" fmla="*/ 406 w 1481"/>
                <a:gd name="T5" fmla="*/ 903 h 1554"/>
                <a:gd name="T6" fmla="*/ 764 w 1481"/>
                <a:gd name="T7" fmla="*/ 411 h 1554"/>
                <a:gd name="T8" fmla="*/ 1249 w 1481"/>
                <a:gd name="T9" fmla="*/ 735 h 1554"/>
                <a:gd name="T10" fmla="*/ 1481 w 1481"/>
                <a:gd name="T11" fmla="*/ 464 h 1554"/>
                <a:gd name="T12" fmla="*/ 1399 w 1481"/>
                <a:gd name="T13" fmla="*/ 492 h 1554"/>
                <a:gd name="T14" fmla="*/ 1286 w 1481"/>
                <a:gd name="T15" fmla="*/ 353 h 1554"/>
                <a:gd name="T16" fmla="*/ 1339 w 1481"/>
                <a:gd name="T17" fmla="*/ 266 h 1554"/>
                <a:gd name="T18" fmla="*/ 1312 w 1481"/>
                <a:gd name="T19" fmla="*/ 157 h 1554"/>
                <a:gd name="T20" fmla="*/ 1207 w 1481"/>
                <a:gd name="T21" fmla="*/ 94 h 1554"/>
                <a:gd name="T22" fmla="*/ 1098 w 1481"/>
                <a:gd name="T23" fmla="*/ 121 h 1554"/>
                <a:gd name="T24" fmla="*/ 1045 w 1481"/>
                <a:gd name="T25" fmla="*/ 208 h 1554"/>
                <a:gd name="T26" fmla="*/ 869 w 1481"/>
                <a:gd name="T27" fmla="*/ 173 h 1554"/>
                <a:gd name="T28" fmla="*/ 854 w 1481"/>
                <a:gd name="T29" fmla="*/ 73 h 1554"/>
                <a:gd name="T30" fmla="*/ 763 w 1481"/>
                <a:gd name="T31" fmla="*/ 7 h 1554"/>
                <a:gd name="T32" fmla="*/ 642 w 1481"/>
                <a:gd name="T33" fmla="*/ 26 h 1554"/>
                <a:gd name="T34" fmla="*/ 576 w 1481"/>
                <a:gd name="T35" fmla="*/ 117 h 1554"/>
                <a:gd name="T36" fmla="*/ 592 w 1481"/>
                <a:gd name="T37" fmla="*/ 217 h 1554"/>
                <a:gd name="T38" fmla="*/ 435 w 1481"/>
                <a:gd name="T39" fmla="*/ 304 h 1554"/>
                <a:gd name="T40" fmla="*/ 358 w 1481"/>
                <a:gd name="T41" fmla="*/ 237 h 1554"/>
                <a:gd name="T42" fmla="*/ 246 w 1481"/>
                <a:gd name="T43" fmla="*/ 245 h 1554"/>
                <a:gd name="T44" fmla="*/ 166 w 1481"/>
                <a:gd name="T45" fmla="*/ 337 h 1554"/>
                <a:gd name="T46" fmla="*/ 173 w 1481"/>
                <a:gd name="T47" fmla="*/ 449 h 1554"/>
                <a:gd name="T48" fmla="*/ 250 w 1481"/>
                <a:gd name="T49" fmla="*/ 516 h 1554"/>
                <a:gd name="T50" fmla="*/ 185 w 1481"/>
                <a:gd name="T51" fmla="*/ 683 h 1554"/>
                <a:gd name="T52" fmla="*/ 84 w 1481"/>
                <a:gd name="T53" fmla="*/ 681 h 1554"/>
                <a:gd name="T54" fmla="*/ 3 w 1481"/>
                <a:gd name="T55" fmla="*/ 759 h 1554"/>
                <a:gd name="T56" fmla="*/ 1 w 1481"/>
                <a:gd name="T57" fmla="*/ 882 h 1554"/>
                <a:gd name="T58" fmla="*/ 78 w 1481"/>
                <a:gd name="T59" fmla="*/ 963 h 1554"/>
                <a:gd name="T60" fmla="*/ 180 w 1481"/>
                <a:gd name="T61" fmla="*/ 964 h 1554"/>
                <a:gd name="T62" fmla="*/ 238 w 1481"/>
                <a:gd name="T63" fmla="*/ 1134 h 1554"/>
                <a:gd name="T64" fmla="*/ 159 w 1481"/>
                <a:gd name="T65" fmla="*/ 1198 h 1554"/>
                <a:gd name="T66" fmla="*/ 147 w 1481"/>
                <a:gd name="T67" fmla="*/ 1309 h 1554"/>
                <a:gd name="T68" fmla="*/ 224 w 1481"/>
                <a:gd name="T69" fmla="*/ 1405 h 1554"/>
                <a:gd name="T70" fmla="*/ 336 w 1481"/>
                <a:gd name="T71" fmla="*/ 1417 h 1554"/>
                <a:gd name="T72" fmla="*/ 415 w 1481"/>
                <a:gd name="T73" fmla="*/ 1353 h 1554"/>
                <a:gd name="T74" fmla="*/ 569 w 1481"/>
                <a:gd name="T75" fmla="*/ 1445 h 1554"/>
                <a:gd name="T76" fmla="*/ 549 w 1481"/>
                <a:gd name="T77" fmla="*/ 1545 h 1554"/>
                <a:gd name="T78" fmla="*/ 548 w 1481"/>
                <a:gd name="T79" fmla="*/ 1554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1" h="1554">
                  <a:moveTo>
                    <a:pt x="548" y="1554"/>
                  </a:moveTo>
                  <a:cubicBezTo>
                    <a:pt x="795" y="1265"/>
                    <a:pt x="795" y="1265"/>
                    <a:pt x="795" y="1265"/>
                  </a:cubicBezTo>
                  <a:cubicBezTo>
                    <a:pt x="602" y="1249"/>
                    <a:pt x="438" y="1103"/>
                    <a:pt x="406" y="903"/>
                  </a:cubicBezTo>
                  <a:cubicBezTo>
                    <a:pt x="369" y="668"/>
                    <a:pt x="530" y="448"/>
                    <a:pt x="764" y="411"/>
                  </a:cubicBezTo>
                  <a:cubicBezTo>
                    <a:pt x="988" y="376"/>
                    <a:pt x="1197" y="519"/>
                    <a:pt x="1249" y="735"/>
                  </a:cubicBezTo>
                  <a:cubicBezTo>
                    <a:pt x="1481" y="464"/>
                    <a:pt x="1481" y="464"/>
                    <a:pt x="1481" y="464"/>
                  </a:cubicBezTo>
                  <a:cubicBezTo>
                    <a:pt x="1399" y="492"/>
                    <a:pt x="1399" y="492"/>
                    <a:pt x="1399" y="492"/>
                  </a:cubicBezTo>
                  <a:cubicBezTo>
                    <a:pt x="1368" y="441"/>
                    <a:pt x="1330" y="394"/>
                    <a:pt x="1286" y="353"/>
                  </a:cubicBezTo>
                  <a:cubicBezTo>
                    <a:pt x="1339" y="266"/>
                    <a:pt x="1339" y="266"/>
                    <a:pt x="1339" y="266"/>
                  </a:cubicBezTo>
                  <a:cubicBezTo>
                    <a:pt x="1361" y="228"/>
                    <a:pt x="1349" y="180"/>
                    <a:pt x="1312" y="157"/>
                  </a:cubicBezTo>
                  <a:cubicBezTo>
                    <a:pt x="1207" y="94"/>
                    <a:pt x="1207" y="94"/>
                    <a:pt x="1207" y="94"/>
                  </a:cubicBezTo>
                  <a:cubicBezTo>
                    <a:pt x="1169" y="71"/>
                    <a:pt x="1121" y="83"/>
                    <a:pt x="1098" y="121"/>
                  </a:cubicBezTo>
                  <a:cubicBezTo>
                    <a:pt x="1045" y="208"/>
                    <a:pt x="1045" y="208"/>
                    <a:pt x="1045" y="208"/>
                  </a:cubicBezTo>
                  <a:cubicBezTo>
                    <a:pt x="989" y="189"/>
                    <a:pt x="930" y="177"/>
                    <a:pt x="869" y="173"/>
                  </a:cubicBezTo>
                  <a:cubicBezTo>
                    <a:pt x="854" y="73"/>
                    <a:pt x="854" y="73"/>
                    <a:pt x="854" y="73"/>
                  </a:cubicBezTo>
                  <a:cubicBezTo>
                    <a:pt x="847" y="30"/>
                    <a:pt x="806" y="0"/>
                    <a:pt x="763" y="7"/>
                  </a:cubicBezTo>
                  <a:cubicBezTo>
                    <a:pt x="642" y="26"/>
                    <a:pt x="642" y="26"/>
                    <a:pt x="642" y="26"/>
                  </a:cubicBezTo>
                  <a:cubicBezTo>
                    <a:pt x="599" y="33"/>
                    <a:pt x="569" y="73"/>
                    <a:pt x="576" y="117"/>
                  </a:cubicBezTo>
                  <a:cubicBezTo>
                    <a:pt x="592" y="217"/>
                    <a:pt x="592" y="217"/>
                    <a:pt x="592" y="217"/>
                  </a:cubicBezTo>
                  <a:cubicBezTo>
                    <a:pt x="535" y="239"/>
                    <a:pt x="482" y="268"/>
                    <a:pt x="435" y="304"/>
                  </a:cubicBezTo>
                  <a:cubicBezTo>
                    <a:pt x="358" y="237"/>
                    <a:pt x="358" y="237"/>
                    <a:pt x="358" y="237"/>
                  </a:cubicBezTo>
                  <a:cubicBezTo>
                    <a:pt x="325" y="208"/>
                    <a:pt x="275" y="212"/>
                    <a:pt x="246" y="245"/>
                  </a:cubicBezTo>
                  <a:cubicBezTo>
                    <a:pt x="166" y="337"/>
                    <a:pt x="166" y="337"/>
                    <a:pt x="166" y="337"/>
                  </a:cubicBezTo>
                  <a:cubicBezTo>
                    <a:pt x="137" y="370"/>
                    <a:pt x="140" y="420"/>
                    <a:pt x="173" y="449"/>
                  </a:cubicBezTo>
                  <a:cubicBezTo>
                    <a:pt x="250" y="516"/>
                    <a:pt x="250" y="516"/>
                    <a:pt x="250" y="516"/>
                  </a:cubicBezTo>
                  <a:cubicBezTo>
                    <a:pt x="221" y="568"/>
                    <a:pt x="199" y="624"/>
                    <a:pt x="185" y="683"/>
                  </a:cubicBezTo>
                  <a:cubicBezTo>
                    <a:pt x="84" y="681"/>
                    <a:pt x="84" y="681"/>
                    <a:pt x="84" y="681"/>
                  </a:cubicBezTo>
                  <a:cubicBezTo>
                    <a:pt x="40" y="680"/>
                    <a:pt x="4" y="715"/>
                    <a:pt x="3" y="759"/>
                  </a:cubicBezTo>
                  <a:cubicBezTo>
                    <a:pt x="1" y="882"/>
                    <a:pt x="1" y="882"/>
                    <a:pt x="1" y="882"/>
                  </a:cubicBezTo>
                  <a:cubicBezTo>
                    <a:pt x="0" y="925"/>
                    <a:pt x="35" y="962"/>
                    <a:pt x="78" y="963"/>
                  </a:cubicBezTo>
                  <a:cubicBezTo>
                    <a:pt x="180" y="964"/>
                    <a:pt x="180" y="964"/>
                    <a:pt x="180" y="964"/>
                  </a:cubicBezTo>
                  <a:cubicBezTo>
                    <a:pt x="192" y="1025"/>
                    <a:pt x="212" y="1082"/>
                    <a:pt x="238" y="1134"/>
                  </a:cubicBezTo>
                  <a:cubicBezTo>
                    <a:pt x="159" y="1198"/>
                    <a:pt x="159" y="1198"/>
                    <a:pt x="159" y="1198"/>
                  </a:cubicBezTo>
                  <a:cubicBezTo>
                    <a:pt x="125" y="1225"/>
                    <a:pt x="120" y="1275"/>
                    <a:pt x="147" y="1309"/>
                  </a:cubicBezTo>
                  <a:cubicBezTo>
                    <a:pt x="224" y="1405"/>
                    <a:pt x="224" y="1405"/>
                    <a:pt x="224" y="1405"/>
                  </a:cubicBezTo>
                  <a:cubicBezTo>
                    <a:pt x="252" y="1439"/>
                    <a:pt x="302" y="1444"/>
                    <a:pt x="336" y="1417"/>
                  </a:cubicBezTo>
                  <a:cubicBezTo>
                    <a:pt x="415" y="1353"/>
                    <a:pt x="415" y="1353"/>
                    <a:pt x="415" y="1353"/>
                  </a:cubicBezTo>
                  <a:cubicBezTo>
                    <a:pt x="462" y="1390"/>
                    <a:pt x="513" y="1422"/>
                    <a:pt x="569" y="1445"/>
                  </a:cubicBezTo>
                  <a:cubicBezTo>
                    <a:pt x="549" y="1545"/>
                    <a:pt x="549" y="1545"/>
                    <a:pt x="549" y="1545"/>
                  </a:cubicBezTo>
                  <a:cubicBezTo>
                    <a:pt x="548" y="1548"/>
                    <a:pt x="548" y="1551"/>
                    <a:pt x="548" y="15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+mj-ea"/>
                <a:ea typeface="+mj-ea"/>
              </a:endParaRPr>
            </a:p>
          </p:txBody>
        </p:sp>
      </p:grpSp>
      <p:sp>
        <p:nvSpPr>
          <p:cNvPr id="9" name="Freeform 7"/>
          <p:cNvSpPr>
            <a:spLocks noEditPoints="1"/>
          </p:cNvSpPr>
          <p:nvPr/>
        </p:nvSpPr>
        <p:spPr bwMode="auto">
          <a:xfrm rot="13659102">
            <a:off x="1790226" y="1566613"/>
            <a:ext cx="1609725" cy="1625600"/>
          </a:xfrm>
          <a:custGeom>
            <a:avLst/>
            <a:gdLst>
              <a:gd name="T0" fmla="*/ 167 w 1103"/>
              <a:gd name="T1" fmla="*/ 344 h 1112"/>
              <a:gd name="T2" fmla="*/ 56 w 1103"/>
              <a:gd name="T3" fmla="*/ 455 h 1112"/>
              <a:gd name="T4" fmla="*/ 2 w 1103"/>
              <a:gd name="T5" fmla="*/ 507 h 1112"/>
              <a:gd name="T6" fmla="*/ 53 w 1103"/>
              <a:gd name="T7" fmla="*/ 643 h 1112"/>
              <a:gd name="T8" fmla="*/ 159 w 1103"/>
              <a:gd name="T9" fmla="*/ 758 h 1112"/>
              <a:gd name="T10" fmla="*/ 99 w 1103"/>
              <a:gd name="T11" fmla="*/ 875 h 1112"/>
              <a:gd name="T12" fmla="*/ 200 w 1103"/>
              <a:gd name="T13" fmla="*/ 958 h 1112"/>
              <a:gd name="T14" fmla="*/ 278 w 1103"/>
              <a:gd name="T15" fmla="*/ 904 h 1112"/>
              <a:gd name="T16" fmla="*/ 367 w 1103"/>
              <a:gd name="T17" fmla="*/ 1032 h 1112"/>
              <a:gd name="T18" fmla="*/ 490 w 1103"/>
              <a:gd name="T19" fmla="*/ 1110 h 1112"/>
              <a:gd name="T20" fmla="*/ 552 w 1103"/>
              <a:gd name="T21" fmla="*/ 1069 h 1112"/>
              <a:gd name="T22" fmla="*/ 625 w 1103"/>
              <a:gd name="T23" fmla="*/ 997 h 1112"/>
              <a:gd name="T24" fmla="*/ 716 w 1103"/>
              <a:gd name="T25" fmla="*/ 1043 h 1112"/>
              <a:gd name="T26" fmla="*/ 788 w 1103"/>
              <a:gd name="T27" fmla="*/ 1064 h 1112"/>
              <a:gd name="T28" fmla="*/ 881 w 1103"/>
              <a:gd name="T29" fmla="*/ 952 h 1112"/>
              <a:gd name="T30" fmla="*/ 927 w 1103"/>
              <a:gd name="T31" fmla="*/ 802 h 1112"/>
              <a:gd name="T32" fmla="*/ 1017 w 1103"/>
              <a:gd name="T33" fmla="*/ 829 h 1112"/>
              <a:gd name="T34" fmla="*/ 1088 w 1103"/>
              <a:gd name="T35" fmla="*/ 720 h 1112"/>
              <a:gd name="T36" fmla="*/ 994 w 1103"/>
              <a:gd name="T37" fmla="*/ 627 h 1112"/>
              <a:gd name="T38" fmla="*/ 1061 w 1103"/>
              <a:gd name="T39" fmla="*/ 485 h 1112"/>
              <a:gd name="T40" fmla="*/ 1067 w 1103"/>
              <a:gd name="T41" fmla="*/ 340 h 1112"/>
              <a:gd name="T42" fmla="*/ 1000 w 1103"/>
              <a:gd name="T43" fmla="*/ 307 h 1112"/>
              <a:gd name="T44" fmla="*/ 860 w 1103"/>
              <a:gd name="T45" fmla="*/ 236 h 1112"/>
              <a:gd name="T46" fmla="*/ 877 w 1103"/>
              <a:gd name="T47" fmla="*/ 105 h 1112"/>
              <a:gd name="T48" fmla="*/ 771 w 1103"/>
              <a:gd name="T49" fmla="*/ 55 h 1112"/>
              <a:gd name="T50" fmla="*/ 699 w 1103"/>
              <a:gd name="T51" fmla="*/ 138 h 1112"/>
              <a:gd name="T52" fmla="*/ 571 w 1103"/>
              <a:gd name="T53" fmla="*/ 48 h 1112"/>
              <a:gd name="T54" fmla="*/ 429 w 1103"/>
              <a:gd name="T55" fmla="*/ 17 h 1112"/>
              <a:gd name="T56" fmla="*/ 396 w 1103"/>
              <a:gd name="T57" fmla="*/ 145 h 1112"/>
              <a:gd name="T58" fmla="*/ 240 w 1103"/>
              <a:gd name="T59" fmla="*/ 158 h 1112"/>
              <a:gd name="T60" fmla="*/ 165 w 1103"/>
              <a:gd name="T61" fmla="*/ 163 h 1112"/>
              <a:gd name="T62" fmla="*/ 116 w 1103"/>
              <a:gd name="T63" fmla="*/ 300 h 1112"/>
              <a:gd name="T64" fmla="*/ 879 w 1103"/>
              <a:gd name="T65" fmla="*/ 508 h 1112"/>
              <a:gd name="T66" fmla="*/ 233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116" y="300"/>
                </a:move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6"/>
                </a:cubicBezTo>
                <a:cubicBezTo>
                  <a:pt x="22" y="459"/>
                  <a:pt x="3" y="481"/>
                  <a:pt x="2" y="507"/>
                </a:cubicBezTo>
                <a:cubicBezTo>
                  <a:pt x="1" y="589"/>
                  <a:pt x="1" y="589"/>
                  <a:pt x="1" y="589"/>
                </a:cubicBezTo>
                <a:cubicBezTo>
                  <a:pt x="0" y="618"/>
                  <a:pt x="23" y="642"/>
                  <a:pt x="53" y="643"/>
                </a:cubicBezTo>
                <a:cubicBezTo>
                  <a:pt x="121" y="644"/>
                  <a:pt x="121" y="644"/>
                  <a:pt x="121" y="644"/>
                </a:cubicBezTo>
                <a:cubicBezTo>
                  <a:pt x="129" y="685"/>
                  <a:pt x="142" y="723"/>
                  <a:pt x="159" y="758"/>
                </a:cubicBezTo>
                <a:cubicBezTo>
                  <a:pt x="107" y="800"/>
                  <a:pt x="107" y="800"/>
                  <a:pt x="107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3" y="954"/>
                  <a:pt x="182" y="961"/>
                  <a:pt x="200" y="958"/>
                </a:cubicBezTo>
                <a:cubicBezTo>
                  <a:pt x="209" y="956"/>
                  <a:pt x="217" y="953"/>
                  <a:pt x="225" y="947"/>
                </a:cubicBezTo>
                <a:cubicBezTo>
                  <a:pt x="278" y="904"/>
                  <a:pt x="278" y="904"/>
                  <a:pt x="278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2" y="1061"/>
                  <a:pt x="380" y="1089"/>
                  <a:pt x="409" y="1095"/>
                </a:cubicBezTo>
                <a:cubicBezTo>
                  <a:pt x="490" y="1110"/>
                  <a:pt x="490" y="1110"/>
                  <a:pt x="490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9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5" y="1001"/>
                  <a:pt x="605" y="1000"/>
                  <a:pt x="625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70"/>
                </a:cubicBezTo>
                <a:cubicBezTo>
                  <a:pt x="777" y="1069"/>
                  <a:pt x="783" y="1067"/>
                  <a:pt x="788" y="1064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6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5" y="835"/>
                  <a:pt x="927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7"/>
                  <a:pt x="1052" y="814"/>
                  <a:pt x="1059" y="796"/>
                </a:cubicBezTo>
                <a:cubicBezTo>
                  <a:pt x="1088" y="720"/>
                  <a:pt x="1088" y="720"/>
                  <a:pt x="1088" y="720"/>
                </a:cubicBezTo>
                <a:cubicBezTo>
                  <a:pt x="1099" y="692"/>
                  <a:pt x="1085" y="661"/>
                  <a:pt x="1058" y="651"/>
                </a:cubicBezTo>
                <a:cubicBezTo>
                  <a:pt x="994" y="627"/>
                  <a:pt x="994" y="627"/>
                  <a:pt x="994" y="627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9" y="315"/>
                  <a:pt x="1034" y="301"/>
                  <a:pt x="1009" y="305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6" y="329"/>
                  <a:pt x="936" y="329"/>
                  <a:pt x="936" y="329"/>
                </a:cubicBezTo>
                <a:cubicBezTo>
                  <a:pt x="915" y="294"/>
                  <a:pt x="889" y="263"/>
                  <a:pt x="860" y="236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5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6"/>
                  <a:pt x="783" y="53"/>
                  <a:pt x="771" y="55"/>
                </a:cubicBezTo>
                <a:cubicBezTo>
                  <a:pt x="756" y="58"/>
                  <a:pt x="743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2" y="126"/>
                  <a:pt x="622" y="118"/>
                  <a:pt x="582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1" y="49"/>
                  <a:pt x="385" y="78"/>
                </a:cubicBezTo>
                <a:cubicBezTo>
                  <a:pt x="396" y="145"/>
                  <a:pt x="396" y="145"/>
                  <a:pt x="396" y="145"/>
                </a:cubicBezTo>
                <a:cubicBezTo>
                  <a:pt x="358" y="159"/>
                  <a:pt x="323" y="179"/>
                  <a:pt x="291" y="203"/>
                </a:cubicBezTo>
                <a:cubicBezTo>
                  <a:pt x="240" y="158"/>
                  <a:pt x="240" y="158"/>
                  <a:pt x="240" y="158"/>
                </a:cubicBezTo>
                <a:cubicBezTo>
                  <a:pt x="227" y="147"/>
                  <a:pt x="211" y="143"/>
                  <a:pt x="197" y="146"/>
                </a:cubicBezTo>
                <a:cubicBezTo>
                  <a:pt x="185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2" y="247"/>
                  <a:pt x="94" y="281"/>
                  <a:pt x="116" y="300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8"/>
                </a:cubicBezTo>
                <a:cubicBezTo>
                  <a:pt x="907" y="686"/>
                  <a:pt x="785" y="854"/>
                  <a:pt x="607" y="882"/>
                </a:cubicBezTo>
                <a:cubicBezTo>
                  <a:pt x="428" y="910"/>
                  <a:pt x="261" y="787"/>
                  <a:pt x="233" y="609"/>
                </a:cubicBezTo>
                <a:cubicBezTo>
                  <a:pt x="205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 rot="13659102">
            <a:off x="1430249" y="3899147"/>
            <a:ext cx="1611313" cy="1625600"/>
          </a:xfrm>
          <a:custGeom>
            <a:avLst/>
            <a:gdLst>
              <a:gd name="T0" fmla="*/ 120 w 1103"/>
              <a:gd name="T1" fmla="*/ 644 h 1112"/>
              <a:gd name="T2" fmla="*/ 106 w 1103"/>
              <a:gd name="T3" fmla="*/ 800 h 1112"/>
              <a:gd name="T4" fmla="*/ 150 w 1103"/>
              <a:gd name="T5" fmla="*/ 939 h 1112"/>
              <a:gd name="T6" fmla="*/ 225 w 1103"/>
              <a:gd name="T7" fmla="*/ 947 h 1112"/>
              <a:gd name="T8" fmla="*/ 380 w 1103"/>
              <a:gd name="T9" fmla="*/ 966 h 1112"/>
              <a:gd name="T10" fmla="*/ 409 w 1103"/>
              <a:gd name="T11" fmla="*/ 1095 h 1112"/>
              <a:gd name="T12" fmla="*/ 508 w 1103"/>
              <a:gd name="T13" fmla="*/ 1111 h 1112"/>
              <a:gd name="T14" fmla="*/ 565 w 1103"/>
              <a:gd name="T15" fmla="*/ 1002 h 1112"/>
              <a:gd name="T16" fmla="*/ 683 w 1103"/>
              <a:gd name="T17" fmla="*/ 983 h 1112"/>
              <a:gd name="T18" fmla="*/ 771 w 1103"/>
              <a:gd name="T19" fmla="*/ 1069 h 1112"/>
              <a:gd name="T20" fmla="*/ 860 w 1103"/>
              <a:gd name="T21" fmla="*/ 1024 h 1112"/>
              <a:gd name="T22" fmla="*/ 848 w 1103"/>
              <a:gd name="T23" fmla="*/ 892 h 1112"/>
              <a:gd name="T24" fmla="*/ 990 w 1103"/>
              <a:gd name="T25" fmla="*/ 826 h 1112"/>
              <a:gd name="T26" fmla="*/ 1058 w 1103"/>
              <a:gd name="T27" fmla="*/ 796 h 1112"/>
              <a:gd name="T28" fmla="*/ 1057 w 1103"/>
              <a:gd name="T29" fmla="*/ 651 h 1112"/>
              <a:gd name="T30" fmla="*/ 996 w 1103"/>
              <a:gd name="T31" fmla="*/ 507 h 1112"/>
              <a:gd name="T32" fmla="*/ 1094 w 1103"/>
              <a:gd name="T33" fmla="*/ 417 h 1112"/>
              <a:gd name="T34" fmla="*/ 1009 w 1103"/>
              <a:gd name="T35" fmla="*/ 304 h 1112"/>
              <a:gd name="T36" fmla="*/ 935 w 1103"/>
              <a:gd name="T37" fmla="*/ 329 h 1112"/>
              <a:gd name="T38" fmla="*/ 895 w 1103"/>
              <a:gd name="T39" fmla="*/ 177 h 1112"/>
              <a:gd name="T40" fmla="*/ 807 w 1103"/>
              <a:gd name="T41" fmla="*/ 62 h 1112"/>
              <a:gd name="T42" fmla="*/ 734 w 1103"/>
              <a:gd name="T43" fmla="*/ 80 h 1112"/>
              <a:gd name="T44" fmla="*/ 581 w 1103"/>
              <a:gd name="T45" fmla="*/ 115 h 1112"/>
              <a:gd name="T46" fmla="*/ 510 w 1103"/>
              <a:gd name="T47" fmla="*/ 4 h 1112"/>
              <a:gd name="T48" fmla="*/ 385 w 1103"/>
              <a:gd name="T49" fmla="*/ 77 h 1112"/>
              <a:gd name="T50" fmla="*/ 291 w 1103"/>
              <a:gd name="T51" fmla="*/ 202 h 1112"/>
              <a:gd name="T52" fmla="*/ 196 w 1103"/>
              <a:gd name="T53" fmla="*/ 145 h 1112"/>
              <a:gd name="T54" fmla="*/ 111 w 1103"/>
              <a:gd name="T55" fmla="*/ 225 h 1112"/>
              <a:gd name="T56" fmla="*/ 167 w 1103"/>
              <a:gd name="T57" fmla="*/ 344 h 1112"/>
              <a:gd name="T58" fmla="*/ 56 w 1103"/>
              <a:gd name="T59" fmla="*/ 455 h 1112"/>
              <a:gd name="T60" fmla="*/ 2 w 1103"/>
              <a:gd name="T61" fmla="*/ 507 h 1112"/>
              <a:gd name="T62" fmla="*/ 52 w 1103"/>
              <a:gd name="T63" fmla="*/ 643 h 1112"/>
              <a:gd name="T64" fmla="*/ 879 w 1103"/>
              <a:gd name="T65" fmla="*/ 507 h 1112"/>
              <a:gd name="T66" fmla="*/ 232 w 1103"/>
              <a:gd name="T67" fmla="*/ 609 h 1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03" h="1112">
                <a:moveTo>
                  <a:pt x="52" y="643"/>
                </a:moveTo>
                <a:cubicBezTo>
                  <a:pt x="120" y="644"/>
                  <a:pt x="120" y="644"/>
                  <a:pt x="120" y="644"/>
                </a:cubicBezTo>
                <a:cubicBezTo>
                  <a:pt x="128" y="684"/>
                  <a:pt x="142" y="722"/>
                  <a:pt x="159" y="758"/>
                </a:cubicBezTo>
                <a:cubicBezTo>
                  <a:pt x="106" y="800"/>
                  <a:pt x="106" y="800"/>
                  <a:pt x="106" y="800"/>
                </a:cubicBezTo>
                <a:cubicBezTo>
                  <a:pt x="84" y="819"/>
                  <a:pt x="80" y="852"/>
                  <a:pt x="99" y="875"/>
                </a:cubicBezTo>
                <a:cubicBezTo>
                  <a:pt x="150" y="939"/>
                  <a:pt x="150" y="939"/>
                  <a:pt x="150" y="939"/>
                </a:cubicBezTo>
                <a:cubicBezTo>
                  <a:pt x="162" y="954"/>
                  <a:pt x="181" y="960"/>
                  <a:pt x="200" y="958"/>
                </a:cubicBezTo>
                <a:cubicBezTo>
                  <a:pt x="208" y="956"/>
                  <a:pt x="217" y="953"/>
                  <a:pt x="225" y="947"/>
                </a:cubicBezTo>
                <a:cubicBezTo>
                  <a:pt x="277" y="904"/>
                  <a:pt x="277" y="904"/>
                  <a:pt x="277" y="904"/>
                </a:cubicBezTo>
                <a:cubicBezTo>
                  <a:pt x="309" y="929"/>
                  <a:pt x="343" y="950"/>
                  <a:pt x="380" y="966"/>
                </a:cubicBezTo>
                <a:cubicBezTo>
                  <a:pt x="367" y="1032"/>
                  <a:pt x="367" y="1032"/>
                  <a:pt x="367" y="1032"/>
                </a:cubicBezTo>
                <a:cubicBezTo>
                  <a:pt x="361" y="1061"/>
                  <a:pt x="380" y="1089"/>
                  <a:pt x="409" y="1095"/>
                </a:cubicBezTo>
                <a:cubicBezTo>
                  <a:pt x="489" y="1110"/>
                  <a:pt x="489" y="1110"/>
                  <a:pt x="489" y="1110"/>
                </a:cubicBezTo>
                <a:cubicBezTo>
                  <a:pt x="496" y="1112"/>
                  <a:pt x="502" y="1112"/>
                  <a:pt x="508" y="1111"/>
                </a:cubicBezTo>
                <a:cubicBezTo>
                  <a:pt x="529" y="1107"/>
                  <a:pt x="547" y="1091"/>
                  <a:pt x="552" y="1068"/>
                </a:cubicBezTo>
                <a:cubicBezTo>
                  <a:pt x="565" y="1002"/>
                  <a:pt x="565" y="1002"/>
                  <a:pt x="565" y="1002"/>
                </a:cubicBezTo>
                <a:cubicBezTo>
                  <a:pt x="584" y="1001"/>
                  <a:pt x="604" y="1000"/>
                  <a:pt x="624" y="997"/>
                </a:cubicBezTo>
                <a:cubicBezTo>
                  <a:pt x="645" y="993"/>
                  <a:pt x="664" y="989"/>
                  <a:pt x="683" y="983"/>
                </a:cubicBezTo>
                <a:cubicBezTo>
                  <a:pt x="716" y="1043"/>
                  <a:pt x="716" y="1043"/>
                  <a:pt x="716" y="1043"/>
                </a:cubicBezTo>
                <a:cubicBezTo>
                  <a:pt x="727" y="1063"/>
                  <a:pt x="749" y="1073"/>
                  <a:pt x="771" y="1069"/>
                </a:cubicBezTo>
                <a:cubicBezTo>
                  <a:pt x="777" y="1068"/>
                  <a:pt x="782" y="1067"/>
                  <a:pt x="788" y="1063"/>
                </a:cubicBezTo>
                <a:cubicBezTo>
                  <a:pt x="860" y="1024"/>
                  <a:pt x="860" y="1024"/>
                  <a:pt x="860" y="1024"/>
                </a:cubicBezTo>
                <a:cubicBezTo>
                  <a:pt x="885" y="1010"/>
                  <a:pt x="895" y="977"/>
                  <a:pt x="881" y="952"/>
                </a:cubicBezTo>
                <a:cubicBezTo>
                  <a:pt x="848" y="892"/>
                  <a:pt x="848" y="892"/>
                  <a:pt x="848" y="892"/>
                </a:cubicBezTo>
                <a:cubicBezTo>
                  <a:pt x="878" y="866"/>
                  <a:pt x="904" y="835"/>
                  <a:pt x="926" y="802"/>
                </a:cubicBezTo>
                <a:cubicBezTo>
                  <a:pt x="990" y="826"/>
                  <a:pt x="990" y="826"/>
                  <a:pt x="990" y="826"/>
                </a:cubicBezTo>
                <a:cubicBezTo>
                  <a:pt x="999" y="830"/>
                  <a:pt x="1008" y="831"/>
                  <a:pt x="1017" y="829"/>
                </a:cubicBezTo>
                <a:cubicBezTo>
                  <a:pt x="1035" y="826"/>
                  <a:pt x="1051" y="814"/>
                  <a:pt x="1058" y="796"/>
                </a:cubicBezTo>
                <a:cubicBezTo>
                  <a:pt x="1088" y="719"/>
                  <a:pt x="1088" y="719"/>
                  <a:pt x="1088" y="719"/>
                </a:cubicBezTo>
                <a:cubicBezTo>
                  <a:pt x="1098" y="692"/>
                  <a:pt x="1085" y="661"/>
                  <a:pt x="1057" y="651"/>
                </a:cubicBezTo>
                <a:cubicBezTo>
                  <a:pt x="994" y="626"/>
                  <a:pt x="994" y="626"/>
                  <a:pt x="994" y="626"/>
                </a:cubicBezTo>
                <a:cubicBezTo>
                  <a:pt x="1000" y="588"/>
                  <a:pt x="1001" y="547"/>
                  <a:pt x="996" y="507"/>
                </a:cubicBezTo>
                <a:cubicBezTo>
                  <a:pt x="1061" y="485"/>
                  <a:pt x="1061" y="485"/>
                  <a:pt x="1061" y="485"/>
                </a:cubicBezTo>
                <a:cubicBezTo>
                  <a:pt x="1088" y="475"/>
                  <a:pt x="1103" y="445"/>
                  <a:pt x="1094" y="417"/>
                </a:cubicBezTo>
                <a:cubicBezTo>
                  <a:pt x="1067" y="340"/>
                  <a:pt x="1067" y="340"/>
                  <a:pt x="1067" y="340"/>
                </a:cubicBezTo>
                <a:cubicBezTo>
                  <a:pt x="1058" y="315"/>
                  <a:pt x="1034" y="300"/>
                  <a:pt x="1009" y="304"/>
                </a:cubicBezTo>
                <a:cubicBezTo>
                  <a:pt x="1006" y="305"/>
                  <a:pt x="1003" y="306"/>
                  <a:pt x="1000" y="307"/>
                </a:cubicBezTo>
                <a:cubicBezTo>
                  <a:pt x="935" y="329"/>
                  <a:pt x="935" y="329"/>
                  <a:pt x="935" y="329"/>
                </a:cubicBezTo>
                <a:cubicBezTo>
                  <a:pt x="914" y="294"/>
                  <a:pt x="889" y="263"/>
                  <a:pt x="860" y="235"/>
                </a:cubicBezTo>
                <a:cubicBezTo>
                  <a:pt x="895" y="177"/>
                  <a:pt x="895" y="177"/>
                  <a:pt x="895" y="177"/>
                </a:cubicBezTo>
                <a:cubicBezTo>
                  <a:pt x="910" y="152"/>
                  <a:pt x="902" y="120"/>
                  <a:pt x="877" y="104"/>
                </a:cubicBezTo>
                <a:cubicBezTo>
                  <a:pt x="807" y="62"/>
                  <a:pt x="807" y="62"/>
                  <a:pt x="807" y="62"/>
                </a:cubicBezTo>
                <a:cubicBezTo>
                  <a:pt x="796" y="55"/>
                  <a:pt x="783" y="53"/>
                  <a:pt x="771" y="55"/>
                </a:cubicBezTo>
                <a:cubicBezTo>
                  <a:pt x="756" y="58"/>
                  <a:pt x="742" y="66"/>
                  <a:pt x="734" y="80"/>
                </a:cubicBezTo>
                <a:cubicBezTo>
                  <a:pt x="699" y="138"/>
                  <a:pt x="699" y="138"/>
                  <a:pt x="699" y="138"/>
                </a:cubicBezTo>
                <a:cubicBezTo>
                  <a:pt x="661" y="126"/>
                  <a:pt x="622" y="118"/>
                  <a:pt x="581" y="115"/>
                </a:cubicBezTo>
                <a:cubicBezTo>
                  <a:pt x="571" y="48"/>
                  <a:pt x="571" y="48"/>
                  <a:pt x="571" y="48"/>
                </a:cubicBezTo>
                <a:cubicBezTo>
                  <a:pt x="566" y="19"/>
                  <a:pt x="539" y="0"/>
                  <a:pt x="510" y="4"/>
                </a:cubicBezTo>
                <a:cubicBezTo>
                  <a:pt x="429" y="17"/>
                  <a:pt x="429" y="17"/>
                  <a:pt x="429" y="17"/>
                </a:cubicBezTo>
                <a:cubicBezTo>
                  <a:pt x="400" y="21"/>
                  <a:pt x="380" y="48"/>
                  <a:pt x="385" y="77"/>
                </a:cubicBezTo>
                <a:cubicBezTo>
                  <a:pt x="395" y="144"/>
                  <a:pt x="395" y="144"/>
                  <a:pt x="395" y="144"/>
                </a:cubicBezTo>
                <a:cubicBezTo>
                  <a:pt x="358" y="159"/>
                  <a:pt x="322" y="179"/>
                  <a:pt x="291" y="202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27" y="147"/>
                  <a:pt x="211" y="143"/>
                  <a:pt x="196" y="145"/>
                </a:cubicBezTo>
                <a:cubicBezTo>
                  <a:pt x="184" y="147"/>
                  <a:pt x="173" y="153"/>
                  <a:pt x="165" y="163"/>
                </a:cubicBezTo>
                <a:cubicBezTo>
                  <a:pt x="111" y="225"/>
                  <a:pt x="111" y="225"/>
                  <a:pt x="111" y="225"/>
                </a:cubicBezTo>
                <a:cubicBezTo>
                  <a:pt x="91" y="247"/>
                  <a:pt x="94" y="280"/>
                  <a:pt x="116" y="300"/>
                </a:cubicBezTo>
                <a:cubicBezTo>
                  <a:pt x="167" y="344"/>
                  <a:pt x="167" y="344"/>
                  <a:pt x="167" y="344"/>
                </a:cubicBezTo>
                <a:cubicBezTo>
                  <a:pt x="148" y="379"/>
                  <a:pt x="133" y="417"/>
                  <a:pt x="124" y="456"/>
                </a:cubicBezTo>
                <a:cubicBezTo>
                  <a:pt x="56" y="455"/>
                  <a:pt x="56" y="455"/>
                  <a:pt x="56" y="455"/>
                </a:cubicBezTo>
                <a:cubicBezTo>
                  <a:pt x="53" y="455"/>
                  <a:pt x="50" y="455"/>
                  <a:pt x="47" y="455"/>
                </a:cubicBezTo>
                <a:cubicBezTo>
                  <a:pt x="22" y="459"/>
                  <a:pt x="2" y="481"/>
                  <a:pt x="2" y="507"/>
                </a:cubicBezTo>
                <a:cubicBezTo>
                  <a:pt x="0" y="589"/>
                  <a:pt x="0" y="589"/>
                  <a:pt x="0" y="589"/>
                </a:cubicBezTo>
                <a:cubicBezTo>
                  <a:pt x="0" y="618"/>
                  <a:pt x="23" y="642"/>
                  <a:pt x="52" y="643"/>
                </a:cubicBezTo>
                <a:close/>
                <a:moveTo>
                  <a:pt x="505" y="235"/>
                </a:moveTo>
                <a:cubicBezTo>
                  <a:pt x="683" y="207"/>
                  <a:pt x="851" y="329"/>
                  <a:pt x="879" y="507"/>
                </a:cubicBezTo>
                <a:cubicBezTo>
                  <a:pt x="907" y="686"/>
                  <a:pt x="785" y="854"/>
                  <a:pt x="606" y="882"/>
                </a:cubicBezTo>
                <a:cubicBezTo>
                  <a:pt x="428" y="910"/>
                  <a:pt x="260" y="787"/>
                  <a:pt x="232" y="609"/>
                </a:cubicBezTo>
                <a:cubicBezTo>
                  <a:pt x="204" y="431"/>
                  <a:pt x="327" y="263"/>
                  <a:pt x="505" y="2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2400">
              <a:latin typeface="+mj-ea"/>
              <a:ea typeface="+mj-ea"/>
            </a:endParaRPr>
          </a:p>
        </p:txBody>
      </p:sp>
      <p:sp>
        <p:nvSpPr>
          <p:cNvPr id="12" name="Rounded Rectangle 19"/>
          <p:cNvSpPr/>
          <p:nvPr/>
        </p:nvSpPr>
        <p:spPr>
          <a:xfrm>
            <a:off x="6987519" y="2951984"/>
            <a:ext cx="569656" cy="56980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id-ID" sz="935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3" name="AutoShape 19"/>
          <p:cNvSpPr>
            <a:spLocks noChangeAspect="1"/>
          </p:cNvSpPr>
          <p:nvPr/>
        </p:nvSpPr>
        <p:spPr bwMode="auto">
          <a:xfrm>
            <a:off x="7096573" y="3064478"/>
            <a:ext cx="340367" cy="340455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  <a:cs typeface="Lato Regular"/>
              <a:sym typeface="Gill Sans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475031" y="1907582"/>
            <a:ext cx="546047" cy="54619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id-ID" sz="935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5" name="AutoShape 114"/>
          <p:cNvSpPr>
            <a:spLocks noChangeAspect="1"/>
          </p:cNvSpPr>
          <p:nvPr/>
        </p:nvSpPr>
        <p:spPr bwMode="auto">
          <a:xfrm>
            <a:off x="6559487" y="1983939"/>
            <a:ext cx="377132" cy="378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  <a:cs typeface="Lato Regular"/>
              <a:sym typeface="Gill Sans" charset="0"/>
            </a:endParaRPr>
          </a:p>
        </p:txBody>
      </p:sp>
      <p:sp>
        <p:nvSpPr>
          <p:cNvPr id="16" name="Rounded Rectangle 22"/>
          <p:cNvSpPr/>
          <p:nvPr/>
        </p:nvSpPr>
        <p:spPr>
          <a:xfrm>
            <a:off x="6986791" y="4024792"/>
            <a:ext cx="569656" cy="56980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id-ID" sz="935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7" name="AutoShape 122"/>
          <p:cNvSpPr>
            <a:spLocks noChangeAspect="1"/>
          </p:cNvSpPr>
          <p:nvPr/>
        </p:nvSpPr>
        <p:spPr bwMode="auto">
          <a:xfrm>
            <a:off x="7105774" y="4127834"/>
            <a:ext cx="342049" cy="3763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4921"/>
                </a:moveTo>
                <a:lnTo>
                  <a:pt x="21599" y="5871"/>
                </a:lnTo>
                <a:cubicBezTo>
                  <a:pt x="21192" y="6052"/>
                  <a:pt x="20518" y="6202"/>
                  <a:pt x="19564" y="6320"/>
                </a:cubicBezTo>
                <a:cubicBezTo>
                  <a:pt x="18617" y="6436"/>
                  <a:pt x="17593" y="6522"/>
                  <a:pt x="16494" y="6579"/>
                </a:cubicBezTo>
                <a:cubicBezTo>
                  <a:pt x="15398" y="6643"/>
                  <a:pt x="14330" y="6677"/>
                  <a:pt x="13290" y="6683"/>
                </a:cubicBezTo>
                <a:cubicBezTo>
                  <a:pt x="12253" y="6692"/>
                  <a:pt x="11427" y="6698"/>
                  <a:pt x="10808" y="6698"/>
                </a:cubicBezTo>
                <a:cubicBezTo>
                  <a:pt x="10200" y="6698"/>
                  <a:pt x="9374" y="6692"/>
                  <a:pt x="8326" y="6683"/>
                </a:cubicBezTo>
                <a:cubicBezTo>
                  <a:pt x="7276" y="6677"/>
                  <a:pt x="6204" y="6643"/>
                  <a:pt x="5105" y="6579"/>
                </a:cubicBezTo>
                <a:cubicBezTo>
                  <a:pt x="4009" y="6522"/>
                  <a:pt x="2993" y="6436"/>
                  <a:pt x="2053" y="6326"/>
                </a:cubicBezTo>
                <a:cubicBezTo>
                  <a:pt x="1116" y="6214"/>
                  <a:pt x="442" y="6064"/>
                  <a:pt x="34" y="5871"/>
                </a:cubicBezTo>
                <a:cubicBezTo>
                  <a:pt x="10" y="5724"/>
                  <a:pt x="0" y="5566"/>
                  <a:pt x="0" y="5393"/>
                </a:cubicBezTo>
                <a:lnTo>
                  <a:pt x="0" y="4921"/>
                </a:lnTo>
                <a:lnTo>
                  <a:pt x="0" y="4423"/>
                </a:lnTo>
                <a:cubicBezTo>
                  <a:pt x="0" y="4258"/>
                  <a:pt x="10" y="4092"/>
                  <a:pt x="34" y="3924"/>
                </a:cubicBezTo>
                <a:cubicBezTo>
                  <a:pt x="307" y="3801"/>
                  <a:pt x="701" y="3688"/>
                  <a:pt x="1213" y="3602"/>
                </a:cubicBezTo>
                <a:cubicBezTo>
                  <a:pt x="1717" y="3516"/>
                  <a:pt x="2257" y="3444"/>
                  <a:pt x="2830" y="3389"/>
                </a:cubicBezTo>
                <a:cubicBezTo>
                  <a:pt x="3404" y="3334"/>
                  <a:pt x="3971" y="3294"/>
                  <a:pt x="4528" y="3265"/>
                </a:cubicBezTo>
                <a:cubicBezTo>
                  <a:pt x="5084" y="3239"/>
                  <a:pt x="5516" y="3213"/>
                  <a:pt x="5827" y="3196"/>
                </a:cubicBezTo>
                <a:cubicBezTo>
                  <a:pt x="5737" y="2444"/>
                  <a:pt x="5800" y="1857"/>
                  <a:pt x="6017" y="1431"/>
                </a:cubicBezTo>
                <a:cubicBezTo>
                  <a:pt x="6232" y="1010"/>
                  <a:pt x="6560" y="693"/>
                  <a:pt x="7003" y="489"/>
                </a:cubicBezTo>
                <a:cubicBezTo>
                  <a:pt x="7441" y="282"/>
                  <a:pt x="7984" y="146"/>
                  <a:pt x="8631" y="86"/>
                </a:cubicBezTo>
                <a:cubicBezTo>
                  <a:pt x="9280" y="28"/>
                  <a:pt x="9999" y="0"/>
                  <a:pt x="10808" y="0"/>
                </a:cubicBezTo>
                <a:cubicBezTo>
                  <a:pt x="11417" y="0"/>
                  <a:pt x="12021" y="11"/>
                  <a:pt x="12619" y="40"/>
                </a:cubicBezTo>
                <a:cubicBezTo>
                  <a:pt x="13221" y="69"/>
                  <a:pt x="13757" y="164"/>
                  <a:pt x="14234" y="319"/>
                </a:cubicBezTo>
                <a:cubicBezTo>
                  <a:pt x="14707" y="483"/>
                  <a:pt x="15084" y="734"/>
                  <a:pt x="15367" y="1074"/>
                </a:cubicBezTo>
                <a:cubicBezTo>
                  <a:pt x="15647" y="1413"/>
                  <a:pt x="15789" y="1894"/>
                  <a:pt x="15789" y="2519"/>
                </a:cubicBezTo>
                <a:lnTo>
                  <a:pt x="15789" y="2850"/>
                </a:lnTo>
                <a:cubicBezTo>
                  <a:pt x="15789" y="2963"/>
                  <a:pt x="15775" y="3078"/>
                  <a:pt x="15758" y="3196"/>
                </a:cubicBezTo>
                <a:cubicBezTo>
                  <a:pt x="16076" y="3213"/>
                  <a:pt x="16511" y="3239"/>
                  <a:pt x="17061" y="3265"/>
                </a:cubicBezTo>
                <a:cubicBezTo>
                  <a:pt x="17611" y="3294"/>
                  <a:pt x="18178" y="3334"/>
                  <a:pt x="18758" y="3389"/>
                </a:cubicBezTo>
                <a:cubicBezTo>
                  <a:pt x="19335" y="3443"/>
                  <a:pt x="19885" y="3515"/>
                  <a:pt x="20404" y="3602"/>
                </a:cubicBezTo>
                <a:cubicBezTo>
                  <a:pt x="20922" y="3688"/>
                  <a:pt x="21323" y="3801"/>
                  <a:pt x="21596" y="3924"/>
                </a:cubicBezTo>
                <a:lnTo>
                  <a:pt x="21596" y="4921"/>
                </a:lnTo>
                <a:close/>
                <a:moveTo>
                  <a:pt x="10812" y="8296"/>
                </a:moveTo>
                <a:cubicBezTo>
                  <a:pt x="12236" y="8278"/>
                  <a:pt x="13656" y="8250"/>
                  <a:pt x="15080" y="8215"/>
                </a:cubicBezTo>
                <a:cubicBezTo>
                  <a:pt x="16501" y="8178"/>
                  <a:pt x="17925" y="8088"/>
                  <a:pt x="19353" y="7939"/>
                </a:cubicBezTo>
                <a:lnTo>
                  <a:pt x="19353" y="19477"/>
                </a:lnTo>
                <a:cubicBezTo>
                  <a:pt x="19353" y="20056"/>
                  <a:pt x="19107" y="20557"/>
                  <a:pt x="18620" y="20972"/>
                </a:cubicBezTo>
                <a:cubicBezTo>
                  <a:pt x="18133" y="21392"/>
                  <a:pt x="17542" y="21599"/>
                  <a:pt x="16847" y="21599"/>
                </a:cubicBezTo>
                <a:lnTo>
                  <a:pt x="4752" y="21599"/>
                </a:lnTo>
                <a:cubicBezTo>
                  <a:pt x="4058" y="21599"/>
                  <a:pt x="3460" y="21395"/>
                  <a:pt x="2955" y="20977"/>
                </a:cubicBezTo>
                <a:cubicBezTo>
                  <a:pt x="2450" y="20569"/>
                  <a:pt x="2201" y="20068"/>
                  <a:pt x="2201" y="19477"/>
                </a:cubicBezTo>
                <a:lnTo>
                  <a:pt x="2201" y="7939"/>
                </a:lnTo>
                <a:cubicBezTo>
                  <a:pt x="3560" y="8088"/>
                  <a:pt x="4904" y="8183"/>
                  <a:pt x="6239" y="8229"/>
                </a:cubicBezTo>
                <a:cubicBezTo>
                  <a:pt x="7576" y="8273"/>
                  <a:pt x="8917" y="8296"/>
                  <a:pt x="10276" y="8296"/>
                </a:cubicBezTo>
                <a:lnTo>
                  <a:pt x="10812" y="8296"/>
                </a:lnTo>
                <a:close/>
                <a:moveTo>
                  <a:pt x="6923" y="10395"/>
                </a:moveTo>
                <a:cubicBezTo>
                  <a:pt x="6923" y="10248"/>
                  <a:pt x="6857" y="10119"/>
                  <a:pt x="6733" y="10015"/>
                </a:cubicBezTo>
                <a:cubicBezTo>
                  <a:pt x="6605" y="9908"/>
                  <a:pt x="6453" y="9854"/>
                  <a:pt x="6277" y="9854"/>
                </a:cubicBezTo>
                <a:lnTo>
                  <a:pt x="5630" y="9854"/>
                </a:lnTo>
                <a:cubicBezTo>
                  <a:pt x="5450" y="9854"/>
                  <a:pt x="5305" y="9908"/>
                  <a:pt x="5191" y="10015"/>
                </a:cubicBezTo>
                <a:cubicBezTo>
                  <a:pt x="5074" y="10119"/>
                  <a:pt x="5015" y="10248"/>
                  <a:pt x="5015" y="10395"/>
                </a:cubicBezTo>
                <a:lnTo>
                  <a:pt x="5015" y="18858"/>
                </a:lnTo>
                <a:cubicBezTo>
                  <a:pt x="5015" y="19005"/>
                  <a:pt x="5074" y="19126"/>
                  <a:pt x="5191" y="19224"/>
                </a:cubicBezTo>
                <a:cubicBezTo>
                  <a:pt x="5305" y="19319"/>
                  <a:pt x="5450" y="19368"/>
                  <a:pt x="5630" y="19368"/>
                </a:cubicBezTo>
                <a:lnTo>
                  <a:pt x="6277" y="19368"/>
                </a:lnTo>
                <a:cubicBezTo>
                  <a:pt x="6453" y="19368"/>
                  <a:pt x="6605" y="19319"/>
                  <a:pt x="6733" y="19230"/>
                </a:cubicBezTo>
                <a:cubicBezTo>
                  <a:pt x="6857" y="19137"/>
                  <a:pt x="6923" y="19014"/>
                  <a:pt x="6923" y="18858"/>
                </a:cubicBezTo>
                <a:lnTo>
                  <a:pt x="6923" y="10395"/>
                </a:lnTo>
                <a:close/>
                <a:moveTo>
                  <a:pt x="8416" y="3141"/>
                </a:moveTo>
                <a:cubicBezTo>
                  <a:pt x="10006" y="3121"/>
                  <a:pt x="11607" y="3121"/>
                  <a:pt x="13231" y="3141"/>
                </a:cubicBezTo>
                <a:cubicBezTo>
                  <a:pt x="13231" y="3032"/>
                  <a:pt x="13242" y="2925"/>
                  <a:pt x="13266" y="2819"/>
                </a:cubicBezTo>
                <a:cubicBezTo>
                  <a:pt x="13286" y="2712"/>
                  <a:pt x="13286" y="2611"/>
                  <a:pt x="13266" y="2519"/>
                </a:cubicBezTo>
                <a:lnTo>
                  <a:pt x="13266" y="2315"/>
                </a:lnTo>
                <a:cubicBezTo>
                  <a:pt x="12879" y="2222"/>
                  <a:pt x="12471" y="2171"/>
                  <a:pt x="12042" y="2162"/>
                </a:cubicBezTo>
                <a:cubicBezTo>
                  <a:pt x="11610" y="2153"/>
                  <a:pt x="11202" y="2148"/>
                  <a:pt x="10819" y="2148"/>
                </a:cubicBezTo>
                <a:cubicBezTo>
                  <a:pt x="10411" y="2148"/>
                  <a:pt x="9996" y="2153"/>
                  <a:pt x="9574" y="2162"/>
                </a:cubicBezTo>
                <a:cubicBezTo>
                  <a:pt x="9149" y="2171"/>
                  <a:pt x="8741" y="2222"/>
                  <a:pt x="8354" y="2315"/>
                </a:cubicBezTo>
                <a:lnTo>
                  <a:pt x="8354" y="2519"/>
                </a:lnTo>
                <a:cubicBezTo>
                  <a:pt x="8354" y="2611"/>
                  <a:pt x="8357" y="2715"/>
                  <a:pt x="8371" y="2824"/>
                </a:cubicBezTo>
                <a:cubicBezTo>
                  <a:pt x="8375" y="2937"/>
                  <a:pt x="8392" y="3040"/>
                  <a:pt x="8416" y="3141"/>
                </a:cubicBezTo>
                <a:moveTo>
                  <a:pt x="11769" y="10395"/>
                </a:moveTo>
                <a:cubicBezTo>
                  <a:pt x="11769" y="10248"/>
                  <a:pt x="11707" y="10119"/>
                  <a:pt x="11582" y="10015"/>
                </a:cubicBezTo>
                <a:cubicBezTo>
                  <a:pt x="11451" y="9908"/>
                  <a:pt x="11299" y="9854"/>
                  <a:pt x="11123" y="9854"/>
                </a:cubicBezTo>
                <a:lnTo>
                  <a:pt x="10476" y="9854"/>
                </a:lnTo>
                <a:cubicBezTo>
                  <a:pt x="10300" y="9854"/>
                  <a:pt x="10151" y="9908"/>
                  <a:pt x="10037" y="10015"/>
                </a:cubicBezTo>
                <a:cubicBezTo>
                  <a:pt x="9923" y="10119"/>
                  <a:pt x="9865" y="10248"/>
                  <a:pt x="9865" y="10395"/>
                </a:cubicBezTo>
                <a:lnTo>
                  <a:pt x="9865" y="18858"/>
                </a:lnTo>
                <a:cubicBezTo>
                  <a:pt x="9865" y="19005"/>
                  <a:pt x="9920" y="19126"/>
                  <a:pt x="10030" y="19224"/>
                </a:cubicBezTo>
                <a:cubicBezTo>
                  <a:pt x="10141" y="19319"/>
                  <a:pt x="10286" y="19368"/>
                  <a:pt x="10476" y="19368"/>
                </a:cubicBezTo>
                <a:lnTo>
                  <a:pt x="11123" y="19368"/>
                </a:lnTo>
                <a:cubicBezTo>
                  <a:pt x="11299" y="19368"/>
                  <a:pt x="11451" y="19319"/>
                  <a:pt x="11582" y="19230"/>
                </a:cubicBezTo>
                <a:cubicBezTo>
                  <a:pt x="11707" y="19137"/>
                  <a:pt x="11769" y="19014"/>
                  <a:pt x="11769" y="18858"/>
                </a:cubicBezTo>
                <a:lnTo>
                  <a:pt x="11769" y="10395"/>
                </a:lnTo>
                <a:close/>
                <a:moveTo>
                  <a:pt x="14683" y="18858"/>
                </a:moveTo>
                <a:cubicBezTo>
                  <a:pt x="14683" y="19005"/>
                  <a:pt x="14745" y="19126"/>
                  <a:pt x="14866" y="19224"/>
                </a:cubicBezTo>
                <a:cubicBezTo>
                  <a:pt x="14987" y="19319"/>
                  <a:pt x="15143" y="19368"/>
                  <a:pt x="15333" y="19368"/>
                </a:cubicBezTo>
                <a:lnTo>
                  <a:pt x="15979" y="19368"/>
                </a:lnTo>
                <a:cubicBezTo>
                  <a:pt x="16155" y="19368"/>
                  <a:pt x="16308" y="19319"/>
                  <a:pt x="16432" y="19230"/>
                </a:cubicBezTo>
                <a:cubicBezTo>
                  <a:pt x="16560" y="19137"/>
                  <a:pt x="16629" y="19014"/>
                  <a:pt x="16629" y="18858"/>
                </a:cubicBezTo>
                <a:lnTo>
                  <a:pt x="16629" y="10395"/>
                </a:lnTo>
                <a:cubicBezTo>
                  <a:pt x="16629" y="10248"/>
                  <a:pt x="16560" y="10119"/>
                  <a:pt x="16432" y="10015"/>
                </a:cubicBezTo>
                <a:cubicBezTo>
                  <a:pt x="16308" y="9908"/>
                  <a:pt x="16155" y="9854"/>
                  <a:pt x="15979" y="9854"/>
                </a:cubicBezTo>
                <a:lnTo>
                  <a:pt x="15333" y="9854"/>
                </a:lnTo>
                <a:cubicBezTo>
                  <a:pt x="15153" y="9854"/>
                  <a:pt x="15001" y="9908"/>
                  <a:pt x="14877" y="10015"/>
                </a:cubicBezTo>
                <a:cubicBezTo>
                  <a:pt x="14752" y="10119"/>
                  <a:pt x="14683" y="10248"/>
                  <a:pt x="14683" y="10395"/>
                </a:cubicBezTo>
                <a:lnTo>
                  <a:pt x="14683" y="188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  <a:cs typeface="Gill Sans" charset="0"/>
              <a:sym typeface="Gill Sans" charset="0"/>
            </a:endParaRPr>
          </a:p>
        </p:txBody>
      </p:sp>
      <p:sp>
        <p:nvSpPr>
          <p:cNvPr id="18" name="Rounded Rectangle 16"/>
          <p:cNvSpPr/>
          <p:nvPr/>
        </p:nvSpPr>
        <p:spPr>
          <a:xfrm>
            <a:off x="6473609" y="5071274"/>
            <a:ext cx="569656" cy="56980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id-ID" sz="935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9" name="Freeform 544"/>
          <p:cNvSpPr>
            <a:spLocks noChangeAspect="1" noChangeArrowheads="1"/>
          </p:cNvSpPr>
          <p:nvPr/>
        </p:nvSpPr>
        <p:spPr bwMode="auto">
          <a:xfrm>
            <a:off x="6582531" y="5177937"/>
            <a:ext cx="352111" cy="372748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20" name="Right Arrow 1"/>
          <p:cNvSpPr/>
          <p:nvPr/>
        </p:nvSpPr>
        <p:spPr>
          <a:xfrm rot="9014793">
            <a:off x="5128281" y="2068633"/>
            <a:ext cx="978408" cy="735511"/>
          </a:xfrm>
          <a:prstGeom prst="rightArrow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21" name="Right Arrow 27"/>
          <p:cNvSpPr/>
          <p:nvPr/>
        </p:nvSpPr>
        <p:spPr>
          <a:xfrm rot="10800000">
            <a:off x="5735499" y="2888209"/>
            <a:ext cx="978408" cy="735511"/>
          </a:xfrm>
          <a:prstGeom prst="rightArrow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22" name="Right Arrow 28"/>
          <p:cNvSpPr/>
          <p:nvPr/>
        </p:nvSpPr>
        <p:spPr>
          <a:xfrm rot="10800000">
            <a:off x="5777657" y="3915650"/>
            <a:ext cx="978408" cy="735511"/>
          </a:xfrm>
          <a:prstGeom prst="rightArrow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23" name="Right Arrow 30"/>
          <p:cNvSpPr/>
          <p:nvPr/>
        </p:nvSpPr>
        <p:spPr>
          <a:xfrm rot="12585207" flipV="1">
            <a:off x="5133293" y="4741022"/>
            <a:ext cx="978408" cy="735511"/>
          </a:xfrm>
          <a:prstGeom prst="rightArrow">
            <a:avLst/>
          </a:prstGeom>
          <a:noFill/>
          <a:ln w="1905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+mj-ea"/>
              <a:ea typeface="+mj-ea"/>
            </a:endParaRPr>
          </a:p>
        </p:txBody>
      </p:sp>
      <p:sp>
        <p:nvSpPr>
          <p:cNvPr id="24" name="AutoShape 114"/>
          <p:cNvSpPr>
            <a:spLocks noChangeAspect="1"/>
          </p:cNvSpPr>
          <p:nvPr/>
        </p:nvSpPr>
        <p:spPr bwMode="auto">
          <a:xfrm>
            <a:off x="1957161" y="4408890"/>
            <a:ext cx="559299" cy="5619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50" y="9182"/>
                </a:moveTo>
                <a:cubicBezTo>
                  <a:pt x="21200" y="9182"/>
                  <a:pt x="21329" y="9229"/>
                  <a:pt x="21435" y="9326"/>
                </a:cubicBezTo>
                <a:cubicBezTo>
                  <a:pt x="21544" y="9426"/>
                  <a:pt x="21599" y="9549"/>
                  <a:pt x="21599" y="9699"/>
                </a:cubicBezTo>
                <a:lnTo>
                  <a:pt x="21599" y="11867"/>
                </a:lnTo>
                <a:cubicBezTo>
                  <a:pt x="21599" y="12232"/>
                  <a:pt x="21415" y="12414"/>
                  <a:pt x="21050" y="12414"/>
                </a:cubicBezTo>
                <a:lnTo>
                  <a:pt x="18746" y="12414"/>
                </a:lnTo>
                <a:cubicBezTo>
                  <a:pt x="18575" y="13204"/>
                  <a:pt x="18299" y="13947"/>
                  <a:pt x="17915" y="14646"/>
                </a:cubicBezTo>
                <a:cubicBezTo>
                  <a:pt x="17530" y="15342"/>
                  <a:pt x="17066" y="15965"/>
                  <a:pt x="16517" y="16514"/>
                </a:cubicBezTo>
                <a:cubicBezTo>
                  <a:pt x="15968" y="17061"/>
                  <a:pt x="15346" y="17528"/>
                  <a:pt x="14647" y="17913"/>
                </a:cubicBezTo>
                <a:cubicBezTo>
                  <a:pt x="13948" y="18298"/>
                  <a:pt x="13206" y="18577"/>
                  <a:pt x="12419" y="18741"/>
                </a:cubicBezTo>
                <a:lnTo>
                  <a:pt x="12419" y="21050"/>
                </a:lnTo>
                <a:cubicBezTo>
                  <a:pt x="12419" y="21197"/>
                  <a:pt x="12369" y="21329"/>
                  <a:pt x="12269" y="21435"/>
                </a:cubicBezTo>
                <a:cubicBezTo>
                  <a:pt x="12172" y="21544"/>
                  <a:pt x="12049" y="21599"/>
                  <a:pt x="11896" y="21599"/>
                </a:cubicBezTo>
                <a:lnTo>
                  <a:pt x="9732" y="21599"/>
                </a:lnTo>
                <a:cubicBezTo>
                  <a:pt x="9368" y="21599"/>
                  <a:pt x="9183" y="21417"/>
                  <a:pt x="9183" y="21050"/>
                </a:cubicBezTo>
                <a:lnTo>
                  <a:pt x="9183" y="18741"/>
                </a:lnTo>
                <a:cubicBezTo>
                  <a:pt x="8396" y="18577"/>
                  <a:pt x="7654" y="18298"/>
                  <a:pt x="6955" y="17913"/>
                </a:cubicBezTo>
                <a:cubicBezTo>
                  <a:pt x="6259" y="17528"/>
                  <a:pt x="5634" y="17061"/>
                  <a:pt x="5085" y="16514"/>
                </a:cubicBezTo>
                <a:cubicBezTo>
                  <a:pt x="4536" y="15965"/>
                  <a:pt x="4069" y="15342"/>
                  <a:pt x="3687" y="14646"/>
                </a:cubicBezTo>
                <a:cubicBezTo>
                  <a:pt x="3300" y="13947"/>
                  <a:pt x="3024" y="13204"/>
                  <a:pt x="2856" y="12414"/>
                </a:cubicBezTo>
                <a:lnTo>
                  <a:pt x="551" y="12414"/>
                </a:lnTo>
                <a:cubicBezTo>
                  <a:pt x="187" y="12414"/>
                  <a:pt x="0" y="12231"/>
                  <a:pt x="0" y="11867"/>
                </a:cubicBezTo>
                <a:lnTo>
                  <a:pt x="0" y="9699"/>
                </a:lnTo>
                <a:cubicBezTo>
                  <a:pt x="0" y="9549"/>
                  <a:pt x="58" y="9426"/>
                  <a:pt x="167" y="9326"/>
                </a:cubicBezTo>
                <a:cubicBezTo>
                  <a:pt x="273" y="9229"/>
                  <a:pt x="402" y="9182"/>
                  <a:pt x="551" y="9182"/>
                </a:cubicBezTo>
                <a:lnTo>
                  <a:pt x="2856" y="9182"/>
                </a:lnTo>
                <a:cubicBezTo>
                  <a:pt x="3026" y="8392"/>
                  <a:pt x="3300" y="7652"/>
                  <a:pt x="3687" y="6953"/>
                </a:cubicBezTo>
                <a:cubicBezTo>
                  <a:pt x="4069" y="6251"/>
                  <a:pt x="4536" y="5631"/>
                  <a:pt x="5085" y="5081"/>
                </a:cubicBezTo>
                <a:cubicBezTo>
                  <a:pt x="5634" y="4532"/>
                  <a:pt x="6256" y="4065"/>
                  <a:pt x="6955" y="3680"/>
                </a:cubicBezTo>
                <a:cubicBezTo>
                  <a:pt x="7654" y="3298"/>
                  <a:pt x="8396" y="3022"/>
                  <a:pt x="9183" y="2852"/>
                </a:cubicBezTo>
                <a:lnTo>
                  <a:pt x="9183" y="546"/>
                </a:lnTo>
                <a:cubicBezTo>
                  <a:pt x="9183" y="181"/>
                  <a:pt x="9365" y="0"/>
                  <a:pt x="9732" y="0"/>
                </a:cubicBezTo>
                <a:lnTo>
                  <a:pt x="11896" y="0"/>
                </a:lnTo>
                <a:cubicBezTo>
                  <a:pt x="12049" y="0"/>
                  <a:pt x="12172" y="50"/>
                  <a:pt x="12269" y="158"/>
                </a:cubicBezTo>
                <a:cubicBezTo>
                  <a:pt x="12369" y="267"/>
                  <a:pt x="12419" y="396"/>
                  <a:pt x="12419" y="546"/>
                </a:cubicBezTo>
                <a:lnTo>
                  <a:pt x="12419" y="2852"/>
                </a:lnTo>
                <a:cubicBezTo>
                  <a:pt x="13206" y="3022"/>
                  <a:pt x="13948" y="3298"/>
                  <a:pt x="14647" y="3680"/>
                </a:cubicBezTo>
                <a:cubicBezTo>
                  <a:pt x="15343" y="4065"/>
                  <a:pt x="15968" y="4532"/>
                  <a:pt x="16517" y="5082"/>
                </a:cubicBezTo>
                <a:cubicBezTo>
                  <a:pt x="17066" y="5631"/>
                  <a:pt x="17530" y="6251"/>
                  <a:pt x="17915" y="6953"/>
                </a:cubicBezTo>
                <a:cubicBezTo>
                  <a:pt x="18299" y="7652"/>
                  <a:pt x="18578" y="8392"/>
                  <a:pt x="18746" y="9182"/>
                </a:cubicBezTo>
                <a:lnTo>
                  <a:pt x="21050" y="9182"/>
                </a:lnTo>
                <a:close/>
                <a:moveTo>
                  <a:pt x="12419" y="16465"/>
                </a:moveTo>
                <a:cubicBezTo>
                  <a:pt x="13411" y="16194"/>
                  <a:pt x="14268" y="15698"/>
                  <a:pt x="14991" y="14981"/>
                </a:cubicBezTo>
                <a:cubicBezTo>
                  <a:pt x="15710" y="14264"/>
                  <a:pt x="16203" y="13410"/>
                  <a:pt x="16467" y="12414"/>
                </a:cubicBezTo>
                <a:lnTo>
                  <a:pt x="14048" y="12414"/>
                </a:lnTo>
                <a:cubicBezTo>
                  <a:pt x="13684" y="12414"/>
                  <a:pt x="13505" y="12231"/>
                  <a:pt x="13514" y="11867"/>
                </a:cubicBezTo>
                <a:lnTo>
                  <a:pt x="13514" y="9699"/>
                </a:lnTo>
                <a:cubicBezTo>
                  <a:pt x="13514" y="9549"/>
                  <a:pt x="13567" y="9426"/>
                  <a:pt x="13669" y="9326"/>
                </a:cubicBezTo>
                <a:cubicBezTo>
                  <a:pt x="13772" y="9229"/>
                  <a:pt x="13898" y="9182"/>
                  <a:pt x="14048" y="9182"/>
                </a:cubicBezTo>
                <a:lnTo>
                  <a:pt x="16467" y="9182"/>
                </a:lnTo>
                <a:cubicBezTo>
                  <a:pt x="16194" y="8186"/>
                  <a:pt x="15698" y="7332"/>
                  <a:pt x="14982" y="6609"/>
                </a:cubicBezTo>
                <a:cubicBezTo>
                  <a:pt x="14265" y="5883"/>
                  <a:pt x="13411" y="5390"/>
                  <a:pt x="12419" y="5131"/>
                </a:cubicBezTo>
                <a:lnTo>
                  <a:pt x="12419" y="7549"/>
                </a:lnTo>
                <a:cubicBezTo>
                  <a:pt x="12419" y="7699"/>
                  <a:pt x="12369" y="7828"/>
                  <a:pt x="12269" y="7928"/>
                </a:cubicBezTo>
                <a:cubicBezTo>
                  <a:pt x="12172" y="8031"/>
                  <a:pt x="12049" y="8081"/>
                  <a:pt x="11896" y="8081"/>
                </a:cubicBezTo>
                <a:lnTo>
                  <a:pt x="9732" y="8081"/>
                </a:lnTo>
                <a:cubicBezTo>
                  <a:pt x="9368" y="8081"/>
                  <a:pt x="9183" y="7905"/>
                  <a:pt x="9183" y="7549"/>
                </a:cubicBezTo>
                <a:lnTo>
                  <a:pt x="9183" y="5131"/>
                </a:lnTo>
                <a:cubicBezTo>
                  <a:pt x="8191" y="5402"/>
                  <a:pt x="7334" y="5895"/>
                  <a:pt x="6608" y="6612"/>
                </a:cubicBezTo>
                <a:cubicBezTo>
                  <a:pt x="5889" y="7332"/>
                  <a:pt x="5399" y="8187"/>
                  <a:pt x="5135" y="9182"/>
                </a:cubicBezTo>
                <a:lnTo>
                  <a:pt x="7580" y="9182"/>
                </a:lnTo>
                <a:cubicBezTo>
                  <a:pt x="7733" y="9182"/>
                  <a:pt x="7853" y="9229"/>
                  <a:pt x="7947" y="9326"/>
                </a:cubicBezTo>
                <a:cubicBezTo>
                  <a:pt x="8038" y="9426"/>
                  <a:pt x="8088" y="9550"/>
                  <a:pt x="8088" y="9700"/>
                </a:cubicBezTo>
                <a:lnTo>
                  <a:pt x="8088" y="11867"/>
                </a:lnTo>
                <a:cubicBezTo>
                  <a:pt x="8088" y="12017"/>
                  <a:pt x="8038" y="12144"/>
                  <a:pt x="7947" y="12252"/>
                </a:cubicBezTo>
                <a:cubicBezTo>
                  <a:pt x="7853" y="12364"/>
                  <a:pt x="7733" y="12414"/>
                  <a:pt x="7580" y="12414"/>
                </a:cubicBezTo>
                <a:lnTo>
                  <a:pt x="5135" y="12414"/>
                </a:lnTo>
                <a:cubicBezTo>
                  <a:pt x="5408" y="13410"/>
                  <a:pt x="5904" y="14267"/>
                  <a:pt x="6620" y="14990"/>
                </a:cubicBezTo>
                <a:cubicBezTo>
                  <a:pt x="7337" y="15710"/>
                  <a:pt x="8191" y="16203"/>
                  <a:pt x="9183" y="16465"/>
                </a:cubicBezTo>
                <a:lnTo>
                  <a:pt x="9183" y="14018"/>
                </a:lnTo>
                <a:cubicBezTo>
                  <a:pt x="9183" y="13868"/>
                  <a:pt x="9239" y="13744"/>
                  <a:pt x="9348" y="13653"/>
                </a:cubicBezTo>
                <a:cubicBezTo>
                  <a:pt x="9453" y="13559"/>
                  <a:pt x="9583" y="13512"/>
                  <a:pt x="9732" y="13512"/>
                </a:cubicBezTo>
                <a:lnTo>
                  <a:pt x="11896" y="13512"/>
                </a:lnTo>
                <a:cubicBezTo>
                  <a:pt x="12049" y="13512"/>
                  <a:pt x="12172" y="13559"/>
                  <a:pt x="12269" y="13653"/>
                </a:cubicBezTo>
                <a:cubicBezTo>
                  <a:pt x="12369" y="13744"/>
                  <a:pt x="12419" y="13868"/>
                  <a:pt x="12419" y="14018"/>
                </a:cubicBezTo>
                <a:lnTo>
                  <a:pt x="12419" y="164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  <a:cs typeface="Lato Regular"/>
              <a:sym typeface="Gill Sans" charset="0"/>
            </a:endParaRPr>
          </a:p>
        </p:txBody>
      </p:sp>
      <p:sp>
        <p:nvSpPr>
          <p:cNvPr id="25" name="AutoShape 19"/>
          <p:cNvSpPr>
            <a:spLocks noChangeAspect="1"/>
          </p:cNvSpPr>
          <p:nvPr/>
        </p:nvSpPr>
        <p:spPr bwMode="auto">
          <a:xfrm>
            <a:off x="3426061" y="3391638"/>
            <a:ext cx="716535" cy="716721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7200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ea"/>
              <a:ea typeface="+mj-ea"/>
              <a:cs typeface="Lato Regular"/>
              <a:sym typeface="Gill Sans" charset="0"/>
            </a:endParaRPr>
          </a:p>
        </p:txBody>
      </p:sp>
      <p:sp>
        <p:nvSpPr>
          <p:cNvPr id="26" name="Freeform 544"/>
          <p:cNvSpPr>
            <a:spLocks noChangeAspect="1" noChangeArrowheads="1"/>
          </p:cNvSpPr>
          <p:nvPr/>
        </p:nvSpPr>
        <p:spPr bwMode="auto">
          <a:xfrm>
            <a:off x="2356033" y="2117312"/>
            <a:ext cx="463867" cy="491053"/>
          </a:xfrm>
          <a:custGeom>
            <a:avLst/>
            <a:gdLst>
              <a:gd name="T0" fmla="*/ 995 w 1588"/>
              <a:gd name="T1" fmla="*/ 870 h 1682"/>
              <a:gd name="T2" fmla="*/ 1078 w 1588"/>
              <a:gd name="T3" fmla="*/ 753 h 1682"/>
              <a:gd name="T4" fmla="*/ 1463 w 1588"/>
              <a:gd name="T5" fmla="*/ 661 h 1682"/>
              <a:gd name="T6" fmla="*/ 1546 w 1588"/>
              <a:gd name="T7" fmla="*/ 352 h 1682"/>
              <a:gd name="T8" fmla="*/ 1346 w 1588"/>
              <a:gd name="T9" fmla="*/ 527 h 1682"/>
              <a:gd name="T10" fmla="*/ 1120 w 1588"/>
              <a:gd name="T11" fmla="*/ 310 h 1682"/>
              <a:gd name="T12" fmla="*/ 1296 w 1588"/>
              <a:gd name="T13" fmla="*/ 101 h 1682"/>
              <a:gd name="T14" fmla="*/ 995 w 1588"/>
              <a:gd name="T15" fmla="*/ 184 h 1682"/>
              <a:gd name="T16" fmla="*/ 894 w 1588"/>
              <a:gd name="T17" fmla="*/ 577 h 1682"/>
              <a:gd name="T18" fmla="*/ 501 w 1588"/>
              <a:gd name="T19" fmla="*/ 452 h 1682"/>
              <a:gd name="T20" fmla="*/ 501 w 1588"/>
              <a:gd name="T21" fmla="*/ 427 h 1682"/>
              <a:gd name="T22" fmla="*/ 493 w 1588"/>
              <a:gd name="T23" fmla="*/ 0 h 1682"/>
              <a:gd name="T24" fmla="*/ 250 w 1588"/>
              <a:gd name="T25" fmla="*/ 285 h 1682"/>
              <a:gd name="T26" fmla="*/ 175 w 1588"/>
              <a:gd name="T27" fmla="*/ 393 h 1682"/>
              <a:gd name="T28" fmla="*/ 150 w 1588"/>
              <a:gd name="T29" fmla="*/ 427 h 1682"/>
              <a:gd name="T30" fmla="*/ 117 w 1588"/>
              <a:gd name="T31" fmla="*/ 477 h 1682"/>
              <a:gd name="T32" fmla="*/ 100 w 1588"/>
              <a:gd name="T33" fmla="*/ 502 h 1682"/>
              <a:gd name="T34" fmla="*/ 66 w 1588"/>
              <a:gd name="T35" fmla="*/ 586 h 1682"/>
              <a:gd name="T36" fmla="*/ 58 w 1588"/>
              <a:gd name="T37" fmla="*/ 611 h 1682"/>
              <a:gd name="T38" fmla="*/ 50 w 1588"/>
              <a:gd name="T39" fmla="*/ 678 h 1682"/>
              <a:gd name="T40" fmla="*/ 41 w 1588"/>
              <a:gd name="T41" fmla="*/ 728 h 1682"/>
              <a:gd name="T42" fmla="*/ 41 w 1588"/>
              <a:gd name="T43" fmla="*/ 744 h 1682"/>
              <a:gd name="T44" fmla="*/ 50 w 1588"/>
              <a:gd name="T45" fmla="*/ 778 h 1682"/>
              <a:gd name="T46" fmla="*/ 58 w 1588"/>
              <a:gd name="T47" fmla="*/ 811 h 1682"/>
              <a:gd name="T48" fmla="*/ 100 w 1588"/>
              <a:gd name="T49" fmla="*/ 878 h 1682"/>
              <a:gd name="T50" fmla="*/ 125 w 1588"/>
              <a:gd name="T51" fmla="*/ 853 h 1682"/>
              <a:gd name="T52" fmla="*/ 133 w 1588"/>
              <a:gd name="T53" fmla="*/ 795 h 1682"/>
              <a:gd name="T54" fmla="*/ 142 w 1588"/>
              <a:gd name="T55" fmla="*/ 770 h 1682"/>
              <a:gd name="T56" fmla="*/ 150 w 1588"/>
              <a:gd name="T57" fmla="*/ 753 h 1682"/>
              <a:gd name="T58" fmla="*/ 167 w 1588"/>
              <a:gd name="T59" fmla="*/ 720 h 1682"/>
              <a:gd name="T60" fmla="*/ 183 w 1588"/>
              <a:gd name="T61" fmla="*/ 694 h 1682"/>
              <a:gd name="T62" fmla="*/ 200 w 1588"/>
              <a:gd name="T63" fmla="*/ 669 h 1682"/>
              <a:gd name="T64" fmla="*/ 225 w 1588"/>
              <a:gd name="T65" fmla="*/ 644 h 1682"/>
              <a:gd name="T66" fmla="*/ 250 w 1588"/>
              <a:gd name="T67" fmla="*/ 619 h 1682"/>
              <a:gd name="T68" fmla="*/ 267 w 1588"/>
              <a:gd name="T69" fmla="*/ 611 h 1682"/>
              <a:gd name="T70" fmla="*/ 301 w 1588"/>
              <a:gd name="T71" fmla="*/ 594 h 1682"/>
              <a:gd name="T72" fmla="*/ 326 w 1588"/>
              <a:gd name="T73" fmla="*/ 577 h 1682"/>
              <a:gd name="T74" fmla="*/ 342 w 1588"/>
              <a:gd name="T75" fmla="*/ 569 h 1682"/>
              <a:gd name="T76" fmla="*/ 359 w 1588"/>
              <a:gd name="T77" fmla="*/ 586 h 1682"/>
              <a:gd name="T78" fmla="*/ 75 w 1588"/>
              <a:gd name="T79" fmla="*/ 1363 h 1682"/>
              <a:gd name="T80" fmla="*/ 292 w 1588"/>
              <a:gd name="T81" fmla="*/ 1581 h 1682"/>
              <a:gd name="T82" fmla="*/ 777 w 1588"/>
              <a:gd name="T83" fmla="*/ 1087 h 1682"/>
              <a:gd name="T84" fmla="*/ 1530 w 1588"/>
              <a:gd name="T85" fmla="*/ 1623 h 1682"/>
              <a:gd name="T86" fmla="*/ 217 w 1588"/>
              <a:gd name="T87" fmla="*/ 1522 h 1682"/>
              <a:gd name="T88" fmla="*/ 133 w 1588"/>
              <a:gd name="T89" fmla="*/ 1438 h 1682"/>
              <a:gd name="T90" fmla="*/ 217 w 1588"/>
              <a:gd name="T91" fmla="*/ 1522 h 1682"/>
              <a:gd name="T92" fmla="*/ 217 w 1588"/>
              <a:gd name="T93" fmla="*/ 1522 h 1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8" h="1682">
                <a:moveTo>
                  <a:pt x="1530" y="1405"/>
                </a:moveTo>
                <a:cubicBezTo>
                  <a:pt x="995" y="870"/>
                  <a:pt x="995" y="870"/>
                  <a:pt x="995" y="870"/>
                </a:cubicBezTo>
                <a:cubicBezTo>
                  <a:pt x="995" y="862"/>
                  <a:pt x="986" y="862"/>
                  <a:pt x="978" y="853"/>
                </a:cubicBezTo>
                <a:cubicBezTo>
                  <a:pt x="1078" y="753"/>
                  <a:pt x="1078" y="753"/>
                  <a:pt x="1078" y="753"/>
                </a:cubicBezTo>
                <a:cubicBezTo>
                  <a:pt x="1078" y="753"/>
                  <a:pt x="1086" y="744"/>
                  <a:pt x="1086" y="736"/>
                </a:cubicBezTo>
                <a:cubicBezTo>
                  <a:pt x="1212" y="786"/>
                  <a:pt x="1362" y="761"/>
                  <a:pt x="1463" y="661"/>
                </a:cubicBezTo>
                <a:cubicBezTo>
                  <a:pt x="1538" y="586"/>
                  <a:pt x="1570" y="485"/>
                  <a:pt x="1562" y="377"/>
                </a:cubicBezTo>
                <a:cubicBezTo>
                  <a:pt x="1562" y="368"/>
                  <a:pt x="1554" y="352"/>
                  <a:pt x="1546" y="352"/>
                </a:cubicBezTo>
                <a:cubicBezTo>
                  <a:pt x="1538" y="352"/>
                  <a:pt x="1521" y="352"/>
                  <a:pt x="1513" y="360"/>
                </a:cubicBezTo>
                <a:cubicBezTo>
                  <a:pt x="1346" y="527"/>
                  <a:pt x="1346" y="527"/>
                  <a:pt x="1346" y="527"/>
                </a:cubicBezTo>
                <a:cubicBezTo>
                  <a:pt x="1170" y="485"/>
                  <a:pt x="1170" y="485"/>
                  <a:pt x="1170" y="485"/>
                </a:cubicBezTo>
                <a:cubicBezTo>
                  <a:pt x="1120" y="310"/>
                  <a:pt x="1120" y="310"/>
                  <a:pt x="1120" y="310"/>
                </a:cubicBezTo>
                <a:cubicBezTo>
                  <a:pt x="1287" y="134"/>
                  <a:pt x="1287" y="134"/>
                  <a:pt x="1287" y="134"/>
                </a:cubicBezTo>
                <a:cubicBezTo>
                  <a:pt x="1296" y="126"/>
                  <a:pt x="1304" y="118"/>
                  <a:pt x="1296" y="101"/>
                </a:cubicBezTo>
                <a:cubicBezTo>
                  <a:pt x="1296" y="92"/>
                  <a:pt x="1287" y="84"/>
                  <a:pt x="1270" y="84"/>
                </a:cubicBezTo>
                <a:cubicBezTo>
                  <a:pt x="1170" y="76"/>
                  <a:pt x="1061" y="109"/>
                  <a:pt x="995" y="184"/>
                </a:cubicBezTo>
                <a:cubicBezTo>
                  <a:pt x="886" y="285"/>
                  <a:pt x="861" y="435"/>
                  <a:pt x="911" y="561"/>
                </a:cubicBezTo>
                <a:cubicBezTo>
                  <a:pt x="903" y="569"/>
                  <a:pt x="903" y="569"/>
                  <a:pt x="894" y="577"/>
                </a:cubicBezTo>
                <a:cubicBezTo>
                  <a:pt x="752" y="711"/>
                  <a:pt x="752" y="711"/>
                  <a:pt x="752" y="711"/>
                </a:cubicBezTo>
                <a:cubicBezTo>
                  <a:pt x="501" y="452"/>
                  <a:pt x="501" y="452"/>
                  <a:pt x="501" y="452"/>
                </a:cubicBezTo>
                <a:cubicBezTo>
                  <a:pt x="493" y="452"/>
                  <a:pt x="493" y="443"/>
                  <a:pt x="484" y="443"/>
                </a:cubicBezTo>
                <a:cubicBezTo>
                  <a:pt x="493" y="435"/>
                  <a:pt x="493" y="435"/>
                  <a:pt x="501" y="427"/>
                </a:cubicBezTo>
                <a:cubicBezTo>
                  <a:pt x="551" y="435"/>
                  <a:pt x="652" y="335"/>
                  <a:pt x="735" y="251"/>
                </a:cubicBezTo>
                <a:cubicBezTo>
                  <a:pt x="493" y="0"/>
                  <a:pt x="493" y="0"/>
                  <a:pt x="493" y="0"/>
                </a:cubicBezTo>
                <a:cubicBezTo>
                  <a:pt x="376" y="109"/>
                  <a:pt x="301" y="184"/>
                  <a:pt x="309" y="243"/>
                </a:cubicBezTo>
                <a:cubicBezTo>
                  <a:pt x="284" y="251"/>
                  <a:pt x="259" y="268"/>
                  <a:pt x="250" y="285"/>
                </a:cubicBezTo>
                <a:cubicBezTo>
                  <a:pt x="209" y="318"/>
                  <a:pt x="209" y="318"/>
                  <a:pt x="209" y="318"/>
                </a:cubicBezTo>
                <a:cubicBezTo>
                  <a:pt x="192" y="343"/>
                  <a:pt x="175" y="368"/>
                  <a:pt x="175" y="393"/>
                </a:cubicBezTo>
                <a:cubicBezTo>
                  <a:pt x="167" y="402"/>
                  <a:pt x="167" y="402"/>
                  <a:pt x="159" y="410"/>
                </a:cubicBezTo>
                <a:cubicBezTo>
                  <a:pt x="150" y="427"/>
                  <a:pt x="150" y="427"/>
                  <a:pt x="150" y="427"/>
                </a:cubicBezTo>
                <a:cubicBezTo>
                  <a:pt x="133" y="443"/>
                  <a:pt x="133" y="443"/>
                  <a:pt x="133" y="443"/>
                </a:cubicBezTo>
                <a:cubicBezTo>
                  <a:pt x="125" y="452"/>
                  <a:pt x="125" y="469"/>
                  <a:pt x="117" y="477"/>
                </a:cubicBezTo>
                <a:lnTo>
                  <a:pt x="108" y="485"/>
                </a:lnTo>
                <a:cubicBezTo>
                  <a:pt x="100" y="502"/>
                  <a:pt x="100" y="502"/>
                  <a:pt x="100" y="502"/>
                </a:cubicBezTo>
                <a:cubicBezTo>
                  <a:pt x="100" y="510"/>
                  <a:pt x="91" y="519"/>
                  <a:pt x="83" y="536"/>
                </a:cubicBezTo>
                <a:cubicBezTo>
                  <a:pt x="75" y="552"/>
                  <a:pt x="66" y="569"/>
                  <a:pt x="66" y="586"/>
                </a:cubicBezTo>
                <a:cubicBezTo>
                  <a:pt x="66" y="594"/>
                  <a:pt x="66" y="594"/>
                  <a:pt x="66" y="594"/>
                </a:cubicBezTo>
                <a:cubicBezTo>
                  <a:pt x="58" y="602"/>
                  <a:pt x="58" y="602"/>
                  <a:pt x="58" y="611"/>
                </a:cubicBezTo>
                <a:cubicBezTo>
                  <a:pt x="50" y="636"/>
                  <a:pt x="50" y="636"/>
                  <a:pt x="50" y="636"/>
                </a:cubicBezTo>
                <a:cubicBezTo>
                  <a:pt x="50" y="653"/>
                  <a:pt x="50" y="669"/>
                  <a:pt x="50" y="678"/>
                </a:cubicBezTo>
                <a:cubicBezTo>
                  <a:pt x="50" y="686"/>
                  <a:pt x="50" y="686"/>
                  <a:pt x="50" y="686"/>
                </a:cubicBezTo>
                <a:cubicBezTo>
                  <a:pt x="41" y="703"/>
                  <a:pt x="41" y="711"/>
                  <a:pt x="41" y="728"/>
                </a:cubicBezTo>
                <a:lnTo>
                  <a:pt x="41" y="736"/>
                </a:lnTo>
                <a:lnTo>
                  <a:pt x="41" y="744"/>
                </a:lnTo>
                <a:cubicBezTo>
                  <a:pt x="50" y="744"/>
                  <a:pt x="50" y="753"/>
                  <a:pt x="50" y="761"/>
                </a:cubicBezTo>
                <a:cubicBezTo>
                  <a:pt x="50" y="778"/>
                  <a:pt x="50" y="778"/>
                  <a:pt x="50" y="778"/>
                </a:cubicBezTo>
                <a:cubicBezTo>
                  <a:pt x="50" y="786"/>
                  <a:pt x="50" y="786"/>
                  <a:pt x="50" y="786"/>
                </a:cubicBezTo>
                <a:cubicBezTo>
                  <a:pt x="50" y="795"/>
                  <a:pt x="50" y="803"/>
                  <a:pt x="58" y="811"/>
                </a:cubicBezTo>
                <a:cubicBezTo>
                  <a:pt x="66" y="853"/>
                  <a:pt x="66" y="853"/>
                  <a:pt x="66" y="853"/>
                </a:cubicBezTo>
                <a:cubicBezTo>
                  <a:pt x="75" y="870"/>
                  <a:pt x="83" y="878"/>
                  <a:pt x="100" y="878"/>
                </a:cubicBezTo>
                <a:cubicBezTo>
                  <a:pt x="108" y="878"/>
                  <a:pt x="117" y="870"/>
                  <a:pt x="117" y="870"/>
                </a:cubicBezTo>
                <a:cubicBezTo>
                  <a:pt x="125" y="862"/>
                  <a:pt x="125" y="862"/>
                  <a:pt x="125" y="853"/>
                </a:cubicBezTo>
                <a:cubicBezTo>
                  <a:pt x="133" y="811"/>
                  <a:pt x="133" y="811"/>
                  <a:pt x="133" y="811"/>
                </a:cubicBezTo>
                <a:cubicBezTo>
                  <a:pt x="133" y="803"/>
                  <a:pt x="133" y="803"/>
                  <a:pt x="133" y="795"/>
                </a:cubicBezTo>
                <a:cubicBezTo>
                  <a:pt x="133" y="786"/>
                  <a:pt x="142" y="786"/>
                  <a:pt x="142" y="786"/>
                </a:cubicBezTo>
                <a:cubicBezTo>
                  <a:pt x="142" y="770"/>
                  <a:pt x="142" y="770"/>
                  <a:pt x="142" y="770"/>
                </a:cubicBezTo>
                <a:cubicBezTo>
                  <a:pt x="142" y="761"/>
                  <a:pt x="142" y="761"/>
                  <a:pt x="150" y="761"/>
                </a:cubicBezTo>
                <a:lnTo>
                  <a:pt x="150" y="753"/>
                </a:lnTo>
                <a:lnTo>
                  <a:pt x="150" y="744"/>
                </a:lnTo>
                <a:cubicBezTo>
                  <a:pt x="159" y="736"/>
                  <a:pt x="159" y="728"/>
                  <a:pt x="167" y="720"/>
                </a:cubicBezTo>
                <a:lnTo>
                  <a:pt x="167" y="711"/>
                </a:lnTo>
                <a:cubicBezTo>
                  <a:pt x="175" y="703"/>
                  <a:pt x="175" y="703"/>
                  <a:pt x="183" y="694"/>
                </a:cubicBezTo>
                <a:cubicBezTo>
                  <a:pt x="192" y="678"/>
                  <a:pt x="192" y="678"/>
                  <a:pt x="192" y="678"/>
                </a:cubicBezTo>
                <a:lnTo>
                  <a:pt x="200" y="669"/>
                </a:lnTo>
                <a:cubicBezTo>
                  <a:pt x="200" y="669"/>
                  <a:pt x="200" y="661"/>
                  <a:pt x="209" y="661"/>
                </a:cubicBezTo>
                <a:cubicBezTo>
                  <a:pt x="209" y="653"/>
                  <a:pt x="217" y="644"/>
                  <a:pt x="225" y="644"/>
                </a:cubicBezTo>
                <a:cubicBezTo>
                  <a:pt x="234" y="636"/>
                  <a:pt x="234" y="636"/>
                  <a:pt x="234" y="636"/>
                </a:cubicBezTo>
                <a:cubicBezTo>
                  <a:pt x="234" y="636"/>
                  <a:pt x="242" y="628"/>
                  <a:pt x="250" y="619"/>
                </a:cubicBezTo>
                <a:lnTo>
                  <a:pt x="259" y="619"/>
                </a:lnTo>
                <a:cubicBezTo>
                  <a:pt x="259" y="611"/>
                  <a:pt x="267" y="611"/>
                  <a:pt x="267" y="611"/>
                </a:cubicBezTo>
                <a:cubicBezTo>
                  <a:pt x="275" y="602"/>
                  <a:pt x="275" y="602"/>
                  <a:pt x="284" y="602"/>
                </a:cubicBezTo>
                <a:cubicBezTo>
                  <a:pt x="301" y="594"/>
                  <a:pt x="301" y="594"/>
                  <a:pt x="301" y="594"/>
                </a:cubicBezTo>
                <a:cubicBezTo>
                  <a:pt x="309" y="586"/>
                  <a:pt x="309" y="586"/>
                  <a:pt x="309" y="586"/>
                </a:cubicBezTo>
                <a:cubicBezTo>
                  <a:pt x="317" y="586"/>
                  <a:pt x="317" y="586"/>
                  <a:pt x="326" y="577"/>
                </a:cubicBezTo>
                <a:lnTo>
                  <a:pt x="334" y="577"/>
                </a:lnTo>
                <a:cubicBezTo>
                  <a:pt x="342" y="577"/>
                  <a:pt x="342" y="569"/>
                  <a:pt x="342" y="569"/>
                </a:cubicBezTo>
                <a:cubicBezTo>
                  <a:pt x="351" y="569"/>
                  <a:pt x="351" y="569"/>
                  <a:pt x="351" y="569"/>
                </a:cubicBezTo>
                <a:cubicBezTo>
                  <a:pt x="351" y="577"/>
                  <a:pt x="359" y="586"/>
                  <a:pt x="359" y="586"/>
                </a:cubicBezTo>
                <a:cubicBezTo>
                  <a:pt x="618" y="845"/>
                  <a:pt x="618" y="845"/>
                  <a:pt x="618" y="845"/>
                </a:cubicBezTo>
                <a:cubicBezTo>
                  <a:pt x="75" y="1363"/>
                  <a:pt x="75" y="1363"/>
                  <a:pt x="75" y="1363"/>
                </a:cubicBezTo>
                <a:cubicBezTo>
                  <a:pt x="8" y="1430"/>
                  <a:pt x="0" y="1531"/>
                  <a:pt x="66" y="1597"/>
                </a:cubicBezTo>
                <a:cubicBezTo>
                  <a:pt x="133" y="1664"/>
                  <a:pt x="225" y="1647"/>
                  <a:pt x="292" y="1581"/>
                </a:cubicBezTo>
                <a:cubicBezTo>
                  <a:pt x="769" y="1079"/>
                  <a:pt x="769" y="1079"/>
                  <a:pt x="769" y="1079"/>
                </a:cubicBezTo>
                <a:cubicBezTo>
                  <a:pt x="769" y="1079"/>
                  <a:pt x="777" y="1079"/>
                  <a:pt x="777" y="1087"/>
                </a:cubicBezTo>
                <a:cubicBezTo>
                  <a:pt x="1312" y="1623"/>
                  <a:pt x="1312" y="1623"/>
                  <a:pt x="1312" y="1623"/>
                </a:cubicBezTo>
                <a:cubicBezTo>
                  <a:pt x="1371" y="1681"/>
                  <a:pt x="1471" y="1681"/>
                  <a:pt x="1530" y="1623"/>
                </a:cubicBezTo>
                <a:cubicBezTo>
                  <a:pt x="1587" y="1564"/>
                  <a:pt x="1587" y="1464"/>
                  <a:pt x="1530" y="1405"/>
                </a:cubicBezTo>
                <a:close/>
                <a:moveTo>
                  <a:pt x="217" y="1522"/>
                </a:moveTo>
                <a:cubicBezTo>
                  <a:pt x="192" y="1547"/>
                  <a:pt x="159" y="1547"/>
                  <a:pt x="133" y="1522"/>
                </a:cubicBezTo>
                <a:cubicBezTo>
                  <a:pt x="108" y="1497"/>
                  <a:pt x="108" y="1455"/>
                  <a:pt x="133" y="1438"/>
                </a:cubicBezTo>
                <a:cubicBezTo>
                  <a:pt x="159" y="1413"/>
                  <a:pt x="192" y="1413"/>
                  <a:pt x="217" y="1438"/>
                </a:cubicBezTo>
                <a:cubicBezTo>
                  <a:pt x="242" y="1455"/>
                  <a:pt x="242" y="1497"/>
                  <a:pt x="217" y="1522"/>
                </a:cubicBezTo>
                <a:close/>
                <a:moveTo>
                  <a:pt x="217" y="1522"/>
                </a:moveTo>
                <a:lnTo>
                  <a:pt x="217" y="15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>
              <a:defRPr/>
            </a:pPr>
            <a:endParaRPr lang="en-US" sz="2400" dirty="0">
              <a:latin typeface="+mj-ea"/>
              <a:ea typeface="+mj-ea"/>
            </a:endParaRPr>
          </a:p>
        </p:txBody>
      </p:sp>
      <p:sp>
        <p:nvSpPr>
          <p:cNvPr id="27" name="Footer Text"/>
          <p:cNvSpPr txBox="1"/>
          <p:nvPr/>
        </p:nvSpPr>
        <p:spPr>
          <a:xfrm>
            <a:off x="7556447" y="1990559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8" name="Footer Text"/>
          <p:cNvSpPr txBox="1"/>
          <p:nvPr/>
        </p:nvSpPr>
        <p:spPr>
          <a:xfrm>
            <a:off x="7955458" y="2985279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9" name="Footer Text"/>
          <p:cNvSpPr txBox="1"/>
          <p:nvPr/>
        </p:nvSpPr>
        <p:spPr>
          <a:xfrm>
            <a:off x="7884267" y="4057285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0" name="Footer Text"/>
          <p:cNvSpPr txBox="1"/>
          <p:nvPr/>
        </p:nvSpPr>
        <p:spPr>
          <a:xfrm>
            <a:off x="7388895" y="5121937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任意多边形 8"/>
          <p:cNvSpPr/>
          <p:nvPr/>
        </p:nvSpPr>
        <p:spPr>
          <a:xfrm>
            <a:off x="1486643" y="2948524"/>
            <a:ext cx="3496235" cy="2752165"/>
          </a:xfrm>
          <a:custGeom>
            <a:avLst/>
            <a:gdLst>
              <a:gd name="connsiteX0" fmla="*/ 82180 w 3496235"/>
              <a:gd name="connsiteY0" fmla="*/ 0 h 2752165"/>
              <a:gd name="connsiteX1" fmla="*/ 3496235 w 3496235"/>
              <a:gd name="connsiteY1" fmla="*/ 0 h 2752165"/>
              <a:gd name="connsiteX2" fmla="*/ 3496235 w 3496235"/>
              <a:gd name="connsiteY2" fmla="*/ 2752165 h 2752165"/>
              <a:gd name="connsiteX3" fmla="*/ 82180 w 3496235"/>
              <a:gd name="connsiteY3" fmla="*/ 2752165 h 2752165"/>
              <a:gd name="connsiteX4" fmla="*/ 0 w 3496235"/>
              <a:gd name="connsiteY4" fmla="*/ 2669985 h 2752165"/>
              <a:gd name="connsiteX5" fmla="*/ 0 w 3496235"/>
              <a:gd name="connsiteY5" fmla="*/ 82180 h 2752165"/>
              <a:gd name="connsiteX6" fmla="*/ 82180 w 3496235"/>
              <a:gd name="connsiteY6" fmla="*/ 0 h 27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96235" h="2752165">
                <a:moveTo>
                  <a:pt x="82180" y="0"/>
                </a:moveTo>
                <a:lnTo>
                  <a:pt x="3496235" y="0"/>
                </a:lnTo>
                <a:lnTo>
                  <a:pt x="3496235" y="2752165"/>
                </a:lnTo>
                <a:lnTo>
                  <a:pt x="82180" y="2752165"/>
                </a:lnTo>
                <a:cubicBezTo>
                  <a:pt x="36793" y="2752165"/>
                  <a:pt x="0" y="2715372"/>
                  <a:pt x="0" y="2669985"/>
                </a:cubicBezTo>
                <a:lnTo>
                  <a:pt x="0" y="82180"/>
                </a:lnTo>
                <a:cubicBezTo>
                  <a:pt x="0" y="36793"/>
                  <a:pt x="36793" y="0"/>
                  <a:pt x="821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圆角矩形 43"/>
          <p:cNvSpPr/>
          <p:nvPr/>
        </p:nvSpPr>
        <p:spPr>
          <a:xfrm>
            <a:off x="1692830" y="3969218"/>
            <a:ext cx="3039035" cy="70349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8" name="任意多边形 10"/>
          <p:cNvSpPr/>
          <p:nvPr/>
        </p:nvSpPr>
        <p:spPr>
          <a:xfrm>
            <a:off x="4982878" y="2948524"/>
            <a:ext cx="5701553" cy="2752165"/>
          </a:xfrm>
          <a:custGeom>
            <a:avLst/>
            <a:gdLst>
              <a:gd name="connsiteX0" fmla="*/ 0 w 5701553"/>
              <a:gd name="connsiteY0" fmla="*/ 0 h 2752165"/>
              <a:gd name="connsiteX1" fmla="*/ 5619373 w 5701553"/>
              <a:gd name="connsiteY1" fmla="*/ 0 h 2752165"/>
              <a:gd name="connsiteX2" fmla="*/ 5701553 w 5701553"/>
              <a:gd name="connsiteY2" fmla="*/ 82180 h 2752165"/>
              <a:gd name="connsiteX3" fmla="*/ 5701553 w 5701553"/>
              <a:gd name="connsiteY3" fmla="*/ 2669985 h 2752165"/>
              <a:gd name="connsiteX4" fmla="*/ 5619373 w 5701553"/>
              <a:gd name="connsiteY4" fmla="*/ 2752165 h 2752165"/>
              <a:gd name="connsiteX5" fmla="*/ 0 w 5701553"/>
              <a:gd name="connsiteY5" fmla="*/ 2752165 h 2752165"/>
              <a:gd name="connsiteX6" fmla="*/ 0 w 5701553"/>
              <a:gd name="connsiteY6" fmla="*/ 0 h 27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1553" h="2752165">
                <a:moveTo>
                  <a:pt x="0" y="0"/>
                </a:moveTo>
                <a:lnTo>
                  <a:pt x="5619373" y="0"/>
                </a:lnTo>
                <a:cubicBezTo>
                  <a:pt x="5664760" y="0"/>
                  <a:pt x="5701553" y="36793"/>
                  <a:pt x="5701553" y="82180"/>
                </a:cubicBezTo>
                <a:lnTo>
                  <a:pt x="5701553" y="2669985"/>
                </a:lnTo>
                <a:cubicBezTo>
                  <a:pt x="5701553" y="2715372"/>
                  <a:pt x="5664760" y="2752165"/>
                  <a:pt x="5619373" y="2752165"/>
                </a:cubicBezTo>
                <a:lnTo>
                  <a:pt x="0" y="2752165"/>
                </a:lnTo>
                <a:lnTo>
                  <a:pt x="0" y="0"/>
                </a:lnTo>
                <a:close/>
              </a:path>
            </a:pathLst>
          </a:custGeom>
          <a:blipFill>
            <a:blip r:embed="rId1" cstate="print"/>
            <a:srcRect/>
            <a:stretch>
              <a:fillRect/>
            </a:stretch>
          </a:blipFill>
          <a:ln>
            <a:noFill/>
          </a:ln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96271" y="1962838"/>
            <a:ext cx="1636865" cy="412576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rgbClr val="0070C0"/>
              </a:gs>
              <a:gs pos="99000">
                <a:srgbClr val="00B0F0"/>
              </a:gs>
            </a:gsLst>
            <a:lin ang="16200000" scaled="1"/>
          </a:gradFill>
          <a:effectLst>
            <a:outerShdw blurRad="127000" dist="38100" dir="8100000" algn="tr" rotWithShape="0">
              <a:srgbClr val="0070C0">
                <a:alpha val="30000"/>
              </a:srgbClr>
            </a:outerShdw>
          </a:effectLst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rPr>
              <a:t>添加您的标题</a:t>
            </a:r>
            <a:endParaRPr kumimoji="0" lang="zh-CN" altLang="en-US" sz="1000" b="1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8506" y="1962838"/>
            <a:ext cx="1636865" cy="412576"/>
          </a:xfrm>
          <a:prstGeom prst="roundRect">
            <a:avLst>
              <a:gd name="adj" fmla="val 50000"/>
            </a:avLst>
          </a:prstGeom>
          <a:noFill/>
          <a:ln>
            <a:solidFill>
              <a:srgbClr val="0196FC"/>
            </a:solidFill>
          </a:ln>
          <a:effectLst>
            <a:outerShdw blurRad="127000" dist="38100" dir="8100000" algn="tr" rotWithShape="0">
              <a:srgbClr val="0070C0">
                <a:alpha val="30000"/>
              </a:srgbClr>
            </a:outerShdw>
          </a:effectLst>
        </p:spPr>
        <p:txBody>
          <a:bodyPr wrap="square" rtlCol="0" anchor="ctr" anchorCtr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添加您的标题</a:t>
            </a:r>
            <a:endParaRPr kumimoji="0" lang="zh-CN" altLang="en-US" sz="1000" b="1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" name="Text Placeholder 4"/>
          <p:cNvSpPr txBox="1"/>
          <p:nvPr/>
        </p:nvSpPr>
        <p:spPr>
          <a:xfrm>
            <a:off x="2194854" y="1179899"/>
            <a:ext cx="7781364" cy="37305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buNone/>
              <a:defRPr/>
            </a:pPr>
            <a:r>
              <a:rPr lang="zh-CN" altLang="en-US" sz="1600" b="1" spc="300">
                <a:solidFill>
                  <a:prstClr val="white">
                    <a:lumMod val="65000"/>
                  </a:prstClr>
                </a:solidFill>
                <a:latin typeface="+mj-ea"/>
                <a:ea typeface="+mj-ea"/>
                <a:cs typeface="Calibri" panose="020F0502020204030204"/>
              </a:rPr>
              <a:t>由在此输入详细介绍，以表达项目工作的详细资料和文字信息。</a:t>
            </a:r>
            <a:endParaRPr lang="id-ID" altLang="zh-CN" sz="1600" spc="300" dirty="0">
              <a:solidFill>
                <a:prstClr val="white">
                  <a:lumMod val="65000"/>
                </a:prstClr>
              </a:solidFill>
              <a:latin typeface="+mj-ea"/>
              <a:ea typeface="+mj-ea"/>
              <a:cs typeface="Calibri" panose="020F0502020204030204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982877" y="2939274"/>
            <a:ext cx="5701553" cy="2758992"/>
          </a:xfrm>
          <a:custGeom>
            <a:avLst/>
            <a:gdLst>
              <a:gd name="connsiteX0" fmla="*/ 0 w 5701553"/>
              <a:gd name="connsiteY0" fmla="*/ 0 h 2752165"/>
              <a:gd name="connsiteX1" fmla="*/ 5619373 w 5701553"/>
              <a:gd name="connsiteY1" fmla="*/ 0 h 2752165"/>
              <a:gd name="connsiteX2" fmla="*/ 5701553 w 5701553"/>
              <a:gd name="connsiteY2" fmla="*/ 82180 h 2752165"/>
              <a:gd name="connsiteX3" fmla="*/ 5701553 w 5701553"/>
              <a:gd name="connsiteY3" fmla="*/ 2669985 h 2752165"/>
              <a:gd name="connsiteX4" fmla="*/ 5619373 w 5701553"/>
              <a:gd name="connsiteY4" fmla="*/ 2752165 h 2752165"/>
              <a:gd name="connsiteX5" fmla="*/ 0 w 5701553"/>
              <a:gd name="connsiteY5" fmla="*/ 2752165 h 2752165"/>
              <a:gd name="connsiteX6" fmla="*/ 0 w 5701553"/>
              <a:gd name="connsiteY6" fmla="*/ 0 h 275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01553" h="2752165">
                <a:moveTo>
                  <a:pt x="0" y="0"/>
                </a:moveTo>
                <a:lnTo>
                  <a:pt x="5619373" y="0"/>
                </a:lnTo>
                <a:cubicBezTo>
                  <a:pt x="5664760" y="0"/>
                  <a:pt x="5701553" y="36793"/>
                  <a:pt x="5701553" y="82180"/>
                </a:cubicBezTo>
                <a:lnTo>
                  <a:pt x="5701553" y="2669985"/>
                </a:lnTo>
                <a:cubicBezTo>
                  <a:pt x="5701553" y="2715372"/>
                  <a:pt x="5664760" y="2752165"/>
                  <a:pt x="5619373" y="2752165"/>
                </a:cubicBezTo>
                <a:lnTo>
                  <a:pt x="0" y="27521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+mj-ea"/>
              <a:ea typeface="+mj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52124" y="3537563"/>
            <a:ext cx="633412" cy="633413"/>
            <a:chOff x="4432033" y="3099786"/>
            <a:chExt cx="481012" cy="481013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Freeform 45"/>
            <p:cNvSpPr>
              <a:spLocks noEditPoints="1"/>
            </p:cNvSpPr>
            <p:nvPr/>
          </p:nvSpPr>
          <p:spPr bwMode="auto">
            <a:xfrm>
              <a:off x="4432033" y="3099786"/>
              <a:ext cx="481012" cy="481013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4568558" y="3234723"/>
              <a:ext cx="209550" cy="211138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Freeform 47"/>
            <p:cNvSpPr>
              <a:spLocks noEditPoints="1"/>
            </p:cNvSpPr>
            <p:nvPr/>
          </p:nvSpPr>
          <p:spPr bwMode="auto">
            <a:xfrm>
              <a:off x="4613008" y="3279173"/>
              <a:ext cx="120650" cy="120650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73513" y="3226938"/>
            <a:ext cx="546847" cy="546847"/>
            <a:chOff x="1783977" y="3811138"/>
            <a:chExt cx="546847" cy="546847"/>
          </a:xfrm>
        </p:grpSpPr>
        <p:sp>
          <p:nvSpPr>
            <p:cNvPr id="19" name="椭圆 18"/>
            <p:cNvSpPr/>
            <p:nvPr/>
          </p:nvSpPr>
          <p:spPr>
            <a:xfrm>
              <a:off x="1783977" y="3811138"/>
              <a:ext cx="546847" cy="546847"/>
            </a:xfrm>
            <a:prstGeom prst="ellipse">
              <a:avLst/>
            </a:prstGeom>
            <a:noFill/>
            <a:ln>
              <a:solidFill>
                <a:srgbClr val="0196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Freeform 52"/>
            <p:cNvSpPr>
              <a:spLocks noEditPoints="1"/>
            </p:cNvSpPr>
            <p:nvPr/>
          </p:nvSpPr>
          <p:spPr bwMode="auto">
            <a:xfrm>
              <a:off x="1927410" y="3984803"/>
              <a:ext cx="259976" cy="199516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73511" y="4861806"/>
            <a:ext cx="546847" cy="546847"/>
            <a:chOff x="1783975" y="5446006"/>
            <a:chExt cx="546847" cy="546847"/>
          </a:xfrm>
        </p:grpSpPr>
        <p:sp>
          <p:nvSpPr>
            <p:cNvPr id="22" name="椭圆 21"/>
            <p:cNvSpPr/>
            <p:nvPr/>
          </p:nvSpPr>
          <p:spPr>
            <a:xfrm>
              <a:off x="1783975" y="5446006"/>
              <a:ext cx="546847" cy="546847"/>
            </a:xfrm>
            <a:prstGeom prst="ellipse">
              <a:avLst/>
            </a:prstGeom>
            <a:noFill/>
            <a:ln>
              <a:solidFill>
                <a:srgbClr val="0196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3" name="Group 2"/>
            <p:cNvGrpSpPr/>
            <p:nvPr/>
          </p:nvGrpSpPr>
          <p:grpSpPr>
            <a:xfrm>
              <a:off x="1959444" y="5584867"/>
              <a:ext cx="201695" cy="294785"/>
              <a:chOff x="6258454" y="3849160"/>
              <a:chExt cx="330200" cy="482600"/>
            </a:xfrm>
          </p:grpSpPr>
          <p:sp>
            <p:nvSpPr>
              <p:cNvPr id="24" name="Freeform 35"/>
              <p:cNvSpPr>
                <a:spLocks noEditPoints="1"/>
              </p:cNvSpPr>
              <p:nvPr/>
            </p:nvSpPr>
            <p:spPr bwMode="auto">
              <a:xfrm>
                <a:off x="6258454" y="3849160"/>
                <a:ext cx="330200" cy="482600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Freeform 36"/>
              <p:cNvSpPr/>
              <p:nvPr/>
            </p:nvSpPr>
            <p:spPr bwMode="auto">
              <a:xfrm>
                <a:off x="6333066" y="3925360"/>
                <a:ext cx="96837" cy="96838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773512" y="4044372"/>
            <a:ext cx="546847" cy="546847"/>
            <a:chOff x="1783976" y="4628572"/>
            <a:chExt cx="546847" cy="546847"/>
          </a:xfrm>
        </p:grpSpPr>
        <p:sp>
          <p:nvSpPr>
            <p:cNvPr id="27" name="椭圆 26"/>
            <p:cNvSpPr/>
            <p:nvPr/>
          </p:nvSpPr>
          <p:spPr>
            <a:xfrm>
              <a:off x="1783976" y="4628572"/>
              <a:ext cx="546847" cy="546847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953657" y="4788378"/>
              <a:ext cx="207482" cy="238017"/>
              <a:chOff x="9242213" y="3106929"/>
              <a:chExt cx="420687" cy="482600"/>
            </a:xfrm>
          </p:grpSpPr>
          <p:sp>
            <p:nvSpPr>
              <p:cNvPr id="29" name="Freeform 49"/>
              <p:cNvSpPr>
                <a:spLocks noEditPoints="1"/>
              </p:cNvSpPr>
              <p:nvPr/>
            </p:nvSpPr>
            <p:spPr bwMode="auto">
              <a:xfrm>
                <a:off x="9242213" y="3106929"/>
                <a:ext cx="420687" cy="482600"/>
              </a:xfrm>
              <a:custGeom>
                <a:avLst/>
                <a:gdLst>
                  <a:gd name="T0" fmla="*/ 56 w 112"/>
                  <a:gd name="T1" fmla="*/ 0 h 128"/>
                  <a:gd name="T2" fmla="*/ 0 w 112"/>
                  <a:gd name="T3" fmla="*/ 26 h 128"/>
                  <a:gd name="T4" fmla="*/ 0 w 112"/>
                  <a:gd name="T5" fmla="*/ 102 h 128"/>
                  <a:gd name="T6" fmla="*/ 56 w 112"/>
                  <a:gd name="T7" fmla="*/ 128 h 128"/>
                  <a:gd name="T8" fmla="*/ 112 w 112"/>
                  <a:gd name="T9" fmla="*/ 102 h 128"/>
                  <a:gd name="T10" fmla="*/ 112 w 112"/>
                  <a:gd name="T11" fmla="*/ 26 h 128"/>
                  <a:gd name="T12" fmla="*/ 56 w 112"/>
                  <a:gd name="T13" fmla="*/ 0 h 128"/>
                  <a:gd name="T14" fmla="*/ 104 w 112"/>
                  <a:gd name="T15" fmla="*/ 102 h 128"/>
                  <a:gd name="T16" fmla="*/ 56 w 112"/>
                  <a:gd name="T17" fmla="*/ 120 h 128"/>
                  <a:gd name="T18" fmla="*/ 8 w 112"/>
                  <a:gd name="T19" fmla="*/ 102 h 128"/>
                  <a:gd name="T20" fmla="*/ 8 w 112"/>
                  <a:gd name="T21" fmla="*/ 87 h 128"/>
                  <a:gd name="T22" fmla="*/ 56 w 112"/>
                  <a:gd name="T23" fmla="*/ 100 h 128"/>
                  <a:gd name="T24" fmla="*/ 104 w 112"/>
                  <a:gd name="T25" fmla="*/ 87 h 128"/>
                  <a:gd name="T26" fmla="*/ 104 w 112"/>
                  <a:gd name="T27" fmla="*/ 102 h 128"/>
                  <a:gd name="T28" fmla="*/ 104 w 112"/>
                  <a:gd name="T29" fmla="*/ 78 h 128"/>
                  <a:gd name="T30" fmla="*/ 104 w 112"/>
                  <a:gd name="T31" fmla="*/ 78 h 128"/>
                  <a:gd name="T32" fmla="*/ 104 w 112"/>
                  <a:gd name="T33" fmla="*/ 78 h 128"/>
                  <a:gd name="T34" fmla="*/ 56 w 112"/>
                  <a:gd name="T35" fmla="*/ 96 h 128"/>
                  <a:gd name="T36" fmla="*/ 8 w 112"/>
                  <a:gd name="T37" fmla="*/ 78 h 128"/>
                  <a:gd name="T38" fmla="*/ 8 w 112"/>
                  <a:gd name="T39" fmla="*/ 78 h 128"/>
                  <a:gd name="T40" fmla="*/ 8 w 112"/>
                  <a:gd name="T41" fmla="*/ 78 h 128"/>
                  <a:gd name="T42" fmla="*/ 8 w 112"/>
                  <a:gd name="T43" fmla="*/ 63 h 128"/>
                  <a:gd name="T44" fmla="*/ 56 w 112"/>
                  <a:gd name="T45" fmla="*/ 76 h 128"/>
                  <a:gd name="T46" fmla="*/ 104 w 112"/>
                  <a:gd name="T47" fmla="*/ 63 h 128"/>
                  <a:gd name="T48" fmla="*/ 104 w 112"/>
                  <a:gd name="T49" fmla="*/ 78 h 128"/>
                  <a:gd name="T50" fmla="*/ 104 w 112"/>
                  <a:gd name="T51" fmla="*/ 54 h 128"/>
                  <a:gd name="T52" fmla="*/ 104 w 112"/>
                  <a:gd name="T53" fmla="*/ 54 h 128"/>
                  <a:gd name="T54" fmla="*/ 104 w 112"/>
                  <a:gd name="T55" fmla="*/ 54 h 128"/>
                  <a:gd name="T56" fmla="*/ 56 w 112"/>
                  <a:gd name="T57" fmla="*/ 72 h 128"/>
                  <a:gd name="T58" fmla="*/ 8 w 112"/>
                  <a:gd name="T59" fmla="*/ 54 h 128"/>
                  <a:gd name="T60" fmla="*/ 8 w 112"/>
                  <a:gd name="T61" fmla="*/ 54 h 128"/>
                  <a:gd name="T62" fmla="*/ 8 w 112"/>
                  <a:gd name="T63" fmla="*/ 54 h 128"/>
                  <a:gd name="T64" fmla="*/ 8 w 112"/>
                  <a:gd name="T65" fmla="*/ 40 h 128"/>
                  <a:gd name="T66" fmla="*/ 56 w 112"/>
                  <a:gd name="T67" fmla="*/ 52 h 128"/>
                  <a:gd name="T68" fmla="*/ 104 w 112"/>
                  <a:gd name="T69" fmla="*/ 40 h 128"/>
                  <a:gd name="T70" fmla="*/ 104 w 112"/>
                  <a:gd name="T71" fmla="*/ 54 h 128"/>
                  <a:gd name="T72" fmla="*/ 56 w 112"/>
                  <a:gd name="T73" fmla="*/ 44 h 128"/>
                  <a:gd name="T74" fmla="*/ 8 w 112"/>
                  <a:gd name="T75" fmla="*/ 26 h 128"/>
                  <a:gd name="T76" fmla="*/ 56 w 112"/>
                  <a:gd name="T77" fmla="*/ 8 h 128"/>
                  <a:gd name="T78" fmla="*/ 104 w 112"/>
                  <a:gd name="T79" fmla="*/ 26 h 128"/>
                  <a:gd name="T80" fmla="*/ 56 w 112"/>
                  <a:gd name="T81" fmla="*/ 4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2" h="128">
                    <a:moveTo>
                      <a:pt x="56" y="0"/>
                    </a:moveTo>
                    <a:cubicBezTo>
                      <a:pt x="29" y="0"/>
                      <a:pt x="0" y="8"/>
                      <a:pt x="0" y="26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20"/>
                      <a:pt x="29" y="128"/>
                      <a:pt x="56" y="128"/>
                    </a:cubicBezTo>
                    <a:cubicBezTo>
                      <a:pt x="83" y="128"/>
                      <a:pt x="112" y="120"/>
                      <a:pt x="112" y="102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8"/>
                      <a:pt x="83" y="0"/>
                      <a:pt x="56" y="0"/>
                    </a:cubicBezTo>
                    <a:close/>
                    <a:moveTo>
                      <a:pt x="104" y="102"/>
                    </a:moveTo>
                    <a:cubicBezTo>
                      <a:pt x="104" y="112"/>
                      <a:pt x="83" y="120"/>
                      <a:pt x="56" y="120"/>
                    </a:cubicBezTo>
                    <a:cubicBezTo>
                      <a:pt x="29" y="120"/>
                      <a:pt x="8" y="112"/>
                      <a:pt x="8" y="102"/>
                    </a:cubicBezTo>
                    <a:cubicBezTo>
                      <a:pt x="8" y="87"/>
                      <a:pt x="8" y="87"/>
                      <a:pt x="8" y="87"/>
                    </a:cubicBezTo>
                    <a:cubicBezTo>
                      <a:pt x="16" y="96"/>
                      <a:pt x="36" y="100"/>
                      <a:pt x="56" y="100"/>
                    </a:cubicBezTo>
                    <a:cubicBezTo>
                      <a:pt x="76" y="100"/>
                      <a:pt x="96" y="96"/>
                      <a:pt x="104" y="87"/>
                    </a:cubicBezTo>
                    <a:lnTo>
                      <a:pt x="104" y="102"/>
                    </a:lnTo>
                    <a:close/>
                    <a:moveTo>
                      <a:pt x="104" y="78"/>
                    </a:move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88"/>
                      <a:pt x="83" y="96"/>
                      <a:pt x="56" y="96"/>
                    </a:cubicBezTo>
                    <a:cubicBezTo>
                      <a:pt x="29" y="96"/>
                      <a:pt x="8" y="8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16" y="72"/>
                      <a:pt x="36" y="76"/>
                      <a:pt x="56" y="76"/>
                    </a:cubicBezTo>
                    <a:cubicBezTo>
                      <a:pt x="76" y="76"/>
                      <a:pt x="96" y="72"/>
                      <a:pt x="104" y="63"/>
                    </a:cubicBezTo>
                    <a:lnTo>
                      <a:pt x="104" y="78"/>
                    </a:lnTo>
                    <a:close/>
                    <a:moveTo>
                      <a:pt x="104" y="54"/>
                    </a:move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104" y="64"/>
                      <a:pt x="83" y="72"/>
                      <a:pt x="56" y="72"/>
                    </a:cubicBezTo>
                    <a:cubicBezTo>
                      <a:pt x="29" y="72"/>
                      <a:pt x="8" y="6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8" y="48"/>
                      <a:pt x="38" y="52"/>
                      <a:pt x="56" y="52"/>
                    </a:cubicBezTo>
                    <a:cubicBezTo>
                      <a:pt x="74" y="52"/>
                      <a:pt x="94" y="48"/>
                      <a:pt x="104" y="40"/>
                    </a:cubicBezTo>
                    <a:lnTo>
                      <a:pt x="104" y="54"/>
                    </a:lnTo>
                    <a:close/>
                    <a:moveTo>
                      <a:pt x="56" y="44"/>
                    </a:moveTo>
                    <a:cubicBezTo>
                      <a:pt x="29" y="44"/>
                      <a:pt x="8" y="36"/>
                      <a:pt x="8" y="26"/>
                    </a:cubicBezTo>
                    <a:cubicBezTo>
                      <a:pt x="8" y="16"/>
                      <a:pt x="29" y="8"/>
                      <a:pt x="56" y="8"/>
                    </a:cubicBezTo>
                    <a:cubicBezTo>
                      <a:pt x="83" y="8"/>
                      <a:pt x="104" y="16"/>
                      <a:pt x="104" y="26"/>
                    </a:cubicBezTo>
                    <a:cubicBezTo>
                      <a:pt x="104" y="36"/>
                      <a:pt x="83" y="44"/>
                      <a:pt x="56" y="44"/>
                    </a:cubicBez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0" name="Oval 50"/>
              <p:cNvSpPr>
                <a:spLocks noChangeArrowheads="1"/>
              </p:cNvSpPr>
              <p:nvPr/>
            </p:nvSpPr>
            <p:spPr bwMode="auto">
              <a:xfrm>
                <a:off x="9572413" y="3483166"/>
                <a:ext cx="30162" cy="3016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1" name="Oval 51"/>
              <p:cNvSpPr>
                <a:spLocks noChangeArrowheads="1"/>
              </p:cNvSpPr>
              <p:nvPr/>
            </p:nvSpPr>
            <p:spPr bwMode="auto">
              <a:xfrm>
                <a:off x="9572413" y="3392679"/>
                <a:ext cx="30162" cy="3016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2" name="Oval 52"/>
              <p:cNvSpPr>
                <a:spLocks noChangeArrowheads="1"/>
              </p:cNvSpPr>
              <p:nvPr/>
            </p:nvSpPr>
            <p:spPr bwMode="auto">
              <a:xfrm>
                <a:off x="9572413" y="3302191"/>
                <a:ext cx="30162" cy="3016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3" name="Rectangle 32"/>
          <p:cNvSpPr/>
          <p:nvPr/>
        </p:nvSpPr>
        <p:spPr>
          <a:xfrm flipH="1">
            <a:off x="5287675" y="4342081"/>
            <a:ext cx="27574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  <a:cs typeface="Lato" panose="020F0502020204030203" pitchFamily="34" charset="0"/>
              </a:rPr>
              <a:t>ADD PROJECT NAME</a:t>
            </a:r>
            <a:endParaRPr lang="id-ID" altLang="zh-CN" sz="2000" dirty="0">
              <a:solidFill>
                <a:schemeClr val="bg1"/>
              </a:solidFill>
              <a:latin typeface="+mj-ea"/>
              <a:ea typeface="+mj-ea"/>
              <a:cs typeface="Lato" panose="020F0502020204030203" pitchFamily="34" charset="0"/>
            </a:endParaRPr>
          </a:p>
        </p:txBody>
      </p:sp>
      <p:sp>
        <p:nvSpPr>
          <p:cNvPr id="34" name="Text Placeholder 4"/>
          <p:cNvSpPr txBox="1"/>
          <p:nvPr/>
        </p:nvSpPr>
        <p:spPr>
          <a:xfrm>
            <a:off x="5287675" y="4786132"/>
            <a:ext cx="5109885" cy="583493"/>
          </a:xfrm>
          <a:prstGeom prst="rect">
            <a:avLst/>
          </a:prstGeom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buNone/>
              <a:defRPr/>
            </a:pPr>
            <a:r>
              <a:rPr lang="zh-CN" altLang="en-US" sz="1400" spc="600" dirty="0">
                <a:solidFill>
                  <a:schemeClr val="bg1"/>
                </a:solidFill>
                <a:latin typeface="+mj-ea"/>
                <a:ea typeface="+mj-ea"/>
                <a:cs typeface="Calibri" panose="020F0502020204030204"/>
              </a:rPr>
              <a:t>源文件比展示视频和预览图更高清流畅，并为您精心准备修改教程和素材赠品。</a:t>
            </a:r>
            <a:endParaRPr lang="id-ID" sz="1400" spc="600" dirty="0">
              <a:solidFill>
                <a:schemeClr val="bg1"/>
              </a:solidFill>
              <a:latin typeface="+mj-ea"/>
              <a:ea typeface="+mj-ea"/>
              <a:cs typeface="Calibri" panose="020F0502020204030204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30208" y="3247042"/>
            <a:ext cx="244379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rgbClr val="323F4F"/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rgbClr val="323F4F"/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sz="1050" b="1" spc="300" dirty="0">
              <a:solidFill>
                <a:prstClr val="black">
                  <a:lumMod val="50000"/>
                  <a:lumOff val="50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61391" y="4078531"/>
            <a:ext cx="244379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1391" y="4925232"/>
            <a:ext cx="2443796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spc="300" dirty="0">
                <a:solidFill>
                  <a:srgbClr val="323F4F"/>
                </a:solidFill>
                <a:latin typeface="+mj-ea"/>
                <a:ea typeface="+mj-ea"/>
                <a:cs typeface="+mn-ea"/>
                <a:sym typeface="+mn-lt"/>
              </a:rPr>
              <a:t>添加您</a:t>
            </a:r>
            <a:r>
              <a:rPr lang="zh-CN" altLang="en-US" b="1" spc="300">
                <a:solidFill>
                  <a:srgbClr val="323F4F"/>
                </a:solidFill>
                <a:latin typeface="+mj-ea"/>
                <a:ea typeface="+mj-ea"/>
                <a:cs typeface="+mn-ea"/>
                <a:sym typeface="+mn-lt"/>
              </a:rPr>
              <a:t>的标题</a:t>
            </a:r>
            <a:endParaRPr lang="en-US" altLang="zh-CN" b="1" spc="300" dirty="0">
              <a:solidFill>
                <a:srgbClr val="323F4F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1.11111E-6 L 0 -0.08658 " pathEditMode="relative" rAng="0" ptsTypes="AA">
                                      <p:cBhvr>
                                        <p:cTn id="12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18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23" dur="1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29" dur="12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07407E-6 L 0.04493 -4.07407E-6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4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3.7037E-6 L -2.5E-6 -0.18473 " pathEditMode="relative" rAng="0" ptsTypes="AA">
                                      <p:cBhvr>
                                        <p:cTn id="39" dur="125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23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4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3.7037E-7 L -2.5E-6 -0.34468 " pathEditMode="relative" rAng="0" ptsTypes="AA">
                                      <p:cBhvr>
                                        <p:cTn id="44" dur="15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E-6 -3.7037E-7 L -2.5E-6 -0.34468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24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6.25E-7 3.33333E-6 L 0.04492 3.33333E-6 " pathEditMode="relative" rAng="0" ptsTypes="AA">
                                      <p:cBhvr>
                                        <p:cTn id="54" dur="12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5833E-6 -2.96296E-6 L 0.04492 -2.96296E-6 " pathEditMode="relative" rAng="0" ptsTypes="AA">
                                      <p:cBhvr>
                                        <p:cTn id="59" dur="12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5833E-6 -4.07407E-6 L 0.04492 -4.07407E-6 " pathEditMode="relative" rAng="0" ptsTypes="AA">
                                      <p:cBhvr>
                                        <p:cTn id="64" dur="125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5" presetClass="path" presetSubtype="0" de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69" dur="12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3.54167E-6 -1.11111E-6 L -3.54167E-6 -0.08657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329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375E-6 7.40741E-7 L -0.04011 7.40741E-7 " pathEditMode="relative" rAng="0" ptsTypes="AA">
                                      <p:cBhvr>
                                        <p:cTn id="82" dur="12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4.16667E-7 -2.22222E-6 L 0.04492 -2.22222E-6 " pathEditMode="relative" rAng="0" ptsTypes="AA">
                                      <p:cBhvr>
                                        <p:cTn id="87" dur="12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2" grpId="0"/>
      <p:bldP spid="12" grpId="1"/>
      <p:bldP spid="13" grpId="0" animBg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grpSp>
        <p:nvGrpSpPr>
          <p:cNvPr id="5" name="Group 33"/>
          <p:cNvGrpSpPr/>
          <p:nvPr/>
        </p:nvGrpSpPr>
        <p:grpSpPr>
          <a:xfrm>
            <a:off x="3334749" y="2085173"/>
            <a:ext cx="4024330" cy="3540869"/>
            <a:chOff x="2187184" y="1723730"/>
            <a:chExt cx="3475701" cy="3058149"/>
          </a:xfrm>
        </p:grpSpPr>
        <p:grpSp>
          <p:nvGrpSpPr>
            <p:cNvPr id="6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12" name="Freeform 3"/>
              <p:cNvSpPr/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105874" tIns="52937" rIns="105874" bIns="52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Round Same Side Corner Rectangle 4"/>
              <p:cNvSpPr/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vert="horz" wrap="square" lIns="105874" tIns="52937" rIns="105874" bIns="52937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760" dirty="0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76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39"/>
          <p:cNvGrpSpPr/>
          <p:nvPr/>
        </p:nvGrpSpPr>
        <p:grpSpPr>
          <a:xfrm>
            <a:off x="5348557" y="4436616"/>
            <a:ext cx="843077" cy="843075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6"/>
          <p:cNvGrpSpPr/>
          <p:nvPr/>
        </p:nvGrpSpPr>
        <p:grpSpPr>
          <a:xfrm>
            <a:off x="6909466" y="1971472"/>
            <a:ext cx="843077" cy="843075"/>
            <a:chOff x="5274567" y="1625529"/>
            <a:chExt cx="728142" cy="728140"/>
          </a:xfrm>
        </p:grpSpPr>
        <p:sp>
          <p:nvSpPr>
            <p:cNvPr id="18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37"/>
          <p:cNvGrpSpPr/>
          <p:nvPr/>
        </p:nvGrpSpPr>
        <p:grpSpPr>
          <a:xfrm>
            <a:off x="7024528" y="3771077"/>
            <a:ext cx="843077" cy="843075"/>
            <a:chOff x="5373943" y="3179798"/>
            <a:chExt cx="728142" cy="728140"/>
          </a:xfrm>
        </p:grpSpPr>
        <p:sp>
          <p:nvSpPr>
            <p:cNvPr id="21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5"/>
          <p:cNvGrpSpPr/>
          <p:nvPr/>
        </p:nvGrpSpPr>
        <p:grpSpPr>
          <a:xfrm>
            <a:off x="5162384" y="1524793"/>
            <a:ext cx="843077" cy="843075"/>
            <a:chOff x="3765661" y="1239745"/>
            <a:chExt cx="728142" cy="728140"/>
          </a:xfrm>
        </p:grpSpPr>
        <p:sp>
          <p:nvSpPr>
            <p:cNvPr id="24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4"/>
          <p:cNvGrpSpPr/>
          <p:nvPr/>
        </p:nvGrpSpPr>
        <p:grpSpPr>
          <a:xfrm>
            <a:off x="4197689" y="3048335"/>
            <a:ext cx="843077" cy="843075"/>
            <a:chOff x="2932481" y="2555586"/>
            <a:chExt cx="728142" cy="728140"/>
          </a:xfrm>
        </p:grpSpPr>
        <p:sp>
          <p:nvSpPr>
            <p:cNvPr id="27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Footer Text"/>
          <p:cNvSpPr txBox="1"/>
          <p:nvPr/>
        </p:nvSpPr>
        <p:spPr>
          <a:xfrm>
            <a:off x="1734189" y="2899548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0" name="Footer Text"/>
          <p:cNvSpPr txBox="1"/>
          <p:nvPr/>
        </p:nvSpPr>
        <p:spPr>
          <a:xfrm>
            <a:off x="2604559" y="1448882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1" name="Footer Text"/>
          <p:cNvSpPr txBox="1"/>
          <p:nvPr/>
        </p:nvSpPr>
        <p:spPr>
          <a:xfrm>
            <a:off x="8117541" y="2089757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2" name="Footer Text"/>
          <p:cNvSpPr txBox="1"/>
          <p:nvPr/>
        </p:nvSpPr>
        <p:spPr>
          <a:xfrm>
            <a:off x="8027362" y="4068424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3" name="Footer Text"/>
          <p:cNvSpPr txBox="1"/>
          <p:nvPr/>
        </p:nvSpPr>
        <p:spPr>
          <a:xfrm>
            <a:off x="5187638" y="5360413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766330" y="3162300"/>
            <a:ext cx="18261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pc="300" dirty="0">
                <a:gradFill>
                  <a:gsLst>
                    <a:gs pos="1000">
                      <a:srgbClr val="0070C0"/>
                    </a:gs>
                    <a:gs pos="99000">
                      <a:srgbClr val="00B0F0"/>
                    </a:gs>
                  </a:gsLst>
                  <a:lin ang="16200000" scaled="1"/>
                </a:gradFill>
                <a:latin typeface="+mj-ea"/>
                <a:ea typeface="+mj-ea"/>
              </a:rPr>
              <a:t>￥</a:t>
            </a:r>
            <a:r>
              <a:rPr lang="en-US" altLang="zh-CN" sz="2800" b="1" spc="300" dirty="0">
                <a:gradFill>
                  <a:gsLst>
                    <a:gs pos="1000">
                      <a:srgbClr val="0070C0"/>
                    </a:gs>
                    <a:gs pos="99000">
                      <a:srgbClr val="00B0F0"/>
                    </a:gs>
                  </a:gsLst>
                  <a:lin ang="16200000" scaled="1"/>
                </a:gradFill>
                <a:latin typeface="+mj-ea"/>
                <a:ea typeface="+mj-ea"/>
              </a:rPr>
              <a:t>29,062</a:t>
            </a:r>
            <a:endParaRPr lang="zh-CN" altLang="en-US" sz="2000" b="1" spc="300" dirty="0">
              <a:gradFill>
                <a:gsLst>
                  <a:gs pos="1000">
                    <a:srgbClr val="0070C0"/>
                  </a:gs>
                  <a:gs pos="99000">
                    <a:srgbClr val="00B0F0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6343420" y="3444220"/>
            <a:ext cx="365760" cy="0"/>
          </a:xfrm>
          <a:prstGeom prst="straightConnector1">
            <a:avLst/>
          </a:prstGeom>
          <a:noFill/>
          <a:ln w="22225" cap="flat" cmpd="sng" algn="ctr">
            <a:solidFill>
              <a:srgbClr val="323F4F"/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文本框 7"/>
          <p:cNvSpPr txBox="1"/>
          <p:nvPr/>
        </p:nvSpPr>
        <p:spPr>
          <a:xfrm>
            <a:off x="6247678" y="4177918"/>
            <a:ext cx="1689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323F4F"/>
                </a:solidFill>
                <a:latin typeface="+mj-ea"/>
                <a:ea typeface="+mj-ea"/>
              </a:rPr>
              <a:t>Microsoft Office</a:t>
            </a:r>
            <a:endParaRPr lang="en-US" altLang="zh-CN" dirty="0">
              <a:solidFill>
                <a:srgbClr val="323F4F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47677" y="4585483"/>
            <a:ext cx="4059314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000000">
                    <a:lumMod val="50000"/>
                    <a:lumOff val="50000"/>
                  </a:srgbClr>
                </a:solidFill>
                <a:latin typeface="+mj-ea"/>
                <a:ea typeface="+mj-ea"/>
              </a:rPr>
              <a:t>由在此输入详细介绍，以表达项目工作的详细资料和文字信息。</a:t>
            </a:r>
            <a:endParaRPr lang="en-US" altLang="zh-CN" sz="1200" spc="300" dirty="0">
              <a:solidFill>
                <a:srgbClr val="000000">
                  <a:lumMod val="50000"/>
                  <a:lumOff val="50000"/>
                </a:srgbClr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47677" y="1437656"/>
            <a:ext cx="4475377" cy="1234107"/>
            <a:chOff x="8613447" y="2224074"/>
            <a:chExt cx="4475377" cy="1234107"/>
          </a:xfrm>
        </p:grpSpPr>
        <p:sp>
          <p:nvSpPr>
            <p:cNvPr id="12" name="文本框 11"/>
            <p:cNvSpPr txBox="1"/>
            <p:nvPr/>
          </p:nvSpPr>
          <p:spPr>
            <a:xfrm>
              <a:off x="8633200" y="2224074"/>
              <a:ext cx="1971698" cy="41257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</a:schemeClr>
            </a:solidFill>
            <a:effectLst>
              <a:outerShdw blurRad="127000" dist="38100" dir="8100000" algn="tr" rotWithShape="0">
                <a:srgbClr val="0070C0">
                  <a:alpha val="30000"/>
                </a:srgbClr>
              </a:outerShdw>
            </a:effectLst>
          </p:spPr>
          <p:txBody>
            <a:bodyPr wrap="square" rtlCol="0" anchor="ctr" anchorCtr="0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rPr>
                <a:t>添加您的标题</a:t>
              </a:r>
              <a:endParaRPr kumimoji="0" lang="zh-CN" altLang="en-US" sz="1050" b="1" i="0" u="none" strike="noStrike" kern="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613447" y="2746448"/>
              <a:ext cx="4475377" cy="711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400" spc="3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+mn-ea"/>
                </a:rPr>
                <a:t>源文件比展示视频和预览图更高清流畅，并为您精心准备修改教程和素材赠品。</a:t>
              </a:r>
              <a:endParaRPr lang="en-US" altLang="zh-CN" sz="14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n-ea"/>
              </a:endParaRPr>
            </a:p>
          </p:txBody>
        </p:sp>
      </p:grpSp>
      <p:sp>
        <p:nvSpPr>
          <p:cNvPr id="14" name="Freeform 13"/>
          <p:cNvSpPr/>
          <p:nvPr/>
        </p:nvSpPr>
        <p:spPr bwMode="auto">
          <a:xfrm>
            <a:off x="1496912" y="1327447"/>
            <a:ext cx="3485965" cy="3913128"/>
          </a:xfrm>
          <a:custGeom>
            <a:avLst/>
            <a:gdLst>
              <a:gd name="T0" fmla="*/ 1036 w 1102"/>
              <a:gd name="T1" fmla="*/ 975 h 1238"/>
              <a:gd name="T2" fmla="*/ 1102 w 1102"/>
              <a:gd name="T3" fmla="*/ 861 h 1238"/>
              <a:gd name="T4" fmla="*/ 1102 w 1102"/>
              <a:gd name="T5" fmla="*/ 377 h 1238"/>
              <a:gd name="T6" fmla="*/ 1036 w 1102"/>
              <a:gd name="T7" fmla="*/ 262 h 1238"/>
              <a:gd name="T8" fmla="*/ 617 w 1102"/>
              <a:gd name="T9" fmla="*/ 21 h 1238"/>
              <a:gd name="T10" fmla="*/ 485 w 1102"/>
              <a:gd name="T11" fmla="*/ 21 h 1238"/>
              <a:gd name="T12" fmla="*/ 66 w 1102"/>
              <a:gd name="T13" fmla="*/ 262 h 1238"/>
              <a:gd name="T14" fmla="*/ 0 w 1102"/>
              <a:gd name="T15" fmla="*/ 377 h 1238"/>
              <a:gd name="T16" fmla="*/ 0 w 1102"/>
              <a:gd name="T17" fmla="*/ 861 h 1238"/>
              <a:gd name="T18" fmla="*/ 66 w 1102"/>
              <a:gd name="T19" fmla="*/ 975 h 1238"/>
              <a:gd name="T20" fmla="*/ 485 w 1102"/>
              <a:gd name="T21" fmla="*/ 1217 h 1238"/>
              <a:gd name="T22" fmla="*/ 617 w 1102"/>
              <a:gd name="T23" fmla="*/ 1217 h 1238"/>
              <a:gd name="T24" fmla="*/ 1036 w 1102"/>
              <a:gd name="T25" fmla="*/ 97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02" h="1238">
                <a:moveTo>
                  <a:pt x="1036" y="975"/>
                </a:moveTo>
                <a:cubicBezTo>
                  <a:pt x="1073" y="954"/>
                  <a:pt x="1102" y="903"/>
                  <a:pt x="1102" y="861"/>
                </a:cubicBezTo>
                <a:cubicBezTo>
                  <a:pt x="1102" y="377"/>
                  <a:pt x="1102" y="377"/>
                  <a:pt x="1102" y="377"/>
                </a:cubicBezTo>
                <a:cubicBezTo>
                  <a:pt x="1102" y="335"/>
                  <a:pt x="1073" y="283"/>
                  <a:pt x="1036" y="262"/>
                </a:cubicBezTo>
                <a:cubicBezTo>
                  <a:pt x="617" y="21"/>
                  <a:pt x="617" y="21"/>
                  <a:pt x="617" y="21"/>
                </a:cubicBezTo>
                <a:cubicBezTo>
                  <a:pt x="581" y="0"/>
                  <a:pt x="521" y="0"/>
                  <a:pt x="485" y="21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30" y="283"/>
                  <a:pt x="0" y="335"/>
                  <a:pt x="0" y="377"/>
                </a:cubicBezTo>
                <a:cubicBezTo>
                  <a:pt x="0" y="861"/>
                  <a:pt x="0" y="861"/>
                  <a:pt x="0" y="861"/>
                </a:cubicBezTo>
                <a:cubicBezTo>
                  <a:pt x="0" y="903"/>
                  <a:pt x="30" y="954"/>
                  <a:pt x="66" y="975"/>
                </a:cubicBezTo>
                <a:cubicBezTo>
                  <a:pt x="485" y="1217"/>
                  <a:pt x="485" y="1217"/>
                  <a:pt x="485" y="1217"/>
                </a:cubicBezTo>
                <a:cubicBezTo>
                  <a:pt x="521" y="1238"/>
                  <a:pt x="581" y="1238"/>
                  <a:pt x="617" y="1217"/>
                </a:cubicBezTo>
                <a:lnTo>
                  <a:pt x="1036" y="975"/>
                </a:lnTo>
                <a:close/>
              </a:path>
            </a:pathLst>
          </a:custGeom>
          <a:blipFill>
            <a:blip r:embed="rId1" cstate="print"/>
            <a:srcRect/>
            <a:stretch>
              <a:fillRect/>
            </a:stretch>
          </a:blipFill>
          <a:ln w="38100" cap="flat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314545" y="3709188"/>
            <a:ext cx="416765" cy="416765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59886" y="4595501"/>
            <a:ext cx="261486" cy="261486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728266" y="4816518"/>
            <a:ext cx="482152" cy="48215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11111E-6 L -0.15924 1.11111E-6 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05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7.40741E-7 L -6.25E-7 7.40741E-7 " pathEditMode="relative" rAng="0" ptsTypes="AA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-0.03981 L -4.16667E-7 0.09028 " pathEditMode="relative" rAng="0" ptsTypes="AA">
                                      <p:cBhvr>
                                        <p:cTn id="20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05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30000" decel="3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7 -0.03981 L -4.16667E-7 -3.7037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decel="3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54167E-6 0.03889 L -3.54167E-6 -0.08889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8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64" presetClass="path" presetSubtype="0" accel="30000" decel="3000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3.54167E-6 0.03843 L -3.54167E-6 7.40741E-7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5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95833E-6 1.11111E-6 L -0.03867 1.11111E-6 " pathEditMode="relative" rAng="0" ptsTypes="AA">
                                      <p:cBhvr>
                                        <p:cTn id="34" dur="12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11022E-16 -4.44444E-6 L -0.04557 -4.44444E-6 " pathEditMode="relative" rAng="0" ptsTypes="AA">
                                      <p:cBhvr>
                                        <p:cTn id="39" dur="1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5" presetClass="path" presetSubtype="0" decel="10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16667E-6 -4.44444E-6 L -0.04558 -4.44444E-6 " pathEditMode="relative" rAng="0" ptsTypes="AA">
                                      <p:cBhvr>
                                        <p:cTn id="44" dur="1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5" presetClass="path" presetSubtype="0" decel="10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29167E-6 -2.22222E-6 L -0.04557 -2.22222E-6 " pathEditMode="relative" rAng="0" ptsTypes="AA">
                                      <p:cBhvr>
                                        <p:cTn id="49" dur="1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5" presetClass="path" presetSubtype="0" decel="10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1.875E-6 1.48148E-6 L -0.04557 1.48148E-6 " pathEditMode="relative" rAng="0" ptsTypes="AA">
                                      <p:cBhvr>
                                        <p:cTn id="54" dur="1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8.33333E-7 -2.59259E-6 L 0.08034 -0.00092 " pathEditMode="relative" rAng="0" ptsTypes="AA">
                                      <p:cBhvr>
                                        <p:cTn id="59" dur="1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0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36169" y="2157524"/>
            <a:ext cx="5194051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spc="1200" dirty="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插入</a:t>
            </a:r>
            <a:r>
              <a:rPr lang="zh-CN" altLang="en-US" sz="6600" b="1" spc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小标题</a:t>
            </a:r>
            <a:endParaRPr lang="zh-CN" altLang="en-US" sz="6600" b="1" spc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0556" y="3211287"/>
            <a:ext cx="264527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spc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SUBTITLE</a:t>
            </a:r>
            <a:endParaRPr lang="zh-CN" altLang="en-US" sz="1600" spc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655822" y="3184822"/>
            <a:ext cx="938784" cy="86413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201846" y="1658407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507141" y="2157524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Pentagon 14"/>
          <p:cNvSpPr/>
          <p:nvPr/>
        </p:nvSpPr>
        <p:spPr>
          <a:xfrm>
            <a:off x="6737808" y="2059354"/>
            <a:ext cx="3108099" cy="88227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15"/>
          <p:cNvSpPr/>
          <p:nvPr/>
        </p:nvSpPr>
        <p:spPr>
          <a:xfrm rot="5400000">
            <a:off x="6903404" y="1893597"/>
            <a:ext cx="1323419" cy="1654611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16"/>
          <p:cNvSpPr/>
          <p:nvPr/>
        </p:nvSpPr>
        <p:spPr>
          <a:xfrm>
            <a:off x="5670319" y="2500494"/>
            <a:ext cx="2722102" cy="88227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10"/>
          <p:cNvSpPr/>
          <p:nvPr/>
        </p:nvSpPr>
        <p:spPr>
          <a:xfrm rot="5400000">
            <a:off x="5835913" y="2334738"/>
            <a:ext cx="1323419" cy="1654611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7"/>
          <p:cNvSpPr/>
          <p:nvPr/>
        </p:nvSpPr>
        <p:spPr>
          <a:xfrm>
            <a:off x="4602828" y="2941822"/>
            <a:ext cx="2722102" cy="88227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Parallelogram 8"/>
          <p:cNvSpPr/>
          <p:nvPr/>
        </p:nvSpPr>
        <p:spPr>
          <a:xfrm rot="5400000">
            <a:off x="4768422" y="2775877"/>
            <a:ext cx="1323419" cy="1654611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6"/>
          <p:cNvSpPr/>
          <p:nvPr/>
        </p:nvSpPr>
        <p:spPr>
          <a:xfrm>
            <a:off x="3535337" y="3381857"/>
            <a:ext cx="2722102" cy="88227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Parallelogram 5"/>
          <p:cNvSpPr/>
          <p:nvPr/>
        </p:nvSpPr>
        <p:spPr>
          <a:xfrm rot="5400000">
            <a:off x="3700930" y="3217017"/>
            <a:ext cx="1323419" cy="1654611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-94632" y="3842295"/>
            <a:ext cx="5284580" cy="8822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21"/>
          <p:cNvGrpSpPr/>
          <p:nvPr/>
        </p:nvGrpSpPr>
        <p:grpSpPr>
          <a:xfrm>
            <a:off x="5454221" y="3587465"/>
            <a:ext cx="509657" cy="509657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17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Freeform 131"/>
          <p:cNvSpPr>
            <a:spLocks noEditPoints="1"/>
          </p:cNvSpPr>
          <p:nvPr/>
        </p:nvSpPr>
        <p:spPr bwMode="auto">
          <a:xfrm>
            <a:off x="6635285" y="3162042"/>
            <a:ext cx="509657" cy="47822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4" tIns="52937" rIns="105874" bIns="5293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32"/>
          <p:cNvGrpSpPr/>
          <p:nvPr/>
        </p:nvGrpSpPr>
        <p:grpSpPr>
          <a:xfrm>
            <a:off x="7660381" y="2720902"/>
            <a:ext cx="509657" cy="478223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25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 dirty="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Freeform 144"/>
          <p:cNvSpPr>
            <a:spLocks noEditPoints="1"/>
          </p:cNvSpPr>
          <p:nvPr/>
        </p:nvSpPr>
        <p:spPr bwMode="auto">
          <a:xfrm>
            <a:off x="3568457" y="4028606"/>
            <a:ext cx="520881" cy="509657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4" tIns="52937" rIns="105874" bIns="5293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Freeform 72"/>
          <p:cNvSpPr>
            <a:spLocks noEditPoints="1"/>
          </p:cNvSpPr>
          <p:nvPr/>
        </p:nvSpPr>
        <p:spPr bwMode="auto">
          <a:xfrm>
            <a:off x="8798651" y="2264045"/>
            <a:ext cx="509657" cy="509657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05874" tIns="52937" rIns="105874" bIns="52937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Footer Text"/>
          <p:cNvSpPr txBox="1"/>
          <p:nvPr/>
        </p:nvSpPr>
        <p:spPr>
          <a:xfrm>
            <a:off x="2085158" y="2801728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7" name="Footer Text"/>
          <p:cNvSpPr txBox="1"/>
          <p:nvPr/>
        </p:nvSpPr>
        <p:spPr>
          <a:xfrm>
            <a:off x="2050512" y="4861989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8" name="Footer Text"/>
          <p:cNvSpPr txBox="1"/>
          <p:nvPr/>
        </p:nvSpPr>
        <p:spPr>
          <a:xfrm>
            <a:off x="3092449" y="1974370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39" name="Footer Text"/>
          <p:cNvSpPr txBox="1"/>
          <p:nvPr/>
        </p:nvSpPr>
        <p:spPr>
          <a:xfrm>
            <a:off x="6698097" y="1291658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40" name="Footer Text"/>
          <p:cNvSpPr txBox="1"/>
          <p:nvPr/>
        </p:nvSpPr>
        <p:spPr>
          <a:xfrm>
            <a:off x="6554405" y="4040233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cxnSp>
        <p:nvCxnSpPr>
          <p:cNvPr id="5" name="íṩľíḍè-Straight Connector 19"/>
          <p:cNvCxnSpPr/>
          <p:nvPr/>
        </p:nvCxnSpPr>
        <p:spPr>
          <a:xfrm>
            <a:off x="1003711" y="3952722"/>
            <a:ext cx="344613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íṩľíḍè-Diamond 12"/>
          <p:cNvSpPr/>
          <p:nvPr/>
        </p:nvSpPr>
        <p:spPr>
          <a:xfrm>
            <a:off x="7050837" y="1629746"/>
            <a:ext cx="2089789" cy="2089789"/>
          </a:xfrm>
          <a:prstGeom prst="diamond">
            <a:avLst/>
          </a:prstGeom>
          <a:blipFill>
            <a:blip r:embed="rId1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8" name="íṩľíḍè-Diamond 17"/>
          <p:cNvSpPr/>
          <p:nvPr/>
        </p:nvSpPr>
        <p:spPr>
          <a:xfrm>
            <a:off x="4792341" y="1621705"/>
            <a:ext cx="2089789" cy="2089789"/>
          </a:xfrm>
          <a:prstGeom prst="diamond">
            <a:avLst/>
          </a:prstGeom>
          <a:blipFill>
            <a:blip r:embed="rId2" cstate="screen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050838" y="3834725"/>
            <a:ext cx="2089789" cy="2089789"/>
            <a:chOff x="7050838" y="3950837"/>
            <a:chExt cx="2089789" cy="2089789"/>
          </a:xfrm>
        </p:grpSpPr>
        <p:sp>
          <p:nvSpPr>
            <p:cNvPr id="11" name="íṩľíḍè-Diamond 8"/>
            <p:cNvSpPr/>
            <p:nvPr/>
          </p:nvSpPr>
          <p:spPr>
            <a:xfrm>
              <a:off x="7050838" y="3950837"/>
              <a:ext cx="2089789" cy="2089789"/>
            </a:xfrm>
            <a:prstGeom prst="diamond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57989" y="4664597"/>
              <a:ext cx="1075487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合 作</a:t>
              </a:r>
              <a:endParaRPr lang="en-US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>
                  <a:solidFill>
                    <a:schemeClr val="bg1"/>
                  </a:solidFill>
                  <a:cs typeface="+mn-ea"/>
                  <a:sym typeface="+mn-lt"/>
                </a:rPr>
                <a:t>Cooperation</a:t>
              </a: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21590" y="2724222"/>
            <a:ext cx="2089789" cy="2089789"/>
            <a:chOff x="5921590" y="2840334"/>
            <a:chExt cx="2089789" cy="2089789"/>
          </a:xfrm>
        </p:grpSpPr>
        <p:sp>
          <p:nvSpPr>
            <p:cNvPr id="14" name="íṩľíḍè-Diamond 6"/>
            <p:cNvSpPr/>
            <p:nvPr/>
          </p:nvSpPr>
          <p:spPr>
            <a:xfrm>
              <a:off x="5921590" y="2840334"/>
              <a:ext cx="2089789" cy="2089789"/>
            </a:xfrm>
            <a:prstGeom prst="diamond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61052" y="3527871"/>
              <a:ext cx="810863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创 新</a:t>
              </a:r>
              <a:endParaRPr lang="en-US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>
                  <a:solidFill>
                    <a:schemeClr val="bg1"/>
                  </a:solidFill>
                  <a:cs typeface="+mn-ea"/>
                  <a:sym typeface="+mn-lt"/>
                </a:rPr>
                <a:t>Innovate</a:t>
              </a: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80086" y="2724222"/>
            <a:ext cx="2089789" cy="2089789"/>
            <a:chOff x="8180086" y="2840334"/>
            <a:chExt cx="2089789" cy="2089789"/>
          </a:xfrm>
        </p:grpSpPr>
        <p:sp>
          <p:nvSpPr>
            <p:cNvPr id="17" name="íṩľíḍè-Diamond 4"/>
            <p:cNvSpPr/>
            <p:nvPr/>
          </p:nvSpPr>
          <p:spPr>
            <a:xfrm>
              <a:off x="8180086" y="2840334"/>
              <a:ext cx="2089789" cy="2089789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64803" y="3643060"/>
              <a:ext cx="78899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共 赢</a:t>
              </a:r>
              <a:endParaRPr lang="en-US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>
                  <a:solidFill>
                    <a:schemeClr val="bg1"/>
                  </a:solidFill>
                  <a:cs typeface="+mn-ea"/>
                  <a:sym typeface="+mn-lt"/>
                </a:rPr>
                <a:t>Win-win</a:t>
              </a: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09335" y="3834725"/>
            <a:ext cx="2089789" cy="2089789"/>
            <a:chOff x="9309335" y="3950837"/>
            <a:chExt cx="2089789" cy="2089789"/>
          </a:xfrm>
        </p:grpSpPr>
        <p:sp>
          <p:nvSpPr>
            <p:cNvPr id="20" name="íṩľíḍè-Diamond 10"/>
            <p:cNvSpPr/>
            <p:nvPr/>
          </p:nvSpPr>
          <p:spPr>
            <a:xfrm>
              <a:off x="9309335" y="3950837"/>
              <a:ext cx="2089789" cy="2089789"/>
            </a:xfrm>
            <a:prstGeom prst="diamond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id-ID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777564" y="4704534"/>
              <a:ext cx="115332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cs typeface="+mn-ea"/>
                  <a:sym typeface="+mn-lt"/>
                </a:rPr>
                <a:t>发 展</a:t>
              </a:r>
              <a:endParaRPr lang="en-US" altLang="zh-CN" sz="200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altLang="zh-CN" sz="1400">
                  <a:solidFill>
                    <a:schemeClr val="bg1"/>
                  </a:solidFill>
                  <a:cs typeface="+mn-ea"/>
                  <a:sym typeface="+mn-lt"/>
                </a:rPr>
                <a:t>Development</a:t>
              </a:r>
              <a:endParaRPr lang="zh-CN" altLang="en-US" sz="1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874713" y="3062913"/>
            <a:ext cx="37489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zh-CN" altLang="en-US" sz="1200" spc="6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74713" y="2092463"/>
            <a:ext cx="2771877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60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添加您的标题</a:t>
            </a:r>
            <a:endParaRPr kumimoji="0" lang="zh-CN" altLang="en-US" sz="2400" b="1" i="0" u="none" strike="noStrike" kern="0" cap="none" spc="60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4713" y="4187121"/>
            <a:ext cx="48781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由在此输入详细介绍，以表达项目工作的详细资料和文字信息。</a:t>
            </a:r>
            <a:endParaRPr lang="zh-CN" altLang="en-US" sz="1600" spc="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" presetClass="entr" presetSubtype="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4391599" y="1724599"/>
            <a:ext cx="3408801" cy="3408801"/>
            <a:chOff x="1307" y="587"/>
            <a:chExt cx="3147" cy="3147"/>
          </a:xfrm>
        </p:grpSpPr>
        <p:sp>
          <p:nvSpPr>
            <p:cNvPr id="6" name="Freeform 5"/>
            <p:cNvSpPr/>
            <p:nvPr/>
          </p:nvSpPr>
          <p:spPr bwMode="auto">
            <a:xfrm>
              <a:off x="3502" y="2039"/>
              <a:ext cx="663" cy="1375"/>
            </a:xfrm>
            <a:custGeom>
              <a:avLst/>
              <a:gdLst>
                <a:gd name="T0" fmla="*/ 0 w 727"/>
                <a:gd name="T1" fmla="*/ 0 h 1508"/>
                <a:gd name="T2" fmla="*/ 0 w 727"/>
                <a:gd name="T3" fmla="*/ 1508 h 1508"/>
                <a:gd name="T4" fmla="*/ 727 w 727"/>
                <a:gd name="T5" fmla="*/ 722 h 1508"/>
                <a:gd name="T6" fmla="*/ 0 w 727"/>
                <a:gd name="T7" fmla="*/ 0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0" y="0"/>
                  </a:moveTo>
                  <a:cubicBezTo>
                    <a:pt x="0" y="1508"/>
                    <a:pt x="0" y="1508"/>
                    <a:pt x="0" y="1508"/>
                  </a:cubicBezTo>
                  <a:cubicBezTo>
                    <a:pt x="0" y="1508"/>
                    <a:pt x="535" y="1358"/>
                    <a:pt x="727" y="7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233" y="1631"/>
              <a:ext cx="1221" cy="975"/>
            </a:xfrm>
            <a:custGeom>
              <a:avLst/>
              <a:gdLst>
                <a:gd name="T0" fmla="*/ 0 w 1339"/>
                <a:gd name="T1" fmla="*/ 3 h 1069"/>
                <a:gd name="T2" fmla="*/ 1067 w 1339"/>
                <a:gd name="T3" fmla="*/ 1069 h 1069"/>
                <a:gd name="T4" fmla="*/ 1025 w 1339"/>
                <a:gd name="T5" fmla="*/ 0 h 1069"/>
                <a:gd name="T6" fmla="*/ 0 w 1339"/>
                <a:gd name="T7" fmla="*/ 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9" h="1069">
                  <a:moveTo>
                    <a:pt x="0" y="3"/>
                  </a:moveTo>
                  <a:cubicBezTo>
                    <a:pt x="1067" y="1069"/>
                    <a:pt x="1067" y="1069"/>
                    <a:pt x="1067" y="1069"/>
                  </a:cubicBezTo>
                  <a:cubicBezTo>
                    <a:pt x="1067" y="1069"/>
                    <a:pt x="1339" y="585"/>
                    <a:pt x="1025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2757" y="876"/>
              <a:ext cx="1375" cy="663"/>
            </a:xfrm>
            <a:custGeom>
              <a:avLst/>
              <a:gdLst>
                <a:gd name="T0" fmla="*/ 0 w 1508"/>
                <a:gd name="T1" fmla="*/ 727 h 727"/>
                <a:gd name="T2" fmla="*/ 1508 w 1508"/>
                <a:gd name="T3" fmla="*/ 727 h 727"/>
                <a:gd name="T4" fmla="*/ 722 w 1508"/>
                <a:gd name="T5" fmla="*/ 0 h 727"/>
                <a:gd name="T6" fmla="*/ 0 w 1508"/>
                <a:gd name="T7" fmla="*/ 72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0" y="727"/>
                  </a:moveTo>
                  <a:cubicBezTo>
                    <a:pt x="1508" y="727"/>
                    <a:pt x="1508" y="727"/>
                    <a:pt x="1508" y="727"/>
                  </a:cubicBezTo>
                  <a:cubicBezTo>
                    <a:pt x="1508" y="727"/>
                    <a:pt x="1358" y="192"/>
                    <a:pt x="722" y="0"/>
                  </a:cubicBezTo>
                  <a:lnTo>
                    <a:pt x="0" y="72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2351" y="587"/>
              <a:ext cx="975" cy="1220"/>
            </a:xfrm>
            <a:custGeom>
              <a:avLst/>
              <a:gdLst>
                <a:gd name="T0" fmla="*/ 3 w 1070"/>
                <a:gd name="T1" fmla="*/ 1338 h 1338"/>
                <a:gd name="T2" fmla="*/ 1070 w 1070"/>
                <a:gd name="T3" fmla="*/ 272 h 1338"/>
                <a:gd name="T4" fmla="*/ 0 w 1070"/>
                <a:gd name="T5" fmla="*/ 314 h 1338"/>
                <a:gd name="T6" fmla="*/ 3 w 1070"/>
                <a:gd name="T7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3" y="1338"/>
                  </a:moveTo>
                  <a:cubicBezTo>
                    <a:pt x="1070" y="272"/>
                    <a:pt x="1070" y="272"/>
                    <a:pt x="1070" y="272"/>
                  </a:cubicBezTo>
                  <a:cubicBezTo>
                    <a:pt x="1070" y="272"/>
                    <a:pt x="585" y="0"/>
                    <a:pt x="0" y="314"/>
                  </a:cubicBezTo>
                  <a:lnTo>
                    <a:pt x="3" y="13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596" y="908"/>
              <a:ext cx="663" cy="1375"/>
            </a:xfrm>
            <a:custGeom>
              <a:avLst/>
              <a:gdLst>
                <a:gd name="T0" fmla="*/ 727 w 727"/>
                <a:gd name="T1" fmla="*/ 1508 h 1508"/>
                <a:gd name="T2" fmla="*/ 727 w 727"/>
                <a:gd name="T3" fmla="*/ 0 h 1508"/>
                <a:gd name="T4" fmla="*/ 0 w 727"/>
                <a:gd name="T5" fmla="*/ 786 h 1508"/>
                <a:gd name="T6" fmla="*/ 727 w 727"/>
                <a:gd name="T7" fmla="*/ 1508 h 1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1508">
                  <a:moveTo>
                    <a:pt x="727" y="1508"/>
                  </a:moveTo>
                  <a:cubicBezTo>
                    <a:pt x="727" y="0"/>
                    <a:pt x="727" y="0"/>
                    <a:pt x="727" y="0"/>
                  </a:cubicBezTo>
                  <a:cubicBezTo>
                    <a:pt x="727" y="0"/>
                    <a:pt x="192" y="150"/>
                    <a:pt x="0" y="786"/>
                  </a:cubicBezTo>
                  <a:lnTo>
                    <a:pt x="727" y="15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1307" y="1714"/>
              <a:ext cx="1220" cy="975"/>
            </a:xfrm>
            <a:custGeom>
              <a:avLst/>
              <a:gdLst>
                <a:gd name="T0" fmla="*/ 1338 w 1338"/>
                <a:gd name="T1" fmla="*/ 1066 h 1069"/>
                <a:gd name="T2" fmla="*/ 272 w 1338"/>
                <a:gd name="T3" fmla="*/ 0 h 1069"/>
                <a:gd name="T4" fmla="*/ 314 w 1338"/>
                <a:gd name="T5" fmla="*/ 1069 h 1069"/>
                <a:gd name="T6" fmla="*/ 1338 w 1338"/>
                <a:gd name="T7" fmla="*/ 1066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8" h="1069">
                  <a:moveTo>
                    <a:pt x="1338" y="1066"/>
                  </a:moveTo>
                  <a:cubicBezTo>
                    <a:pt x="272" y="0"/>
                    <a:pt x="272" y="0"/>
                    <a:pt x="272" y="0"/>
                  </a:cubicBezTo>
                  <a:cubicBezTo>
                    <a:pt x="272" y="0"/>
                    <a:pt x="0" y="484"/>
                    <a:pt x="314" y="1069"/>
                  </a:cubicBezTo>
                  <a:lnTo>
                    <a:pt x="1338" y="10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1627" y="2783"/>
              <a:ext cx="1375" cy="662"/>
            </a:xfrm>
            <a:custGeom>
              <a:avLst/>
              <a:gdLst>
                <a:gd name="T0" fmla="*/ 1508 w 1508"/>
                <a:gd name="T1" fmla="*/ 0 h 727"/>
                <a:gd name="T2" fmla="*/ 0 w 1508"/>
                <a:gd name="T3" fmla="*/ 0 h 727"/>
                <a:gd name="T4" fmla="*/ 786 w 1508"/>
                <a:gd name="T5" fmla="*/ 727 h 727"/>
                <a:gd name="T6" fmla="*/ 1508 w 1508"/>
                <a:gd name="T7" fmla="*/ 0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8" h="727">
                  <a:moveTo>
                    <a:pt x="15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50" y="535"/>
                    <a:pt x="786" y="727"/>
                  </a:cubicBezTo>
                  <a:lnTo>
                    <a:pt x="150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2434" y="2515"/>
              <a:ext cx="975" cy="1219"/>
            </a:xfrm>
            <a:custGeom>
              <a:avLst/>
              <a:gdLst>
                <a:gd name="T0" fmla="*/ 1066 w 1070"/>
                <a:gd name="T1" fmla="*/ 0 h 1338"/>
                <a:gd name="T2" fmla="*/ 0 w 1070"/>
                <a:gd name="T3" fmla="*/ 1066 h 1338"/>
                <a:gd name="T4" fmla="*/ 1070 w 1070"/>
                <a:gd name="T5" fmla="*/ 1024 h 1338"/>
                <a:gd name="T6" fmla="*/ 1066 w 1070"/>
                <a:gd name="T7" fmla="*/ 0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0" h="1338">
                  <a:moveTo>
                    <a:pt x="1066" y="0"/>
                  </a:moveTo>
                  <a:cubicBezTo>
                    <a:pt x="0" y="1066"/>
                    <a:pt x="0" y="1066"/>
                    <a:pt x="0" y="1066"/>
                  </a:cubicBezTo>
                  <a:cubicBezTo>
                    <a:pt x="0" y="1066"/>
                    <a:pt x="484" y="1338"/>
                    <a:pt x="1070" y="1024"/>
                  </a:cubicBezTo>
                  <a:lnTo>
                    <a:pt x="106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6" tIns="39703" rIns="79406" bIns="397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 sz="1515"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53"/>
          <p:cNvSpPr txBox="1"/>
          <p:nvPr/>
        </p:nvSpPr>
        <p:spPr>
          <a:xfrm>
            <a:off x="3978155" y="2125609"/>
            <a:ext cx="312586" cy="4902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55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01</a:t>
            </a:r>
            <a:endParaRPr lang="en-US" sz="2655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7" name="TextBox 56"/>
          <p:cNvSpPr txBox="1"/>
          <p:nvPr/>
        </p:nvSpPr>
        <p:spPr>
          <a:xfrm>
            <a:off x="3978155" y="4193685"/>
            <a:ext cx="357470" cy="4902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55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03</a:t>
            </a:r>
            <a:endParaRPr lang="en-US" sz="2655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8" name="TextBox 59"/>
          <p:cNvSpPr txBox="1"/>
          <p:nvPr/>
        </p:nvSpPr>
        <p:spPr>
          <a:xfrm>
            <a:off x="7831522" y="2125609"/>
            <a:ext cx="383118" cy="4902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55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02</a:t>
            </a:r>
            <a:endParaRPr lang="en-US" sz="2655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9" name="TextBox 62"/>
          <p:cNvSpPr txBox="1"/>
          <p:nvPr/>
        </p:nvSpPr>
        <p:spPr>
          <a:xfrm>
            <a:off x="7831523" y="4193685"/>
            <a:ext cx="389530" cy="4902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655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04</a:t>
            </a:r>
            <a:endParaRPr lang="en-US" sz="2655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0" name="Footer Text"/>
          <p:cNvSpPr txBox="1"/>
          <p:nvPr/>
        </p:nvSpPr>
        <p:spPr>
          <a:xfrm>
            <a:off x="8342134" y="2131123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Footer Text"/>
          <p:cNvSpPr txBox="1"/>
          <p:nvPr/>
        </p:nvSpPr>
        <p:spPr>
          <a:xfrm>
            <a:off x="8342134" y="4170506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2" name="Footer Text"/>
          <p:cNvSpPr txBox="1"/>
          <p:nvPr/>
        </p:nvSpPr>
        <p:spPr>
          <a:xfrm>
            <a:off x="1431702" y="4170506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Footer Text"/>
          <p:cNvSpPr txBox="1"/>
          <p:nvPr/>
        </p:nvSpPr>
        <p:spPr>
          <a:xfrm>
            <a:off x="1475080" y="2125609"/>
            <a:ext cx="2337682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sym typeface="Arial" panose="020B0604020202020204" pitchFamily="34" charset="0"/>
              </a:rPr>
              <a:t>请替换文字内容，点击添加相关标题文字，修改文字内容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59"/>
          <p:cNvSpPr txBox="1">
            <a:spLocks noChangeArrowheads="1"/>
          </p:cNvSpPr>
          <p:nvPr/>
        </p:nvSpPr>
        <p:spPr bwMode="auto">
          <a:xfrm flipH="1">
            <a:off x="-379962" y="280259"/>
            <a:ext cx="2286642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4000" b="1" kern="0" spc="10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 </a:t>
            </a:r>
            <a:endParaRPr lang="en-US" altLang="zh-CN" sz="4000" b="1" kern="0" spc="1000" dirty="0">
              <a:solidFill>
                <a:srgbClr val="00B0F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1781" y="318238"/>
            <a:ext cx="3905249" cy="76944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defRPr/>
            </a:pPr>
            <a:r>
              <a:rPr lang="en-US" altLang="zh-CN" sz="4400" kern="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</a:t>
            </a:r>
            <a:r>
              <a:rPr lang="en-US" altLang="zh-CN" sz="2000" kern="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CONTENTS</a:t>
            </a:r>
            <a:endParaRPr lang="en-US" altLang="ko-KR" sz="2000" kern="0" spc="600" dirty="0">
              <a:solidFill>
                <a:schemeClr val="bg1">
                  <a:lumMod val="65000"/>
                </a:schemeClr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51" name="Shape 2012"/>
          <p:cNvSpPr/>
          <p:nvPr/>
        </p:nvSpPr>
        <p:spPr>
          <a:xfrm>
            <a:off x="6929105" y="1803847"/>
            <a:ext cx="3092473" cy="146454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2013"/>
          <p:cNvSpPr/>
          <p:nvPr/>
        </p:nvSpPr>
        <p:spPr>
          <a:xfrm>
            <a:off x="6929105" y="3480152"/>
            <a:ext cx="3092473" cy="1462998"/>
          </a:xfrm>
          <a:prstGeom prst="roundRect">
            <a:avLst>
              <a:gd name="adj" fmla="val 6925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Shape 2014"/>
          <p:cNvSpPr/>
          <p:nvPr/>
        </p:nvSpPr>
        <p:spPr>
          <a:xfrm>
            <a:off x="2176282" y="3479378"/>
            <a:ext cx="3092473" cy="146454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Shape 2015"/>
          <p:cNvSpPr/>
          <p:nvPr/>
        </p:nvSpPr>
        <p:spPr>
          <a:xfrm>
            <a:off x="2176282" y="1803847"/>
            <a:ext cx="3092473" cy="1464549"/>
          </a:xfrm>
          <a:prstGeom prst="roundRect">
            <a:avLst>
              <a:gd name="adj" fmla="val 6918"/>
            </a:avLst>
          </a:prstGeom>
          <a:noFill/>
          <a:ln w="12700">
            <a:solidFill>
              <a:srgbClr val="A6AAA9"/>
            </a:solidFill>
            <a:miter lim="400000"/>
          </a:ln>
        </p:spPr>
        <p:txBody>
          <a:bodyPr lIns="16542" tIns="16542" rIns="16542" bIns="16542" anchor="ctr"/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2016"/>
          <p:cNvSpPr/>
          <p:nvPr/>
        </p:nvSpPr>
        <p:spPr>
          <a:xfrm>
            <a:off x="4842058" y="2123084"/>
            <a:ext cx="2507675" cy="2507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22056" tIns="22056" rIns="22056" bIns="22056" anchor="ctr"/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6" name="Group 2031"/>
          <p:cNvGrpSpPr/>
          <p:nvPr/>
        </p:nvGrpSpPr>
        <p:grpSpPr>
          <a:xfrm>
            <a:off x="1764131" y="2121280"/>
            <a:ext cx="829684" cy="829684"/>
            <a:chOff x="0" y="0"/>
            <a:chExt cx="1910968" cy="1910968"/>
          </a:xfrm>
        </p:grpSpPr>
        <p:sp>
          <p:nvSpPr>
            <p:cNvPr id="57" name="Shape 2029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29408" tIns="29408" rIns="29408" bIns="29408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Shape 2030"/>
            <p:cNvSpPr/>
            <p:nvPr/>
          </p:nvSpPr>
          <p:spPr>
            <a:xfrm>
              <a:off x="553362" y="560070"/>
              <a:ext cx="804244" cy="706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034"/>
          <p:cNvGrpSpPr/>
          <p:nvPr/>
        </p:nvGrpSpPr>
        <p:grpSpPr>
          <a:xfrm>
            <a:off x="1766447" y="3799127"/>
            <a:ext cx="825051" cy="825051"/>
            <a:chOff x="0" y="0"/>
            <a:chExt cx="1900299" cy="1900299"/>
          </a:xfrm>
        </p:grpSpPr>
        <p:sp>
          <p:nvSpPr>
            <p:cNvPr id="60" name="Shape 2032"/>
            <p:cNvSpPr/>
            <p:nvPr/>
          </p:nvSpPr>
          <p:spPr>
            <a:xfrm>
              <a:off x="0" y="0"/>
              <a:ext cx="1900300" cy="1900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29408" tIns="29408" rIns="29408" bIns="29408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Shape 2033"/>
            <p:cNvSpPr/>
            <p:nvPr/>
          </p:nvSpPr>
          <p:spPr>
            <a:xfrm rot="10800000" flipH="1">
              <a:off x="548028" y="596692"/>
              <a:ext cx="804244" cy="706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1" y="8035"/>
                  </a:moveTo>
                  <a:lnTo>
                    <a:pt x="11327" y="9235"/>
                  </a:lnTo>
                  <a:lnTo>
                    <a:pt x="14583" y="4904"/>
                  </a:lnTo>
                  <a:lnTo>
                    <a:pt x="15088" y="4330"/>
                  </a:lnTo>
                  <a:lnTo>
                    <a:pt x="17289" y="6157"/>
                  </a:lnTo>
                  <a:lnTo>
                    <a:pt x="17289" y="3078"/>
                  </a:lnTo>
                  <a:lnTo>
                    <a:pt x="17289" y="0"/>
                  </a:lnTo>
                  <a:lnTo>
                    <a:pt x="14583" y="626"/>
                  </a:lnTo>
                  <a:lnTo>
                    <a:pt x="11878" y="1200"/>
                  </a:lnTo>
                  <a:lnTo>
                    <a:pt x="14033" y="3704"/>
                  </a:lnTo>
                  <a:lnTo>
                    <a:pt x="10777" y="7409"/>
                  </a:lnTo>
                  <a:lnTo>
                    <a:pt x="7567" y="6157"/>
                  </a:lnTo>
                  <a:lnTo>
                    <a:pt x="5411" y="10487"/>
                  </a:lnTo>
                  <a:lnTo>
                    <a:pt x="2155" y="9235"/>
                  </a:lnTo>
                  <a:lnTo>
                    <a:pt x="550" y="14817"/>
                  </a:lnTo>
                  <a:lnTo>
                    <a:pt x="0" y="16017"/>
                  </a:lnTo>
                  <a:lnTo>
                    <a:pt x="1055" y="16643"/>
                  </a:lnTo>
                  <a:lnTo>
                    <a:pt x="2706" y="11113"/>
                  </a:lnTo>
                  <a:lnTo>
                    <a:pt x="5916" y="12313"/>
                  </a:lnTo>
                  <a:lnTo>
                    <a:pt x="8071" y="8035"/>
                  </a:lnTo>
                  <a:lnTo>
                    <a:pt x="8071" y="8035"/>
                  </a:lnTo>
                  <a:close/>
                  <a:moveTo>
                    <a:pt x="6466" y="21600"/>
                  </a:moveTo>
                  <a:lnTo>
                    <a:pt x="6466" y="16643"/>
                  </a:lnTo>
                  <a:lnTo>
                    <a:pt x="3761" y="16643"/>
                  </a:lnTo>
                  <a:lnTo>
                    <a:pt x="3761" y="21600"/>
                  </a:lnTo>
                  <a:lnTo>
                    <a:pt x="6466" y="21600"/>
                  </a:lnTo>
                  <a:lnTo>
                    <a:pt x="6466" y="21600"/>
                  </a:lnTo>
                  <a:close/>
                  <a:moveTo>
                    <a:pt x="10227" y="21600"/>
                  </a:moveTo>
                  <a:lnTo>
                    <a:pt x="7567" y="21600"/>
                  </a:lnTo>
                  <a:lnTo>
                    <a:pt x="7567" y="14817"/>
                  </a:lnTo>
                  <a:lnTo>
                    <a:pt x="10227" y="14817"/>
                  </a:lnTo>
                  <a:lnTo>
                    <a:pt x="10227" y="21600"/>
                  </a:lnTo>
                  <a:lnTo>
                    <a:pt x="10227" y="21600"/>
                  </a:lnTo>
                  <a:close/>
                  <a:moveTo>
                    <a:pt x="14033" y="21600"/>
                  </a:moveTo>
                  <a:lnTo>
                    <a:pt x="11327" y="21600"/>
                  </a:lnTo>
                  <a:lnTo>
                    <a:pt x="11327" y="12313"/>
                  </a:lnTo>
                  <a:lnTo>
                    <a:pt x="14033" y="12313"/>
                  </a:lnTo>
                  <a:lnTo>
                    <a:pt x="14033" y="21600"/>
                  </a:lnTo>
                  <a:lnTo>
                    <a:pt x="14033" y="21600"/>
                  </a:lnTo>
                  <a:close/>
                  <a:moveTo>
                    <a:pt x="17794" y="21600"/>
                  </a:moveTo>
                  <a:lnTo>
                    <a:pt x="15088" y="21600"/>
                  </a:lnTo>
                  <a:lnTo>
                    <a:pt x="15088" y="9861"/>
                  </a:lnTo>
                  <a:lnTo>
                    <a:pt x="17794" y="9861"/>
                  </a:lnTo>
                  <a:lnTo>
                    <a:pt x="17794" y="21600"/>
                  </a:lnTo>
                  <a:lnTo>
                    <a:pt x="17794" y="21600"/>
                  </a:lnTo>
                  <a:close/>
                  <a:moveTo>
                    <a:pt x="18894" y="6783"/>
                  </a:moveTo>
                  <a:lnTo>
                    <a:pt x="18894" y="21600"/>
                  </a:lnTo>
                  <a:lnTo>
                    <a:pt x="21600" y="21600"/>
                  </a:lnTo>
                  <a:lnTo>
                    <a:pt x="21600" y="6783"/>
                  </a:lnTo>
                  <a:lnTo>
                    <a:pt x="18894" y="678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Shape 2035"/>
          <p:cNvSpPr/>
          <p:nvPr/>
        </p:nvSpPr>
        <p:spPr>
          <a:xfrm>
            <a:off x="9604904" y="3799126"/>
            <a:ext cx="825052" cy="825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2056" tIns="22056" rIns="22056" bIns="22056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3" name="Group 2040"/>
          <p:cNvGrpSpPr/>
          <p:nvPr/>
        </p:nvGrpSpPr>
        <p:grpSpPr>
          <a:xfrm>
            <a:off x="9600295" y="2121280"/>
            <a:ext cx="829684" cy="829684"/>
            <a:chOff x="0" y="0"/>
            <a:chExt cx="1910968" cy="1910968"/>
          </a:xfrm>
        </p:grpSpPr>
        <p:sp>
          <p:nvSpPr>
            <p:cNvPr id="64" name="Shape 2038"/>
            <p:cNvSpPr/>
            <p:nvPr/>
          </p:nvSpPr>
          <p:spPr>
            <a:xfrm>
              <a:off x="0" y="0"/>
              <a:ext cx="1910969" cy="1910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29408" tIns="29408" rIns="29408" bIns="29408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Shape 2039"/>
            <p:cNvSpPr/>
            <p:nvPr/>
          </p:nvSpPr>
          <p:spPr>
            <a:xfrm>
              <a:off x="657404" y="557107"/>
              <a:ext cx="596161" cy="749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5" h="21072" extrusionOk="0">
                  <a:moveTo>
                    <a:pt x="17468" y="6506"/>
                  </a:moveTo>
                  <a:cubicBezTo>
                    <a:pt x="16410" y="7763"/>
                    <a:pt x="15333" y="6878"/>
                    <a:pt x="13824" y="5996"/>
                  </a:cubicBezTo>
                  <a:cubicBezTo>
                    <a:pt x="12317" y="5116"/>
                    <a:pt x="10950" y="4575"/>
                    <a:pt x="12006" y="3318"/>
                  </a:cubicBezTo>
                  <a:cubicBezTo>
                    <a:pt x="13062" y="2059"/>
                    <a:pt x="15140" y="1754"/>
                    <a:pt x="16648" y="2634"/>
                  </a:cubicBezTo>
                  <a:cubicBezTo>
                    <a:pt x="18155" y="3515"/>
                    <a:pt x="18522" y="5248"/>
                    <a:pt x="17468" y="6506"/>
                  </a:cubicBezTo>
                  <a:close/>
                  <a:moveTo>
                    <a:pt x="20868" y="4865"/>
                  </a:moveTo>
                  <a:cubicBezTo>
                    <a:pt x="20191" y="1663"/>
                    <a:pt x="16530" y="-474"/>
                    <a:pt x="12691" y="90"/>
                  </a:cubicBezTo>
                  <a:cubicBezTo>
                    <a:pt x="8853" y="655"/>
                    <a:pt x="5613" y="3118"/>
                    <a:pt x="6290" y="6320"/>
                  </a:cubicBezTo>
                  <a:cubicBezTo>
                    <a:pt x="6436" y="7009"/>
                    <a:pt x="6840" y="8088"/>
                    <a:pt x="7318" y="8862"/>
                  </a:cubicBezTo>
                  <a:lnTo>
                    <a:pt x="346" y="17166"/>
                  </a:lnTo>
                  <a:cubicBezTo>
                    <a:pt x="90" y="17473"/>
                    <a:pt x="-56" y="18024"/>
                    <a:pt x="20" y="18392"/>
                  </a:cubicBezTo>
                  <a:lnTo>
                    <a:pt x="470" y="20511"/>
                  </a:lnTo>
                  <a:cubicBezTo>
                    <a:pt x="547" y="20879"/>
                    <a:pt x="971" y="21126"/>
                    <a:pt x="1412" y="21061"/>
                  </a:cubicBezTo>
                  <a:lnTo>
                    <a:pt x="3454" y="20761"/>
                  </a:lnTo>
                  <a:cubicBezTo>
                    <a:pt x="3895" y="20696"/>
                    <a:pt x="4457" y="20387"/>
                    <a:pt x="4700" y="20072"/>
                  </a:cubicBezTo>
                  <a:lnTo>
                    <a:pt x="7456" y="16513"/>
                  </a:lnTo>
                  <a:lnTo>
                    <a:pt x="7480" y="16490"/>
                  </a:lnTo>
                  <a:lnTo>
                    <a:pt x="9346" y="16216"/>
                  </a:lnTo>
                  <a:lnTo>
                    <a:pt x="12566" y="12046"/>
                  </a:lnTo>
                  <a:cubicBezTo>
                    <a:pt x="13623" y="12195"/>
                    <a:pt x="15142" y="12146"/>
                    <a:pt x="16039" y="12013"/>
                  </a:cubicBezTo>
                  <a:cubicBezTo>
                    <a:pt x="19878" y="11449"/>
                    <a:pt x="21544" y="8068"/>
                    <a:pt x="20868" y="486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</a:pPr>
              <a:endParaRPr sz="1515">
                <a:latin typeface="+mn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6" name="Text Placeholder 5"/>
          <p:cNvSpPr txBox="1"/>
          <p:nvPr/>
        </p:nvSpPr>
        <p:spPr>
          <a:xfrm>
            <a:off x="5429045" y="3082778"/>
            <a:ext cx="1333322" cy="55028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655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2655" b="1" dirty="0">
              <a:solidFill>
                <a:schemeClr val="bg1"/>
              </a:solidFill>
              <a:latin typeface="+mn-ea"/>
              <a:ea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Shape 2036"/>
          <p:cNvSpPr/>
          <p:nvPr/>
        </p:nvSpPr>
        <p:spPr>
          <a:xfrm>
            <a:off x="9842840" y="4025421"/>
            <a:ext cx="349177" cy="372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515"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6"/>
          <p:cNvSpPr txBox="1"/>
          <p:nvPr/>
        </p:nvSpPr>
        <p:spPr>
          <a:xfrm>
            <a:off x="2803290" y="1969088"/>
            <a:ext cx="2168896" cy="113406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 Placeholder 6"/>
          <p:cNvSpPr txBox="1"/>
          <p:nvPr/>
        </p:nvSpPr>
        <p:spPr>
          <a:xfrm>
            <a:off x="2738226" y="3629044"/>
            <a:ext cx="2168896" cy="113406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 Placeholder 6"/>
          <p:cNvSpPr txBox="1"/>
          <p:nvPr/>
        </p:nvSpPr>
        <p:spPr>
          <a:xfrm>
            <a:off x="7443206" y="1969088"/>
            <a:ext cx="2168896" cy="113406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 Placeholder 6"/>
          <p:cNvSpPr txBox="1"/>
          <p:nvPr/>
        </p:nvSpPr>
        <p:spPr>
          <a:xfrm>
            <a:off x="7472862" y="3648108"/>
            <a:ext cx="2168896" cy="113406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n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n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1" grpId="0" animBg="1"/>
      <p:bldP spid="52" grpId="0" animBg="1"/>
      <p:bldP spid="53" grpId="0" animBg="1"/>
      <p:bldP spid="54" grpId="0" animBg="1"/>
      <p:bldP spid="55" grpId="0" animBg="1"/>
      <p:bldP spid="62" grpId="0" animBg="1"/>
      <p:bldP spid="66" grpId="0"/>
      <p:bldP spid="67" grpId="0" animBg="1"/>
      <p:bldP spid="68" grpId="0" build="p"/>
      <p:bldP spid="69" grpId="0" build="p"/>
      <p:bldP spid="70" grpId="0" build="p"/>
      <p:bldP spid="7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hq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4001"/>
          <a:stretch>
            <a:fillRect/>
          </a:stretch>
        </p:blipFill>
        <p:spPr>
          <a:xfrm flipH="1">
            <a:off x="0" y="0"/>
            <a:ext cx="12248499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286250" y="642257"/>
            <a:ext cx="6076950" cy="390955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19874" y="2086049"/>
            <a:ext cx="4185761" cy="120032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谢谢欣赏</a:t>
            </a:r>
            <a:endParaRPr lang="zh-CN" altLang="en-US" sz="7200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5773" y="3222686"/>
            <a:ext cx="4910319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spc="600" dirty="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THANK YOU FOR WATCHING </a:t>
            </a:r>
            <a:endParaRPr lang="zh-CN" altLang="en-US" sz="1600" spc="600" dirty="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3" name="圆角矩形 15"/>
          <p:cNvSpPr/>
          <p:nvPr/>
        </p:nvSpPr>
        <p:spPr>
          <a:xfrm>
            <a:off x="5426092" y="4762978"/>
            <a:ext cx="3092416" cy="376694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spc="300" dirty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汇报：梦琪</a:t>
            </a:r>
            <a:r>
              <a:rPr lang="en-US" altLang="zh-CN" sz="1600" spc="300" dirty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  </a:t>
            </a:r>
            <a:r>
              <a:rPr lang="zh-CN" altLang="en-US" sz="1600" spc="300" dirty="0">
                <a:solidFill>
                  <a:schemeClr val="tx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部门：行政</a:t>
            </a:r>
            <a:endParaRPr lang="zh-CN" altLang="en-US" sz="1600" spc="300" dirty="0">
              <a:solidFill>
                <a:schemeClr val="tx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2970932" y="1477591"/>
            <a:ext cx="938784" cy="8641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6502908" y="3479036"/>
            <a:ext cx="938784" cy="8641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065437" y="1700720"/>
            <a:ext cx="453976" cy="417878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0">
        <p14:shred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8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8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2" grpId="0"/>
          <p:bldP spid="1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2" grpId="0"/>
          <p:bldP spid="1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6469046" y="3702469"/>
            <a:ext cx="697452" cy="701109"/>
            <a:chOff x="6469046" y="3702469"/>
            <a:chExt cx="697452" cy="701109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6469046" y="3702469"/>
              <a:ext cx="613698" cy="603458"/>
            </a:xfrm>
            <a:custGeom>
              <a:avLst/>
              <a:gdLst>
                <a:gd name="T0" fmla="*/ 54 w 710"/>
                <a:gd name="T1" fmla="*/ 87 h 698"/>
                <a:gd name="T2" fmla="*/ 114 w 710"/>
                <a:gd name="T3" fmla="*/ 87 h 698"/>
                <a:gd name="T4" fmla="*/ 114 w 710"/>
                <a:gd name="T5" fmla="*/ 33 h 698"/>
                <a:gd name="T6" fmla="*/ 146 w 710"/>
                <a:gd name="T7" fmla="*/ 1 h 698"/>
                <a:gd name="T8" fmla="*/ 178 w 710"/>
                <a:gd name="T9" fmla="*/ 33 h 698"/>
                <a:gd name="T10" fmla="*/ 178 w 710"/>
                <a:gd name="T11" fmla="*/ 169 h 698"/>
                <a:gd name="T12" fmla="*/ 146 w 710"/>
                <a:gd name="T13" fmla="*/ 201 h 698"/>
                <a:gd name="T14" fmla="*/ 114 w 710"/>
                <a:gd name="T15" fmla="*/ 169 h 698"/>
                <a:gd name="T16" fmla="*/ 114 w 710"/>
                <a:gd name="T17" fmla="*/ 144 h 698"/>
                <a:gd name="T18" fmla="*/ 57 w 710"/>
                <a:gd name="T19" fmla="*/ 144 h 698"/>
                <a:gd name="T20" fmla="*/ 57 w 710"/>
                <a:gd name="T21" fmla="*/ 262 h 698"/>
                <a:gd name="T22" fmla="*/ 653 w 710"/>
                <a:gd name="T23" fmla="*/ 262 h 698"/>
                <a:gd name="T24" fmla="*/ 653 w 710"/>
                <a:gd name="T25" fmla="*/ 144 h 698"/>
                <a:gd name="T26" fmla="*/ 591 w 710"/>
                <a:gd name="T27" fmla="*/ 144 h 698"/>
                <a:gd name="T28" fmla="*/ 591 w 710"/>
                <a:gd name="T29" fmla="*/ 87 h 698"/>
                <a:gd name="T30" fmla="*/ 656 w 710"/>
                <a:gd name="T31" fmla="*/ 87 h 698"/>
                <a:gd name="T32" fmla="*/ 710 w 710"/>
                <a:gd name="T33" fmla="*/ 141 h 698"/>
                <a:gd name="T34" fmla="*/ 710 w 710"/>
                <a:gd name="T35" fmla="*/ 412 h 698"/>
                <a:gd name="T36" fmla="*/ 653 w 710"/>
                <a:gd name="T37" fmla="*/ 393 h 698"/>
                <a:gd name="T38" fmla="*/ 653 w 710"/>
                <a:gd name="T39" fmla="*/ 300 h 698"/>
                <a:gd name="T40" fmla="*/ 57 w 710"/>
                <a:gd name="T41" fmla="*/ 300 h 698"/>
                <a:gd name="T42" fmla="*/ 57 w 710"/>
                <a:gd name="T43" fmla="*/ 641 h 698"/>
                <a:gd name="T44" fmla="*/ 386 w 710"/>
                <a:gd name="T45" fmla="*/ 641 h 698"/>
                <a:gd name="T46" fmla="*/ 401 w 710"/>
                <a:gd name="T47" fmla="*/ 698 h 698"/>
                <a:gd name="T48" fmla="*/ 54 w 710"/>
                <a:gd name="T49" fmla="*/ 698 h 698"/>
                <a:gd name="T50" fmla="*/ 16 w 710"/>
                <a:gd name="T51" fmla="*/ 682 h 698"/>
                <a:gd name="T52" fmla="*/ 0 w 710"/>
                <a:gd name="T53" fmla="*/ 644 h 698"/>
                <a:gd name="T54" fmla="*/ 0 w 710"/>
                <a:gd name="T55" fmla="*/ 141 h 698"/>
                <a:gd name="T56" fmla="*/ 54 w 710"/>
                <a:gd name="T57" fmla="*/ 87 h 698"/>
                <a:gd name="T58" fmla="*/ 365 w 710"/>
                <a:gd name="T59" fmla="*/ 169 h 698"/>
                <a:gd name="T60" fmla="*/ 334 w 710"/>
                <a:gd name="T61" fmla="*/ 201 h 698"/>
                <a:gd name="T62" fmla="*/ 302 w 710"/>
                <a:gd name="T63" fmla="*/ 169 h 698"/>
                <a:gd name="T64" fmla="*/ 302 w 710"/>
                <a:gd name="T65" fmla="*/ 144 h 698"/>
                <a:gd name="T66" fmla="*/ 216 w 710"/>
                <a:gd name="T67" fmla="*/ 144 h 698"/>
                <a:gd name="T68" fmla="*/ 216 w 710"/>
                <a:gd name="T69" fmla="*/ 87 h 698"/>
                <a:gd name="T70" fmla="*/ 302 w 710"/>
                <a:gd name="T71" fmla="*/ 87 h 698"/>
                <a:gd name="T72" fmla="*/ 302 w 710"/>
                <a:gd name="T73" fmla="*/ 32 h 698"/>
                <a:gd name="T74" fmla="*/ 334 w 710"/>
                <a:gd name="T75" fmla="*/ 0 h 698"/>
                <a:gd name="T76" fmla="*/ 365 w 710"/>
                <a:gd name="T77" fmla="*/ 32 h 698"/>
                <a:gd name="T78" fmla="*/ 365 w 710"/>
                <a:gd name="T79" fmla="*/ 169 h 698"/>
                <a:gd name="T80" fmla="*/ 553 w 710"/>
                <a:gd name="T81" fmla="*/ 169 h 698"/>
                <a:gd name="T82" fmla="*/ 521 w 710"/>
                <a:gd name="T83" fmla="*/ 201 h 698"/>
                <a:gd name="T84" fmla="*/ 489 w 710"/>
                <a:gd name="T85" fmla="*/ 169 h 698"/>
                <a:gd name="T86" fmla="*/ 489 w 710"/>
                <a:gd name="T87" fmla="*/ 144 h 698"/>
                <a:gd name="T88" fmla="*/ 403 w 710"/>
                <a:gd name="T89" fmla="*/ 144 h 698"/>
                <a:gd name="T90" fmla="*/ 403 w 710"/>
                <a:gd name="T91" fmla="*/ 87 h 698"/>
                <a:gd name="T92" fmla="*/ 489 w 710"/>
                <a:gd name="T93" fmla="*/ 87 h 698"/>
                <a:gd name="T94" fmla="*/ 489 w 710"/>
                <a:gd name="T95" fmla="*/ 33 h 698"/>
                <a:gd name="T96" fmla="*/ 521 w 710"/>
                <a:gd name="T97" fmla="*/ 1 h 698"/>
                <a:gd name="T98" fmla="*/ 553 w 710"/>
                <a:gd name="T99" fmla="*/ 33 h 698"/>
                <a:gd name="T100" fmla="*/ 553 w 710"/>
                <a:gd name="T101" fmla="*/ 16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0" h="698">
                  <a:moveTo>
                    <a:pt x="54" y="87"/>
                  </a:moveTo>
                  <a:cubicBezTo>
                    <a:pt x="114" y="87"/>
                    <a:pt x="114" y="87"/>
                    <a:pt x="114" y="87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15"/>
                    <a:pt x="128" y="1"/>
                    <a:pt x="146" y="1"/>
                  </a:cubicBezTo>
                  <a:cubicBezTo>
                    <a:pt x="164" y="1"/>
                    <a:pt x="178" y="15"/>
                    <a:pt x="178" y="33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78" y="187"/>
                    <a:pt x="164" y="201"/>
                    <a:pt x="146" y="201"/>
                  </a:cubicBezTo>
                  <a:cubicBezTo>
                    <a:pt x="128" y="201"/>
                    <a:pt x="114" y="187"/>
                    <a:pt x="114" y="169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57" y="144"/>
                    <a:pt x="57" y="144"/>
                    <a:pt x="57" y="144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653" y="262"/>
                    <a:pt x="653" y="262"/>
                    <a:pt x="653" y="262"/>
                  </a:cubicBezTo>
                  <a:cubicBezTo>
                    <a:pt x="653" y="144"/>
                    <a:pt x="653" y="144"/>
                    <a:pt x="653" y="144"/>
                  </a:cubicBezTo>
                  <a:cubicBezTo>
                    <a:pt x="591" y="144"/>
                    <a:pt x="591" y="144"/>
                    <a:pt x="591" y="144"/>
                  </a:cubicBezTo>
                  <a:cubicBezTo>
                    <a:pt x="591" y="87"/>
                    <a:pt x="591" y="87"/>
                    <a:pt x="591" y="87"/>
                  </a:cubicBezTo>
                  <a:cubicBezTo>
                    <a:pt x="656" y="87"/>
                    <a:pt x="656" y="87"/>
                    <a:pt x="656" y="87"/>
                  </a:cubicBezTo>
                  <a:cubicBezTo>
                    <a:pt x="686" y="87"/>
                    <a:pt x="710" y="111"/>
                    <a:pt x="710" y="141"/>
                  </a:cubicBezTo>
                  <a:cubicBezTo>
                    <a:pt x="710" y="412"/>
                    <a:pt x="710" y="412"/>
                    <a:pt x="710" y="412"/>
                  </a:cubicBezTo>
                  <a:cubicBezTo>
                    <a:pt x="692" y="403"/>
                    <a:pt x="673" y="396"/>
                    <a:pt x="653" y="393"/>
                  </a:cubicBezTo>
                  <a:cubicBezTo>
                    <a:pt x="653" y="300"/>
                    <a:pt x="653" y="300"/>
                    <a:pt x="653" y="300"/>
                  </a:cubicBezTo>
                  <a:cubicBezTo>
                    <a:pt x="57" y="300"/>
                    <a:pt x="57" y="300"/>
                    <a:pt x="57" y="300"/>
                  </a:cubicBezTo>
                  <a:cubicBezTo>
                    <a:pt x="57" y="641"/>
                    <a:pt x="57" y="641"/>
                    <a:pt x="57" y="641"/>
                  </a:cubicBezTo>
                  <a:cubicBezTo>
                    <a:pt x="386" y="641"/>
                    <a:pt x="386" y="641"/>
                    <a:pt x="386" y="641"/>
                  </a:cubicBezTo>
                  <a:cubicBezTo>
                    <a:pt x="388" y="661"/>
                    <a:pt x="393" y="680"/>
                    <a:pt x="401" y="698"/>
                  </a:cubicBezTo>
                  <a:cubicBezTo>
                    <a:pt x="54" y="698"/>
                    <a:pt x="54" y="698"/>
                    <a:pt x="54" y="698"/>
                  </a:cubicBezTo>
                  <a:cubicBezTo>
                    <a:pt x="39" y="698"/>
                    <a:pt x="26" y="692"/>
                    <a:pt x="16" y="682"/>
                  </a:cubicBezTo>
                  <a:cubicBezTo>
                    <a:pt x="6" y="673"/>
                    <a:pt x="0" y="659"/>
                    <a:pt x="0" y="644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11"/>
                    <a:pt x="24" y="87"/>
                    <a:pt x="54" y="87"/>
                  </a:cubicBezTo>
                  <a:close/>
                  <a:moveTo>
                    <a:pt x="365" y="169"/>
                  </a:moveTo>
                  <a:cubicBezTo>
                    <a:pt x="365" y="186"/>
                    <a:pt x="351" y="201"/>
                    <a:pt x="334" y="201"/>
                  </a:cubicBezTo>
                  <a:cubicBezTo>
                    <a:pt x="316" y="201"/>
                    <a:pt x="302" y="186"/>
                    <a:pt x="302" y="169"/>
                  </a:cubicBezTo>
                  <a:cubicBezTo>
                    <a:pt x="302" y="144"/>
                    <a:pt x="302" y="144"/>
                    <a:pt x="302" y="144"/>
                  </a:cubicBezTo>
                  <a:cubicBezTo>
                    <a:pt x="216" y="144"/>
                    <a:pt x="216" y="144"/>
                    <a:pt x="216" y="144"/>
                  </a:cubicBezTo>
                  <a:cubicBezTo>
                    <a:pt x="216" y="87"/>
                    <a:pt x="216" y="87"/>
                    <a:pt x="216" y="87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2" y="15"/>
                    <a:pt x="316" y="0"/>
                    <a:pt x="334" y="0"/>
                  </a:cubicBezTo>
                  <a:cubicBezTo>
                    <a:pt x="351" y="0"/>
                    <a:pt x="365" y="15"/>
                    <a:pt x="365" y="32"/>
                  </a:cubicBezTo>
                  <a:cubicBezTo>
                    <a:pt x="365" y="169"/>
                    <a:pt x="365" y="169"/>
                    <a:pt x="365" y="169"/>
                  </a:cubicBezTo>
                  <a:close/>
                  <a:moveTo>
                    <a:pt x="553" y="169"/>
                  </a:moveTo>
                  <a:cubicBezTo>
                    <a:pt x="553" y="187"/>
                    <a:pt x="539" y="201"/>
                    <a:pt x="521" y="201"/>
                  </a:cubicBezTo>
                  <a:cubicBezTo>
                    <a:pt x="503" y="201"/>
                    <a:pt x="489" y="187"/>
                    <a:pt x="489" y="169"/>
                  </a:cubicBezTo>
                  <a:cubicBezTo>
                    <a:pt x="489" y="144"/>
                    <a:pt x="489" y="144"/>
                    <a:pt x="489" y="144"/>
                  </a:cubicBezTo>
                  <a:cubicBezTo>
                    <a:pt x="403" y="144"/>
                    <a:pt x="403" y="144"/>
                    <a:pt x="403" y="144"/>
                  </a:cubicBezTo>
                  <a:cubicBezTo>
                    <a:pt x="403" y="87"/>
                    <a:pt x="403" y="87"/>
                    <a:pt x="403" y="87"/>
                  </a:cubicBezTo>
                  <a:cubicBezTo>
                    <a:pt x="489" y="87"/>
                    <a:pt x="489" y="87"/>
                    <a:pt x="489" y="87"/>
                  </a:cubicBezTo>
                  <a:cubicBezTo>
                    <a:pt x="489" y="33"/>
                    <a:pt x="489" y="33"/>
                    <a:pt x="489" y="33"/>
                  </a:cubicBezTo>
                  <a:cubicBezTo>
                    <a:pt x="489" y="15"/>
                    <a:pt x="503" y="1"/>
                    <a:pt x="521" y="1"/>
                  </a:cubicBezTo>
                  <a:cubicBezTo>
                    <a:pt x="539" y="1"/>
                    <a:pt x="553" y="15"/>
                    <a:pt x="553" y="33"/>
                  </a:cubicBezTo>
                  <a:cubicBezTo>
                    <a:pt x="553" y="169"/>
                    <a:pt x="553" y="169"/>
                    <a:pt x="553" y="169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6595224" y="4032725"/>
              <a:ext cx="362075" cy="153973"/>
            </a:xfrm>
            <a:custGeom>
              <a:avLst/>
              <a:gdLst>
                <a:gd name="T0" fmla="*/ 17 w 419"/>
                <a:gd name="T1" fmla="*/ 0 h 178"/>
                <a:gd name="T2" fmla="*/ 84 w 419"/>
                <a:gd name="T3" fmla="*/ 0 h 178"/>
                <a:gd name="T4" fmla="*/ 102 w 419"/>
                <a:gd name="T5" fmla="*/ 18 h 178"/>
                <a:gd name="T6" fmla="*/ 102 w 419"/>
                <a:gd name="T7" fmla="*/ 46 h 178"/>
                <a:gd name="T8" fmla="*/ 84 w 419"/>
                <a:gd name="T9" fmla="*/ 64 h 178"/>
                <a:gd name="T10" fmla="*/ 17 w 419"/>
                <a:gd name="T11" fmla="*/ 64 h 178"/>
                <a:gd name="T12" fmla="*/ 0 w 419"/>
                <a:gd name="T13" fmla="*/ 46 h 178"/>
                <a:gd name="T14" fmla="*/ 0 w 419"/>
                <a:gd name="T15" fmla="*/ 18 h 178"/>
                <a:gd name="T16" fmla="*/ 17 w 419"/>
                <a:gd name="T17" fmla="*/ 0 h 178"/>
                <a:gd name="T18" fmla="*/ 175 w 419"/>
                <a:gd name="T19" fmla="*/ 115 h 178"/>
                <a:gd name="T20" fmla="*/ 245 w 419"/>
                <a:gd name="T21" fmla="*/ 115 h 178"/>
                <a:gd name="T22" fmla="*/ 261 w 419"/>
                <a:gd name="T23" fmla="*/ 131 h 178"/>
                <a:gd name="T24" fmla="*/ 261 w 419"/>
                <a:gd name="T25" fmla="*/ 134 h 178"/>
                <a:gd name="T26" fmla="*/ 245 w 419"/>
                <a:gd name="T27" fmla="*/ 178 h 178"/>
                <a:gd name="T28" fmla="*/ 245 w 419"/>
                <a:gd name="T29" fmla="*/ 178 h 178"/>
                <a:gd name="T30" fmla="*/ 175 w 419"/>
                <a:gd name="T31" fmla="*/ 178 h 178"/>
                <a:gd name="T32" fmla="*/ 159 w 419"/>
                <a:gd name="T33" fmla="*/ 162 h 178"/>
                <a:gd name="T34" fmla="*/ 159 w 419"/>
                <a:gd name="T35" fmla="*/ 131 h 178"/>
                <a:gd name="T36" fmla="*/ 175 w 419"/>
                <a:gd name="T37" fmla="*/ 115 h 178"/>
                <a:gd name="T38" fmla="*/ 16 w 419"/>
                <a:gd name="T39" fmla="*/ 115 h 178"/>
                <a:gd name="T40" fmla="*/ 86 w 419"/>
                <a:gd name="T41" fmla="*/ 115 h 178"/>
                <a:gd name="T42" fmla="*/ 102 w 419"/>
                <a:gd name="T43" fmla="*/ 131 h 178"/>
                <a:gd name="T44" fmla="*/ 102 w 419"/>
                <a:gd name="T45" fmla="*/ 162 h 178"/>
                <a:gd name="T46" fmla="*/ 86 w 419"/>
                <a:gd name="T47" fmla="*/ 178 h 178"/>
                <a:gd name="T48" fmla="*/ 16 w 419"/>
                <a:gd name="T49" fmla="*/ 178 h 178"/>
                <a:gd name="T50" fmla="*/ 0 w 419"/>
                <a:gd name="T51" fmla="*/ 162 h 178"/>
                <a:gd name="T52" fmla="*/ 0 w 419"/>
                <a:gd name="T53" fmla="*/ 131 h 178"/>
                <a:gd name="T54" fmla="*/ 16 w 419"/>
                <a:gd name="T55" fmla="*/ 115 h 178"/>
                <a:gd name="T56" fmla="*/ 334 w 419"/>
                <a:gd name="T57" fmla="*/ 0 h 178"/>
                <a:gd name="T58" fmla="*/ 404 w 419"/>
                <a:gd name="T59" fmla="*/ 0 h 178"/>
                <a:gd name="T60" fmla="*/ 419 w 419"/>
                <a:gd name="T61" fmla="*/ 11 h 178"/>
                <a:gd name="T62" fmla="*/ 321 w 419"/>
                <a:gd name="T63" fmla="*/ 57 h 178"/>
                <a:gd name="T64" fmla="*/ 318 w 419"/>
                <a:gd name="T65" fmla="*/ 48 h 178"/>
                <a:gd name="T66" fmla="*/ 318 w 419"/>
                <a:gd name="T67" fmla="*/ 16 h 178"/>
                <a:gd name="T68" fmla="*/ 334 w 419"/>
                <a:gd name="T69" fmla="*/ 0 h 178"/>
                <a:gd name="T70" fmla="*/ 175 w 419"/>
                <a:gd name="T71" fmla="*/ 0 h 178"/>
                <a:gd name="T72" fmla="*/ 245 w 419"/>
                <a:gd name="T73" fmla="*/ 0 h 178"/>
                <a:gd name="T74" fmla="*/ 261 w 419"/>
                <a:gd name="T75" fmla="*/ 16 h 178"/>
                <a:gd name="T76" fmla="*/ 261 w 419"/>
                <a:gd name="T77" fmla="*/ 48 h 178"/>
                <a:gd name="T78" fmla="*/ 245 w 419"/>
                <a:gd name="T79" fmla="*/ 64 h 178"/>
                <a:gd name="T80" fmla="*/ 175 w 419"/>
                <a:gd name="T81" fmla="*/ 64 h 178"/>
                <a:gd name="T82" fmla="*/ 159 w 419"/>
                <a:gd name="T83" fmla="*/ 48 h 178"/>
                <a:gd name="T84" fmla="*/ 159 w 419"/>
                <a:gd name="T85" fmla="*/ 16 h 178"/>
                <a:gd name="T86" fmla="*/ 175 w 419"/>
                <a:gd name="T8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9" h="178">
                  <a:moveTo>
                    <a:pt x="17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94" y="0"/>
                    <a:pt x="102" y="8"/>
                    <a:pt x="102" y="18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02" y="56"/>
                    <a:pt x="94" y="64"/>
                    <a:pt x="84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8" y="64"/>
                    <a:pt x="0" y="56"/>
                    <a:pt x="0" y="4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lose/>
                  <a:moveTo>
                    <a:pt x="175" y="115"/>
                  </a:moveTo>
                  <a:cubicBezTo>
                    <a:pt x="245" y="115"/>
                    <a:pt x="245" y="115"/>
                    <a:pt x="245" y="115"/>
                  </a:cubicBezTo>
                  <a:cubicBezTo>
                    <a:pt x="253" y="115"/>
                    <a:pt x="261" y="122"/>
                    <a:pt x="261" y="131"/>
                  </a:cubicBezTo>
                  <a:cubicBezTo>
                    <a:pt x="261" y="134"/>
                    <a:pt x="261" y="134"/>
                    <a:pt x="261" y="134"/>
                  </a:cubicBezTo>
                  <a:cubicBezTo>
                    <a:pt x="254" y="148"/>
                    <a:pt x="249" y="163"/>
                    <a:pt x="245" y="178"/>
                  </a:cubicBezTo>
                  <a:cubicBezTo>
                    <a:pt x="245" y="178"/>
                    <a:pt x="245" y="178"/>
                    <a:pt x="245" y="178"/>
                  </a:cubicBezTo>
                  <a:cubicBezTo>
                    <a:pt x="175" y="178"/>
                    <a:pt x="175" y="178"/>
                    <a:pt x="175" y="178"/>
                  </a:cubicBezTo>
                  <a:cubicBezTo>
                    <a:pt x="166" y="178"/>
                    <a:pt x="159" y="171"/>
                    <a:pt x="159" y="162"/>
                  </a:cubicBezTo>
                  <a:cubicBezTo>
                    <a:pt x="159" y="131"/>
                    <a:pt x="159" y="131"/>
                    <a:pt x="159" y="131"/>
                  </a:cubicBezTo>
                  <a:cubicBezTo>
                    <a:pt x="159" y="122"/>
                    <a:pt x="166" y="115"/>
                    <a:pt x="175" y="115"/>
                  </a:cubicBezTo>
                  <a:close/>
                  <a:moveTo>
                    <a:pt x="16" y="115"/>
                  </a:moveTo>
                  <a:cubicBezTo>
                    <a:pt x="86" y="115"/>
                    <a:pt x="86" y="115"/>
                    <a:pt x="86" y="115"/>
                  </a:cubicBezTo>
                  <a:cubicBezTo>
                    <a:pt x="95" y="115"/>
                    <a:pt x="102" y="122"/>
                    <a:pt x="102" y="131"/>
                  </a:cubicBezTo>
                  <a:cubicBezTo>
                    <a:pt x="102" y="162"/>
                    <a:pt x="102" y="162"/>
                    <a:pt x="102" y="162"/>
                  </a:cubicBezTo>
                  <a:cubicBezTo>
                    <a:pt x="102" y="171"/>
                    <a:pt x="95" y="178"/>
                    <a:pt x="8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7" y="178"/>
                    <a:pt x="0" y="171"/>
                    <a:pt x="0" y="1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2"/>
                    <a:pt x="7" y="115"/>
                    <a:pt x="16" y="115"/>
                  </a:cubicBezTo>
                  <a:close/>
                  <a:moveTo>
                    <a:pt x="334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411" y="0"/>
                    <a:pt x="417" y="5"/>
                    <a:pt x="419" y="11"/>
                  </a:cubicBezTo>
                  <a:cubicBezTo>
                    <a:pt x="383" y="18"/>
                    <a:pt x="349" y="34"/>
                    <a:pt x="321" y="57"/>
                  </a:cubicBezTo>
                  <a:cubicBezTo>
                    <a:pt x="319" y="55"/>
                    <a:pt x="318" y="51"/>
                    <a:pt x="318" y="48"/>
                  </a:cubicBezTo>
                  <a:cubicBezTo>
                    <a:pt x="318" y="16"/>
                    <a:pt x="318" y="16"/>
                    <a:pt x="318" y="16"/>
                  </a:cubicBezTo>
                  <a:cubicBezTo>
                    <a:pt x="318" y="7"/>
                    <a:pt x="325" y="0"/>
                    <a:pt x="334" y="0"/>
                  </a:cubicBezTo>
                  <a:close/>
                  <a:moveTo>
                    <a:pt x="175" y="0"/>
                  </a:moveTo>
                  <a:cubicBezTo>
                    <a:pt x="245" y="0"/>
                    <a:pt x="245" y="0"/>
                    <a:pt x="245" y="0"/>
                  </a:cubicBezTo>
                  <a:cubicBezTo>
                    <a:pt x="253" y="0"/>
                    <a:pt x="261" y="7"/>
                    <a:pt x="261" y="16"/>
                  </a:cubicBezTo>
                  <a:cubicBezTo>
                    <a:pt x="261" y="48"/>
                    <a:pt x="261" y="48"/>
                    <a:pt x="261" y="48"/>
                  </a:cubicBezTo>
                  <a:cubicBezTo>
                    <a:pt x="261" y="57"/>
                    <a:pt x="253" y="64"/>
                    <a:pt x="245" y="64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66" y="64"/>
                    <a:pt x="159" y="57"/>
                    <a:pt x="159" y="48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59" y="7"/>
                    <a:pt x="166" y="0"/>
                    <a:pt x="175" y="0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6826001" y="4063081"/>
              <a:ext cx="340497" cy="340497"/>
            </a:xfrm>
            <a:custGeom>
              <a:avLst/>
              <a:gdLst>
                <a:gd name="T0" fmla="*/ 197 w 394"/>
                <a:gd name="T1" fmla="*/ 57 h 394"/>
                <a:gd name="T2" fmla="*/ 98 w 394"/>
                <a:gd name="T3" fmla="*/ 98 h 394"/>
                <a:gd name="T4" fmla="*/ 57 w 394"/>
                <a:gd name="T5" fmla="*/ 197 h 394"/>
                <a:gd name="T6" fmla="*/ 98 w 394"/>
                <a:gd name="T7" fmla="*/ 296 h 394"/>
                <a:gd name="T8" fmla="*/ 197 w 394"/>
                <a:gd name="T9" fmla="*/ 337 h 394"/>
                <a:gd name="T10" fmla="*/ 296 w 394"/>
                <a:gd name="T11" fmla="*/ 296 h 394"/>
                <a:gd name="T12" fmla="*/ 337 w 394"/>
                <a:gd name="T13" fmla="*/ 197 h 394"/>
                <a:gd name="T14" fmla="*/ 296 w 394"/>
                <a:gd name="T15" fmla="*/ 98 h 394"/>
                <a:gd name="T16" fmla="*/ 197 w 394"/>
                <a:gd name="T17" fmla="*/ 57 h 394"/>
                <a:gd name="T18" fmla="*/ 58 w 394"/>
                <a:gd name="T19" fmla="*/ 58 h 394"/>
                <a:gd name="T20" fmla="*/ 197 w 394"/>
                <a:gd name="T21" fmla="*/ 0 h 394"/>
                <a:gd name="T22" fmla="*/ 336 w 394"/>
                <a:gd name="T23" fmla="*/ 58 h 394"/>
                <a:gd name="T24" fmla="*/ 394 w 394"/>
                <a:gd name="T25" fmla="*/ 197 h 394"/>
                <a:gd name="T26" fmla="*/ 336 w 394"/>
                <a:gd name="T27" fmla="*/ 336 h 394"/>
                <a:gd name="T28" fmla="*/ 197 w 394"/>
                <a:gd name="T29" fmla="*/ 394 h 394"/>
                <a:gd name="T30" fmla="*/ 58 w 394"/>
                <a:gd name="T31" fmla="*/ 336 h 394"/>
                <a:gd name="T32" fmla="*/ 0 w 394"/>
                <a:gd name="T33" fmla="*/ 197 h 394"/>
                <a:gd name="T34" fmla="*/ 58 w 394"/>
                <a:gd name="T35" fmla="*/ 58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4" h="394">
                  <a:moveTo>
                    <a:pt x="197" y="57"/>
                  </a:moveTo>
                  <a:cubicBezTo>
                    <a:pt x="158" y="57"/>
                    <a:pt x="123" y="73"/>
                    <a:pt x="98" y="98"/>
                  </a:cubicBezTo>
                  <a:cubicBezTo>
                    <a:pt x="73" y="124"/>
                    <a:pt x="57" y="158"/>
                    <a:pt x="57" y="197"/>
                  </a:cubicBezTo>
                  <a:cubicBezTo>
                    <a:pt x="57" y="236"/>
                    <a:pt x="73" y="271"/>
                    <a:pt x="98" y="296"/>
                  </a:cubicBezTo>
                  <a:cubicBezTo>
                    <a:pt x="123" y="321"/>
                    <a:pt x="158" y="337"/>
                    <a:pt x="197" y="337"/>
                  </a:cubicBezTo>
                  <a:cubicBezTo>
                    <a:pt x="236" y="337"/>
                    <a:pt x="270" y="321"/>
                    <a:pt x="296" y="296"/>
                  </a:cubicBezTo>
                  <a:cubicBezTo>
                    <a:pt x="321" y="271"/>
                    <a:pt x="337" y="236"/>
                    <a:pt x="337" y="197"/>
                  </a:cubicBezTo>
                  <a:cubicBezTo>
                    <a:pt x="337" y="158"/>
                    <a:pt x="321" y="124"/>
                    <a:pt x="296" y="98"/>
                  </a:cubicBezTo>
                  <a:cubicBezTo>
                    <a:pt x="270" y="73"/>
                    <a:pt x="236" y="57"/>
                    <a:pt x="197" y="57"/>
                  </a:cubicBezTo>
                  <a:close/>
                  <a:moveTo>
                    <a:pt x="58" y="58"/>
                  </a:moveTo>
                  <a:cubicBezTo>
                    <a:pt x="93" y="22"/>
                    <a:pt x="143" y="0"/>
                    <a:pt x="197" y="0"/>
                  </a:cubicBezTo>
                  <a:cubicBezTo>
                    <a:pt x="251" y="0"/>
                    <a:pt x="301" y="22"/>
                    <a:pt x="336" y="58"/>
                  </a:cubicBezTo>
                  <a:cubicBezTo>
                    <a:pt x="372" y="93"/>
                    <a:pt x="394" y="143"/>
                    <a:pt x="394" y="197"/>
                  </a:cubicBezTo>
                  <a:cubicBezTo>
                    <a:pt x="394" y="252"/>
                    <a:pt x="372" y="301"/>
                    <a:pt x="336" y="336"/>
                  </a:cubicBezTo>
                  <a:cubicBezTo>
                    <a:pt x="301" y="372"/>
                    <a:pt x="251" y="394"/>
                    <a:pt x="197" y="394"/>
                  </a:cubicBezTo>
                  <a:cubicBezTo>
                    <a:pt x="143" y="394"/>
                    <a:pt x="93" y="372"/>
                    <a:pt x="58" y="336"/>
                  </a:cubicBezTo>
                  <a:cubicBezTo>
                    <a:pt x="22" y="301"/>
                    <a:pt x="0" y="252"/>
                    <a:pt x="0" y="197"/>
                  </a:cubicBezTo>
                  <a:cubicBezTo>
                    <a:pt x="0" y="143"/>
                    <a:pt x="22" y="93"/>
                    <a:pt x="58" y="58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6923651" y="4160731"/>
              <a:ext cx="99479" cy="100211"/>
            </a:xfrm>
            <a:custGeom>
              <a:avLst/>
              <a:gdLst>
                <a:gd name="T0" fmla="*/ 55 w 115"/>
                <a:gd name="T1" fmla="*/ 83 h 116"/>
                <a:gd name="T2" fmla="*/ 64 w 115"/>
                <a:gd name="T3" fmla="*/ 104 h 116"/>
                <a:gd name="T4" fmla="*/ 104 w 115"/>
                <a:gd name="T5" fmla="*/ 104 h 116"/>
                <a:gd name="T6" fmla="*/ 104 w 115"/>
                <a:gd name="T7" fmla="*/ 64 h 116"/>
                <a:gd name="T8" fmla="*/ 82 w 115"/>
                <a:gd name="T9" fmla="*/ 56 h 116"/>
                <a:gd name="T10" fmla="*/ 34 w 115"/>
                <a:gd name="T11" fmla="*/ 8 h 116"/>
                <a:gd name="T12" fmla="*/ 8 w 115"/>
                <a:gd name="T13" fmla="*/ 8 h 116"/>
                <a:gd name="T14" fmla="*/ 8 w 115"/>
                <a:gd name="T15" fmla="*/ 35 h 116"/>
                <a:gd name="T16" fmla="*/ 55 w 115"/>
                <a:gd name="T17" fmla="*/ 8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6">
                  <a:moveTo>
                    <a:pt x="55" y="83"/>
                  </a:moveTo>
                  <a:cubicBezTo>
                    <a:pt x="55" y="90"/>
                    <a:pt x="58" y="98"/>
                    <a:pt x="64" y="104"/>
                  </a:cubicBezTo>
                  <a:cubicBezTo>
                    <a:pt x="75" y="116"/>
                    <a:pt x="93" y="116"/>
                    <a:pt x="104" y="104"/>
                  </a:cubicBezTo>
                  <a:cubicBezTo>
                    <a:pt x="115" y="93"/>
                    <a:pt x="115" y="75"/>
                    <a:pt x="104" y="64"/>
                  </a:cubicBezTo>
                  <a:cubicBezTo>
                    <a:pt x="98" y="58"/>
                    <a:pt x="90" y="55"/>
                    <a:pt x="82" y="5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27" y="0"/>
                    <a:pt x="15" y="0"/>
                    <a:pt x="8" y="8"/>
                  </a:cubicBezTo>
                  <a:cubicBezTo>
                    <a:pt x="0" y="15"/>
                    <a:pt x="0" y="27"/>
                    <a:pt x="8" y="35"/>
                  </a:cubicBezTo>
                  <a:cubicBezTo>
                    <a:pt x="55" y="83"/>
                    <a:pt x="55" y="83"/>
                    <a:pt x="55" y="83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18897" y="2279040"/>
            <a:ext cx="706229" cy="703668"/>
            <a:chOff x="3618897" y="2279040"/>
            <a:chExt cx="706229" cy="703668"/>
          </a:xfrm>
        </p:grpSpPr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042691" y="2273920"/>
            <a:ext cx="702937" cy="707692"/>
            <a:chOff x="5042691" y="2273920"/>
            <a:chExt cx="702937" cy="707692"/>
          </a:xfrm>
        </p:grpSpPr>
        <p:sp>
          <p:nvSpPr>
            <p:cNvPr id="14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99014" y="3772690"/>
            <a:ext cx="591389" cy="561764"/>
            <a:chOff x="5099014" y="3772690"/>
            <a:chExt cx="591389" cy="561764"/>
          </a:xfrm>
        </p:grpSpPr>
        <p:sp>
          <p:nvSpPr>
            <p:cNvPr id="16" name="Freeform 14"/>
            <p:cNvSpPr/>
            <p:nvPr/>
          </p:nvSpPr>
          <p:spPr bwMode="auto">
            <a:xfrm>
              <a:off x="5099014" y="3772690"/>
              <a:ext cx="591389" cy="561764"/>
            </a:xfrm>
            <a:custGeom>
              <a:avLst/>
              <a:gdLst>
                <a:gd name="T0" fmla="*/ 359 w 684"/>
                <a:gd name="T1" fmla="*/ 57 h 650"/>
                <a:gd name="T2" fmla="*/ 331 w 684"/>
                <a:gd name="T3" fmla="*/ 28 h 650"/>
                <a:gd name="T4" fmla="*/ 360 w 684"/>
                <a:gd name="T5" fmla="*/ 0 h 650"/>
                <a:gd name="T6" fmla="*/ 360 w 684"/>
                <a:gd name="T7" fmla="*/ 0 h 650"/>
                <a:gd name="T8" fmla="*/ 360 w 684"/>
                <a:gd name="T9" fmla="*/ 0 h 650"/>
                <a:gd name="T10" fmla="*/ 360 w 684"/>
                <a:gd name="T11" fmla="*/ 0 h 650"/>
                <a:gd name="T12" fmla="*/ 361 w 684"/>
                <a:gd name="T13" fmla="*/ 0 h 650"/>
                <a:gd name="T14" fmla="*/ 361 w 684"/>
                <a:gd name="T15" fmla="*/ 0 h 650"/>
                <a:gd name="T16" fmla="*/ 589 w 684"/>
                <a:gd name="T17" fmla="*/ 95 h 650"/>
                <a:gd name="T18" fmla="*/ 684 w 684"/>
                <a:gd name="T19" fmla="*/ 325 h 650"/>
                <a:gd name="T20" fmla="*/ 589 w 684"/>
                <a:gd name="T21" fmla="*/ 554 h 650"/>
                <a:gd name="T22" fmla="*/ 359 w 684"/>
                <a:gd name="T23" fmla="*/ 650 h 650"/>
                <a:gd name="T24" fmla="*/ 130 w 684"/>
                <a:gd name="T25" fmla="*/ 554 h 650"/>
                <a:gd name="T26" fmla="*/ 34 w 684"/>
                <a:gd name="T27" fmla="*/ 325 h 650"/>
                <a:gd name="T28" fmla="*/ 43 w 684"/>
                <a:gd name="T29" fmla="*/ 253 h 650"/>
                <a:gd name="T30" fmla="*/ 56 w 684"/>
                <a:gd name="T31" fmla="*/ 210 h 650"/>
                <a:gd name="T32" fmla="*/ 15 w 684"/>
                <a:gd name="T33" fmla="*/ 193 h 650"/>
                <a:gd name="T34" fmla="*/ 5 w 684"/>
                <a:gd name="T35" fmla="*/ 187 h 650"/>
                <a:gd name="T36" fmla="*/ 1 w 684"/>
                <a:gd name="T37" fmla="*/ 176 h 650"/>
                <a:gd name="T38" fmla="*/ 2 w 684"/>
                <a:gd name="T39" fmla="*/ 165 h 650"/>
                <a:gd name="T40" fmla="*/ 9 w 684"/>
                <a:gd name="T41" fmla="*/ 155 h 650"/>
                <a:gd name="T42" fmla="*/ 124 w 684"/>
                <a:gd name="T43" fmla="*/ 66 h 650"/>
                <a:gd name="T44" fmla="*/ 134 w 684"/>
                <a:gd name="T45" fmla="*/ 61 h 650"/>
                <a:gd name="T46" fmla="*/ 146 w 684"/>
                <a:gd name="T47" fmla="*/ 63 h 650"/>
                <a:gd name="T48" fmla="*/ 155 w 684"/>
                <a:gd name="T49" fmla="*/ 70 h 650"/>
                <a:gd name="T50" fmla="*/ 159 w 684"/>
                <a:gd name="T51" fmla="*/ 80 h 650"/>
                <a:gd name="T52" fmla="*/ 180 w 684"/>
                <a:gd name="T53" fmla="*/ 224 h 650"/>
                <a:gd name="T54" fmla="*/ 178 w 684"/>
                <a:gd name="T55" fmla="*/ 236 h 650"/>
                <a:gd name="T56" fmla="*/ 171 w 684"/>
                <a:gd name="T57" fmla="*/ 245 h 650"/>
                <a:gd name="T58" fmla="*/ 161 w 684"/>
                <a:gd name="T59" fmla="*/ 249 h 650"/>
                <a:gd name="T60" fmla="*/ 149 w 684"/>
                <a:gd name="T61" fmla="*/ 248 h 650"/>
                <a:gd name="T62" fmla="*/ 108 w 684"/>
                <a:gd name="T63" fmla="*/ 231 h 650"/>
                <a:gd name="T64" fmla="*/ 98 w 684"/>
                <a:gd name="T65" fmla="*/ 266 h 650"/>
                <a:gd name="T66" fmla="*/ 92 w 684"/>
                <a:gd name="T67" fmla="*/ 325 h 650"/>
                <a:gd name="T68" fmla="*/ 170 w 684"/>
                <a:gd name="T69" fmla="*/ 514 h 650"/>
                <a:gd name="T70" fmla="*/ 359 w 684"/>
                <a:gd name="T71" fmla="*/ 592 h 650"/>
                <a:gd name="T72" fmla="*/ 549 w 684"/>
                <a:gd name="T73" fmla="*/ 514 h 650"/>
                <a:gd name="T74" fmla="*/ 627 w 684"/>
                <a:gd name="T75" fmla="*/ 325 h 650"/>
                <a:gd name="T76" fmla="*/ 549 w 684"/>
                <a:gd name="T77" fmla="*/ 136 h 650"/>
                <a:gd name="T78" fmla="*/ 360 w 684"/>
                <a:gd name="T79" fmla="*/ 57 h 650"/>
                <a:gd name="T80" fmla="*/ 360 w 684"/>
                <a:gd name="T81" fmla="*/ 57 h 650"/>
                <a:gd name="T82" fmla="*/ 360 w 684"/>
                <a:gd name="T83" fmla="*/ 57 h 650"/>
                <a:gd name="T84" fmla="*/ 360 w 684"/>
                <a:gd name="T85" fmla="*/ 57 h 650"/>
                <a:gd name="T86" fmla="*/ 359 w 684"/>
                <a:gd name="T87" fmla="*/ 57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84" h="650">
                  <a:moveTo>
                    <a:pt x="359" y="57"/>
                  </a:moveTo>
                  <a:cubicBezTo>
                    <a:pt x="343" y="57"/>
                    <a:pt x="331" y="44"/>
                    <a:pt x="331" y="28"/>
                  </a:cubicBezTo>
                  <a:cubicBezTo>
                    <a:pt x="331" y="13"/>
                    <a:pt x="344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50" y="0"/>
                    <a:pt x="531" y="37"/>
                    <a:pt x="589" y="95"/>
                  </a:cubicBezTo>
                  <a:cubicBezTo>
                    <a:pt x="648" y="154"/>
                    <a:pt x="684" y="235"/>
                    <a:pt x="684" y="325"/>
                  </a:cubicBezTo>
                  <a:cubicBezTo>
                    <a:pt x="684" y="414"/>
                    <a:pt x="648" y="496"/>
                    <a:pt x="589" y="554"/>
                  </a:cubicBezTo>
                  <a:cubicBezTo>
                    <a:pt x="530" y="613"/>
                    <a:pt x="449" y="650"/>
                    <a:pt x="359" y="650"/>
                  </a:cubicBezTo>
                  <a:cubicBezTo>
                    <a:pt x="270" y="650"/>
                    <a:pt x="188" y="613"/>
                    <a:pt x="130" y="554"/>
                  </a:cubicBezTo>
                  <a:cubicBezTo>
                    <a:pt x="71" y="496"/>
                    <a:pt x="34" y="414"/>
                    <a:pt x="34" y="325"/>
                  </a:cubicBezTo>
                  <a:cubicBezTo>
                    <a:pt x="34" y="301"/>
                    <a:pt x="37" y="277"/>
                    <a:pt x="43" y="253"/>
                  </a:cubicBezTo>
                  <a:cubicBezTo>
                    <a:pt x="46" y="238"/>
                    <a:pt x="50" y="224"/>
                    <a:pt x="56" y="210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1" y="192"/>
                    <a:pt x="8" y="190"/>
                    <a:pt x="5" y="187"/>
                  </a:cubicBezTo>
                  <a:cubicBezTo>
                    <a:pt x="3" y="183"/>
                    <a:pt x="1" y="180"/>
                    <a:pt x="1" y="176"/>
                  </a:cubicBezTo>
                  <a:cubicBezTo>
                    <a:pt x="0" y="172"/>
                    <a:pt x="1" y="168"/>
                    <a:pt x="2" y="165"/>
                  </a:cubicBezTo>
                  <a:cubicBezTo>
                    <a:pt x="4" y="161"/>
                    <a:pt x="6" y="158"/>
                    <a:pt x="9" y="155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7" y="63"/>
                    <a:pt x="131" y="62"/>
                    <a:pt x="134" y="61"/>
                  </a:cubicBezTo>
                  <a:cubicBezTo>
                    <a:pt x="138" y="61"/>
                    <a:pt x="142" y="61"/>
                    <a:pt x="146" y="63"/>
                  </a:cubicBezTo>
                  <a:cubicBezTo>
                    <a:pt x="149" y="64"/>
                    <a:pt x="153" y="67"/>
                    <a:pt x="155" y="70"/>
                  </a:cubicBezTo>
                  <a:cubicBezTo>
                    <a:pt x="157" y="73"/>
                    <a:pt x="159" y="76"/>
                    <a:pt x="159" y="80"/>
                  </a:cubicBezTo>
                  <a:cubicBezTo>
                    <a:pt x="180" y="224"/>
                    <a:pt x="180" y="224"/>
                    <a:pt x="180" y="224"/>
                  </a:cubicBezTo>
                  <a:cubicBezTo>
                    <a:pt x="180" y="228"/>
                    <a:pt x="180" y="232"/>
                    <a:pt x="178" y="236"/>
                  </a:cubicBezTo>
                  <a:cubicBezTo>
                    <a:pt x="177" y="239"/>
                    <a:pt x="175" y="242"/>
                    <a:pt x="171" y="245"/>
                  </a:cubicBezTo>
                  <a:cubicBezTo>
                    <a:pt x="168" y="247"/>
                    <a:pt x="165" y="249"/>
                    <a:pt x="161" y="249"/>
                  </a:cubicBezTo>
                  <a:cubicBezTo>
                    <a:pt x="157" y="250"/>
                    <a:pt x="153" y="249"/>
                    <a:pt x="149" y="248"/>
                  </a:cubicBezTo>
                  <a:cubicBezTo>
                    <a:pt x="108" y="231"/>
                    <a:pt x="108" y="231"/>
                    <a:pt x="108" y="231"/>
                  </a:cubicBezTo>
                  <a:cubicBezTo>
                    <a:pt x="104" y="243"/>
                    <a:pt x="101" y="254"/>
                    <a:pt x="98" y="266"/>
                  </a:cubicBezTo>
                  <a:cubicBezTo>
                    <a:pt x="94" y="285"/>
                    <a:pt x="92" y="305"/>
                    <a:pt x="92" y="325"/>
                  </a:cubicBezTo>
                  <a:cubicBezTo>
                    <a:pt x="92" y="399"/>
                    <a:pt x="122" y="466"/>
                    <a:pt x="170" y="514"/>
                  </a:cubicBezTo>
                  <a:cubicBezTo>
                    <a:pt x="219" y="562"/>
                    <a:pt x="285" y="592"/>
                    <a:pt x="359" y="592"/>
                  </a:cubicBezTo>
                  <a:cubicBezTo>
                    <a:pt x="433" y="592"/>
                    <a:pt x="500" y="562"/>
                    <a:pt x="549" y="514"/>
                  </a:cubicBezTo>
                  <a:cubicBezTo>
                    <a:pt x="597" y="466"/>
                    <a:pt x="627" y="399"/>
                    <a:pt x="627" y="325"/>
                  </a:cubicBezTo>
                  <a:cubicBezTo>
                    <a:pt x="627" y="251"/>
                    <a:pt x="597" y="184"/>
                    <a:pt x="549" y="136"/>
                  </a:cubicBezTo>
                  <a:cubicBezTo>
                    <a:pt x="501" y="87"/>
                    <a:pt x="434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9" y="57"/>
                    <a:pt x="359" y="57"/>
                    <a:pt x="359" y="57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5268348" y="3850225"/>
              <a:ext cx="217976" cy="344885"/>
            </a:xfrm>
            <a:custGeom>
              <a:avLst/>
              <a:gdLst>
                <a:gd name="T0" fmla="*/ 51 w 252"/>
                <a:gd name="T1" fmla="*/ 388 h 399"/>
                <a:gd name="T2" fmla="*/ 11 w 252"/>
                <a:gd name="T3" fmla="*/ 388 h 399"/>
                <a:gd name="T4" fmla="*/ 11 w 252"/>
                <a:gd name="T5" fmla="*/ 347 h 399"/>
                <a:gd name="T6" fmla="*/ 84 w 252"/>
                <a:gd name="T7" fmla="*/ 274 h 399"/>
                <a:gd name="T8" fmla="*/ 75 w 252"/>
                <a:gd name="T9" fmla="*/ 235 h 399"/>
                <a:gd name="T10" fmla="*/ 101 w 252"/>
                <a:gd name="T11" fmla="*/ 172 h 399"/>
                <a:gd name="T12" fmla="*/ 144 w 252"/>
                <a:gd name="T13" fmla="*/ 149 h 399"/>
                <a:gd name="T14" fmla="*/ 144 w 252"/>
                <a:gd name="T15" fmla="*/ 19 h 399"/>
                <a:gd name="T16" fmla="*/ 163 w 252"/>
                <a:gd name="T17" fmla="*/ 0 h 399"/>
                <a:gd name="T18" fmla="*/ 183 w 252"/>
                <a:gd name="T19" fmla="*/ 19 h 399"/>
                <a:gd name="T20" fmla="*/ 183 w 252"/>
                <a:gd name="T21" fmla="*/ 149 h 399"/>
                <a:gd name="T22" fmla="*/ 226 w 252"/>
                <a:gd name="T23" fmla="*/ 172 h 399"/>
                <a:gd name="T24" fmla="*/ 252 w 252"/>
                <a:gd name="T25" fmla="*/ 235 h 399"/>
                <a:gd name="T26" fmla="*/ 226 w 252"/>
                <a:gd name="T27" fmla="*/ 297 h 399"/>
                <a:gd name="T28" fmla="*/ 163 w 252"/>
                <a:gd name="T29" fmla="*/ 323 h 399"/>
                <a:gd name="T30" fmla="*/ 125 w 252"/>
                <a:gd name="T31" fmla="*/ 314 h 399"/>
                <a:gd name="T32" fmla="*/ 51 w 252"/>
                <a:gd name="T33" fmla="*/ 388 h 399"/>
                <a:gd name="T34" fmla="*/ 190 w 252"/>
                <a:gd name="T35" fmla="*/ 208 h 399"/>
                <a:gd name="T36" fmla="*/ 163 w 252"/>
                <a:gd name="T37" fmla="*/ 197 h 399"/>
                <a:gd name="T38" fmla="*/ 137 w 252"/>
                <a:gd name="T39" fmla="*/ 208 h 399"/>
                <a:gd name="T40" fmla="*/ 126 w 252"/>
                <a:gd name="T41" fmla="*/ 235 h 399"/>
                <a:gd name="T42" fmla="*/ 137 w 252"/>
                <a:gd name="T43" fmla="*/ 261 h 399"/>
                <a:gd name="T44" fmla="*/ 163 w 252"/>
                <a:gd name="T45" fmla="*/ 272 h 399"/>
                <a:gd name="T46" fmla="*/ 190 w 252"/>
                <a:gd name="T47" fmla="*/ 261 h 399"/>
                <a:gd name="T48" fmla="*/ 201 w 252"/>
                <a:gd name="T49" fmla="*/ 235 h 399"/>
                <a:gd name="T50" fmla="*/ 190 w 252"/>
                <a:gd name="T51" fmla="*/ 208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2" h="399">
                  <a:moveTo>
                    <a:pt x="51" y="388"/>
                  </a:moveTo>
                  <a:cubicBezTo>
                    <a:pt x="40" y="399"/>
                    <a:pt x="22" y="399"/>
                    <a:pt x="11" y="388"/>
                  </a:cubicBezTo>
                  <a:cubicBezTo>
                    <a:pt x="0" y="377"/>
                    <a:pt x="0" y="359"/>
                    <a:pt x="11" y="347"/>
                  </a:cubicBezTo>
                  <a:cubicBezTo>
                    <a:pt x="84" y="274"/>
                    <a:pt x="84" y="274"/>
                    <a:pt x="84" y="274"/>
                  </a:cubicBezTo>
                  <a:cubicBezTo>
                    <a:pt x="78" y="262"/>
                    <a:pt x="75" y="249"/>
                    <a:pt x="75" y="235"/>
                  </a:cubicBezTo>
                  <a:cubicBezTo>
                    <a:pt x="75" y="210"/>
                    <a:pt x="85" y="188"/>
                    <a:pt x="101" y="172"/>
                  </a:cubicBezTo>
                  <a:cubicBezTo>
                    <a:pt x="113" y="161"/>
                    <a:pt x="128" y="152"/>
                    <a:pt x="144" y="149"/>
                  </a:cubicBezTo>
                  <a:cubicBezTo>
                    <a:pt x="144" y="19"/>
                    <a:pt x="144" y="19"/>
                    <a:pt x="144" y="19"/>
                  </a:cubicBezTo>
                  <a:cubicBezTo>
                    <a:pt x="144" y="8"/>
                    <a:pt x="153" y="0"/>
                    <a:pt x="163" y="0"/>
                  </a:cubicBezTo>
                  <a:cubicBezTo>
                    <a:pt x="174" y="0"/>
                    <a:pt x="183" y="8"/>
                    <a:pt x="183" y="19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99" y="152"/>
                    <a:pt x="214" y="161"/>
                    <a:pt x="226" y="172"/>
                  </a:cubicBezTo>
                  <a:cubicBezTo>
                    <a:pt x="242" y="188"/>
                    <a:pt x="252" y="210"/>
                    <a:pt x="252" y="235"/>
                  </a:cubicBezTo>
                  <a:cubicBezTo>
                    <a:pt x="252" y="259"/>
                    <a:pt x="242" y="281"/>
                    <a:pt x="226" y="297"/>
                  </a:cubicBezTo>
                  <a:cubicBezTo>
                    <a:pt x="210" y="313"/>
                    <a:pt x="188" y="323"/>
                    <a:pt x="163" y="323"/>
                  </a:cubicBezTo>
                  <a:cubicBezTo>
                    <a:pt x="150" y="323"/>
                    <a:pt x="136" y="320"/>
                    <a:pt x="125" y="314"/>
                  </a:cubicBezTo>
                  <a:cubicBezTo>
                    <a:pt x="51" y="388"/>
                    <a:pt x="51" y="388"/>
                    <a:pt x="51" y="388"/>
                  </a:cubicBezTo>
                  <a:close/>
                  <a:moveTo>
                    <a:pt x="190" y="208"/>
                  </a:moveTo>
                  <a:cubicBezTo>
                    <a:pt x="183" y="201"/>
                    <a:pt x="174" y="197"/>
                    <a:pt x="163" y="197"/>
                  </a:cubicBezTo>
                  <a:cubicBezTo>
                    <a:pt x="153" y="197"/>
                    <a:pt x="144" y="201"/>
                    <a:pt x="137" y="208"/>
                  </a:cubicBezTo>
                  <a:cubicBezTo>
                    <a:pt x="130" y="215"/>
                    <a:pt x="126" y="224"/>
                    <a:pt x="126" y="235"/>
                  </a:cubicBezTo>
                  <a:cubicBezTo>
                    <a:pt x="126" y="245"/>
                    <a:pt x="130" y="254"/>
                    <a:pt x="137" y="261"/>
                  </a:cubicBezTo>
                  <a:cubicBezTo>
                    <a:pt x="144" y="268"/>
                    <a:pt x="153" y="272"/>
                    <a:pt x="163" y="272"/>
                  </a:cubicBezTo>
                  <a:cubicBezTo>
                    <a:pt x="174" y="272"/>
                    <a:pt x="183" y="268"/>
                    <a:pt x="190" y="261"/>
                  </a:cubicBezTo>
                  <a:cubicBezTo>
                    <a:pt x="197" y="254"/>
                    <a:pt x="201" y="245"/>
                    <a:pt x="201" y="235"/>
                  </a:cubicBezTo>
                  <a:cubicBezTo>
                    <a:pt x="201" y="224"/>
                    <a:pt x="197" y="215"/>
                    <a:pt x="190" y="208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909299" y="3772690"/>
            <a:ext cx="667095" cy="567616"/>
            <a:chOff x="7909299" y="3772690"/>
            <a:chExt cx="667095" cy="567616"/>
          </a:xfrm>
        </p:grpSpPr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20725" y="5138333"/>
            <a:ext cx="702937" cy="675873"/>
            <a:chOff x="3620725" y="5138333"/>
            <a:chExt cx="702937" cy="675873"/>
          </a:xfrm>
        </p:grpSpPr>
        <p:sp>
          <p:nvSpPr>
            <p:cNvPr id="20" name="Freeform 18"/>
            <p:cNvSpPr/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5052200" y="5180392"/>
            <a:ext cx="685382" cy="590291"/>
          </a:xfrm>
          <a:custGeom>
            <a:avLst/>
            <a:gdLst>
              <a:gd name="T0" fmla="*/ 292 w 793"/>
              <a:gd name="T1" fmla="*/ 647 h 683"/>
              <a:gd name="T2" fmla="*/ 54 w 793"/>
              <a:gd name="T3" fmla="*/ 647 h 683"/>
              <a:gd name="T4" fmla="*/ 3 w 793"/>
              <a:gd name="T5" fmla="*/ 527 h 683"/>
              <a:gd name="T6" fmla="*/ 63 w 793"/>
              <a:gd name="T7" fmla="*/ 322 h 683"/>
              <a:gd name="T8" fmla="*/ 142 w 793"/>
              <a:gd name="T9" fmla="*/ 284 h 683"/>
              <a:gd name="T10" fmla="*/ 177 w 793"/>
              <a:gd name="T11" fmla="*/ 262 h 683"/>
              <a:gd name="T12" fmla="*/ 137 w 793"/>
              <a:gd name="T13" fmla="*/ 246 h 683"/>
              <a:gd name="T14" fmla="*/ 116 w 793"/>
              <a:gd name="T15" fmla="*/ 245 h 683"/>
              <a:gd name="T16" fmla="*/ 119 w 793"/>
              <a:gd name="T17" fmla="*/ 198 h 683"/>
              <a:gd name="T18" fmla="*/ 257 w 793"/>
              <a:gd name="T19" fmla="*/ 102 h 683"/>
              <a:gd name="T20" fmla="*/ 346 w 793"/>
              <a:gd name="T21" fmla="*/ 189 h 683"/>
              <a:gd name="T22" fmla="*/ 350 w 793"/>
              <a:gd name="T23" fmla="*/ 219 h 683"/>
              <a:gd name="T24" fmla="*/ 443 w 793"/>
              <a:gd name="T25" fmla="*/ 219 h 683"/>
              <a:gd name="T26" fmla="*/ 447 w 793"/>
              <a:gd name="T27" fmla="*/ 189 h 683"/>
              <a:gd name="T28" fmla="*/ 536 w 793"/>
              <a:gd name="T29" fmla="*/ 102 h 683"/>
              <a:gd name="T30" fmla="*/ 674 w 793"/>
              <a:gd name="T31" fmla="*/ 198 h 683"/>
              <a:gd name="T32" fmla="*/ 677 w 793"/>
              <a:gd name="T33" fmla="*/ 245 h 683"/>
              <a:gd name="T34" fmla="*/ 656 w 793"/>
              <a:gd name="T35" fmla="*/ 246 h 683"/>
              <a:gd name="T36" fmla="*/ 616 w 793"/>
              <a:gd name="T37" fmla="*/ 262 h 683"/>
              <a:gd name="T38" fmla="*/ 650 w 793"/>
              <a:gd name="T39" fmla="*/ 284 h 683"/>
              <a:gd name="T40" fmla="*/ 730 w 793"/>
              <a:gd name="T41" fmla="*/ 322 h 683"/>
              <a:gd name="T42" fmla="*/ 790 w 793"/>
              <a:gd name="T43" fmla="*/ 527 h 683"/>
              <a:gd name="T44" fmla="*/ 739 w 793"/>
              <a:gd name="T45" fmla="*/ 647 h 683"/>
              <a:gd name="T46" fmla="*/ 501 w 793"/>
              <a:gd name="T47" fmla="*/ 647 h 683"/>
              <a:gd name="T48" fmla="*/ 447 w 793"/>
              <a:gd name="T49" fmla="*/ 552 h 683"/>
              <a:gd name="T50" fmla="*/ 396 w 793"/>
              <a:gd name="T51" fmla="*/ 498 h 683"/>
              <a:gd name="T52" fmla="*/ 346 w 793"/>
              <a:gd name="T53" fmla="*/ 552 h 683"/>
              <a:gd name="T54" fmla="*/ 396 w 793"/>
              <a:gd name="T55" fmla="*/ 441 h 683"/>
              <a:gd name="T56" fmla="*/ 447 w 793"/>
              <a:gd name="T57" fmla="*/ 414 h 683"/>
              <a:gd name="T58" fmla="*/ 396 w 793"/>
              <a:gd name="T59" fmla="*/ 386 h 683"/>
              <a:gd name="T60" fmla="*/ 346 w 793"/>
              <a:gd name="T61" fmla="*/ 414 h 683"/>
              <a:gd name="T62" fmla="*/ 396 w 793"/>
              <a:gd name="T63" fmla="*/ 441 h 683"/>
              <a:gd name="T64" fmla="*/ 506 w 793"/>
              <a:gd name="T65" fmla="*/ 540 h 683"/>
              <a:gd name="T66" fmla="*/ 620 w 793"/>
              <a:gd name="T67" fmla="*/ 478 h 683"/>
              <a:gd name="T68" fmla="*/ 736 w 793"/>
              <a:gd name="T69" fmla="*/ 552 h 683"/>
              <a:gd name="T70" fmla="*/ 620 w 793"/>
              <a:gd name="T71" fmla="*/ 626 h 683"/>
              <a:gd name="T72" fmla="*/ 504 w 793"/>
              <a:gd name="T73" fmla="*/ 555 h 683"/>
              <a:gd name="T74" fmla="*/ 287 w 793"/>
              <a:gd name="T75" fmla="*/ 540 h 683"/>
              <a:gd name="T76" fmla="*/ 173 w 793"/>
              <a:gd name="T77" fmla="*/ 478 h 683"/>
              <a:gd name="T78" fmla="*/ 57 w 793"/>
              <a:gd name="T79" fmla="*/ 552 h 683"/>
              <a:gd name="T80" fmla="*/ 173 w 793"/>
              <a:gd name="T81" fmla="*/ 626 h 683"/>
              <a:gd name="T82" fmla="*/ 289 w 793"/>
              <a:gd name="T83" fmla="*/ 555 h 683"/>
              <a:gd name="T84" fmla="*/ 553 w 793"/>
              <a:gd name="T85" fmla="*/ 64 h 683"/>
              <a:gd name="T86" fmla="*/ 618 w 793"/>
              <a:gd name="T87" fmla="*/ 83 h 683"/>
              <a:gd name="T88" fmla="*/ 621 w 793"/>
              <a:gd name="T89" fmla="*/ 59 h 683"/>
              <a:gd name="T90" fmla="*/ 564 w 793"/>
              <a:gd name="T91" fmla="*/ 1 h 683"/>
              <a:gd name="T92" fmla="*/ 491 w 793"/>
              <a:gd name="T93" fmla="*/ 53 h 683"/>
              <a:gd name="T94" fmla="*/ 492 w 793"/>
              <a:gd name="T95" fmla="*/ 69 h 683"/>
              <a:gd name="T96" fmla="*/ 303 w 793"/>
              <a:gd name="T97" fmla="*/ 64 h 683"/>
              <a:gd name="T98" fmla="*/ 295 w 793"/>
              <a:gd name="T99" fmla="*/ 70 h 683"/>
              <a:gd name="T100" fmla="*/ 181 w 793"/>
              <a:gd name="T101" fmla="*/ 83 h 683"/>
              <a:gd name="T102" fmla="*/ 171 w 793"/>
              <a:gd name="T103" fmla="*/ 78 h 683"/>
              <a:gd name="T104" fmla="*/ 201 w 793"/>
              <a:gd name="T105" fmla="*/ 10 h 683"/>
              <a:gd name="T106" fmla="*/ 259 w 793"/>
              <a:gd name="T107" fmla="*/ 5 h 683"/>
              <a:gd name="T108" fmla="*/ 303 w 793"/>
              <a:gd name="T109" fmla="*/ 64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93" h="683">
                <a:moveTo>
                  <a:pt x="346" y="559"/>
                </a:moveTo>
                <a:cubicBezTo>
                  <a:pt x="346" y="594"/>
                  <a:pt x="323" y="625"/>
                  <a:pt x="292" y="647"/>
                </a:cubicBezTo>
                <a:cubicBezTo>
                  <a:pt x="261" y="669"/>
                  <a:pt x="219" y="683"/>
                  <a:pt x="173" y="683"/>
                </a:cubicBezTo>
                <a:cubicBezTo>
                  <a:pt x="127" y="683"/>
                  <a:pt x="85" y="669"/>
                  <a:pt x="54" y="647"/>
                </a:cubicBezTo>
                <a:cubicBezTo>
                  <a:pt x="20" y="624"/>
                  <a:pt x="0" y="590"/>
                  <a:pt x="0" y="552"/>
                </a:cubicBezTo>
                <a:cubicBezTo>
                  <a:pt x="0" y="543"/>
                  <a:pt x="1" y="535"/>
                  <a:pt x="3" y="527"/>
                </a:cubicBezTo>
                <a:cubicBezTo>
                  <a:pt x="11" y="478"/>
                  <a:pt x="19" y="424"/>
                  <a:pt x="30" y="376"/>
                </a:cubicBezTo>
                <a:cubicBezTo>
                  <a:pt x="35" y="356"/>
                  <a:pt x="47" y="337"/>
                  <a:pt x="63" y="322"/>
                </a:cubicBezTo>
                <a:cubicBezTo>
                  <a:pt x="80" y="306"/>
                  <a:pt x="101" y="294"/>
                  <a:pt x="126" y="287"/>
                </a:cubicBezTo>
                <a:cubicBezTo>
                  <a:pt x="132" y="286"/>
                  <a:pt x="137" y="285"/>
                  <a:pt x="142" y="284"/>
                </a:cubicBezTo>
                <a:cubicBezTo>
                  <a:pt x="148" y="283"/>
                  <a:pt x="153" y="283"/>
                  <a:pt x="159" y="282"/>
                </a:cubicBezTo>
                <a:cubicBezTo>
                  <a:pt x="170" y="282"/>
                  <a:pt x="178" y="273"/>
                  <a:pt x="177" y="262"/>
                </a:cubicBezTo>
                <a:cubicBezTo>
                  <a:pt x="177" y="252"/>
                  <a:pt x="168" y="244"/>
                  <a:pt x="157" y="244"/>
                </a:cubicBezTo>
                <a:cubicBezTo>
                  <a:pt x="151" y="245"/>
                  <a:pt x="144" y="245"/>
                  <a:pt x="137" y="246"/>
                </a:cubicBezTo>
                <a:cubicBezTo>
                  <a:pt x="134" y="247"/>
                  <a:pt x="131" y="247"/>
                  <a:pt x="128" y="248"/>
                </a:cubicBezTo>
                <a:cubicBezTo>
                  <a:pt x="123" y="249"/>
                  <a:pt x="119" y="248"/>
                  <a:pt x="116" y="245"/>
                </a:cubicBezTo>
                <a:cubicBezTo>
                  <a:pt x="113" y="242"/>
                  <a:pt x="112" y="237"/>
                  <a:pt x="113" y="233"/>
                </a:cubicBezTo>
                <a:cubicBezTo>
                  <a:pt x="119" y="198"/>
                  <a:pt x="119" y="198"/>
                  <a:pt x="119" y="198"/>
                </a:cubicBezTo>
                <a:cubicBezTo>
                  <a:pt x="126" y="158"/>
                  <a:pt x="165" y="125"/>
                  <a:pt x="208" y="111"/>
                </a:cubicBezTo>
                <a:cubicBezTo>
                  <a:pt x="224" y="105"/>
                  <a:pt x="241" y="102"/>
                  <a:pt x="257" y="102"/>
                </a:cubicBezTo>
                <a:cubicBezTo>
                  <a:pt x="275" y="102"/>
                  <a:pt x="292" y="106"/>
                  <a:pt x="306" y="114"/>
                </a:cubicBezTo>
                <a:cubicBezTo>
                  <a:pt x="330" y="128"/>
                  <a:pt x="346" y="152"/>
                  <a:pt x="346" y="189"/>
                </a:cubicBezTo>
                <a:cubicBezTo>
                  <a:pt x="346" y="222"/>
                  <a:pt x="346" y="222"/>
                  <a:pt x="346" y="222"/>
                </a:cubicBezTo>
                <a:cubicBezTo>
                  <a:pt x="347" y="221"/>
                  <a:pt x="349" y="220"/>
                  <a:pt x="350" y="219"/>
                </a:cubicBezTo>
                <a:cubicBezTo>
                  <a:pt x="362" y="211"/>
                  <a:pt x="379" y="205"/>
                  <a:pt x="396" y="205"/>
                </a:cubicBezTo>
                <a:cubicBezTo>
                  <a:pt x="414" y="205"/>
                  <a:pt x="431" y="211"/>
                  <a:pt x="443" y="219"/>
                </a:cubicBezTo>
                <a:cubicBezTo>
                  <a:pt x="444" y="220"/>
                  <a:pt x="446" y="221"/>
                  <a:pt x="447" y="222"/>
                </a:cubicBezTo>
                <a:cubicBezTo>
                  <a:pt x="447" y="189"/>
                  <a:pt x="447" y="189"/>
                  <a:pt x="447" y="189"/>
                </a:cubicBezTo>
                <a:cubicBezTo>
                  <a:pt x="447" y="152"/>
                  <a:pt x="463" y="128"/>
                  <a:pt x="487" y="114"/>
                </a:cubicBezTo>
                <a:cubicBezTo>
                  <a:pt x="501" y="106"/>
                  <a:pt x="518" y="102"/>
                  <a:pt x="536" y="102"/>
                </a:cubicBezTo>
                <a:cubicBezTo>
                  <a:pt x="552" y="102"/>
                  <a:pt x="569" y="105"/>
                  <a:pt x="585" y="111"/>
                </a:cubicBezTo>
                <a:cubicBezTo>
                  <a:pt x="628" y="125"/>
                  <a:pt x="667" y="158"/>
                  <a:pt x="674" y="198"/>
                </a:cubicBezTo>
                <a:cubicBezTo>
                  <a:pt x="680" y="233"/>
                  <a:pt x="680" y="233"/>
                  <a:pt x="680" y="233"/>
                </a:cubicBezTo>
                <a:cubicBezTo>
                  <a:pt x="681" y="237"/>
                  <a:pt x="680" y="242"/>
                  <a:pt x="677" y="245"/>
                </a:cubicBezTo>
                <a:cubicBezTo>
                  <a:pt x="674" y="248"/>
                  <a:pt x="670" y="249"/>
                  <a:pt x="665" y="248"/>
                </a:cubicBezTo>
                <a:cubicBezTo>
                  <a:pt x="662" y="247"/>
                  <a:pt x="659" y="247"/>
                  <a:pt x="656" y="246"/>
                </a:cubicBezTo>
                <a:cubicBezTo>
                  <a:pt x="649" y="245"/>
                  <a:pt x="642" y="245"/>
                  <a:pt x="635" y="244"/>
                </a:cubicBezTo>
                <a:cubicBezTo>
                  <a:pt x="625" y="244"/>
                  <a:pt x="616" y="252"/>
                  <a:pt x="616" y="262"/>
                </a:cubicBezTo>
                <a:cubicBezTo>
                  <a:pt x="615" y="273"/>
                  <a:pt x="623" y="282"/>
                  <a:pt x="634" y="282"/>
                </a:cubicBezTo>
                <a:cubicBezTo>
                  <a:pt x="639" y="283"/>
                  <a:pt x="645" y="283"/>
                  <a:pt x="650" y="284"/>
                </a:cubicBezTo>
                <a:cubicBezTo>
                  <a:pt x="656" y="285"/>
                  <a:pt x="661" y="286"/>
                  <a:pt x="667" y="287"/>
                </a:cubicBezTo>
                <a:cubicBezTo>
                  <a:pt x="691" y="294"/>
                  <a:pt x="713" y="306"/>
                  <a:pt x="730" y="322"/>
                </a:cubicBezTo>
                <a:cubicBezTo>
                  <a:pt x="746" y="337"/>
                  <a:pt x="758" y="356"/>
                  <a:pt x="762" y="376"/>
                </a:cubicBezTo>
                <a:cubicBezTo>
                  <a:pt x="774" y="424"/>
                  <a:pt x="782" y="478"/>
                  <a:pt x="790" y="527"/>
                </a:cubicBezTo>
                <a:cubicBezTo>
                  <a:pt x="792" y="535"/>
                  <a:pt x="793" y="543"/>
                  <a:pt x="793" y="552"/>
                </a:cubicBezTo>
                <a:cubicBezTo>
                  <a:pt x="793" y="590"/>
                  <a:pt x="772" y="624"/>
                  <a:pt x="739" y="647"/>
                </a:cubicBezTo>
                <a:cubicBezTo>
                  <a:pt x="708" y="669"/>
                  <a:pt x="666" y="683"/>
                  <a:pt x="620" y="683"/>
                </a:cubicBezTo>
                <a:cubicBezTo>
                  <a:pt x="574" y="683"/>
                  <a:pt x="532" y="669"/>
                  <a:pt x="501" y="647"/>
                </a:cubicBezTo>
                <a:cubicBezTo>
                  <a:pt x="470" y="625"/>
                  <a:pt x="447" y="594"/>
                  <a:pt x="447" y="559"/>
                </a:cubicBezTo>
                <a:cubicBezTo>
                  <a:pt x="447" y="552"/>
                  <a:pt x="447" y="552"/>
                  <a:pt x="447" y="552"/>
                </a:cubicBezTo>
                <a:cubicBezTo>
                  <a:pt x="447" y="488"/>
                  <a:pt x="447" y="488"/>
                  <a:pt x="447" y="488"/>
                </a:cubicBezTo>
                <a:cubicBezTo>
                  <a:pt x="432" y="495"/>
                  <a:pt x="415" y="498"/>
                  <a:pt x="396" y="498"/>
                </a:cubicBezTo>
                <a:cubicBezTo>
                  <a:pt x="378" y="498"/>
                  <a:pt x="361" y="495"/>
                  <a:pt x="346" y="488"/>
                </a:cubicBezTo>
                <a:cubicBezTo>
                  <a:pt x="346" y="552"/>
                  <a:pt x="346" y="552"/>
                  <a:pt x="346" y="552"/>
                </a:cubicBezTo>
                <a:cubicBezTo>
                  <a:pt x="346" y="559"/>
                  <a:pt x="346" y="559"/>
                  <a:pt x="346" y="559"/>
                </a:cubicBezTo>
                <a:close/>
                <a:moveTo>
                  <a:pt x="396" y="441"/>
                </a:moveTo>
                <a:cubicBezTo>
                  <a:pt x="412" y="441"/>
                  <a:pt x="426" y="437"/>
                  <a:pt x="436" y="430"/>
                </a:cubicBezTo>
                <a:cubicBezTo>
                  <a:pt x="443" y="425"/>
                  <a:pt x="447" y="419"/>
                  <a:pt x="447" y="414"/>
                </a:cubicBezTo>
                <a:cubicBezTo>
                  <a:pt x="447" y="408"/>
                  <a:pt x="443" y="402"/>
                  <a:pt x="436" y="397"/>
                </a:cubicBezTo>
                <a:cubicBezTo>
                  <a:pt x="426" y="391"/>
                  <a:pt x="412" y="386"/>
                  <a:pt x="396" y="386"/>
                </a:cubicBezTo>
                <a:cubicBezTo>
                  <a:pt x="381" y="386"/>
                  <a:pt x="367" y="391"/>
                  <a:pt x="357" y="397"/>
                </a:cubicBezTo>
                <a:cubicBezTo>
                  <a:pt x="350" y="402"/>
                  <a:pt x="346" y="408"/>
                  <a:pt x="346" y="414"/>
                </a:cubicBezTo>
                <a:cubicBezTo>
                  <a:pt x="346" y="419"/>
                  <a:pt x="350" y="425"/>
                  <a:pt x="357" y="430"/>
                </a:cubicBezTo>
                <a:cubicBezTo>
                  <a:pt x="367" y="437"/>
                  <a:pt x="381" y="441"/>
                  <a:pt x="396" y="441"/>
                </a:cubicBezTo>
                <a:close/>
                <a:moveTo>
                  <a:pt x="504" y="555"/>
                </a:moveTo>
                <a:cubicBezTo>
                  <a:pt x="504" y="550"/>
                  <a:pt x="505" y="545"/>
                  <a:pt x="506" y="540"/>
                </a:cubicBezTo>
                <a:cubicBezTo>
                  <a:pt x="510" y="526"/>
                  <a:pt x="520" y="513"/>
                  <a:pt x="534" y="503"/>
                </a:cubicBezTo>
                <a:cubicBezTo>
                  <a:pt x="556" y="487"/>
                  <a:pt x="586" y="478"/>
                  <a:pt x="620" y="478"/>
                </a:cubicBezTo>
                <a:cubicBezTo>
                  <a:pt x="654" y="478"/>
                  <a:pt x="684" y="487"/>
                  <a:pt x="706" y="503"/>
                </a:cubicBezTo>
                <a:cubicBezTo>
                  <a:pt x="725" y="516"/>
                  <a:pt x="736" y="533"/>
                  <a:pt x="736" y="552"/>
                </a:cubicBezTo>
                <a:cubicBezTo>
                  <a:pt x="736" y="570"/>
                  <a:pt x="725" y="588"/>
                  <a:pt x="706" y="601"/>
                </a:cubicBezTo>
                <a:cubicBezTo>
                  <a:pt x="684" y="616"/>
                  <a:pt x="654" y="626"/>
                  <a:pt x="620" y="626"/>
                </a:cubicBezTo>
                <a:cubicBezTo>
                  <a:pt x="586" y="626"/>
                  <a:pt x="556" y="616"/>
                  <a:pt x="534" y="601"/>
                </a:cubicBezTo>
                <a:cubicBezTo>
                  <a:pt x="517" y="588"/>
                  <a:pt x="505" y="572"/>
                  <a:pt x="504" y="555"/>
                </a:cubicBezTo>
                <a:close/>
                <a:moveTo>
                  <a:pt x="289" y="555"/>
                </a:moveTo>
                <a:cubicBezTo>
                  <a:pt x="289" y="550"/>
                  <a:pt x="288" y="545"/>
                  <a:pt x="287" y="540"/>
                </a:cubicBezTo>
                <a:cubicBezTo>
                  <a:pt x="283" y="526"/>
                  <a:pt x="273" y="513"/>
                  <a:pt x="259" y="503"/>
                </a:cubicBezTo>
                <a:cubicBezTo>
                  <a:pt x="237" y="487"/>
                  <a:pt x="207" y="478"/>
                  <a:pt x="173" y="478"/>
                </a:cubicBezTo>
                <a:cubicBezTo>
                  <a:pt x="139" y="478"/>
                  <a:pt x="108" y="487"/>
                  <a:pt x="87" y="503"/>
                </a:cubicBezTo>
                <a:cubicBezTo>
                  <a:pt x="68" y="516"/>
                  <a:pt x="57" y="533"/>
                  <a:pt x="57" y="552"/>
                </a:cubicBezTo>
                <a:cubicBezTo>
                  <a:pt x="57" y="570"/>
                  <a:pt x="68" y="588"/>
                  <a:pt x="87" y="601"/>
                </a:cubicBezTo>
                <a:cubicBezTo>
                  <a:pt x="108" y="616"/>
                  <a:pt x="139" y="626"/>
                  <a:pt x="173" y="626"/>
                </a:cubicBezTo>
                <a:cubicBezTo>
                  <a:pt x="207" y="626"/>
                  <a:pt x="237" y="616"/>
                  <a:pt x="259" y="601"/>
                </a:cubicBezTo>
                <a:cubicBezTo>
                  <a:pt x="276" y="588"/>
                  <a:pt x="288" y="572"/>
                  <a:pt x="289" y="555"/>
                </a:cubicBezTo>
                <a:close/>
                <a:moveTo>
                  <a:pt x="498" y="70"/>
                </a:moveTo>
                <a:cubicBezTo>
                  <a:pt x="516" y="64"/>
                  <a:pt x="534" y="62"/>
                  <a:pt x="553" y="64"/>
                </a:cubicBezTo>
                <a:cubicBezTo>
                  <a:pt x="574" y="66"/>
                  <a:pt x="594" y="73"/>
                  <a:pt x="612" y="83"/>
                </a:cubicBezTo>
                <a:cubicBezTo>
                  <a:pt x="614" y="85"/>
                  <a:pt x="616" y="85"/>
                  <a:pt x="618" y="83"/>
                </a:cubicBezTo>
                <a:cubicBezTo>
                  <a:pt x="620" y="82"/>
                  <a:pt x="622" y="80"/>
                  <a:pt x="622" y="78"/>
                </a:cubicBezTo>
                <a:cubicBezTo>
                  <a:pt x="622" y="72"/>
                  <a:pt x="621" y="65"/>
                  <a:pt x="621" y="59"/>
                </a:cubicBezTo>
                <a:cubicBezTo>
                  <a:pt x="621" y="37"/>
                  <a:pt x="609" y="20"/>
                  <a:pt x="592" y="10"/>
                </a:cubicBezTo>
                <a:cubicBezTo>
                  <a:pt x="583" y="5"/>
                  <a:pt x="574" y="2"/>
                  <a:pt x="564" y="1"/>
                </a:cubicBezTo>
                <a:cubicBezTo>
                  <a:pt x="554" y="0"/>
                  <a:pt x="543" y="1"/>
                  <a:pt x="534" y="5"/>
                </a:cubicBezTo>
                <a:cubicBezTo>
                  <a:pt x="514" y="11"/>
                  <a:pt x="497" y="27"/>
                  <a:pt x="491" y="53"/>
                </a:cubicBezTo>
                <a:cubicBezTo>
                  <a:pt x="490" y="56"/>
                  <a:pt x="490" y="60"/>
                  <a:pt x="490" y="64"/>
                </a:cubicBezTo>
                <a:cubicBezTo>
                  <a:pt x="490" y="66"/>
                  <a:pt x="491" y="68"/>
                  <a:pt x="492" y="69"/>
                </a:cubicBezTo>
                <a:cubicBezTo>
                  <a:pt x="494" y="71"/>
                  <a:pt x="496" y="71"/>
                  <a:pt x="498" y="70"/>
                </a:cubicBezTo>
                <a:close/>
                <a:moveTo>
                  <a:pt x="303" y="64"/>
                </a:moveTo>
                <a:cubicBezTo>
                  <a:pt x="303" y="66"/>
                  <a:pt x="302" y="68"/>
                  <a:pt x="300" y="69"/>
                </a:cubicBezTo>
                <a:cubicBezTo>
                  <a:pt x="299" y="71"/>
                  <a:pt x="297" y="71"/>
                  <a:pt x="295" y="70"/>
                </a:cubicBezTo>
                <a:cubicBezTo>
                  <a:pt x="277" y="64"/>
                  <a:pt x="259" y="62"/>
                  <a:pt x="240" y="64"/>
                </a:cubicBezTo>
                <a:cubicBezTo>
                  <a:pt x="219" y="66"/>
                  <a:pt x="199" y="73"/>
                  <a:pt x="181" y="83"/>
                </a:cubicBezTo>
                <a:cubicBezTo>
                  <a:pt x="179" y="85"/>
                  <a:pt x="177" y="85"/>
                  <a:pt x="175" y="83"/>
                </a:cubicBezTo>
                <a:cubicBezTo>
                  <a:pt x="173" y="82"/>
                  <a:pt x="171" y="80"/>
                  <a:pt x="171" y="78"/>
                </a:cubicBezTo>
                <a:cubicBezTo>
                  <a:pt x="171" y="72"/>
                  <a:pt x="172" y="65"/>
                  <a:pt x="172" y="59"/>
                </a:cubicBezTo>
                <a:cubicBezTo>
                  <a:pt x="172" y="37"/>
                  <a:pt x="184" y="20"/>
                  <a:pt x="201" y="10"/>
                </a:cubicBezTo>
                <a:cubicBezTo>
                  <a:pt x="209" y="5"/>
                  <a:pt x="219" y="2"/>
                  <a:pt x="229" y="1"/>
                </a:cubicBezTo>
                <a:cubicBezTo>
                  <a:pt x="239" y="0"/>
                  <a:pt x="250" y="1"/>
                  <a:pt x="259" y="5"/>
                </a:cubicBezTo>
                <a:cubicBezTo>
                  <a:pt x="279" y="11"/>
                  <a:pt x="296" y="27"/>
                  <a:pt x="302" y="53"/>
                </a:cubicBezTo>
                <a:cubicBezTo>
                  <a:pt x="303" y="57"/>
                  <a:pt x="303" y="60"/>
                  <a:pt x="303" y="64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6548410" y="5124435"/>
            <a:ext cx="538723" cy="703303"/>
            <a:chOff x="6548410" y="5124435"/>
            <a:chExt cx="538723" cy="703303"/>
          </a:xfrm>
        </p:grpSpPr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6597784" y="5124435"/>
              <a:ext cx="439976" cy="450948"/>
            </a:xfrm>
            <a:custGeom>
              <a:avLst/>
              <a:gdLst>
                <a:gd name="T0" fmla="*/ 16 w 509"/>
                <a:gd name="T1" fmla="*/ 394 h 522"/>
                <a:gd name="T2" fmla="*/ 111 w 509"/>
                <a:gd name="T3" fmla="*/ 413 h 522"/>
                <a:gd name="T4" fmla="*/ 129 w 509"/>
                <a:gd name="T5" fmla="*/ 414 h 522"/>
                <a:gd name="T6" fmla="*/ 254 w 509"/>
                <a:gd name="T7" fmla="*/ 394 h 522"/>
                <a:gd name="T8" fmla="*/ 380 w 509"/>
                <a:gd name="T9" fmla="*/ 414 h 522"/>
                <a:gd name="T10" fmla="*/ 398 w 509"/>
                <a:gd name="T11" fmla="*/ 413 h 522"/>
                <a:gd name="T12" fmla="*/ 493 w 509"/>
                <a:gd name="T13" fmla="*/ 394 h 522"/>
                <a:gd name="T14" fmla="*/ 509 w 509"/>
                <a:gd name="T15" fmla="*/ 410 h 522"/>
                <a:gd name="T16" fmla="*/ 509 w 509"/>
                <a:gd name="T17" fmla="*/ 432 h 522"/>
                <a:gd name="T18" fmla="*/ 254 w 509"/>
                <a:gd name="T19" fmla="*/ 522 h 522"/>
                <a:gd name="T20" fmla="*/ 0 w 509"/>
                <a:gd name="T21" fmla="*/ 432 h 522"/>
                <a:gd name="T22" fmla="*/ 0 w 509"/>
                <a:gd name="T23" fmla="*/ 410 h 522"/>
                <a:gd name="T24" fmla="*/ 16 w 509"/>
                <a:gd name="T25" fmla="*/ 394 h 522"/>
                <a:gd name="T26" fmla="*/ 385 w 509"/>
                <a:gd name="T27" fmla="*/ 337 h 522"/>
                <a:gd name="T28" fmla="*/ 366 w 509"/>
                <a:gd name="T29" fmla="*/ 334 h 522"/>
                <a:gd name="T30" fmla="*/ 254 w 509"/>
                <a:gd name="T31" fmla="*/ 356 h 522"/>
                <a:gd name="T32" fmla="*/ 142 w 509"/>
                <a:gd name="T33" fmla="*/ 334 h 522"/>
                <a:gd name="T34" fmla="*/ 124 w 509"/>
                <a:gd name="T35" fmla="*/ 337 h 522"/>
                <a:gd name="T36" fmla="*/ 83 w 509"/>
                <a:gd name="T37" fmla="*/ 305 h 522"/>
                <a:gd name="T38" fmla="*/ 70 w 509"/>
                <a:gd name="T39" fmla="*/ 80 h 522"/>
                <a:gd name="T40" fmla="*/ 150 w 509"/>
                <a:gd name="T41" fmla="*/ 0 h 522"/>
                <a:gd name="T42" fmla="*/ 199 w 509"/>
                <a:gd name="T43" fmla="*/ 7 h 522"/>
                <a:gd name="T44" fmla="*/ 254 w 509"/>
                <a:gd name="T45" fmla="*/ 0 h 522"/>
                <a:gd name="T46" fmla="*/ 310 w 509"/>
                <a:gd name="T47" fmla="*/ 7 h 522"/>
                <a:gd name="T48" fmla="*/ 359 w 509"/>
                <a:gd name="T49" fmla="*/ 0 h 522"/>
                <a:gd name="T50" fmla="*/ 439 w 509"/>
                <a:gd name="T51" fmla="*/ 80 h 522"/>
                <a:gd name="T52" fmla="*/ 426 w 509"/>
                <a:gd name="T53" fmla="*/ 305 h 522"/>
                <a:gd name="T54" fmla="*/ 385 w 509"/>
                <a:gd name="T55" fmla="*/ 337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9" h="522">
                  <a:moveTo>
                    <a:pt x="16" y="394"/>
                  </a:moveTo>
                  <a:cubicBezTo>
                    <a:pt x="65" y="394"/>
                    <a:pt x="88" y="405"/>
                    <a:pt x="111" y="413"/>
                  </a:cubicBezTo>
                  <a:cubicBezTo>
                    <a:pt x="117" y="415"/>
                    <a:pt x="122" y="416"/>
                    <a:pt x="129" y="414"/>
                  </a:cubicBezTo>
                  <a:cubicBezTo>
                    <a:pt x="157" y="407"/>
                    <a:pt x="205" y="394"/>
                    <a:pt x="254" y="394"/>
                  </a:cubicBezTo>
                  <a:cubicBezTo>
                    <a:pt x="304" y="394"/>
                    <a:pt x="352" y="407"/>
                    <a:pt x="380" y="414"/>
                  </a:cubicBezTo>
                  <a:cubicBezTo>
                    <a:pt x="387" y="416"/>
                    <a:pt x="392" y="415"/>
                    <a:pt x="398" y="413"/>
                  </a:cubicBezTo>
                  <a:cubicBezTo>
                    <a:pt x="421" y="405"/>
                    <a:pt x="444" y="394"/>
                    <a:pt x="493" y="394"/>
                  </a:cubicBezTo>
                  <a:cubicBezTo>
                    <a:pt x="501" y="394"/>
                    <a:pt x="509" y="402"/>
                    <a:pt x="509" y="410"/>
                  </a:cubicBezTo>
                  <a:cubicBezTo>
                    <a:pt x="509" y="432"/>
                    <a:pt x="509" y="432"/>
                    <a:pt x="509" y="432"/>
                  </a:cubicBezTo>
                  <a:cubicBezTo>
                    <a:pt x="509" y="492"/>
                    <a:pt x="366" y="522"/>
                    <a:pt x="254" y="522"/>
                  </a:cubicBezTo>
                  <a:cubicBezTo>
                    <a:pt x="143" y="522"/>
                    <a:pt x="0" y="492"/>
                    <a:pt x="0" y="432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1"/>
                    <a:pt x="7" y="394"/>
                    <a:pt x="16" y="394"/>
                  </a:cubicBezTo>
                  <a:close/>
                  <a:moveTo>
                    <a:pt x="385" y="337"/>
                  </a:moveTo>
                  <a:cubicBezTo>
                    <a:pt x="378" y="336"/>
                    <a:pt x="373" y="333"/>
                    <a:pt x="366" y="334"/>
                  </a:cubicBezTo>
                  <a:cubicBezTo>
                    <a:pt x="338" y="341"/>
                    <a:pt x="305" y="356"/>
                    <a:pt x="254" y="356"/>
                  </a:cubicBezTo>
                  <a:cubicBezTo>
                    <a:pt x="204" y="356"/>
                    <a:pt x="171" y="341"/>
                    <a:pt x="142" y="334"/>
                  </a:cubicBezTo>
                  <a:cubicBezTo>
                    <a:pt x="136" y="333"/>
                    <a:pt x="131" y="336"/>
                    <a:pt x="124" y="337"/>
                  </a:cubicBezTo>
                  <a:cubicBezTo>
                    <a:pt x="107" y="338"/>
                    <a:pt x="84" y="323"/>
                    <a:pt x="83" y="305"/>
                  </a:cubicBezTo>
                  <a:cubicBezTo>
                    <a:pt x="70" y="80"/>
                    <a:pt x="70" y="80"/>
                    <a:pt x="70" y="80"/>
                  </a:cubicBezTo>
                  <a:cubicBezTo>
                    <a:pt x="68" y="36"/>
                    <a:pt x="106" y="0"/>
                    <a:pt x="150" y="0"/>
                  </a:cubicBezTo>
                  <a:cubicBezTo>
                    <a:pt x="171" y="0"/>
                    <a:pt x="184" y="7"/>
                    <a:pt x="199" y="7"/>
                  </a:cubicBezTo>
                  <a:cubicBezTo>
                    <a:pt x="214" y="7"/>
                    <a:pt x="233" y="0"/>
                    <a:pt x="254" y="0"/>
                  </a:cubicBezTo>
                  <a:cubicBezTo>
                    <a:pt x="276" y="0"/>
                    <a:pt x="295" y="7"/>
                    <a:pt x="310" y="7"/>
                  </a:cubicBezTo>
                  <a:cubicBezTo>
                    <a:pt x="325" y="7"/>
                    <a:pt x="338" y="0"/>
                    <a:pt x="359" y="0"/>
                  </a:cubicBezTo>
                  <a:cubicBezTo>
                    <a:pt x="403" y="0"/>
                    <a:pt x="439" y="36"/>
                    <a:pt x="439" y="80"/>
                  </a:cubicBezTo>
                  <a:cubicBezTo>
                    <a:pt x="439" y="155"/>
                    <a:pt x="426" y="230"/>
                    <a:pt x="426" y="305"/>
                  </a:cubicBezTo>
                  <a:cubicBezTo>
                    <a:pt x="426" y="323"/>
                    <a:pt x="402" y="338"/>
                    <a:pt x="385" y="337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6548410" y="5257562"/>
              <a:ext cx="538723" cy="570176"/>
            </a:xfrm>
            <a:custGeom>
              <a:avLst/>
              <a:gdLst>
                <a:gd name="T0" fmla="*/ 100 w 623"/>
                <a:gd name="T1" fmla="*/ 153 h 660"/>
                <a:gd name="T2" fmla="*/ 73 w 623"/>
                <a:gd name="T3" fmla="*/ 183 h 660"/>
                <a:gd name="T4" fmla="*/ 43 w 623"/>
                <a:gd name="T5" fmla="*/ 156 h 660"/>
                <a:gd name="T6" fmla="*/ 30 w 623"/>
                <a:gd name="T7" fmla="*/ 45 h 660"/>
                <a:gd name="T8" fmla="*/ 94 w 623"/>
                <a:gd name="T9" fmla="*/ 41 h 660"/>
                <a:gd name="T10" fmla="*/ 100 w 623"/>
                <a:gd name="T11" fmla="*/ 153 h 660"/>
                <a:gd name="T12" fmla="*/ 76 w 623"/>
                <a:gd name="T13" fmla="*/ 502 h 660"/>
                <a:gd name="T14" fmla="*/ 57 w 623"/>
                <a:gd name="T15" fmla="*/ 521 h 660"/>
                <a:gd name="T16" fmla="*/ 38 w 623"/>
                <a:gd name="T17" fmla="*/ 502 h 660"/>
                <a:gd name="T18" fmla="*/ 38 w 623"/>
                <a:gd name="T19" fmla="*/ 487 h 660"/>
                <a:gd name="T20" fmla="*/ 78 w 623"/>
                <a:gd name="T21" fmla="*/ 440 h 660"/>
                <a:gd name="T22" fmla="*/ 289 w 623"/>
                <a:gd name="T23" fmla="*/ 406 h 660"/>
                <a:gd name="T24" fmla="*/ 334 w 623"/>
                <a:gd name="T25" fmla="*/ 406 h 660"/>
                <a:gd name="T26" fmla="*/ 545 w 623"/>
                <a:gd name="T27" fmla="*/ 440 h 660"/>
                <a:gd name="T28" fmla="*/ 585 w 623"/>
                <a:gd name="T29" fmla="*/ 487 h 660"/>
                <a:gd name="T30" fmla="*/ 585 w 623"/>
                <a:gd name="T31" fmla="*/ 502 h 660"/>
                <a:gd name="T32" fmla="*/ 566 w 623"/>
                <a:gd name="T33" fmla="*/ 521 h 660"/>
                <a:gd name="T34" fmla="*/ 547 w 623"/>
                <a:gd name="T35" fmla="*/ 502 h 660"/>
                <a:gd name="T36" fmla="*/ 547 w 623"/>
                <a:gd name="T37" fmla="*/ 490 h 660"/>
                <a:gd name="T38" fmla="*/ 538 w 623"/>
                <a:gd name="T39" fmla="*/ 481 h 660"/>
                <a:gd name="T40" fmla="*/ 341 w 623"/>
                <a:gd name="T41" fmla="*/ 468 h 660"/>
                <a:gd name="T42" fmla="*/ 334 w 623"/>
                <a:gd name="T43" fmla="*/ 470 h 660"/>
                <a:gd name="T44" fmla="*/ 331 w 623"/>
                <a:gd name="T45" fmla="*/ 477 h 660"/>
                <a:gd name="T46" fmla="*/ 331 w 623"/>
                <a:gd name="T47" fmla="*/ 502 h 660"/>
                <a:gd name="T48" fmla="*/ 311 w 623"/>
                <a:gd name="T49" fmla="*/ 521 h 660"/>
                <a:gd name="T50" fmla="*/ 292 w 623"/>
                <a:gd name="T51" fmla="*/ 502 h 660"/>
                <a:gd name="T52" fmla="*/ 292 w 623"/>
                <a:gd name="T53" fmla="*/ 477 h 660"/>
                <a:gd name="T54" fmla="*/ 289 w 623"/>
                <a:gd name="T55" fmla="*/ 470 h 660"/>
                <a:gd name="T56" fmla="*/ 282 w 623"/>
                <a:gd name="T57" fmla="*/ 468 h 660"/>
                <a:gd name="T58" fmla="*/ 85 w 623"/>
                <a:gd name="T59" fmla="*/ 481 h 660"/>
                <a:gd name="T60" fmla="*/ 76 w 623"/>
                <a:gd name="T61" fmla="*/ 490 h 660"/>
                <a:gd name="T62" fmla="*/ 76 w 623"/>
                <a:gd name="T63" fmla="*/ 502 h 660"/>
                <a:gd name="T64" fmla="*/ 566 w 623"/>
                <a:gd name="T65" fmla="*/ 545 h 660"/>
                <a:gd name="T66" fmla="*/ 623 w 623"/>
                <a:gd name="T67" fmla="*/ 602 h 660"/>
                <a:gd name="T68" fmla="*/ 566 w 623"/>
                <a:gd name="T69" fmla="*/ 660 h 660"/>
                <a:gd name="T70" fmla="*/ 509 w 623"/>
                <a:gd name="T71" fmla="*/ 602 h 660"/>
                <a:gd name="T72" fmla="*/ 566 w 623"/>
                <a:gd name="T73" fmla="*/ 545 h 660"/>
                <a:gd name="T74" fmla="*/ 57 w 623"/>
                <a:gd name="T75" fmla="*/ 545 h 660"/>
                <a:gd name="T76" fmla="*/ 114 w 623"/>
                <a:gd name="T77" fmla="*/ 602 h 660"/>
                <a:gd name="T78" fmla="*/ 57 w 623"/>
                <a:gd name="T79" fmla="*/ 660 h 660"/>
                <a:gd name="T80" fmla="*/ 0 w 623"/>
                <a:gd name="T81" fmla="*/ 602 h 660"/>
                <a:gd name="T82" fmla="*/ 57 w 623"/>
                <a:gd name="T83" fmla="*/ 545 h 660"/>
                <a:gd name="T84" fmla="*/ 311 w 623"/>
                <a:gd name="T85" fmla="*/ 545 h 660"/>
                <a:gd name="T86" fmla="*/ 369 w 623"/>
                <a:gd name="T87" fmla="*/ 602 h 660"/>
                <a:gd name="T88" fmla="*/ 311 w 623"/>
                <a:gd name="T89" fmla="*/ 660 h 660"/>
                <a:gd name="T90" fmla="*/ 254 w 623"/>
                <a:gd name="T91" fmla="*/ 602 h 660"/>
                <a:gd name="T92" fmla="*/ 311 w 623"/>
                <a:gd name="T93" fmla="*/ 545 h 660"/>
                <a:gd name="T94" fmla="*/ 580 w 623"/>
                <a:gd name="T95" fmla="*/ 156 h 660"/>
                <a:gd name="T96" fmla="*/ 550 w 623"/>
                <a:gd name="T97" fmla="*/ 183 h 660"/>
                <a:gd name="T98" fmla="*/ 523 w 623"/>
                <a:gd name="T99" fmla="*/ 153 h 660"/>
                <a:gd name="T100" fmla="*/ 529 w 623"/>
                <a:gd name="T101" fmla="*/ 41 h 660"/>
                <a:gd name="T102" fmla="*/ 593 w 623"/>
                <a:gd name="T103" fmla="*/ 45 h 660"/>
                <a:gd name="T104" fmla="*/ 580 w 623"/>
                <a:gd name="T105" fmla="*/ 156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3" h="660">
                  <a:moveTo>
                    <a:pt x="100" y="153"/>
                  </a:moveTo>
                  <a:cubicBezTo>
                    <a:pt x="101" y="169"/>
                    <a:pt x="89" y="182"/>
                    <a:pt x="73" y="183"/>
                  </a:cubicBezTo>
                  <a:cubicBezTo>
                    <a:pt x="57" y="184"/>
                    <a:pt x="44" y="172"/>
                    <a:pt x="43" y="15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29" y="12"/>
                    <a:pt x="91" y="0"/>
                    <a:pt x="94" y="41"/>
                  </a:cubicBezTo>
                  <a:cubicBezTo>
                    <a:pt x="100" y="153"/>
                    <a:pt x="100" y="153"/>
                    <a:pt x="100" y="153"/>
                  </a:cubicBezTo>
                  <a:close/>
                  <a:moveTo>
                    <a:pt x="76" y="502"/>
                  </a:moveTo>
                  <a:cubicBezTo>
                    <a:pt x="76" y="513"/>
                    <a:pt x="68" y="521"/>
                    <a:pt x="57" y="521"/>
                  </a:cubicBezTo>
                  <a:cubicBezTo>
                    <a:pt x="47" y="521"/>
                    <a:pt x="38" y="513"/>
                    <a:pt x="38" y="502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38" y="464"/>
                    <a:pt x="55" y="444"/>
                    <a:pt x="78" y="440"/>
                  </a:cubicBezTo>
                  <a:cubicBezTo>
                    <a:pt x="289" y="406"/>
                    <a:pt x="289" y="406"/>
                    <a:pt x="289" y="406"/>
                  </a:cubicBezTo>
                  <a:cubicBezTo>
                    <a:pt x="304" y="406"/>
                    <a:pt x="319" y="406"/>
                    <a:pt x="334" y="406"/>
                  </a:cubicBezTo>
                  <a:cubicBezTo>
                    <a:pt x="545" y="440"/>
                    <a:pt x="545" y="440"/>
                    <a:pt x="545" y="440"/>
                  </a:cubicBezTo>
                  <a:cubicBezTo>
                    <a:pt x="568" y="444"/>
                    <a:pt x="585" y="464"/>
                    <a:pt x="585" y="487"/>
                  </a:cubicBezTo>
                  <a:cubicBezTo>
                    <a:pt x="585" y="502"/>
                    <a:pt x="585" y="502"/>
                    <a:pt x="585" y="502"/>
                  </a:cubicBezTo>
                  <a:cubicBezTo>
                    <a:pt x="585" y="513"/>
                    <a:pt x="576" y="521"/>
                    <a:pt x="566" y="521"/>
                  </a:cubicBezTo>
                  <a:cubicBezTo>
                    <a:pt x="555" y="521"/>
                    <a:pt x="547" y="513"/>
                    <a:pt x="547" y="502"/>
                  </a:cubicBezTo>
                  <a:cubicBezTo>
                    <a:pt x="547" y="498"/>
                    <a:pt x="547" y="494"/>
                    <a:pt x="547" y="490"/>
                  </a:cubicBezTo>
                  <a:cubicBezTo>
                    <a:pt x="547" y="485"/>
                    <a:pt x="543" y="481"/>
                    <a:pt x="538" y="481"/>
                  </a:cubicBezTo>
                  <a:cubicBezTo>
                    <a:pt x="341" y="468"/>
                    <a:pt x="341" y="468"/>
                    <a:pt x="341" y="468"/>
                  </a:cubicBezTo>
                  <a:cubicBezTo>
                    <a:pt x="338" y="468"/>
                    <a:pt x="336" y="468"/>
                    <a:pt x="334" y="470"/>
                  </a:cubicBezTo>
                  <a:cubicBezTo>
                    <a:pt x="332" y="472"/>
                    <a:pt x="331" y="475"/>
                    <a:pt x="331" y="477"/>
                  </a:cubicBezTo>
                  <a:cubicBezTo>
                    <a:pt x="331" y="502"/>
                    <a:pt x="331" y="502"/>
                    <a:pt x="331" y="502"/>
                  </a:cubicBezTo>
                  <a:cubicBezTo>
                    <a:pt x="331" y="513"/>
                    <a:pt x="322" y="521"/>
                    <a:pt x="311" y="521"/>
                  </a:cubicBezTo>
                  <a:cubicBezTo>
                    <a:pt x="301" y="521"/>
                    <a:pt x="292" y="513"/>
                    <a:pt x="292" y="502"/>
                  </a:cubicBezTo>
                  <a:cubicBezTo>
                    <a:pt x="292" y="477"/>
                    <a:pt x="292" y="477"/>
                    <a:pt x="292" y="477"/>
                  </a:cubicBezTo>
                  <a:cubicBezTo>
                    <a:pt x="292" y="475"/>
                    <a:pt x="291" y="472"/>
                    <a:pt x="289" y="470"/>
                  </a:cubicBezTo>
                  <a:cubicBezTo>
                    <a:pt x="287" y="468"/>
                    <a:pt x="285" y="468"/>
                    <a:pt x="282" y="468"/>
                  </a:cubicBezTo>
                  <a:cubicBezTo>
                    <a:pt x="85" y="481"/>
                    <a:pt x="85" y="481"/>
                    <a:pt x="85" y="481"/>
                  </a:cubicBezTo>
                  <a:cubicBezTo>
                    <a:pt x="80" y="481"/>
                    <a:pt x="76" y="485"/>
                    <a:pt x="76" y="490"/>
                  </a:cubicBezTo>
                  <a:cubicBezTo>
                    <a:pt x="76" y="502"/>
                    <a:pt x="76" y="502"/>
                    <a:pt x="76" y="502"/>
                  </a:cubicBezTo>
                  <a:close/>
                  <a:moveTo>
                    <a:pt x="566" y="545"/>
                  </a:moveTo>
                  <a:cubicBezTo>
                    <a:pt x="597" y="545"/>
                    <a:pt x="623" y="571"/>
                    <a:pt x="623" y="602"/>
                  </a:cubicBezTo>
                  <a:cubicBezTo>
                    <a:pt x="623" y="634"/>
                    <a:pt x="597" y="660"/>
                    <a:pt x="566" y="660"/>
                  </a:cubicBezTo>
                  <a:cubicBezTo>
                    <a:pt x="534" y="660"/>
                    <a:pt x="509" y="634"/>
                    <a:pt x="509" y="602"/>
                  </a:cubicBezTo>
                  <a:cubicBezTo>
                    <a:pt x="509" y="571"/>
                    <a:pt x="534" y="545"/>
                    <a:pt x="566" y="545"/>
                  </a:cubicBezTo>
                  <a:close/>
                  <a:moveTo>
                    <a:pt x="57" y="545"/>
                  </a:moveTo>
                  <a:cubicBezTo>
                    <a:pt x="89" y="545"/>
                    <a:pt x="114" y="571"/>
                    <a:pt x="114" y="602"/>
                  </a:cubicBezTo>
                  <a:cubicBezTo>
                    <a:pt x="114" y="634"/>
                    <a:pt x="89" y="660"/>
                    <a:pt x="57" y="660"/>
                  </a:cubicBezTo>
                  <a:cubicBezTo>
                    <a:pt x="26" y="660"/>
                    <a:pt x="0" y="634"/>
                    <a:pt x="0" y="602"/>
                  </a:cubicBezTo>
                  <a:cubicBezTo>
                    <a:pt x="0" y="571"/>
                    <a:pt x="26" y="545"/>
                    <a:pt x="57" y="545"/>
                  </a:cubicBezTo>
                  <a:close/>
                  <a:moveTo>
                    <a:pt x="311" y="545"/>
                  </a:moveTo>
                  <a:cubicBezTo>
                    <a:pt x="343" y="545"/>
                    <a:pt x="369" y="571"/>
                    <a:pt x="369" y="602"/>
                  </a:cubicBezTo>
                  <a:cubicBezTo>
                    <a:pt x="369" y="634"/>
                    <a:pt x="343" y="660"/>
                    <a:pt x="311" y="660"/>
                  </a:cubicBezTo>
                  <a:cubicBezTo>
                    <a:pt x="280" y="660"/>
                    <a:pt x="254" y="634"/>
                    <a:pt x="254" y="602"/>
                  </a:cubicBezTo>
                  <a:cubicBezTo>
                    <a:pt x="254" y="571"/>
                    <a:pt x="280" y="545"/>
                    <a:pt x="311" y="545"/>
                  </a:cubicBezTo>
                  <a:close/>
                  <a:moveTo>
                    <a:pt x="580" y="156"/>
                  </a:moveTo>
                  <a:cubicBezTo>
                    <a:pt x="579" y="172"/>
                    <a:pt x="566" y="184"/>
                    <a:pt x="550" y="183"/>
                  </a:cubicBezTo>
                  <a:cubicBezTo>
                    <a:pt x="534" y="182"/>
                    <a:pt x="522" y="169"/>
                    <a:pt x="523" y="153"/>
                  </a:cubicBezTo>
                  <a:cubicBezTo>
                    <a:pt x="529" y="41"/>
                    <a:pt x="529" y="41"/>
                    <a:pt x="529" y="41"/>
                  </a:cubicBezTo>
                  <a:cubicBezTo>
                    <a:pt x="532" y="0"/>
                    <a:pt x="594" y="12"/>
                    <a:pt x="593" y="45"/>
                  </a:cubicBezTo>
                  <a:cubicBezTo>
                    <a:pt x="580" y="156"/>
                    <a:pt x="580" y="156"/>
                    <a:pt x="580" y="156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976594" y="2279040"/>
            <a:ext cx="528116" cy="702571"/>
            <a:chOff x="7976594" y="2279040"/>
            <a:chExt cx="528116" cy="702571"/>
          </a:xfrm>
        </p:grpSpPr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7976594" y="2279040"/>
              <a:ext cx="519705" cy="702571"/>
            </a:xfrm>
            <a:custGeom>
              <a:avLst/>
              <a:gdLst>
                <a:gd name="T0" fmla="*/ 592 w 601"/>
                <a:gd name="T1" fmla="*/ 600 h 813"/>
                <a:gd name="T2" fmla="*/ 374 w 601"/>
                <a:gd name="T3" fmla="*/ 589 h 813"/>
                <a:gd name="T4" fmla="*/ 374 w 601"/>
                <a:gd name="T5" fmla="*/ 423 h 813"/>
                <a:gd name="T6" fmla="*/ 601 w 601"/>
                <a:gd name="T7" fmla="*/ 435 h 813"/>
                <a:gd name="T8" fmla="*/ 533 w 601"/>
                <a:gd name="T9" fmla="*/ 514 h 813"/>
                <a:gd name="T10" fmla="*/ 592 w 601"/>
                <a:gd name="T11" fmla="*/ 600 h 813"/>
                <a:gd name="T12" fmla="*/ 253 w 601"/>
                <a:gd name="T13" fmla="*/ 44 h 813"/>
                <a:gd name="T14" fmla="*/ 298 w 601"/>
                <a:gd name="T15" fmla="*/ 0 h 813"/>
                <a:gd name="T16" fmla="*/ 342 w 601"/>
                <a:gd name="T17" fmla="*/ 44 h 813"/>
                <a:gd name="T18" fmla="*/ 342 w 601"/>
                <a:gd name="T19" fmla="*/ 103 h 813"/>
                <a:gd name="T20" fmla="*/ 253 w 601"/>
                <a:gd name="T21" fmla="*/ 108 h 813"/>
                <a:gd name="T22" fmla="*/ 253 w 601"/>
                <a:gd name="T23" fmla="*/ 44 h 813"/>
                <a:gd name="T24" fmla="*/ 342 w 601"/>
                <a:gd name="T25" fmla="*/ 332 h 813"/>
                <a:gd name="T26" fmla="*/ 342 w 601"/>
                <a:gd name="T27" fmla="*/ 737 h 813"/>
                <a:gd name="T28" fmla="*/ 355 w 601"/>
                <a:gd name="T29" fmla="*/ 750 h 813"/>
                <a:gd name="T30" fmla="*/ 380 w 601"/>
                <a:gd name="T31" fmla="*/ 750 h 813"/>
                <a:gd name="T32" fmla="*/ 415 w 601"/>
                <a:gd name="T33" fmla="*/ 786 h 813"/>
                <a:gd name="T34" fmla="*/ 415 w 601"/>
                <a:gd name="T35" fmla="*/ 813 h 813"/>
                <a:gd name="T36" fmla="*/ 180 w 601"/>
                <a:gd name="T37" fmla="*/ 813 h 813"/>
                <a:gd name="T38" fmla="*/ 180 w 601"/>
                <a:gd name="T39" fmla="*/ 786 h 813"/>
                <a:gd name="T40" fmla="*/ 216 w 601"/>
                <a:gd name="T41" fmla="*/ 750 h 813"/>
                <a:gd name="T42" fmla="*/ 240 w 601"/>
                <a:gd name="T43" fmla="*/ 750 h 813"/>
                <a:gd name="T44" fmla="*/ 253 w 601"/>
                <a:gd name="T45" fmla="*/ 737 h 813"/>
                <a:gd name="T46" fmla="*/ 253 w 601"/>
                <a:gd name="T47" fmla="*/ 337 h 813"/>
                <a:gd name="T48" fmla="*/ 342 w 601"/>
                <a:gd name="T49" fmla="*/ 332 h 813"/>
                <a:gd name="T50" fmla="*/ 221 w 601"/>
                <a:gd name="T51" fmla="*/ 581 h 813"/>
                <a:gd name="T52" fmla="*/ 59 w 601"/>
                <a:gd name="T53" fmla="*/ 572 h 813"/>
                <a:gd name="T54" fmla="*/ 0 w 601"/>
                <a:gd name="T55" fmla="*/ 486 h 813"/>
                <a:gd name="T56" fmla="*/ 68 w 601"/>
                <a:gd name="T57" fmla="*/ 407 h 813"/>
                <a:gd name="T58" fmla="*/ 221 w 601"/>
                <a:gd name="T59" fmla="*/ 415 h 813"/>
                <a:gd name="T60" fmla="*/ 221 w 601"/>
                <a:gd name="T61" fmla="*/ 58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1" h="813">
                  <a:moveTo>
                    <a:pt x="592" y="600"/>
                  </a:moveTo>
                  <a:cubicBezTo>
                    <a:pt x="374" y="589"/>
                    <a:pt x="374" y="589"/>
                    <a:pt x="374" y="589"/>
                  </a:cubicBezTo>
                  <a:cubicBezTo>
                    <a:pt x="374" y="423"/>
                    <a:pt x="374" y="423"/>
                    <a:pt x="374" y="423"/>
                  </a:cubicBezTo>
                  <a:cubicBezTo>
                    <a:pt x="601" y="435"/>
                    <a:pt x="601" y="435"/>
                    <a:pt x="601" y="435"/>
                  </a:cubicBezTo>
                  <a:cubicBezTo>
                    <a:pt x="533" y="514"/>
                    <a:pt x="533" y="514"/>
                    <a:pt x="533" y="514"/>
                  </a:cubicBezTo>
                  <a:cubicBezTo>
                    <a:pt x="592" y="600"/>
                    <a:pt x="592" y="600"/>
                    <a:pt x="592" y="600"/>
                  </a:cubicBezTo>
                  <a:close/>
                  <a:moveTo>
                    <a:pt x="253" y="44"/>
                  </a:moveTo>
                  <a:cubicBezTo>
                    <a:pt x="253" y="20"/>
                    <a:pt x="273" y="0"/>
                    <a:pt x="298" y="0"/>
                  </a:cubicBezTo>
                  <a:cubicBezTo>
                    <a:pt x="322" y="0"/>
                    <a:pt x="342" y="20"/>
                    <a:pt x="342" y="44"/>
                  </a:cubicBezTo>
                  <a:cubicBezTo>
                    <a:pt x="342" y="103"/>
                    <a:pt x="342" y="103"/>
                    <a:pt x="342" y="103"/>
                  </a:cubicBezTo>
                  <a:cubicBezTo>
                    <a:pt x="253" y="108"/>
                    <a:pt x="253" y="108"/>
                    <a:pt x="253" y="108"/>
                  </a:cubicBezTo>
                  <a:cubicBezTo>
                    <a:pt x="253" y="44"/>
                    <a:pt x="253" y="44"/>
                    <a:pt x="253" y="44"/>
                  </a:cubicBezTo>
                  <a:close/>
                  <a:moveTo>
                    <a:pt x="342" y="332"/>
                  </a:moveTo>
                  <a:cubicBezTo>
                    <a:pt x="342" y="737"/>
                    <a:pt x="342" y="737"/>
                    <a:pt x="342" y="737"/>
                  </a:cubicBezTo>
                  <a:cubicBezTo>
                    <a:pt x="342" y="744"/>
                    <a:pt x="348" y="750"/>
                    <a:pt x="355" y="750"/>
                  </a:cubicBezTo>
                  <a:cubicBezTo>
                    <a:pt x="380" y="750"/>
                    <a:pt x="380" y="750"/>
                    <a:pt x="380" y="750"/>
                  </a:cubicBezTo>
                  <a:cubicBezTo>
                    <a:pt x="399" y="750"/>
                    <a:pt x="415" y="766"/>
                    <a:pt x="415" y="786"/>
                  </a:cubicBezTo>
                  <a:cubicBezTo>
                    <a:pt x="415" y="813"/>
                    <a:pt x="415" y="813"/>
                    <a:pt x="415" y="813"/>
                  </a:cubicBezTo>
                  <a:cubicBezTo>
                    <a:pt x="180" y="813"/>
                    <a:pt x="180" y="813"/>
                    <a:pt x="180" y="813"/>
                  </a:cubicBezTo>
                  <a:cubicBezTo>
                    <a:pt x="180" y="786"/>
                    <a:pt x="180" y="786"/>
                    <a:pt x="180" y="786"/>
                  </a:cubicBezTo>
                  <a:cubicBezTo>
                    <a:pt x="180" y="766"/>
                    <a:pt x="196" y="750"/>
                    <a:pt x="216" y="750"/>
                  </a:cubicBezTo>
                  <a:cubicBezTo>
                    <a:pt x="240" y="750"/>
                    <a:pt x="240" y="750"/>
                    <a:pt x="240" y="750"/>
                  </a:cubicBezTo>
                  <a:cubicBezTo>
                    <a:pt x="247" y="750"/>
                    <a:pt x="253" y="744"/>
                    <a:pt x="253" y="737"/>
                  </a:cubicBezTo>
                  <a:cubicBezTo>
                    <a:pt x="253" y="337"/>
                    <a:pt x="253" y="337"/>
                    <a:pt x="253" y="337"/>
                  </a:cubicBezTo>
                  <a:cubicBezTo>
                    <a:pt x="342" y="332"/>
                    <a:pt x="342" y="332"/>
                    <a:pt x="342" y="332"/>
                  </a:cubicBezTo>
                  <a:close/>
                  <a:moveTo>
                    <a:pt x="221" y="581"/>
                  </a:moveTo>
                  <a:cubicBezTo>
                    <a:pt x="59" y="572"/>
                    <a:pt x="59" y="572"/>
                    <a:pt x="59" y="572"/>
                  </a:cubicBezTo>
                  <a:cubicBezTo>
                    <a:pt x="0" y="486"/>
                    <a:pt x="0" y="486"/>
                    <a:pt x="0" y="486"/>
                  </a:cubicBezTo>
                  <a:cubicBezTo>
                    <a:pt x="68" y="407"/>
                    <a:pt x="68" y="407"/>
                    <a:pt x="68" y="407"/>
                  </a:cubicBezTo>
                  <a:cubicBezTo>
                    <a:pt x="221" y="415"/>
                    <a:pt x="221" y="415"/>
                    <a:pt x="221" y="415"/>
                  </a:cubicBezTo>
                  <a:cubicBezTo>
                    <a:pt x="221" y="581"/>
                    <a:pt x="221" y="581"/>
                    <a:pt x="221" y="58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7985371" y="2386200"/>
              <a:ext cx="519339" cy="166774"/>
            </a:xfrm>
            <a:custGeom>
              <a:avLst/>
              <a:gdLst>
                <a:gd name="T0" fmla="*/ 0 w 1420"/>
                <a:gd name="T1" fmla="*/ 66 h 456"/>
                <a:gd name="T2" fmla="*/ 631 w 1420"/>
                <a:gd name="T3" fmla="*/ 33 h 456"/>
                <a:gd name="T4" fmla="*/ 1259 w 1420"/>
                <a:gd name="T5" fmla="*/ 0 h 456"/>
                <a:gd name="T6" fmla="*/ 1420 w 1420"/>
                <a:gd name="T7" fmla="*/ 189 h 456"/>
                <a:gd name="T8" fmla="*/ 1281 w 1420"/>
                <a:gd name="T9" fmla="*/ 390 h 456"/>
                <a:gd name="T10" fmla="*/ 650 w 1420"/>
                <a:gd name="T11" fmla="*/ 423 h 456"/>
                <a:gd name="T12" fmla="*/ 21 w 1420"/>
                <a:gd name="T13" fmla="*/ 456 h 456"/>
                <a:gd name="T14" fmla="*/ 160 w 1420"/>
                <a:gd name="T15" fmla="*/ 253 h 456"/>
                <a:gd name="T16" fmla="*/ 0 w 1420"/>
                <a:gd name="T17" fmla="*/ 66 h 456"/>
                <a:gd name="T18" fmla="*/ 0 w 1420"/>
                <a:gd name="T19" fmla="*/ 6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0" h="456">
                  <a:moveTo>
                    <a:pt x="0" y="66"/>
                  </a:moveTo>
                  <a:lnTo>
                    <a:pt x="631" y="33"/>
                  </a:lnTo>
                  <a:lnTo>
                    <a:pt x="1259" y="0"/>
                  </a:lnTo>
                  <a:lnTo>
                    <a:pt x="1420" y="189"/>
                  </a:lnTo>
                  <a:lnTo>
                    <a:pt x="1281" y="390"/>
                  </a:lnTo>
                  <a:lnTo>
                    <a:pt x="650" y="423"/>
                  </a:lnTo>
                  <a:lnTo>
                    <a:pt x="21" y="456"/>
                  </a:lnTo>
                  <a:lnTo>
                    <a:pt x="160" y="253"/>
                  </a:lnTo>
                  <a:lnTo>
                    <a:pt x="0" y="66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00521" y="5135407"/>
            <a:ext cx="680262" cy="680261"/>
            <a:chOff x="7900521" y="5135407"/>
            <a:chExt cx="680262" cy="680261"/>
          </a:xfrm>
        </p:grpSpPr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7933437" y="5168323"/>
              <a:ext cx="614430" cy="614796"/>
            </a:xfrm>
            <a:custGeom>
              <a:avLst/>
              <a:gdLst>
                <a:gd name="T0" fmla="*/ 474 w 711"/>
                <a:gd name="T1" fmla="*/ 58 h 711"/>
                <a:gd name="T2" fmla="*/ 627 w 711"/>
                <a:gd name="T3" fmla="*/ 185 h 711"/>
                <a:gd name="T4" fmla="*/ 654 w 711"/>
                <a:gd name="T5" fmla="*/ 237 h 711"/>
                <a:gd name="T6" fmla="*/ 656 w 711"/>
                <a:gd name="T7" fmla="*/ 236 h 711"/>
                <a:gd name="T8" fmla="*/ 680 w 711"/>
                <a:gd name="T9" fmla="*/ 230 h 711"/>
                <a:gd name="T10" fmla="*/ 708 w 711"/>
                <a:gd name="T11" fmla="*/ 227 h 711"/>
                <a:gd name="T12" fmla="*/ 711 w 711"/>
                <a:gd name="T13" fmla="*/ 227 h 711"/>
                <a:gd name="T14" fmla="*/ 675 w 711"/>
                <a:gd name="T15" fmla="*/ 154 h 711"/>
                <a:gd name="T16" fmla="*/ 484 w 711"/>
                <a:gd name="T17" fmla="*/ 0 h 711"/>
                <a:gd name="T18" fmla="*/ 484 w 711"/>
                <a:gd name="T19" fmla="*/ 3 h 711"/>
                <a:gd name="T20" fmla="*/ 482 w 711"/>
                <a:gd name="T21" fmla="*/ 31 h 711"/>
                <a:gd name="T22" fmla="*/ 475 w 711"/>
                <a:gd name="T23" fmla="*/ 55 h 711"/>
                <a:gd name="T24" fmla="*/ 474 w 711"/>
                <a:gd name="T25" fmla="*/ 58 h 711"/>
                <a:gd name="T26" fmla="*/ 484 w 711"/>
                <a:gd name="T27" fmla="*/ 711 h 711"/>
                <a:gd name="T28" fmla="*/ 557 w 711"/>
                <a:gd name="T29" fmla="*/ 676 h 711"/>
                <a:gd name="T30" fmla="*/ 711 w 711"/>
                <a:gd name="T31" fmla="*/ 485 h 711"/>
                <a:gd name="T32" fmla="*/ 708 w 711"/>
                <a:gd name="T33" fmla="*/ 485 h 711"/>
                <a:gd name="T34" fmla="*/ 680 w 711"/>
                <a:gd name="T35" fmla="*/ 482 h 711"/>
                <a:gd name="T36" fmla="*/ 656 w 711"/>
                <a:gd name="T37" fmla="*/ 476 h 711"/>
                <a:gd name="T38" fmla="*/ 654 w 711"/>
                <a:gd name="T39" fmla="*/ 475 h 711"/>
                <a:gd name="T40" fmla="*/ 527 w 711"/>
                <a:gd name="T41" fmla="*/ 627 h 711"/>
                <a:gd name="T42" fmla="*/ 474 w 711"/>
                <a:gd name="T43" fmla="*/ 654 h 711"/>
                <a:gd name="T44" fmla="*/ 475 w 711"/>
                <a:gd name="T45" fmla="*/ 657 h 711"/>
                <a:gd name="T46" fmla="*/ 482 w 711"/>
                <a:gd name="T47" fmla="*/ 680 h 711"/>
                <a:gd name="T48" fmla="*/ 484 w 711"/>
                <a:gd name="T49" fmla="*/ 708 h 711"/>
                <a:gd name="T50" fmla="*/ 484 w 711"/>
                <a:gd name="T51" fmla="*/ 711 h 711"/>
                <a:gd name="T52" fmla="*/ 237 w 711"/>
                <a:gd name="T53" fmla="*/ 654 h 711"/>
                <a:gd name="T54" fmla="*/ 84 w 711"/>
                <a:gd name="T55" fmla="*/ 527 h 711"/>
                <a:gd name="T56" fmla="*/ 57 w 711"/>
                <a:gd name="T57" fmla="*/ 475 h 711"/>
                <a:gd name="T58" fmla="*/ 55 w 711"/>
                <a:gd name="T59" fmla="*/ 476 h 711"/>
                <a:gd name="T60" fmla="*/ 31 w 711"/>
                <a:gd name="T61" fmla="*/ 482 h 711"/>
                <a:gd name="T62" fmla="*/ 3 w 711"/>
                <a:gd name="T63" fmla="*/ 485 h 711"/>
                <a:gd name="T64" fmla="*/ 0 w 711"/>
                <a:gd name="T65" fmla="*/ 485 h 711"/>
                <a:gd name="T66" fmla="*/ 36 w 711"/>
                <a:gd name="T67" fmla="*/ 557 h 711"/>
                <a:gd name="T68" fmla="*/ 227 w 711"/>
                <a:gd name="T69" fmla="*/ 711 h 711"/>
                <a:gd name="T70" fmla="*/ 227 w 711"/>
                <a:gd name="T71" fmla="*/ 708 h 711"/>
                <a:gd name="T72" fmla="*/ 229 w 711"/>
                <a:gd name="T73" fmla="*/ 680 h 711"/>
                <a:gd name="T74" fmla="*/ 236 w 711"/>
                <a:gd name="T75" fmla="*/ 657 h 711"/>
                <a:gd name="T76" fmla="*/ 237 w 711"/>
                <a:gd name="T77" fmla="*/ 654 h 711"/>
                <a:gd name="T78" fmla="*/ 227 w 711"/>
                <a:gd name="T79" fmla="*/ 0 h 711"/>
                <a:gd name="T80" fmla="*/ 154 w 711"/>
                <a:gd name="T81" fmla="*/ 36 h 711"/>
                <a:gd name="T82" fmla="*/ 0 w 711"/>
                <a:gd name="T83" fmla="*/ 227 h 711"/>
                <a:gd name="T84" fmla="*/ 3 w 711"/>
                <a:gd name="T85" fmla="*/ 227 h 711"/>
                <a:gd name="T86" fmla="*/ 31 w 711"/>
                <a:gd name="T87" fmla="*/ 230 h 711"/>
                <a:gd name="T88" fmla="*/ 55 w 711"/>
                <a:gd name="T89" fmla="*/ 236 h 711"/>
                <a:gd name="T90" fmla="*/ 57 w 711"/>
                <a:gd name="T91" fmla="*/ 237 h 711"/>
                <a:gd name="T92" fmla="*/ 184 w 711"/>
                <a:gd name="T93" fmla="*/ 84 h 711"/>
                <a:gd name="T94" fmla="*/ 237 w 711"/>
                <a:gd name="T95" fmla="*/ 58 h 711"/>
                <a:gd name="T96" fmla="*/ 236 w 711"/>
                <a:gd name="T97" fmla="*/ 55 h 711"/>
                <a:gd name="T98" fmla="*/ 229 w 711"/>
                <a:gd name="T99" fmla="*/ 31 h 711"/>
                <a:gd name="T100" fmla="*/ 227 w 711"/>
                <a:gd name="T101" fmla="*/ 3 h 711"/>
                <a:gd name="T102" fmla="*/ 227 w 711"/>
                <a:gd name="T103" fmla="*/ 0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11" h="711">
                  <a:moveTo>
                    <a:pt x="474" y="58"/>
                  </a:moveTo>
                  <a:cubicBezTo>
                    <a:pt x="539" y="83"/>
                    <a:pt x="592" y="129"/>
                    <a:pt x="627" y="185"/>
                  </a:cubicBezTo>
                  <a:cubicBezTo>
                    <a:pt x="637" y="201"/>
                    <a:pt x="646" y="219"/>
                    <a:pt x="654" y="237"/>
                  </a:cubicBezTo>
                  <a:cubicBezTo>
                    <a:pt x="655" y="237"/>
                    <a:pt x="655" y="236"/>
                    <a:pt x="656" y="236"/>
                  </a:cubicBezTo>
                  <a:cubicBezTo>
                    <a:pt x="664" y="234"/>
                    <a:pt x="672" y="231"/>
                    <a:pt x="680" y="230"/>
                  </a:cubicBezTo>
                  <a:cubicBezTo>
                    <a:pt x="689" y="228"/>
                    <a:pt x="699" y="227"/>
                    <a:pt x="708" y="227"/>
                  </a:cubicBezTo>
                  <a:cubicBezTo>
                    <a:pt x="709" y="227"/>
                    <a:pt x="710" y="227"/>
                    <a:pt x="711" y="227"/>
                  </a:cubicBezTo>
                  <a:cubicBezTo>
                    <a:pt x="702" y="202"/>
                    <a:pt x="690" y="177"/>
                    <a:pt x="675" y="154"/>
                  </a:cubicBezTo>
                  <a:cubicBezTo>
                    <a:pt x="632" y="85"/>
                    <a:pt x="565" y="30"/>
                    <a:pt x="484" y="0"/>
                  </a:cubicBezTo>
                  <a:cubicBezTo>
                    <a:pt x="484" y="1"/>
                    <a:pt x="484" y="2"/>
                    <a:pt x="484" y="3"/>
                  </a:cubicBezTo>
                  <a:cubicBezTo>
                    <a:pt x="484" y="13"/>
                    <a:pt x="483" y="23"/>
                    <a:pt x="482" y="31"/>
                  </a:cubicBezTo>
                  <a:cubicBezTo>
                    <a:pt x="480" y="40"/>
                    <a:pt x="478" y="48"/>
                    <a:pt x="475" y="55"/>
                  </a:cubicBezTo>
                  <a:cubicBezTo>
                    <a:pt x="475" y="56"/>
                    <a:pt x="475" y="57"/>
                    <a:pt x="474" y="58"/>
                  </a:cubicBezTo>
                  <a:close/>
                  <a:moveTo>
                    <a:pt x="484" y="711"/>
                  </a:moveTo>
                  <a:cubicBezTo>
                    <a:pt x="510" y="702"/>
                    <a:pt x="534" y="690"/>
                    <a:pt x="557" y="676"/>
                  </a:cubicBezTo>
                  <a:cubicBezTo>
                    <a:pt x="626" y="632"/>
                    <a:pt x="682" y="566"/>
                    <a:pt x="711" y="485"/>
                  </a:cubicBezTo>
                  <a:cubicBezTo>
                    <a:pt x="710" y="485"/>
                    <a:pt x="709" y="485"/>
                    <a:pt x="708" y="485"/>
                  </a:cubicBezTo>
                  <a:cubicBezTo>
                    <a:pt x="699" y="485"/>
                    <a:pt x="689" y="484"/>
                    <a:pt x="680" y="482"/>
                  </a:cubicBezTo>
                  <a:cubicBezTo>
                    <a:pt x="672" y="480"/>
                    <a:pt x="664" y="478"/>
                    <a:pt x="656" y="476"/>
                  </a:cubicBezTo>
                  <a:cubicBezTo>
                    <a:pt x="655" y="475"/>
                    <a:pt x="655" y="475"/>
                    <a:pt x="654" y="475"/>
                  </a:cubicBezTo>
                  <a:cubicBezTo>
                    <a:pt x="628" y="539"/>
                    <a:pt x="583" y="592"/>
                    <a:pt x="527" y="627"/>
                  </a:cubicBezTo>
                  <a:cubicBezTo>
                    <a:pt x="510" y="638"/>
                    <a:pt x="493" y="647"/>
                    <a:pt x="474" y="654"/>
                  </a:cubicBezTo>
                  <a:cubicBezTo>
                    <a:pt x="475" y="655"/>
                    <a:pt x="475" y="656"/>
                    <a:pt x="475" y="657"/>
                  </a:cubicBezTo>
                  <a:cubicBezTo>
                    <a:pt x="478" y="664"/>
                    <a:pt x="480" y="672"/>
                    <a:pt x="482" y="680"/>
                  </a:cubicBezTo>
                  <a:cubicBezTo>
                    <a:pt x="483" y="689"/>
                    <a:pt x="484" y="699"/>
                    <a:pt x="484" y="708"/>
                  </a:cubicBezTo>
                  <a:cubicBezTo>
                    <a:pt x="484" y="709"/>
                    <a:pt x="484" y="710"/>
                    <a:pt x="484" y="711"/>
                  </a:cubicBezTo>
                  <a:close/>
                  <a:moveTo>
                    <a:pt x="237" y="654"/>
                  </a:moveTo>
                  <a:cubicBezTo>
                    <a:pt x="172" y="628"/>
                    <a:pt x="119" y="583"/>
                    <a:pt x="84" y="527"/>
                  </a:cubicBezTo>
                  <a:cubicBezTo>
                    <a:pt x="74" y="510"/>
                    <a:pt x="65" y="493"/>
                    <a:pt x="57" y="475"/>
                  </a:cubicBezTo>
                  <a:cubicBezTo>
                    <a:pt x="57" y="475"/>
                    <a:pt x="56" y="475"/>
                    <a:pt x="55" y="476"/>
                  </a:cubicBezTo>
                  <a:cubicBezTo>
                    <a:pt x="47" y="478"/>
                    <a:pt x="39" y="480"/>
                    <a:pt x="31" y="482"/>
                  </a:cubicBezTo>
                  <a:cubicBezTo>
                    <a:pt x="22" y="484"/>
                    <a:pt x="12" y="485"/>
                    <a:pt x="3" y="485"/>
                  </a:cubicBezTo>
                  <a:cubicBezTo>
                    <a:pt x="2" y="485"/>
                    <a:pt x="1" y="485"/>
                    <a:pt x="0" y="485"/>
                  </a:cubicBezTo>
                  <a:cubicBezTo>
                    <a:pt x="9" y="510"/>
                    <a:pt x="21" y="535"/>
                    <a:pt x="36" y="557"/>
                  </a:cubicBezTo>
                  <a:cubicBezTo>
                    <a:pt x="80" y="627"/>
                    <a:pt x="146" y="682"/>
                    <a:pt x="227" y="711"/>
                  </a:cubicBezTo>
                  <a:cubicBezTo>
                    <a:pt x="227" y="710"/>
                    <a:pt x="227" y="709"/>
                    <a:pt x="227" y="708"/>
                  </a:cubicBezTo>
                  <a:cubicBezTo>
                    <a:pt x="227" y="699"/>
                    <a:pt x="228" y="689"/>
                    <a:pt x="229" y="680"/>
                  </a:cubicBezTo>
                  <a:cubicBezTo>
                    <a:pt x="231" y="672"/>
                    <a:pt x="233" y="664"/>
                    <a:pt x="236" y="657"/>
                  </a:cubicBezTo>
                  <a:cubicBezTo>
                    <a:pt x="236" y="656"/>
                    <a:pt x="236" y="655"/>
                    <a:pt x="237" y="654"/>
                  </a:cubicBezTo>
                  <a:close/>
                  <a:moveTo>
                    <a:pt x="227" y="0"/>
                  </a:moveTo>
                  <a:cubicBezTo>
                    <a:pt x="201" y="10"/>
                    <a:pt x="177" y="22"/>
                    <a:pt x="154" y="36"/>
                  </a:cubicBezTo>
                  <a:cubicBezTo>
                    <a:pt x="85" y="80"/>
                    <a:pt x="29" y="146"/>
                    <a:pt x="0" y="227"/>
                  </a:cubicBezTo>
                  <a:cubicBezTo>
                    <a:pt x="1" y="227"/>
                    <a:pt x="2" y="227"/>
                    <a:pt x="3" y="227"/>
                  </a:cubicBezTo>
                  <a:cubicBezTo>
                    <a:pt x="12" y="227"/>
                    <a:pt x="22" y="228"/>
                    <a:pt x="31" y="230"/>
                  </a:cubicBezTo>
                  <a:cubicBezTo>
                    <a:pt x="39" y="231"/>
                    <a:pt x="47" y="234"/>
                    <a:pt x="55" y="236"/>
                  </a:cubicBezTo>
                  <a:cubicBezTo>
                    <a:pt x="56" y="236"/>
                    <a:pt x="56" y="237"/>
                    <a:pt x="57" y="237"/>
                  </a:cubicBezTo>
                  <a:cubicBezTo>
                    <a:pt x="83" y="172"/>
                    <a:pt x="128" y="120"/>
                    <a:pt x="184" y="84"/>
                  </a:cubicBezTo>
                  <a:cubicBezTo>
                    <a:pt x="201" y="74"/>
                    <a:pt x="218" y="65"/>
                    <a:pt x="237" y="58"/>
                  </a:cubicBezTo>
                  <a:cubicBezTo>
                    <a:pt x="236" y="57"/>
                    <a:pt x="236" y="56"/>
                    <a:pt x="236" y="55"/>
                  </a:cubicBezTo>
                  <a:cubicBezTo>
                    <a:pt x="233" y="48"/>
                    <a:pt x="231" y="40"/>
                    <a:pt x="229" y="31"/>
                  </a:cubicBezTo>
                  <a:cubicBezTo>
                    <a:pt x="228" y="23"/>
                    <a:pt x="227" y="13"/>
                    <a:pt x="227" y="3"/>
                  </a:cubicBezTo>
                  <a:cubicBezTo>
                    <a:pt x="227" y="2"/>
                    <a:pt x="227" y="1"/>
                    <a:pt x="227" y="0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7900521" y="5135407"/>
              <a:ext cx="680262" cy="680261"/>
            </a:xfrm>
            <a:custGeom>
              <a:avLst/>
              <a:gdLst>
                <a:gd name="T0" fmla="*/ 312 w 787"/>
                <a:gd name="T1" fmla="*/ 197 h 787"/>
                <a:gd name="T2" fmla="*/ 243 w 787"/>
                <a:gd name="T3" fmla="*/ 243 h 787"/>
                <a:gd name="T4" fmla="*/ 197 w 787"/>
                <a:gd name="T5" fmla="*/ 312 h 787"/>
                <a:gd name="T6" fmla="*/ 144 w 787"/>
                <a:gd name="T7" fmla="*/ 325 h 787"/>
                <a:gd name="T8" fmla="*/ 62 w 787"/>
                <a:gd name="T9" fmla="*/ 305 h 787"/>
                <a:gd name="T10" fmla="*/ 41 w 787"/>
                <a:gd name="T11" fmla="*/ 303 h 787"/>
                <a:gd name="T12" fmla="*/ 11 w 787"/>
                <a:gd name="T13" fmla="*/ 318 h 787"/>
                <a:gd name="T14" fmla="*/ 11 w 787"/>
                <a:gd name="T15" fmla="*/ 470 h 787"/>
                <a:gd name="T16" fmla="*/ 41 w 787"/>
                <a:gd name="T17" fmla="*/ 485 h 787"/>
                <a:gd name="T18" fmla="*/ 62 w 787"/>
                <a:gd name="T19" fmla="*/ 483 h 787"/>
                <a:gd name="T20" fmla="*/ 144 w 787"/>
                <a:gd name="T21" fmla="*/ 462 h 787"/>
                <a:gd name="T22" fmla="*/ 197 w 787"/>
                <a:gd name="T23" fmla="*/ 476 h 787"/>
                <a:gd name="T24" fmla="*/ 243 w 787"/>
                <a:gd name="T25" fmla="*/ 545 h 787"/>
                <a:gd name="T26" fmla="*/ 312 w 787"/>
                <a:gd name="T27" fmla="*/ 591 h 787"/>
                <a:gd name="T28" fmla="*/ 325 w 787"/>
                <a:gd name="T29" fmla="*/ 643 h 787"/>
                <a:gd name="T30" fmla="*/ 305 w 787"/>
                <a:gd name="T31" fmla="*/ 726 h 787"/>
                <a:gd name="T32" fmla="*/ 303 w 787"/>
                <a:gd name="T33" fmla="*/ 746 h 787"/>
                <a:gd name="T34" fmla="*/ 317 w 787"/>
                <a:gd name="T35" fmla="*/ 777 h 787"/>
                <a:gd name="T36" fmla="*/ 470 w 787"/>
                <a:gd name="T37" fmla="*/ 777 h 787"/>
                <a:gd name="T38" fmla="*/ 484 w 787"/>
                <a:gd name="T39" fmla="*/ 746 h 787"/>
                <a:gd name="T40" fmla="*/ 482 w 787"/>
                <a:gd name="T41" fmla="*/ 726 h 787"/>
                <a:gd name="T42" fmla="*/ 462 w 787"/>
                <a:gd name="T43" fmla="*/ 643 h 787"/>
                <a:gd name="T44" fmla="*/ 475 w 787"/>
                <a:gd name="T45" fmla="*/ 591 h 787"/>
                <a:gd name="T46" fmla="*/ 544 w 787"/>
                <a:gd name="T47" fmla="*/ 545 h 787"/>
                <a:gd name="T48" fmla="*/ 590 w 787"/>
                <a:gd name="T49" fmla="*/ 476 h 787"/>
                <a:gd name="T50" fmla="*/ 643 w 787"/>
                <a:gd name="T51" fmla="*/ 462 h 787"/>
                <a:gd name="T52" fmla="*/ 725 w 787"/>
                <a:gd name="T53" fmla="*/ 483 h 787"/>
                <a:gd name="T54" fmla="*/ 746 w 787"/>
                <a:gd name="T55" fmla="*/ 485 h 787"/>
                <a:gd name="T56" fmla="*/ 777 w 787"/>
                <a:gd name="T57" fmla="*/ 470 h 787"/>
                <a:gd name="T58" fmla="*/ 776 w 787"/>
                <a:gd name="T59" fmla="*/ 318 h 787"/>
                <a:gd name="T60" fmla="*/ 746 w 787"/>
                <a:gd name="T61" fmla="*/ 303 h 787"/>
                <a:gd name="T62" fmla="*/ 725 w 787"/>
                <a:gd name="T63" fmla="*/ 305 h 787"/>
                <a:gd name="T64" fmla="*/ 643 w 787"/>
                <a:gd name="T65" fmla="*/ 325 h 787"/>
                <a:gd name="T66" fmla="*/ 590 w 787"/>
                <a:gd name="T67" fmla="*/ 312 h 787"/>
                <a:gd name="T68" fmla="*/ 544 w 787"/>
                <a:gd name="T69" fmla="*/ 243 h 787"/>
                <a:gd name="T70" fmla="*/ 475 w 787"/>
                <a:gd name="T71" fmla="*/ 197 h 787"/>
                <a:gd name="T72" fmla="*/ 462 w 787"/>
                <a:gd name="T73" fmla="*/ 145 h 787"/>
                <a:gd name="T74" fmla="*/ 482 w 787"/>
                <a:gd name="T75" fmla="*/ 62 h 787"/>
                <a:gd name="T76" fmla="*/ 484 w 787"/>
                <a:gd name="T77" fmla="*/ 41 h 787"/>
                <a:gd name="T78" fmla="*/ 470 w 787"/>
                <a:gd name="T79" fmla="*/ 11 h 787"/>
                <a:gd name="T80" fmla="*/ 317 w 787"/>
                <a:gd name="T81" fmla="*/ 11 h 787"/>
                <a:gd name="T82" fmla="*/ 303 w 787"/>
                <a:gd name="T83" fmla="*/ 41 h 787"/>
                <a:gd name="T84" fmla="*/ 305 w 787"/>
                <a:gd name="T85" fmla="*/ 62 h 787"/>
                <a:gd name="T86" fmla="*/ 325 w 787"/>
                <a:gd name="T87" fmla="*/ 145 h 787"/>
                <a:gd name="T88" fmla="*/ 312 w 787"/>
                <a:gd name="T89" fmla="*/ 197 h 787"/>
                <a:gd name="T90" fmla="*/ 238 w 787"/>
                <a:gd name="T91" fmla="*/ 394 h 787"/>
                <a:gd name="T92" fmla="*/ 394 w 787"/>
                <a:gd name="T93" fmla="*/ 238 h 787"/>
                <a:gd name="T94" fmla="*/ 549 w 787"/>
                <a:gd name="T95" fmla="*/ 394 h 787"/>
                <a:gd name="T96" fmla="*/ 394 w 787"/>
                <a:gd name="T97" fmla="*/ 550 h 787"/>
                <a:gd name="T98" fmla="*/ 238 w 787"/>
                <a:gd name="T99" fmla="*/ 394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87" h="787">
                  <a:moveTo>
                    <a:pt x="312" y="197"/>
                  </a:moveTo>
                  <a:cubicBezTo>
                    <a:pt x="286" y="208"/>
                    <a:pt x="262" y="224"/>
                    <a:pt x="243" y="243"/>
                  </a:cubicBezTo>
                  <a:cubicBezTo>
                    <a:pt x="223" y="263"/>
                    <a:pt x="208" y="286"/>
                    <a:pt x="197" y="312"/>
                  </a:cubicBezTo>
                  <a:cubicBezTo>
                    <a:pt x="186" y="319"/>
                    <a:pt x="166" y="325"/>
                    <a:pt x="144" y="325"/>
                  </a:cubicBezTo>
                  <a:cubicBezTo>
                    <a:pt x="99" y="325"/>
                    <a:pt x="98" y="312"/>
                    <a:pt x="62" y="305"/>
                  </a:cubicBezTo>
                  <a:cubicBezTo>
                    <a:pt x="55" y="304"/>
                    <a:pt x="48" y="303"/>
                    <a:pt x="41" y="303"/>
                  </a:cubicBezTo>
                  <a:cubicBezTo>
                    <a:pt x="30" y="303"/>
                    <a:pt x="13" y="304"/>
                    <a:pt x="11" y="318"/>
                  </a:cubicBezTo>
                  <a:cubicBezTo>
                    <a:pt x="0" y="368"/>
                    <a:pt x="0" y="420"/>
                    <a:pt x="11" y="470"/>
                  </a:cubicBezTo>
                  <a:cubicBezTo>
                    <a:pt x="13" y="484"/>
                    <a:pt x="30" y="485"/>
                    <a:pt x="41" y="485"/>
                  </a:cubicBezTo>
                  <a:cubicBezTo>
                    <a:pt x="48" y="485"/>
                    <a:pt x="55" y="484"/>
                    <a:pt x="62" y="483"/>
                  </a:cubicBezTo>
                  <a:cubicBezTo>
                    <a:pt x="98" y="475"/>
                    <a:pt x="99" y="462"/>
                    <a:pt x="144" y="462"/>
                  </a:cubicBezTo>
                  <a:cubicBezTo>
                    <a:pt x="166" y="462"/>
                    <a:pt x="186" y="468"/>
                    <a:pt x="197" y="476"/>
                  </a:cubicBezTo>
                  <a:cubicBezTo>
                    <a:pt x="207" y="502"/>
                    <a:pt x="223" y="525"/>
                    <a:pt x="243" y="545"/>
                  </a:cubicBezTo>
                  <a:cubicBezTo>
                    <a:pt x="262" y="564"/>
                    <a:pt x="286" y="580"/>
                    <a:pt x="312" y="591"/>
                  </a:cubicBezTo>
                  <a:cubicBezTo>
                    <a:pt x="319" y="601"/>
                    <a:pt x="325" y="621"/>
                    <a:pt x="325" y="643"/>
                  </a:cubicBezTo>
                  <a:cubicBezTo>
                    <a:pt x="325" y="688"/>
                    <a:pt x="312" y="689"/>
                    <a:pt x="305" y="726"/>
                  </a:cubicBezTo>
                  <a:cubicBezTo>
                    <a:pt x="303" y="732"/>
                    <a:pt x="303" y="739"/>
                    <a:pt x="303" y="746"/>
                  </a:cubicBezTo>
                  <a:cubicBezTo>
                    <a:pt x="303" y="757"/>
                    <a:pt x="304" y="774"/>
                    <a:pt x="317" y="777"/>
                  </a:cubicBezTo>
                  <a:cubicBezTo>
                    <a:pt x="368" y="787"/>
                    <a:pt x="419" y="787"/>
                    <a:pt x="470" y="777"/>
                  </a:cubicBezTo>
                  <a:cubicBezTo>
                    <a:pt x="483" y="774"/>
                    <a:pt x="484" y="757"/>
                    <a:pt x="484" y="746"/>
                  </a:cubicBezTo>
                  <a:cubicBezTo>
                    <a:pt x="484" y="739"/>
                    <a:pt x="484" y="732"/>
                    <a:pt x="482" y="726"/>
                  </a:cubicBezTo>
                  <a:cubicBezTo>
                    <a:pt x="475" y="689"/>
                    <a:pt x="462" y="688"/>
                    <a:pt x="462" y="643"/>
                  </a:cubicBezTo>
                  <a:cubicBezTo>
                    <a:pt x="462" y="621"/>
                    <a:pt x="468" y="601"/>
                    <a:pt x="475" y="591"/>
                  </a:cubicBezTo>
                  <a:cubicBezTo>
                    <a:pt x="501" y="580"/>
                    <a:pt x="525" y="564"/>
                    <a:pt x="544" y="545"/>
                  </a:cubicBezTo>
                  <a:cubicBezTo>
                    <a:pt x="564" y="525"/>
                    <a:pt x="580" y="502"/>
                    <a:pt x="590" y="476"/>
                  </a:cubicBezTo>
                  <a:cubicBezTo>
                    <a:pt x="601" y="468"/>
                    <a:pt x="621" y="462"/>
                    <a:pt x="643" y="462"/>
                  </a:cubicBezTo>
                  <a:cubicBezTo>
                    <a:pt x="688" y="462"/>
                    <a:pt x="689" y="475"/>
                    <a:pt x="725" y="483"/>
                  </a:cubicBezTo>
                  <a:cubicBezTo>
                    <a:pt x="732" y="484"/>
                    <a:pt x="739" y="485"/>
                    <a:pt x="746" y="485"/>
                  </a:cubicBezTo>
                  <a:cubicBezTo>
                    <a:pt x="757" y="485"/>
                    <a:pt x="774" y="484"/>
                    <a:pt x="777" y="470"/>
                  </a:cubicBezTo>
                  <a:cubicBezTo>
                    <a:pt x="787" y="420"/>
                    <a:pt x="787" y="368"/>
                    <a:pt x="776" y="318"/>
                  </a:cubicBezTo>
                  <a:cubicBezTo>
                    <a:pt x="774" y="304"/>
                    <a:pt x="757" y="303"/>
                    <a:pt x="746" y="303"/>
                  </a:cubicBezTo>
                  <a:cubicBezTo>
                    <a:pt x="739" y="303"/>
                    <a:pt x="732" y="304"/>
                    <a:pt x="725" y="305"/>
                  </a:cubicBezTo>
                  <a:cubicBezTo>
                    <a:pt x="689" y="312"/>
                    <a:pt x="688" y="325"/>
                    <a:pt x="643" y="325"/>
                  </a:cubicBezTo>
                  <a:cubicBezTo>
                    <a:pt x="621" y="325"/>
                    <a:pt x="601" y="319"/>
                    <a:pt x="590" y="312"/>
                  </a:cubicBezTo>
                  <a:cubicBezTo>
                    <a:pt x="580" y="286"/>
                    <a:pt x="564" y="263"/>
                    <a:pt x="544" y="243"/>
                  </a:cubicBezTo>
                  <a:cubicBezTo>
                    <a:pt x="525" y="224"/>
                    <a:pt x="501" y="208"/>
                    <a:pt x="475" y="197"/>
                  </a:cubicBezTo>
                  <a:cubicBezTo>
                    <a:pt x="468" y="186"/>
                    <a:pt x="462" y="167"/>
                    <a:pt x="462" y="145"/>
                  </a:cubicBezTo>
                  <a:cubicBezTo>
                    <a:pt x="462" y="99"/>
                    <a:pt x="475" y="99"/>
                    <a:pt x="482" y="62"/>
                  </a:cubicBezTo>
                  <a:cubicBezTo>
                    <a:pt x="484" y="56"/>
                    <a:pt x="484" y="48"/>
                    <a:pt x="484" y="41"/>
                  </a:cubicBezTo>
                  <a:cubicBezTo>
                    <a:pt x="484" y="30"/>
                    <a:pt x="483" y="14"/>
                    <a:pt x="470" y="11"/>
                  </a:cubicBezTo>
                  <a:cubicBezTo>
                    <a:pt x="419" y="0"/>
                    <a:pt x="368" y="1"/>
                    <a:pt x="317" y="11"/>
                  </a:cubicBezTo>
                  <a:cubicBezTo>
                    <a:pt x="304" y="14"/>
                    <a:pt x="303" y="30"/>
                    <a:pt x="303" y="41"/>
                  </a:cubicBezTo>
                  <a:cubicBezTo>
                    <a:pt x="303" y="48"/>
                    <a:pt x="303" y="56"/>
                    <a:pt x="305" y="62"/>
                  </a:cubicBezTo>
                  <a:cubicBezTo>
                    <a:pt x="312" y="99"/>
                    <a:pt x="325" y="99"/>
                    <a:pt x="325" y="145"/>
                  </a:cubicBezTo>
                  <a:cubicBezTo>
                    <a:pt x="325" y="167"/>
                    <a:pt x="319" y="187"/>
                    <a:pt x="312" y="197"/>
                  </a:cubicBezTo>
                  <a:close/>
                  <a:moveTo>
                    <a:pt x="238" y="394"/>
                  </a:moveTo>
                  <a:cubicBezTo>
                    <a:pt x="238" y="308"/>
                    <a:pt x="307" y="238"/>
                    <a:pt x="394" y="238"/>
                  </a:cubicBezTo>
                  <a:cubicBezTo>
                    <a:pt x="480" y="238"/>
                    <a:pt x="549" y="308"/>
                    <a:pt x="549" y="394"/>
                  </a:cubicBezTo>
                  <a:cubicBezTo>
                    <a:pt x="549" y="480"/>
                    <a:pt x="480" y="550"/>
                    <a:pt x="394" y="550"/>
                  </a:cubicBezTo>
                  <a:cubicBezTo>
                    <a:pt x="307" y="550"/>
                    <a:pt x="238" y="480"/>
                    <a:pt x="238" y="394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22033" y="3714538"/>
            <a:ext cx="500321" cy="674410"/>
            <a:chOff x="3722033" y="3714538"/>
            <a:chExt cx="500321" cy="674410"/>
          </a:xfrm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avLst/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avLst/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avLst/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3926" y="2278309"/>
            <a:ext cx="708057" cy="703302"/>
            <a:chOff x="6463926" y="2278309"/>
            <a:chExt cx="708057" cy="703302"/>
          </a:xfrm>
        </p:grpSpPr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3683997" y="856343"/>
            <a:ext cx="576394" cy="702571"/>
            <a:chOff x="3683997" y="856343"/>
            <a:chExt cx="576394" cy="702571"/>
          </a:xfrm>
        </p:grpSpPr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3683997" y="856343"/>
              <a:ext cx="576394" cy="702571"/>
            </a:xfrm>
            <a:custGeom>
              <a:avLst/>
              <a:gdLst>
                <a:gd name="T0" fmla="*/ 16 w 667"/>
                <a:gd name="T1" fmla="*/ 176 h 813"/>
                <a:gd name="T2" fmla="*/ 175 w 667"/>
                <a:gd name="T3" fmla="*/ 16 h 813"/>
                <a:gd name="T4" fmla="*/ 214 w 667"/>
                <a:gd name="T5" fmla="*/ 0 h 813"/>
                <a:gd name="T6" fmla="*/ 613 w 667"/>
                <a:gd name="T7" fmla="*/ 0 h 813"/>
                <a:gd name="T8" fmla="*/ 667 w 667"/>
                <a:gd name="T9" fmla="*/ 54 h 813"/>
                <a:gd name="T10" fmla="*/ 667 w 667"/>
                <a:gd name="T11" fmla="*/ 759 h 813"/>
                <a:gd name="T12" fmla="*/ 613 w 667"/>
                <a:gd name="T13" fmla="*/ 813 h 813"/>
                <a:gd name="T14" fmla="*/ 54 w 667"/>
                <a:gd name="T15" fmla="*/ 813 h 813"/>
                <a:gd name="T16" fmla="*/ 0 w 667"/>
                <a:gd name="T17" fmla="*/ 759 h 813"/>
                <a:gd name="T18" fmla="*/ 0 w 667"/>
                <a:gd name="T19" fmla="*/ 214 h 813"/>
                <a:gd name="T20" fmla="*/ 16 w 667"/>
                <a:gd name="T21" fmla="*/ 176 h 813"/>
                <a:gd name="T22" fmla="*/ 194 w 667"/>
                <a:gd name="T23" fmla="*/ 229 h 813"/>
                <a:gd name="T24" fmla="*/ 57 w 667"/>
                <a:gd name="T25" fmla="*/ 229 h 813"/>
                <a:gd name="T26" fmla="*/ 57 w 667"/>
                <a:gd name="T27" fmla="*/ 756 h 813"/>
                <a:gd name="T28" fmla="*/ 610 w 667"/>
                <a:gd name="T29" fmla="*/ 756 h 813"/>
                <a:gd name="T30" fmla="*/ 610 w 667"/>
                <a:gd name="T31" fmla="*/ 57 h 813"/>
                <a:gd name="T32" fmla="*/ 238 w 667"/>
                <a:gd name="T33" fmla="*/ 57 h 813"/>
                <a:gd name="T34" fmla="*/ 238 w 667"/>
                <a:gd name="T35" fmla="*/ 185 h 813"/>
                <a:gd name="T36" fmla="*/ 194 w 667"/>
                <a:gd name="T37" fmla="*/ 229 h 813"/>
                <a:gd name="T38" fmla="*/ 82 w 667"/>
                <a:gd name="T39" fmla="*/ 191 h 813"/>
                <a:gd name="T40" fmla="*/ 194 w 667"/>
                <a:gd name="T41" fmla="*/ 191 h 813"/>
                <a:gd name="T42" fmla="*/ 200 w 667"/>
                <a:gd name="T43" fmla="*/ 185 h 813"/>
                <a:gd name="T44" fmla="*/ 200 w 667"/>
                <a:gd name="T45" fmla="*/ 72 h 813"/>
                <a:gd name="T46" fmla="*/ 82 w 667"/>
                <a:gd name="T47" fmla="*/ 19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7" h="813">
                  <a:moveTo>
                    <a:pt x="16" y="176"/>
                  </a:moveTo>
                  <a:cubicBezTo>
                    <a:pt x="175" y="16"/>
                    <a:pt x="175" y="16"/>
                    <a:pt x="175" y="16"/>
                  </a:cubicBezTo>
                  <a:cubicBezTo>
                    <a:pt x="186" y="6"/>
                    <a:pt x="199" y="0"/>
                    <a:pt x="214" y="0"/>
                  </a:cubicBezTo>
                  <a:cubicBezTo>
                    <a:pt x="613" y="0"/>
                    <a:pt x="613" y="0"/>
                    <a:pt x="613" y="0"/>
                  </a:cubicBezTo>
                  <a:cubicBezTo>
                    <a:pt x="643" y="0"/>
                    <a:pt x="667" y="24"/>
                    <a:pt x="667" y="54"/>
                  </a:cubicBezTo>
                  <a:cubicBezTo>
                    <a:pt x="667" y="759"/>
                    <a:pt x="667" y="759"/>
                    <a:pt x="667" y="759"/>
                  </a:cubicBezTo>
                  <a:cubicBezTo>
                    <a:pt x="667" y="789"/>
                    <a:pt x="643" y="813"/>
                    <a:pt x="613" y="813"/>
                  </a:cubicBezTo>
                  <a:cubicBezTo>
                    <a:pt x="54" y="813"/>
                    <a:pt x="54" y="813"/>
                    <a:pt x="54" y="813"/>
                  </a:cubicBezTo>
                  <a:cubicBezTo>
                    <a:pt x="24" y="813"/>
                    <a:pt x="0" y="789"/>
                    <a:pt x="0" y="759"/>
                  </a:cubicBezTo>
                  <a:cubicBezTo>
                    <a:pt x="0" y="214"/>
                    <a:pt x="0" y="214"/>
                    <a:pt x="0" y="214"/>
                  </a:cubicBezTo>
                  <a:cubicBezTo>
                    <a:pt x="0" y="200"/>
                    <a:pt x="5" y="186"/>
                    <a:pt x="16" y="176"/>
                  </a:cubicBezTo>
                  <a:close/>
                  <a:moveTo>
                    <a:pt x="194" y="229"/>
                  </a:moveTo>
                  <a:cubicBezTo>
                    <a:pt x="57" y="229"/>
                    <a:pt x="57" y="229"/>
                    <a:pt x="57" y="229"/>
                  </a:cubicBezTo>
                  <a:cubicBezTo>
                    <a:pt x="57" y="756"/>
                    <a:pt x="57" y="756"/>
                    <a:pt x="57" y="756"/>
                  </a:cubicBezTo>
                  <a:cubicBezTo>
                    <a:pt x="610" y="756"/>
                    <a:pt x="610" y="756"/>
                    <a:pt x="610" y="756"/>
                  </a:cubicBezTo>
                  <a:cubicBezTo>
                    <a:pt x="610" y="57"/>
                    <a:pt x="610" y="57"/>
                    <a:pt x="610" y="57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8" y="185"/>
                    <a:pt x="238" y="185"/>
                    <a:pt x="238" y="185"/>
                  </a:cubicBezTo>
                  <a:cubicBezTo>
                    <a:pt x="238" y="210"/>
                    <a:pt x="218" y="229"/>
                    <a:pt x="194" y="229"/>
                  </a:cubicBezTo>
                  <a:close/>
                  <a:moveTo>
                    <a:pt x="82" y="191"/>
                  </a:moveTo>
                  <a:cubicBezTo>
                    <a:pt x="194" y="191"/>
                    <a:pt x="194" y="191"/>
                    <a:pt x="194" y="191"/>
                  </a:cubicBezTo>
                  <a:cubicBezTo>
                    <a:pt x="197" y="191"/>
                    <a:pt x="200" y="188"/>
                    <a:pt x="200" y="185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82" y="191"/>
                    <a:pt x="82" y="191"/>
                    <a:pt x="82" y="191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3765921" y="1015436"/>
              <a:ext cx="412546" cy="433758"/>
            </a:xfrm>
            <a:custGeom>
              <a:avLst/>
              <a:gdLst>
                <a:gd name="T0" fmla="*/ 170 w 477"/>
                <a:gd name="T1" fmla="*/ 429 h 502"/>
                <a:gd name="T2" fmla="*/ 86 w 477"/>
                <a:gd name="T3" fmla="*/ 502 h 502"/>
                <a:gd name="T4" fmla="*/ 0 w 477"/>
                <a:gd name="T5" fmla="*/ 416 h 502"/>
                <a:gd name="T6" fmla="*/ 72 w 477"/>
                <a:gd name="T7" fmla="*/ 330 h 502"/>
                <a:gd name="T8" fmla="*/ 63 w 477"/>
                <a:gd name="T9" fmla="*/ 258 h 502"/>
                <a:gd name="T10" fmla="*/ 144 w 477"/>
                <a:gd name="T11" fmla="*/ 143 h 502"/>
                <a:gd name="T12" fmla="*/ 254 w 477"/>
                <a:gd name="T13" fmla="*/ 20 h 502"/>
                <a:gd name="T14" fmla="*/ 458 w 477"/>
                <a:gd name="T15" fmla="*/ 0 h 502"/>
                <a:gd name="T16" fmla="*/ 477 w 477"/>
                <a:gd name="T17" fmla="*/ 153 h 502"/>
                <a:gd name="T18" fmla="*/ 398 w 477"/>
                <a:gd name="T19" fmla="*/ 172 h 502"/>
                <a:gd name="T20" fmla="*/ 438 w 477"/>
                <a:gd name="T21" fmla="*/ 223 h 502"/>
                <a:gd name="T22" fmla="*/ 404 w 477"/>
                <a:gd name="T23" fmla="*/ 245 h 502"/>
                <a:gd name="T24" fmla="*/ 452 w 477"/>
                <a:gd name="T25" fmla="*/ 355 h 502"/>
                <a:gd name="T26" fmla="*/ 452 w 477"/>
                <a:gd name="T27" fmla="*/ 477 h 502"/>
                <a:gd name="T28" fmla="*/ 330 w 477"/>
                <a:gd name="T29" fmla="*/ 477 h 502"/>
                <a:gd name="T30" fmla="*/ 256 w 477"/>
                <a:gd name="T31" fmla="*/ 464 h 502"/>
                <a:gd name="T32" fmla="*/ 235 w 477"/>
                <a:gd name="T33" fmla="*/ 429 h 502"/>
                <a:gd name="T34" fmla="*/ 162 w 477"/>
                <a:gd name="T35" fmla="*/ 160 h 502"/>
                <a:gd name="T36" fmla="*/ 135 w 477"/>
                <a:gd name="T37" fmla="*/ 275 h 502"/>
                <a:gd name="T38" fmla="*/ 101 w 477"/>
                <a:gd name="T39" fmla="*/ 331 h 502"/>
                <a:gd name="T40" fmla="*/ 171 w 477"/>
                <a:gd name="T41" fmla="*/ 404 h 502"/>
                <a:gd name="T42" fmla="*/ 235 w 477"/>
                <a:gd name="T43" fmla="*/ 378 h 502"/>
                <a:gd name="T44" fmla="*/ 306 w 477"/>
                <a:gd name="T45" fmla="*/ 408 h 502"/>
                <a:gd name="T46" fmla="*/ 378 w 477"/>
                <a:gd name="T47" fmla="*/ 330 h 502"/>
                <a:gd name="T48" fmla="*/ 353 w 477"/>
                <a:gd name="T49" fmla="*/ 245 h 502"/>
                <a:gd name="T50" fmla="*/ 382 w 477"/>
                <a:gd name="T51" fmla="*/ 174 h 502"/>
                <a:gd name="T52" fmla="*/ 273 w 477"/>
                <a:gd name="T53" fmla="*/ 172 h 502"/>
                <a:gd name="T54" fmla="*/ 254 w 477"/>
                <a:gd name="T55" fmla="*/ 101 h 502"/>
                <a:gd name="T56" fmla="*/ 292 w 477"/>
                <a:gd name="T57" fmla="*/ 38 h 502"/>
                <a:gd name="T58" fmla="*/ 439 w 477"/>
                <a:gd name="T59" fmla="*/ 134 h 502"/>
                <a:gd name="T60" fmla="*/ 425 w 477"/>
                <a:gd name="T61" fmla="*/ 382 h 502"/>
                <a:gd name="T62" fmla="*/ 357 w 477"/>
                <a:gd name="T63" fmla="*/ 382 h 502"/>
                <a:gd name="T64" fmla="*/ 357 w 477"/>
                <a:gd name="T65" fmla="*/ 450 h 502"/>
                <a:gd name="T66" fmla="*/ 425 w 477"/>
                <a:gd name="T67" fmla="*/ 450 h 502"/>
                <a:gd name="T68" fmla="*/ 425 w 477"/>
                <a:gd name="T69" fmla="*/ 382 h 502"/>
                <a:gd name="T70" fmla="*/ 86 w 477"/>
                <a:gd name="T71" fmla="*/ 367 h 502"/>
                <a:gd name="T72" fmla="*/ 38 w 477"/>
                <a:gd name="T73" fmla="*/ 416 h 502"/>
                <a:gd name="T74" fmla="*/ 86 w 477"/>
                <a:gd name="T75" fmla="*/ 464 h 502"/>
                <a:gd name="T76" fmla="*/ 134 w 477"/>
                <a:gd name="T77" fmla="*/ 41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502">
                  <a:moveTo>
                    <a:pt x="235" y="429"/>
                  </a:moveTo>
                  <a:cubicBezTo>
                    <a:pt x="170" y="429"/>
                    <a:pt x="170" y="429"/>
                    <a:pt x="170" y="429"/>
                  </a:cubicBezTo>
                  <a:cubicBezTo>
                    <a:pt x="168" y="448"/>
                    <a:pt x="159" y="464"/>
                    <a:pt x="146" y="477"/>
                  </a:cubicBezTo>
                  <a:cubicBezTo>
                    <a:pt x="131" y="493"/>
                    <a:pt x="109" y="502"/>
                    <a:pt x="86" y="502"/>
                  </a:cubicBezTo>
                  <a:cubicBezTo>
                    <a:pt x="62" y="502"/>
                    <a:pt x="41" y="493"/>
                    <a:pt x="25" y="477"/>
                  </a:cubicBezTo>
                  <a:cubicBezTo>
                    <a:pt x="10" y="461"/>
                    <a:pt x="0" y="440"/>
                    <a:pt x="0" y="416"/>
                  </a:cubicBezTo>
                  <a:cubicBezTo>
                    <a:pt x="0" y="392"/>
                    <a:pt x="10" y="370"/>
                    <a:pt x="25" y="355"/>
                  </a:cubicBezTo>
                  <a:cubicBezTo>
                    <a:pt x="38" y="342"/>
                    <a:pt x="54" y="333"/>
                    <a:pt x="72" y="330"/>
                  </a:cubicBezTo>
                  <a:cubicBezTo>
                    <a:pt x="48" y="277"/>
                    <a:pt x="48" y="277"/>
                    <a:pt x="48" y="277"/>
                  </a:cubicBezTo>
                  <a:cubicBezTo>
                    <a:pt x="43" y="269"/>
                    <a:pt x="48" y="255"/>
                    <a:pt x="63" y="258"/>
                  </a:cubicBezTo>
                  <a:cubicBezTo>
                    <a:pt x="84" y="263"/>
                    <a:pt x="84" y="263"/>
                    <a:pt x="84" y="263"/>
                  </a:cubicBezTo>
                  <a:cubicBezTo>
                    <a:pt x="94" y="216"/>
                    <a:pt x="115" y="175"/>
                    <a:pt x="144" y="143"/>
                  </a:cubicBezTo>
                  <a:cubicBezTo>
                    <a:pt x="174" y="108"/>
                    <a:pt x="212" y="84"/>
                    <a:pt x="254" y="75"/>
                  </a:cubicBezTo>
                  <a:cubicBezTo>
                    <a:pt x="254" y="20"/>
                    <a:pt x="254" y="20"/>
                    <a:pt x="254" y="20"/>
                  </a:cubicBezTo>
                  <a:cubicBezTo>
                    <a:pt x="254" y="9"/>
                    <a:pt x="264" y="0"/>
                    <a:pt x="27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68" y="0"/>
                    <a:pt x="477" y="9"/>
                    <a:pt x="477" y="19"/>
                  </a:cubicBezTo>
                  <a:cubicBezTo>
                    <a:pt x="477" y="153"/>
                    <a:pt x="477" y="153"/>
                    <a:pt x="477" y="153"/>
                  </a:cubicBezTo>
                  <a:cubicBezTo>
                    <a:pt x="477" y="163"/>
                    <a:pt x="468" y="172"/>
                    <a:pt x="458" y="172"/>
                  </a:cubicBezTo>
                  <a:cubicBezTo>
                    <a:pt x="398" y="172"/>
                    <a:pt x="398" y="172"/>
                    <a:pt x="398" y="172"/>
                  </a:cubicBezTo>
                  <a:cubicBezTo>
                    <a:pt x="398" y="172"/>
                    <a:pt x="399" y="173"/>
                    <a:pt x="399" y="174"/>
                  </a:cubicBezTo>
                  <a:cubicBezTo>
                    <a:pt x="438" y="223"/>
                    <a:pt x="438" y="223"/>
                    <a:pt x="438" y="223"/>
                  </a:cubicBezTo>
                  <a:cubicBezTo>
                    <a:pt x="444" y="229"/>
                    <a:pt x="443" y="245"/>
                    <a:pt x="428" y="245"/>
                  </a:cubicBezTo>
                  <a:cubicBezTo>
                    <a:pt x="404" y="245"/>
                    <a:pt x="404" y="245"/>
                    <a:pt x="404" y="245"/>
                  </a:cubicBezTo>
                  <a:cubicBezTo>
                    <a:pt x="404" y="330"/>
                    <a:pt x="404" y="330"/>
                    <a:pt x="404" y="330"/>
                  </a:cubicBezTo>
                  <a:cubicBezTo>
                    <a:pt x="422" y="333"/>
                    <a:pt x="439" y="342"/>
                    <a:pt x="452" y="355"/>
                  </a:cubicBezTo>
                  <a:cubicBezTo>
                    <a:pt x="467" y="370"/>
                    <a:pt x="477" y="392"/>
                    <a:pt x="477" y="416"/>
                  </a:cubicBezTo>
                  <a:cubicBezTo>
                    <a:pt x="477" y="440"/>
                    <a:pt x="467" y="461"/>
                    <a:pt x="452" y="477"/>
                  </a:cubicBezTo>
                  <a:cubicBezTo>
                    <a:pt x="436" y="493"/>
                    <a:pt x="415" y="502"/>
                    <a:pt x="391" y="502"/>
                  </a:cubicBezTo>
                  <a:cubicBezTo>
                    <a:pt x="367" y="502"/>
                    <a:pt x="346" y="493"/>
                    <a:pt x="330" y="477"/>
                  </a:cubicBezTo>
                  <a:cubicBezTo>
                    <a:pt x="317" y="463"/>
                    <a:pt x="308" y="445"/>
                    <a:pt x="306" y="425"/>
                  </a:cubicBezTo>
                  <a:cubicBezTo>
                    <a:pt x="256" y="464"/>
                    <a:pt x="256" y="464"/>
                    <a:pt x="256" y="464"/>
                  </a:cubicBezTo>
                  <a:cubicBezTo>
                    <a:pt x="249" y="470"/>
                    <a:pt x="235" y="469"/>
                    <a:pt x="235" y="453"/>
                  </a:cubicBezTo>
                  <a:cubicBezTo>
                    <a:pt x="235" y="429"/>
                    <a:pt x="235" y="429"/>
                    <a:pt x="235" y="429"/>
                  </a:cubicBezTo>
                  <a:close/>
                  <a:moveTo>
                    <a:pt x="254" y="101"/>
                  </a:moveTo>
                  <a:cubicBezTo>
                    <a:pt x="219" y="110"/>
                    <a:pt x="188" y="131"/>
                    <a:pt x="162" y="160"/>
                  </a:cubicBezTo>
                  <a:cubicBezTo>
                    <a:pt x="137" y="189"/>
                    <a:pt x="118" y="226"/>
                    <a:pt x="109" y="269"/>
                  </a:cubicBezTo>
                  <a:cubicBezTo>
                    <a:pt x="135" y="275"/>
                    <a:pt x="135" y="275"/>
                    <a:pt x="135" y="275"/>
                  </a:cubicBezTo>
                  <a:cubicBezTo>
                    <a:pt x="148" y="278"/>
                    <a:pt x="147" y="292"/>
                    <a:pt x="140" y="298"/>
                  </a:cubicBezTo>
                  <a:cubicBezTo>
                    <a:pt x="101" y="331"/>
                    <a:pt x="101" y="331"/>
                    <a:pt x="101" y="331"/>
                  </a:cubicBezTo>
                  <a:cubicBezTo>
                    <a:pt x="118" y="334"/>
                    <a:pt x="134" y="342"/>
                    <a:pt x="146" y="355"/>
                  </a:cubicBezTo>
                  <a:cubicBezTo>
                    <a:pt x="159" y="368"/>
                    <a:pt x="168" y="385"/>
                    <a:pt x="171" y="404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5" y="378"/>
                    <a:pt x="235" y="378"/>
                    <a:pt x="235" y="378"/>
                  </a:cubicBezTo>
                  <a:cubicBezTo>
                    <a:pt x="235" y="365"/>
                    <a:pt x="248" y="363"/>
                    <a:pt x="256" y="369"/>
                  </a:cubicBezTo>
                  <a:cubicBezTo>
                    <a:pt x="306" y="408"/>
                    <a:pt x="306" y="408"/>
                    <a:pt x="306" y="408"/>
                  </a:cubicBezTo>
                  <a:cubicBezTo>
                    <a:pt x="308" y="387"/>
                    <a:pt x="317" y="368"/>
                    <a:pt x="330" y="355"/>
                  </a:cubicBezTo>
                  <a:cubicBezTo>
                    <a:pt x="343" y="342"/>
                    <a:pt x="360" y="333"/>
                    <a:pt x="378" y="330"/>
                  </a:cubicBezTo>
                  <a:cubicBezTo>
                    <a:pt x="378" y="245"/>
                    <a:pt x="378" y="245"/>
                    <a:pt x="378" y="245"/>
                  </a:cubicBezTo>
                  <a:cubicBezTo>
                    <a:pt x="353" y="245"/>
                    <a:pt x="353" y="245"/>
                    <a:pt x="353" y="245"/>
                  </a:cubicBezTo>
                  <a:cubicBezTo>
                    <a:pt x="340" y="245"/>
                    <a:pt x="338" y="230"/>
                    <a:pt x="344" y="223"/>
                  </a:cubicBezTo>
                  <a:cubicBezTo>
                    <a:pt x="382" y="174"/>
                    <a:pt x="382" y="174"/>
                    <a:pt x="382" y="174"/>
                  </a:cubicBezTo>
                  <a:cubicBezTo>
                    <a:pt x="383" y="173"/>
                    <a:pt x="383" y="172"/>
                    <a:pt x="384" y="172"/>
                  </a:cubicBezTo>
                  <a:cubicBezTo>
                    <a:pt x="273" y="172"/>
                    <a:pt x="273" y="172"/>
                    <a:pt x="273" y="172"/>
                  </a:cubicBezTo>
                  <a:cubicBezTo>
                    <a:pt x="263" y="172"/>
                    <a:pt x="254" y="164"/>
                    <a:pt x="254" y="153"/>
                  </a:cubicBezTo>
                  <a:cubicBezTo>
                    <a:pt x="254" y="101"/>
                    <a:pt x="254" y="101"/>
                    <a:pt x="254" y="101"/>
                  </a:cubicBezTo>
                  <a:close/>
                  <a:moveTo>
                    <a:pt x="439" y="38"/>
                  </a:moveTo>
                  <a:cubicBezTo>
                    <a:pt x="292" y="38"/>
                    <a:pt x="292" y="38"/>
                    <a:pt x="292" y="38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439" y="134"/>
                    <a:pt x="439" y="134"/>
                    <a:pt x="439" y="134"/>
                  </a:cubicBezTo>
                  <a:cubicBezTo>
                    <a:pt x="439" y="38"/>
                    <a:pt x="439" y="38"/>
                    <a:pt x="439" y="38"/>
                  </a:cubicBezTo>
                  <a:close/>
                  <a:moveTo>
                    <a:pt x="425" y="382"/>
                  </a:moveTo>
                  <a:cubicBezTo>
                    <a:pt x="416" y="373"/>
                    <a:pt x="404" y="367"/>
                    <a:pt x="391" y="367"/>
                  </a:cubicBezTo>
                  <a:cubicBezTo>
                    <a:pt x="378" y="367"/>
                    <a:pt x="366" y="373"/>
                    <a:pt x="357" y="382"/>
                  </a:cubicBezTo>
                  <a:cubicBezTo>
                    <a:pt x="349" y="390"/>
                    <a:pt x="343" y="402"/>
                    <a:pt x="343" y="416"/>
                  </a:cubicBezTo>
                  <a:cubicBezTo>
                    <a:pt x="343" y="429"/>
                    <a:pt x="349" y="441"/>
                    <a:pt x="357" y="450"/>
                  </a:cubicBezTo>
                  <a:cubicBezTo>
                    <a:pt x="366" y="459"/>
                    <a:pt x="378" y="464"/>
                    <a:pt x="391" y="464"/>
                  </a:cubicBezTo>
                  <a:cubicBezTo>
                    <a:pt x="404" y="464"/>
                    <a:pt x="416" y="459"/>
                    <a:pt x="425" y="450"/>
                  </a:cubicBezTo>
                  <a:cubicBezTo>
                    <a:pt x="434" y="441"/>
                    <a:pt x="439" y="429"/>
                    <a:pt x="439" y="416"/>
                  </a:cubicBezTo>
                  <a:cubicBezTo>
                    <a:pt x="439" y="402"/>
                    <a:pt x="434" y="390"/>
                    <a:pt x="425" y="382"/>
                  </a:cubicBezTo>
                  <a:close/>
                  <a:moveTo>
                    <a:pt x="120" y="382"/>
                  </a:moveTo>
                  <a:cubicBezTo>
                    <a:pt x="111" y="373"/>
                    <a:pt x="99" y="367"/>
                    <a:pt x="86" y="367"/>
                  </a:cubicBezTo>
                  <a:cubicBezTo>
                    <a:pt x="73" y="367"/>
                    <a:pt x="61" y="373"/>
                    <a:pt x="52" y="382"/>
                  </a:cubicBezTo>
                  <a:cubicBezTo>
                    <a:pt x="43" y="390"/>
                    <a:pt x="38" y="402"/>
                    <a:pt x="38" y="416"/>
                  </a:cubicBezTo>
                  <a:cubicBezTo>
                    <a:pt x="38" y="429"/>
                    <a:pt x="43" y="441"/>
                    <a:pt x="52" y="450"/>
                  </a:cubicBezTo>
                  <a:cubicBezTo>
                    <a:pt x="61" y="459"/>
                    <a:pt x="73" y="464"/>
                    <a:pt x="86" y="464"/>
                  </a:cubicBezTo>
                  <a:cubicBezTo>
                    <a:pt x="99" y="464"/>
                    <a:pt x="111" y="459"/>
                    <a:pt x="120" y="450"/>
                  </a:cubicBezTo>
                  <a:cubicBezTo>
                    <a:pt x="128" y="441"/>
                    <a:pt x="134" y="429"/>
                    <a:pt x="134" y="416"/>
                  </a:cubicBezTo>
                  <a:cubicBezTo>
                    <a:pt x="134" y="402"/>
                    <a:pt x="128" y="390"/>
                    <a:pt x="120" y="382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38" name="Freeform 36"/>
          <p:cNvSpPr>
            <a:spLocks noEditPoints="1"/>
          </p:cNvSpPr>
          <p:nvPr/>
        </p:nvSpPr>
        <p:spPr bwMode="auto">
          <a:xfrm>
            <a:off x="7990491" y="894379"/>
            <a:ext cx="321479" cy="213587"/>
          </a:xfrm>
          <a:custGeom>
            <a:avLst/>
            <a:gdLst>
              <a:gd name="T0" fmla="*/ 133 w 372"/>
              <a:gd name="T1" fmla="*/ 185 h 247"/>
              <a:gd name="T2" fmla="*/ 118 w 372"/>
              <a:gd name="T3" fmla="*/ 152 h 247"/>
              <a:gd name="T4" fmla="*/ 136 w 372"/>
              <a:gd name="T5" fmla="*/ 115 h 247"/>
              <a:gd name="T6" fmla="*/ 180 w 372"/>
              <a:gd name="T7" fmla="*/ 100 h 247"/>
              <a:gd name="T8" fmla="*/ 180 w 372"/>
              <a:gd name="T9" fmla="*/ 84 h 247"/>
              <a:gd name="T10" fmla="*/ 205 w 372"/>
              <a:gd name="T11" fmla="*/ 84 h 247"/>
              <a:gd name="T12" fmla="*/ 205 w 372"/>
              <a:gd name="T13" fmla="*/ 99 h 247"/>
              <a:gd name="T14" fmla="*/ 246 w 372"/>
              <a:gd name="T15" fmla="*/ 114 h 247"/>
              <a:gd name="T16" fmla="*/ 263 w 372"/>
              <a:gd name="T17" fmla="*/ 152 h 247"/>
              <a:gd name="T18" fmla="*/ 221 w 372"/>
              <a:gd name="T19" fmla="*/ 152 h 247"/>
              <a:gd name="T20" fmla="*/ 215 w 372"/>
              <a:gd name="T21" fmla="*/ 136 h 247"/>
              <a:gd name="T22" fmla="*/ 167 w 372"/>
              <a:gd name="T23" fmla="*/ 134 h 247"/>
              <a:gd name="T24" fmla="*/ 167 w 372"/>
              <a:gd name="T25" fmla="*/ 156 h 247"/>
              <a:gd name="T26" fmla="*/ 217 w 372"/>
              <a:gd name="T27" fmla="*/ 171 h 247"/>
              <a:gd name="T28" fmla="*/ 251 w 372"/>
              <a:gd name="T29" fmla="*/ 188 h 247"/>
              <a:gd name="T30" fmla="*/ 266 w 372"/>
              <a:gd name="T31" fmla="*/ 223 h 247"/>
              <a:gd name="T32" fmla="*/ 265 w 372"/>
              <a:gd name="T33" fmla="*/ 234 h 247"/>
              <a:gd name="T34" fmla="*/ 259 w 372"/>
              <a:gd name="T35" fmla="*/ 246 h 247"/>
              <a:gd name="T36" fmla="*/ 222 w 372"/>
              <a:gd name="T37" fmla="*/ 230 h 247"/>
              <a:gd name="T38" fmla="*/ 217 w 372"/>
              <a:gd name="T39" fmla="*/ 217 h 247"/>
              <a:gd name="T40" fmla="*/ 133 w 372"/>
              <a:gd name="T41" fmla="*/ 185 h 247"/>
              <a:gd name="T42" fmla="*/ 191 w 372"/>
              <a:gd name="T43" fmla="*/ 39 h 247"/>
              <a:gd name="T44" fmla="*/ 83 w 372"/>
              <a:gd name="T45" fmla="*/ 83 h 247"/>
              <a:gd name="T46" fmla="*/ 39 w 372"/>
              <a:gd name="T47" fmla="*/ 191 h 247"/>
              <a:gd name="T48" fmla="*/ 44 w 372"/>
              <a:gd name="T49" fmla="*/ 231 h 247"/>
              <a:gd name="T50" fmla="*/ 9 w 372"/>
              <a:gd name="T51" fmla="*/ 247 h 247"/>
              <a:gd name="T52" fmla="*/ 0 w 372"/>
              <a:gd name="T53" fmla="*/ 191 h 247"/>
              <a:gd name="T54" fmla="*/ 56 w 372"/>
              <a:gd name="T55" fmla="*/ 56 h 247"/>
              <a:gd name="T56" fmla="*/ 191 w 372"/>
              <a:gd name="T57" fmla="*/ 0 h 247"/>
              <a:gd name="T58" fmla="*/ 326 w 372"/>
              <a:gd name="T59" fmla="*/ 56 h 247"/>
              <a:gd name="T60" fmla="*/ 372 w 372"/>
              <a:gd name="T61" fmla="*/ 132 h 247"/>
              <a:gd name="T62" fmla="*/ 339 w 372"/>
              <a:gd name="T63" fmla="*/ 152 h 247"/>
              <a:gd name="T64" fmla="*/ 299 w 372"/>
              <a:gd name="T65" fmla="*/ 83 h 247"/>
              <a:gd name="T66" fmla="*/ 191 w 372"/>
              <a:gd name="T67" fmla="*/ 3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2" h="247">
                <a:moveTo>
                  <a:pt x="133" y="185"/>
                </a:moveTo>
                <a:cubicBezTo>
                  <a:pt x="123" y="177"/>
                  <a:pt x="118" y="166"/>
                  <a:pt x="118" y="152"/>
                </a:cubicBezTo>
                <a:cubicBezTo>
                  <a:pt x="118" y="136"/>
                  <a:pt x="124" y="124"/>
                  <a:pt x="136" y="115"/>
                </a:cubicBezTo>
                <a:cubicBezTo>
                  <a:pt x="147" y="105"/>
                  <a:pt x="160" y="100"/>
                  <a:pt x="180" y="100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205" y="84"/>
                  <a:pt x="205" y="84"/>
                  <a:pt x="205" y="84"/>
                </a:cubicBezTo>
                <a:cubicBezTo>
                  <a:pt x="205" y="99"/>
                  <a:pt x="205" y="99"/>
                  <a:pt x="205" y="99"/>
                </a:cubicBezTo>
                <a:cubicBezTo>
                  <a:pt x="224" y="100"/>
                  <a:pt x="235" y="104"/>
                  <a:pt x="246" y="114"/>
                </a:cubicBezTo>
                <a:cubicBezTo>
                  <a:pt x="257" y="123"/>
                  <a:pt x="262" y="136"/>
                  <a:pt x="263" y="152"/>
                </a:cubicBezTo>
                <a:cubicBezTo>
                  <a:pt x="221" y="152"/>
                  <a:pt x="221" y="152"/>
                  <a:pt x="221" y="152"/>
                </a:cubicBezTo>
                <a:cubicBezTo>
                  <a:pt x="220" y="145"/>
                  <a:pt x="218" y="140"/>
                  <a:pt x="215" y="136"/>
                </a:cubicBezTo>
                <a:cubicBezTo>
                  <a:pt x="208" y="128"/>
                  <a:pt x="176" y="128"/>
                  <a:pt x="167" y="134"/>
                </a:cubicBezTo>
                <a:cubicBezTo>
                  <a:pt x="161" y="139"/>
                  <a:pt x="160" y="151"/>
                  <a:pt x="167" y="156"/>
                </a:cubicBezTo>
                <a:cubicBezTo>
                  <a:pt x="175" y="162"/>
                  <a:pt x="205" y="167"/>
                  <a:pt x="217" y="171"/>
                </a:cubicBezTo>
                <a:cubicBezTo>
                  <a:pt x="232" y="176"/>
                  <a:pt x="244" y="181"/>
                  <a:pt x="251" y="188"/>
                </a:cubicBezTo>
                <a:cubicBezTo>
                  <a:pt x="261" y="197"/>
                  <a:pt x="266" y="208"/>
                  <a:pt x="266" y="223"/>
                </a:cubicBezTo>
                <a:cubicBezTo>
                  <a:pt x="266" y="227"/>
                  <a:pt x="266" y="231"/>
                  <a:pt x="265" y="234"/>
                </a:cubicBezTo>
                <a:cubicBezTo>
                  <a:pt x="263" y="238"/>
                  <a:pt x="261" y="242"/>
                  <a:pt x="259" y="246"/>
                </a:cubicBezTo>
                <a:cubicBezTo>
                  <a:pt x="247" y="240"/>
                  <a:pt x="235" y="235"/>
                  <a:pt x="222" y="230"/>
                </a:cubicBezTo>
                <a:cubicBezTo>
                  <a:pt x="223" y="225"/>
                  <a:pt x="221" y="220"/>
                  <a:pt x="217" y="217"/>
                </a:cubicBezTo>
                <a:cubicBezTo>
                  <a:pt x="200" y="204"/>
                  <a:pt x="158" y="207"/>
                  <a:pt x="133" y="185"/>
                </a:cubicBezTo>
                <a:close/>
                <a:moveTo>
                  <a:pt x="191" y="39"/>
                </a:moveTo>
                <a:cubicBezTo>
                  <a:pt x="149" y="39"/>
                  <a:pt x="111" y="56"/>
                  <a:pt x="83" y="83"/>
                </a:cubicBezTo>
                <a:cubicBezTo>
                  <a:pt x="56" y="111"/>
                  <a:pt x="39" y="149"/>
                  <a:pt x="39" y="191"/>
                </a:cubicBezTo>
                <a:cubicBezTo>
                  <a:pt x="39" y="205"/>
                  <a:pt x="40" y="219"/>
                  <a:pt x="44" y="231"/>
                </a:cubicBezTo>
                <a:cubicBezTo>
                  <a:pt x="32" y="236"/>
                  <a:pt x="20" y="241"/>
                  <a:pt x="9" y="247"/>
                </a:cubicBezTo>
                <a:cubicBezTo>
                  <a:pt x="3" y="229"/>
                  <a:pt x="0" y="210"/>
                  <a:pt x="0" y="191"/>
                </a:cubicBezTo>
                <a:cubicBezTo>
                  <a:pt x="0" y="138"/>
                  <a:pt x="22" y="91"/>
                  <a:pt x="56" y="56"/>
                </a:cubicBezTo>
                <a:cubicBezTo>
                  <a:pt x="91" y="22"/>
                  <a:pt x="138" y="0"/>
                  <a:pt x="191" y="0"/>
                </a:cubicBezTo>
                <a:cubicBezTo>
                  <a:pt x="244" y="0"/>
                  <a:pt x="291" y="22"/>
                  <a:pt x="326" y="56"/>
                </a:cubicBezTo>
                <a:cubicBezTo>
                  <a:pt x="347" y="77"/>
                  <a:pt x="363" y="103"/>
                  <a:pt x="372" y="132"/>
                </a:cubicBezTo>
                <a:cubicBezTo>
                  <a:pt x="361" y="138"/>
                  <a:pt x="349" y="145"/>
                  <a:pt x="339" y="152"/>
                </a:cubicBezTo>
                <a:cubicBezTo>
                  <a:pt x="332" y="126"/>
                  <a:pt x="318" y="102"/>
                  <a:pt x="299" y="83"/>
                </a:cubicBezTo>
                <a:cubicBezTo>
                  <a:pt x="271" y="56"/>
                  <a:pt x="233" y="39"/>
                  <a:pt x="191" y="39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9" name="Freeform 37"/>
          <p:cNvSpPr>
            <a:spLocks noEditPoints="1"/>
          </p:cNvSpPr>
          <p:nvPr/>
        </p:nvSpPr>
        <p:spPr bwMode="auto">
          <a:xfrm>
            <a:off x="8242846" y="1021288"/>
            <a:ext cx="335376" cy="351103"/>
          </a:xfrm>
          <a:custGeom>
            <a:avLst/>
            <a:gdLst>
              <a:gd name="T0" fmla="*/ 41 w 388"/>
              <a:gd name="T1" fmla="*/ 59 h 406"/>
              <a:gd name="T2" fmla="*/ 185 w 388"/>
              <a:gd name="T3" fmla="*/ 0 h 406"/>
              <a:gd name="T4" fmla="*/ 329 w 388"/>
              <a:gd name="T5" fmla="*/ 59 h 406"/>
              <a:gd name="T6" fmla="*/ 388 w 388"/>
              <a:gd name="T7" fmla="*/ 203 h 406"/>
              <a:gd name="T8" fmla="*/ 329 w 388"/>
              <a:gd name="T9" fmla="*/ 347 h 406"/>
              <a:gd name="T10" fmla="*/ 185 w 388"/>
              <a:gd name="T11" fmla="*/ 406 h 406"/>
              <a:gd name="T12" fmla="*/ 111 w 388"/>
              <a:gd name="T13" fmla="*/ 393 h 406"/>
              <a:gd name="T14" fmla="*/ 116 w 388"/>
              <a:gd name="T15" fmla="*/ 342 h 406"/>
              <a:gd name="T16" fmla="*/ 36 w 388"/>
              <a:gd name="T17" fmla="*/ 149 h 406"/>
              <a:gd name="T18" fmla="*/ 0 w 388"/>
              <a:gd name="T19" fmla="*/ 119 h 406"/>
              <a:gd name="T20" fmla="*/ 41 w 388"/>
              <a:gd name="T21" fmla="*/ 59 h 406"/>
              <a:gd name="T22" fmla="*/ 123 w 388"/>
              <a:gd name="T23" fmla="*/ 197 h 406"/>
              <a:gd name="T24" fmla="*/ 107 w 388"/>
              <a:gd name="T25" fmla="*/ 161 h 406"/>
              <a:gd name="T26" fmla="*/ 126 w 388"/>
              <a:gd name="T27" fmla="*/ 121 h 406"/>
              <a:gd name="T28" fmla="*/ 173 w 388"/>
              <a:gd name="T29" fmla="*/ 105 h 406"/>
              <a:gd name="T30" fmla="*/ 173 w 388"/>
              <a:gd name="T31" fmla="*/ 88 h 406"/>
              <a:gd name="T32" fmla="*/ 200 w 388"/>
              <a:gd name="T33" fmla="*/ 88 h 406"/>
              <a:gd name="T34" fmla="*/ 200 w 388"/>
              <a:gd name="T35" fmla="*/ 104 h 406"/>
              <a:gd name="T36" fmla="*/ 244 w 388"/>
              <a:gd name="T37" fmla="*/ 120 h 406"/>
              <a:gd name="T38" fmla="*/ 262 w 388"/>
              <a:gd name="T39" fmla="*/ 161 h 406"/>
              <a:gd name="T40" fmla="*/ 217 w 388"/>
              <a:gd name="T41" fmla="*/ 161 h 406"/>
              <a:gd name="T42" fmla="*/ 211 w 388"/>
              <a:gd name="T43" fmla="*/ 144 h 406"/>
              <a:gd name="T44" fmla="*/ 160 w 388"/>
              <a:gd name="T45" fmla="*/ 142 h 406"/>
              <a:gd name="T46" fmla="*/ 159 w 388"/>
              <a:gd name="T47" fmla="*/ 165 h 406"/>
              <a:gd name="T48" fmla="*/ 213 w 388"/>
              <a:gd name="T49" fmla="*/ 181 h 406"/>
              <a:gd name="T50" fmla="*/ 250 w 388"/>
              <a:gd name="T51" fmla="*/ 200 h 406"/>
              <a:gd name="T52" fmla="*/ 265 w 388"/>
              <a:gd name="T53" fmla="*/ 237 h 406"/>
              <a:gd name="T54" fmla="*/ 248 w 388"/>
              <a:gd name="T55" fmla="*/ 279 h 406"/>
              <a:gd name="T56" fmla="*/ 198 w 388"/>
              <a:gd name="T57" fmla="*/ 296 h 406"/>
              <a:gd name="T58" fmla="*/ 198 w 388"/>
              <a:gd name="T59" fmla="*/ 318 h 406"/>
              <a:gd name="T60" fmla="*/ 172 w 388"/>
              <a:gd name="T61" fmla="*/ 318 h 406"/>
              <a:gd name="T62" fmla="*/ 172 w 388"/>
              <a:gd name="T63" fmla="*/ 296 h 406"/>
              <a:gd name="T64" fmla="*/ 123 w 388"/>
              <a:gd name="T65" fmla="*/ 279 h 406"/>
              <a:gd name="T66" fmla="*/ 105 w 388"/>
              <a:gd name="T67" fmla="*/ 233 h 406"/>
              <a:gd name="T68" fmla="*/ 152 w 388"/>
              <a:gd name="T69" fmla="*/ 233 h 406"/>
              <a:gd name="T70" fmla="*/ 158 w 388"/>
              <a:gd name="T71" fmla="*/ 254 h 406"/>
              <a:gd name="T72" fmla="*/ 212 w 388"/>
              <a:gd name="T73" fmla="*/ 256 h 406"/>
              <a:gd name="T74" fmla="*/ 213 w 388"/>
              <a:gd name="T75" fmla="*/ 231 h 406"/>
              <a:gd name="T76" fmla="*/ 123 w 388"/>
              <a:gd name="T77" fmla="*/ 197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88" h="406">
                <a:moveTo>
                  <a:pt x="41" y="59"/>
                </a:moveTo>
                <a:cubicBezTo>
                  <a:pt x="78" y="22"/>
                  <a:pt x="129" y="0"/>
                  <a:pt x="185" y="0"/>
                </a:cubicBezTo>
                <a:cubicBezTo>
                  <a:pt x="241" y="0"/>
                  <a:pt x="292" y="22"/>
                  <a:pt x="329" y="59"/>
                </a:cubicBezTo>
                <a:cubicBezTo>
                  <a:pt x="366" y="96"/>
                  <a:pt x="388" y="147"/>
                  <a:pt x="388" y="203"/>
                </a:cubicBezTo>
                <a:cubicBezTo>
                  <a:pt x="388" y="259"/>
                  <a:pt x="366" y="310"/>
                  <a:pt x="329" y="347"/>
                </a:cubicBezTo>
                <a:cubicBezTo>
                  <a:pt x="292" y="384"/>
                  <a:pt x="241" y="406"/>
                  <a:pt x="185" y="406"/>
                </a:cubicBezTo>
                <a:cubicBezTo>
                  <a:pt x="159" y="406"/>
                  <a:pt x="134" y="401"/>
                  <a:pt x="111" y="393"/>
                </a:cubicBezTo>
                <a:cubicBezTo>
                  <a:pt x="114" y="376"/>
                  <a:pt x="116" y="359"/>
                  <a:pt x="116" y="342"/>
                </a:cubicBezTo>
                <a:cubicBezTo>
                  <a:pt x="116" y="270"/>
                  <a:pt x="87" y="200"/>
                  <a:pt x="36" y="149"/>
                </a:cubicBezTo>
                <a:cubicBezTo>
                  <a:pt x="25" y="138"/>
                  <a:pt x="13" y="128"/>
                  <a:pt x="0" y="119"/>
                </a:cubicBezTo>
                <a:cubicBezTo>
                  <a:pt x="10" y="96"/>
                  <a:pt x="24" y="76"/>
                  <a:pt x="41" y="59"/>
                </a:cubicBezTo>
                <a:close/>
                <a:moveTo>
                  <a:pt x="123" y="197"/>
                </a:moveTo>
                <a:cubicBezTo>
                  <a:pt x="112" y="188"/>
                  <a:pt x="107" y="176"/>
                  <a:pt x="107" y="161"/>
                </a:cubicBezTo>
                <a:cubicBezTo>
                  <a:pt x="107" y="144"/>
                  <a:pt x="113" y="131"/>
                  <a:pt x="126" y="121"/>
                </a:cubicBezTo>
                <a:cubicBezTo>
                  <a:pt x="138" y="111"/>
                  <a:pt x="152" y="105"/>
                  <a:pt x="173" y="105"/>
                </a:cubicBezTo>
                <a:cubicBezTo>
                  <a:pt x="173" y="88"/>
                  <a:pt x="173" y="88"/>
                  <a:pt x="173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04"/>
                  <a:pt x="200" y="104"/>
                  <a:pt x="200" y="104"/>
                </a:cubicBezTo>
                <a:cubicBezTo>
                  <a:pt x="220" y="105"/>
                  <a:pt x="233" y="110"/>
                  <a:pt x="244" y="120"/>
                </a:cubicBezTo>
                <a:cubicBezTo>
                  <a:pt x="255" y="130"/>
                  <a:pt x="261" y="143"/>
                  <a:pt x="262" y="161"/>
                </a:cubicBezTo>
                <a:cubicBezTo>
                  <a:pt x="217" y="161"/>
                  <a:pt x="217" y="161"/>
                  <a:pt x="217" y="161"/>
                </a:cubicBezTo>
                <a:cubicBezTo>
                  <a:pt x="216" y="154"/>
                  <a:pt x="214" y="148"/>
                  <a:pt x="211" y="144"/>
                </a:cubicBezTo>
                <a:cubicBezTo>
                  <a:pt x="203" y="135"/>
                  <a:pt x="168" y="135"/>
                  <a:pt x="160" y="142"/>
                </a:cubicBezTo>
                <a:cubicBezTo>
                  <a:pt x="152" y="147"/>
                  <a:pt x="152" y="160"/>
                  <a:pt x="159" y="165"/>
                </a:cubicBezTo>
                <a:cubicBezTo>
                  <a:pt x="168" y="172"/>
                  <a:pt x="200" y="177"/>
                  <a:pt x="213" y="181"/>
                </a:cubicBezTo>
                <a:cubicBezTo>
                  <a:pt x="229" y="186"/>
                  <a:pt x="242" y="193"/>
                  <a:pt x="250" y="200"/>
                </a:cubicBezTo>
                <a:cubicBezTo>
                  <a:pt x="260" y="209"/>
                  <a:pt x="265" y="221"/>
                  <a:pt x="265" y="237"/>
                </a:cubicBezTo>
                <a:cubicBezTo>
                  <a:pt x="265" y="256"/>
                  <a:pt x="260" y="270"/>
                  <a:pt x="248" y="279"/>
                </a:cubicBezTo>
                <a:cubicBezTo>
                  <a:pt x="236" y="289"/>
                  <a:pt x="222" y="295"/>
                  <a:pt x="198" y="296"/>
                </a:cubicBezTo>
                <a:cubicBezTo>
                  <a:pt x="198" y="318"/>
                  <a:pt x="198" y="318"/>
                  <a:pt x="198" y="318"/>
                </a:cubicBezTo>
                <a:cubicBezTo>
                  <a:pt x="172" y="318"/>
                  <a:pt x="172" y="318"/>
                  <a:pt x="172" y="318"/>
                </a:cubicBezTo>
                <a:cubicBezTo>
                  <a:pt x="172" y="296"/>
                  <a:pt x="172" y="296"/>
                  <a:pt x="172" y="296"/>
                </a:cubicBezTo>
                <a:cubicBezTo>
                  <a:pt x="150" y="295"/>
                  <a:pt x="136" y="290"/>
                  <a:pt x="123" y="279"/>
                </a:cubicBezTo>
                <a:cubicBezTo>
                  <a:pt x="111" y="268"/>
                  <a:pt x="105" y="252"/>
                  <a:pt x="105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3" y="243"/>
                  <a:pt x="155" y="250"/>
                  <a:pt x="158" y="254"/>
                </a:cubicBezTo>
                <a:cubicBezTo>
                  <a:pt x="167" y="265"/>
                  <a:pt x="203" y="263"/>
                  <a:pt x="212" y="256"/>
                </a:cubicBezTo>
                <a:cubicBezTo>
                  <a:pt x="220" y="251"/>
                  <a:pt x="221" y="237"/>
                  <a:pt x="213" y="231"/>
                </a:cubicBezTo>
                <a:cubicBezTo>
                  <a:pt x="195" y="216"/>
                  <a:pt x="150" y="220"/>
                  <a:pt x="123" y="197"/>
                </a:cubicBezTo>
                <a:close/>
              </a:path>
            </a:pathLst>
          </a:custGeom>
          <a:solidFill>
            <a:srgbClr val="0061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" name="Freeform 38"/>
          <p:cNvSpPr>
            <a:spLocks noEditPoints="1"/>
          </p:cNvSpPr>
          <p:nvPr/>
        </p:nvSpPr>
        <p:spPr bwMode="auto">
          <a:xfrm>
            <a:off x="7903081" y="1114915"/>
            <a:ext cx="406328" cy="405962"/>
          </a:xfrm>
          <a:custGeom>
            <a:avLst/>
            <a:gdLst>
              <a:gd name="T0" fmla="*/ 235 w 470"/>
              <a:gd name="T1" fmla="*/ 57 h 470"/>
              <a:gd name="T2" fmla="*/ 109 w 470"/>
              <a:gd name="T3" fmla="*/ 109 h 470"/>
              <a:gd name="T4" fmla="*/ 57 w 470"/>
              <a:gd name="T5" fmla="*/ 235 h 470"/>
              <a:gd name="T6" fmla="*/ 109 w 470"/>
              <a:gd name="T7" fmla="*/ 361 h 470"/>
              <a:gd name="T8" fmla="*/ 235 w 470"/>
              <a:gd name="T9" fmla="*/ 413 h 470"/>
              <a:gd name="T10" fmla="*/ 361 w 470"/>
              <a:gd name="T11" fmla="*/ 361 h 470"/>
              <a:gd name="T12" fmla="*/ 413 w 470"/>
              <a:gd name="T13" fmla="*/ 235 h 470"/>
              <a:gd name="T14" fmla="*/ 361 w 470"/>
              <a:gd name="T15" fmla="*/ 109 h 470"/>
              <a:gd name="T16" fmla="*/ 235 w 470"/>
              <a:gd name="T17" fmla="*/ 57 h 470"/>
              <a:gd name="T18" fmla="*/ 170 w 470"/>
              <a:gd name="T19" fmla="*/ 228 h 470"/>
              <a:gd name="T20" fmla="*/ 154 w 470"/>
              <a:gd name="T21" fmla="*/ 191 h 470"/>
              <a:gd name="T22" fmla="*/ 173 w 470"/>
              <a:gd name="T23" fmla="*/ 149 h 470"/>
              <a:gd name="T24" fmla="*/ 222 w 470"/>
              <a:gd name="T25" fmla="*/ 132 h 470"/>
              <a:gd name="T26" fmla="*/ 222 w 470"/>
              <a:gd name="T27" fmla="*/ 114 h 470"/>
              <a:gd name="T28" fmla="*/ 251 w 470"/>
              <a:gd name="T29" fmla="*/ 114 h 470"/>
              <a:gd name="T30" fmla="*/ 251 w 470"/>
              <a:gd name="T31" fmla="*/ 132 h 470"/>
              <a:gd name="T32" fmla="*/ 296 w 470"/>
              <a:gd name="T33" fmla="*/ 148 h 470"/>
              <a:gd name="T34" fmla="*/ 314 w 470"/>
              <a:gd name="T35" fmla="*/ 190 h 470"/>
              <a:gd name="T36" fmla="*/ 267 w 470"/>
              <a:gd name="T37" fmla="*/ 190 h 470"/>
              <a:gd name="T38" fmla="*/ 262 w 470"/>
              <a:gd name="T39" fmla="*/ 173 h 470"/>
              <a:gd name="T40" fmla="*/ 208 w 470"/>
              <a:gd name="T41" fmla="*/ 171 h 470"/>
              <a:gd name="T42" fmla="*/ 208 w 470"/>
              <a:gd name="T43" fmla="*/ 196 h 470"/>
              <a:gd name="T44" fmla="*/ 264 w 470"/>
              <a:gd name="T45" fmla="*/ 212 h 470"/>
              <a:gd name="T46" fmla="*/ 302 w 470"/>
              <a:gd name="T47" fmla="*/ 231 h 470"/>
              <a:gd name="T48" fmla="*/ 318 w 470"/>
              <a:gd name="T49" fmla="*/ 271 h 470"/>
              <a:gd name="T50" fmla="*/ 300 w 470"/>
              <a:gd name="T51" fmla="*/ 314 h 470"/>
              <a:gd name="T52" fmla="*/ 248 w 470"/>
              <a:gd name="T53" fmla="*/ 333 h 470"/>
              <a:gd name="T54" fmla="*/ 248 w 470"/>
              <a:gd name="T55" fmla="*/ 355 h 470"/>
              <a:gd name="T56" fmla="*/ 219 w 470"/>
              <a:gd name="T57" fmla="*/ 355 h 470"/>
              <a:gd name="T58" fmla="*/ 219 w 470"/>
              <a:gd name="T59" fmla="*/ 333 h 470"/>
              <a:gd name="T60" fmla="*/ 171 w 470"/>
              <a:gd name="T61" fmla="*/ 313 h 470"/>
              <a:gd name="T62" fmla="*/ 151 w 470"/>
              <a:gd name="T63" fmla="*/ 266 h 470"/>
              <a:gd name="T64" fmla="*/ 201 w 470"/>
              <a:gd name="T65" fmla="*/ 266 h 470"/>
              <a:gd name="T66" fmla="*/ 207 w 470"/>
              <a:gd name="T67" fmla="*/ 288 h 470"/>
              <a:gd name="T68" fmla="*/ 263 w 470"/>
              <a:gd name="T69" fmla="*/ 290 h 470"/>
              <a:gd name="T70" fmla="*/ 264 w 470"/>
              <a:gd name="T71" fmla="*/ 264 h 470"/>
              <a:gd name="T72" fmla="*/ 170 w 470"/>
              <a:gd name="T73" fmla="*/ 228 h 470"/>
              <a:gd name="T74" fmla="*/ 69 w 470"/>
              <a:gd name="T75" fmla="*/ 69 h 470"/>
              <a:gd name="T76" fmla="*/ 235 w 470"/>
              <a:gd name="T77" fmla="*/ 0 h 470"/>
              <a:gd name="T78" fmla="*/ 401 w 470"/>
              <a:gd name="T79" fmla="*/ 69 h 470"/>
              <a:gd name="T80" fmla="*/ 470 w 470"/>
              <a:gd name="T81" fmla="*/ 235 h 470"/>
              <a:gd name="T82" fmla="*/ 401 w 470"/>
              <a:gd name="T83" fmla="*/ 401 h 470"/>
              <a:gd name="T84" fmla="*/ 235 w 470"/>
              <a:gd name="T85" fmla="*/ 470 h 470"/>
              <a:gd name="T86" fmla="*/ 69 w 470"/>
              <a:gd name="T87" fmla="*/ 401 h 470"/>
              <a:gd name="T88" fmla="*/ 0 w 470"/>
              <a:gd name="T89" fmla="*/ 235 h 470"/>
              <a:gd name="T90" fmla="*/ 69 w 470"/>
              <a:gd name="T91" fmla="*/ 69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70" h="470">
                <a:moveTo>
                  <a:pt x="235" y="57"/>
                </a:moveTo>
                <a:cubicBezTo>
                  <a:pt x="186" y="57"/>
                  <a:pt x="141" y="77"/>
                  <a:pt x="109" y="109"/>
                </a:cubicBezTo>
                <a:cubicBezTo>
                  <a:pt x="77" y="141"/>
                  <a:pt x="57" y="186"/>
                  <a:pt x="57" y="235"/>
                </a:cubicBezTo>
                <a:cubicBezTo>
                  <a:pt x="57" y="284"/>
                  <a:pt x="77" y="328"/>
                  <a:pt x="109" y="361"/>
                </a:cubicBezTo>
                <a:cubicBezTo>
                  <a:pt x="141" y="393"/>
                  <a:pt x="186" y="413"/>
                  <a:pt x="235" y="413"/>
                </a:cubicBezTo>
                <a:cubicBezTo>
                  <a:pt x="284" y="413"/>
                  <a:pt x="328" y="393"/>
                  <a:pt x="361" y="361"/>
                </a:cubicBezTo>
                <a:cubicBezTo>
                  <a:pt x="393" y="328"/>
                  <a:pt x="413" y="284"/>
                  <a:pt x="413" y="235"/>
                </a:cubicBezTo>
                <a:cubicBezTo>
                  <a:pt x="413" y="186"/>
                  <a:pt x="393" y="141"/>
                  <a:pt x="361" y="109"/>
                </a:cubicBezTo>
                <a:cubicBezTo>
                  <a:pt x="328" y="77"/>
                  <a:pt x="284" y="57"/>
                  <a:pt x="235" y="57"/>
                </a:cubicBezTo>
                <a:close/>
                <a:moveTo>
                  <a:pt x="170" y="228"/>
                </a:moveTo>
                <a:cubicBezTo>
                  <a:pt x="159" y="219"/>
                  <a:pt x="154" y="207"/>
                  <a:pt x="154" y="191"/>
                </a:cubicBezTo>
                <a:cubicBezTo>
                  <a:pt x="154" y="174"/>
                  <a:pt x="160" y="160"/>
                  <a:pt x="173" y="149"/>
                </a:cubicBezTo>
                <a:cubicBezTo>
                  <a:pt x="186" y="139"/>
                  <a:pt x="200" y="133"/>
                  <a:pt x="222" y="132"/>
                </a:cubicBezTo>
                <a:cubicBezTo>
                  <a:pt x="222" y="114"/>
                  <a:pt x="222" y="114"/>
                  <a:pt x="222" y="114"/>
                </a:cubicBezTo>
                <a:cubicBezTo>
                  <a:pt x="251" y="114"/>
                  <a:pt x="251" y="114"/>
                  <a:pt x="251" y="114"/>
                </a:cubicBezTo>
                <a:cubicBezTo>
                  <a:pt x="251" y="132"/>
                  <a:pt x="251" y="132"/>
                  <a:pt x="251" y="132"/>
                </a:cubicBezTo>
                <a:cubicBezTo>
                  <a:pt x="272" y="133"/>
                  <a:pt x="284" y="138"/>
                  <a:pt x="296" y="148"/>
                </a:cubicBezTo>
                <a:cubicBezTo>
                  <a:pt x="308" y="158"/>
                  <a:pt x="313" y="172"/>
                  <a:pt x="314" y="190"/>
                </a:cubicBezTo>
                <a:cubicBezTo>
                  <a:pt x="267" y="190"/>
                  <a:pt x="267" y="190"/>
                  <a:pt x="267" y="190"/>
                </a:cubicBezTo>
                <a:cubicBezTo>
                  <a:pt x="266" y="182"/>
                  <a:pt x="265" y="177"/>
                  <a:pt x="262" y="173"/>
                </a:cubicBezTo>
                <a:cubicBezTo>
                  <a:pt x="254" y="164"/>
                  <a:pt x="218" y="164"/>
                  <a:pt x="208" y="171"/>
                </a:cubicBezTo>
                <a:cubicBezTo>
                  <a:pt x="201" y="177"/>
                  <a:pt x="200" y="190"/>
                  <a:pt x="208" y="196"/>
                </a:cubicBezTo>
                <a:cubicBezTo>
                  <a:pt x="217" y="203"/>
                  <a:pt x="250" y="208"/>
                  <a:pt x="264" y="212"/>
                </a:cubicBezTo>
                <a:cubicBezTo>
                  <a:pt x="281" y="218"/>
                  <a:pt x="294" y="224"/>
                  <a:pt x="302" y="231"/>
                </a:cubicBezTo>
                <a:cubicBezTo>
                  <a:pt x="313" y="241"/>
                  <a:pt x="318" y="254"/>
                  <a:pt x="318" y="271"/>
                </a:cubicBezTo>
                <a:cubicBezTo>
                  <a:pt x="319" y="290"/>
                  <a:pt x="312" y="304"/>
                  <a:pt x="300" y="314"/>
                </a:cubicBezTo>
                <a:cubicBezTo>
                  <a:pt x="288" y="325"/>
                  <a:pt x="272" y="332"/>
                  <a:pt x="248" y="333"/>
                </a:cubicBezTo>
                <a:cubicBezTo>
                  <a:pt x="248" y="355"/>
                  <a:pt x="248" y="355"/>
                  <a:pt x="248" y="355"/>
                </a:cubicBezTo>
                <a:cubicBezTo>
                  <a:pt x="219" y="355"/>
                  <a:pt x="219" y="355"/>
                  <a:pt x="219" y="355"/>
                </a:cubicBezTo>
                <a:cubicBezTo>
                  <a:pt x="219" y="333"/>
                  <a:pt x="219" y="333"/>
                  <a:pt x="219" y="333"/>
                </a:cubicBezTo>
                <a:cubicBezTo>
                  <a:pt x="196" y="333"/>
                  <a:pt x="183" y="325"/>
                  <a:pt x="171" y="313"/>
                </a:cubicBezTo>
                <a:cubicBezTo>
                  <a:pt x="158" y="302"/>
                  <a:pt x="151" y="286"/>
                  <a:pt x="151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2" y="276"/>
                  <a:pt x="204" y="283"/>
                  <a:pt x="207" y="288"/>
                </a:cubicBezTo>
                <a:cubicBezTo>
                  <a:pt x="216" y="299"/>
                  <a:pt x="254" y="297"/>
                  <a:pt x="263" y="290"/>
                </a:cubicBezTo>
                <a:cubicBezTo>
                  <a:pt x="272" y="284"/>
                  <a:pt x="272" y="271"/>
                  <a:pt x="264" y="264"/>
                </a:cubicBezTo>
                <a:cubicBezTo>
                  <a:pt x="245" y="249"/>
                  <a:pt x="198" y="252"/>
                  <a:pt x="170" y="228"/>
                </a:cubicBezTo>
                <a:close/>
                <a:moveTo>
                  <a:pt x="69" y="69"/>
                </a:moveTo>
                <a:cubicBezTo>
                  <a:pt x="111" y="26"/>
                  <a:pt x="170" y="0"/>
                  <a:pt x="235" y="0"/>
                </a:cubicBezTo>
                <a:cubicBezTo>
                  <a:pt x="300" y="0"/>
                  <a:pt x="359" y="26"/>
                  <a:pt x="401" y="69"/>
                </a:cubicBezTo>
                <a:cubicBezTo>
                  <a:pt x="444" y="111"/>
                  <a:pt x="470" y="170"/>
                  <a:pt x="470" y="235"/>
                </a:cubicBezTo>
                <a:cubicBezTo>
                  <a:pt x="470" y="300"/>
                  <a:pt x="444" y="359"/>
                  <a:pt x="401" y="401"/>
                </a:cubicBezTo>
                <a:cubicBezTo>
                  <a:pt x="359" y="444"/>
                  <a:pt x="300" y="470"/>
                  <a:pt x="235" y="470"/>
                </a:cubicBezTo>
                <a:cubicBezTo>
                  <a:pt x="170" y="470"/>
                  <a:pt x="111" y="444"/>
                  <a:pt x="69" y="401"/>
                </a:cubicBezTo>
                <a:cubicBezTo>
                  <a:pt x="26" y="359"/>
                  <a:pt x="0" y="300"/>
                  <a:pt x="0" y="235"/>
                </a:cubicBezTo>
                <a:cubicBezTo>
                  <a:pt x="0" y="170"/>
                  <a:pt x="26" y="111"/>
                  <a:pt x="69" y="69"/>
                </a:cubicBezTo>
                <a:close/>
              </a:path>
            </a:pathLst>
          </a:custGeom>
          <a:solidFill>
            <a:srgbClr val="3341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37571" y="856343"/>
            <a:ext cx="715006" cy="702571"/>
            <a:chOff x="5037571" y="856343"/>
            <a:chExt cx="715006" cy="702571"/>
          </a:xfrm>
        </p:grpSpPr>
        <p:sp>
          <p:nvSpPr>
            <p:cNvPr id="41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0269" y="872801"/>
            <a:ext cx="709154" cy="669655"/>
            <a:chOff x="6460269" y="872801"/>
            <a:chExt cx="709154" cy="669655"/>
          </a:xfrm>
        </p:grpSpPr>
        <p:sp>
          <p:nvSpPr>
            <p:cNvPr id="44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solidFill>
              <a:srgbClr val="334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solidFill>
              <a:srgbClr val="006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6" name="Freeform 44"/>
          <p:cNvSpPr>
            <a:spLocks noEditPoints="1"/>
          </p:cNvSpPr>
          <p:nvPr/>
        </p:nvSpPr>
        <p:spPr bwMode="auto">
          <a:xfrm>
            <a:off x="4915782" y="3292849"/>
            <a:ext cx="957852" cy="91799"/>
          </a:xfrm>
          <a:custGeom>
            <a:avLst/>
            <a:gdLst>
              <a:gd name="T0" fmla="*/ 64 w 1108"/>
              <a:gd name="T1" fmla="*/ 44 h 106"/>
              <a:gd name="T2" fmla="*/ 62 w 1108"/>
              <a:gd name="T3" fmla="*/ 97 h 106"/>
              <a:gd name="T4" fmla="*/ 32 w 1108"/>
              <a:gd name="T5" fmla="*/ 46 h 106"/>
              <a:gd name="T6" fmla="*/ 16 w 1108"/>
              <a:gd name="T7" fmla="*/ 18 h 106"/>
              <a:gd name="T8" fmla="*/ 49 w 1108"/>
              <a:gd name="T9" fmla="*/ 87 h 106"/>
              <a:gd name="T10" fmla="*/ 142 w 1108"/>
              <a:gd name="T11" fmla="*/ 104 h 106"/>
              <a:gd name="T12" fmla="*/ 95 w 1108"/>
              <a:gd name="T13" fmla="*/ 99 h 106"/>
              <a:gd name="T14" fmla="*/ 108 w 1108"/>
              <a:gd name="T15" fmla="*/ 89 h 106"/>
              <a:gd name="T16" fmla="*/ 155 w 1108"/>
              <a:gd name="T17" fmla="*/ 29 h 106"/>
              <a:gd name="T18" fmla="*/ 195 w 1108"/>
              <a:gd name="T19" fmla="*/ 106 h 106"/>
              <a:gd name="T20" fmla="*/ 209 w 1108"/>
              <a:gd name="T21" fmla="*/ 80 h 106"/>
              <a:gd name="T22" fmla="*/ 179 w 1108"/>
              <a:gd name="T23" fmla="*/ 33 h 106"/>
              <a:gd name="T24" fmla="*/ 187 w 1108"/>
              <a:gd name="T25" fmla="*/ 47 h 106"/>
              <a:gd name="T26" fmla="*/ 226 w 1108"/>
              <a:gd name="T27" fmla="*/ 83 h 106"/>
              <a:gd name="T28" fmla="*/ 258 w 1108"/>
              <a:gd name="T29" fmla="*/ 104 h 106"/>
              <a:gd name="T30" fmla="*/ 259 w 1108"/>
              <a:gd name="T31" fmla="*/ 9 h 106"/>
              <a:gd name="T32" fmla="*/ 345 w 1108"/>
              <a:gd name="T33" fmla="*/ 104 h 106"/>
              <a:gd name="T34" fmla="*/ 300 w 1108"/>
              <a:gd name="T35" fmla="*/ 47 h 106"/>
              <a:gd name="T36" fmla="*/ 292 w 1108"/>
              <a:gd name="T37" fmla="*/ 29 h 106"/>
              <a:gd name="T38" fmla="*/ 345 w 1108"/>
              <a:gd name="T39" fmla="*/ 55 h 106"/>
              <a:gd name="T40" fmla="*/ 371 w 1108"/>
              <a:gd name="T41" fmla="*/ 38 h 106"/>
              <a:gd name="T42" fmla="*/ 378 w 1108"/>
              <a:gd name="T43" fmla="*/ 70 h 106"/>
              <a:gd name="T44" fmla="*/ 425 w 1108"/>
              <a:gd name="T45" fmla="*/ 101 h 106"/>
              <a:gd name="T46" fmla="*/ 378 w 1108"/>
              <a:gd name="T47" fmla="*/ 59 h 106"/>
              <a:gd name="T48" fmla="*/ 487 w 1108"/>
              <a:gd name="T49" fmla="*/ 100 h 106"/>
              <a:gd name="T50" fmla="*/ 480 w 1108"/>
              <a:gd name="T51" fmla="*/ 85 h 106"/>
              <a:gd name="T52" fmla="*/ 440 w 1108"/>
              <a:gd name="T53" fmla="*/ 48 h 106"/>
              <a:gd name="T54" fmla="*/ 468 w 1108"/>
              <a:gd name="T55" fmla="*/ 40 h 106"/>
              <a:gd name="T56" fmla="*/ 493 w 1108"/>
              <a:gd name="T57" fmla="*/ 74 h 106"/>
              <a:gd name="T58" fmla="*/ 506 w 1108"/>
              <a:gd name="T59" fmla="*/ 101 h 106"/>
              <a:gd name="T60" fmla="*/ 539 w 1108"/>
              <a:gd name="T61" fmla="*/ 76 h 106"/>
              <a:gd name="T62" fmla="*/ 535 w 1108"/>
              <a:gd name="T63" fmla="*/ 28 h 106"/>
              <a:gd name="T64" fmla="*/ 525 w 1108"/>
              <a:gd name="T65" fmla="*/ 53 h 106"/>
              <a:gd name="T66" fmla="*/ 675 w 1108"/>
              <a:gd name="T67" fmla="*/ 77 h 106"/>
              <a:gd name="T68" fmla="*/ 625 w 1108"/>
              <a:gd name="T69" fmla="*/ 90 h 106"/>
              <a:gd name="T70" fmla="*/ 637 w 1108"/>
              <a:gd name="T71" fmla="*/ 60 h 106"/>
              <a:gd name="T72" fmla="*/ 673 w 1108"/>
              <a:gd name="T73" fmla="*/ 10 h 106"/>
              <a:gd name="T74" fmla="*/ 630 w 1108"/>
              <a:gd name="T75" fmla="*/ 36 h 106"/>
              <a:gd name="T76" fmla="*/ 675 w 1108"/>
              <a:gd name="T77" fmla="*/ 77 h 106"/>
              <a:gd name="T78" fmla="*/ 717 w 1108"/>
              <a:gd name="T79" fmla="*/ 106 h 106"/>
              <a:gd name="T80" fmla="*/ 706 w 1108"/>
              <a:gd name="T81" fmla="*/ 76 h 106"/>
              <a:gd name="T82" fmla="*/ 740 w 1108"/>
              <a:gd name="T83" fmla="*/ 29 h 106"/>
              <a:gd name="T84" fmla="*/ 782 w 1108"/>
              <a:gd name="T85" fmla="*/ 96 h 106"/>
              <a:gd name="T86" fmla="*/ 826 w 1108"/>
              <a:gd name="T87" fmla="*/ 45 h 106"/>
              <a:gd name="T88" fmla="*/ 829 w 1108"/>
              <a:gd name="T89" fmla="*/ 87 h 106"/>
              <a:gd name="T90" fmla="*/ 849 w 1108"/>
              <a:gd name="T91" fmla="*/ 96 h 106"/>
              <a:gd name="T92" fmla="*/ 893 w 1108"/>
              <a:gd name="T93" fmla="*/ 45 h 106"/>
              <a:gd name="T94" fmla="*/ 896 w 1108"/>
              <a:gd name="T95" fmla="*/ 87 h 106"/>
              <a:gd name="T96" fmla="*/ 918 w 1108"/>
              <a:gd name="T97" fmla="*/ 96 h 106"/>
              <a:gd name="T98" fmla="*/ 975 w 1108"/>
              <a:gd name="T99" fmla="*/ 62 h 106"/>
              <a:gd name="T100" fmla="*/ 958 w 1108"/>
              <a:gd name="T101" fmla="*/ 92 h 106"/>
              <a:gd name="T102" fmla="*/ 942 w 1108"/>
              <a:gd name="T103" fmla="*/ 40 h 106"/>
              <a:gd name="T104" fmla="*/ 942 w 1108"/>
              <a:gd name="T105" fmla="*/ 40 h 106"/>
              <a:gd name="T106" fmla="*/ 986 w 1108"/>
              <a:gd name="T107" fmla="*/ 87 h 106"/>
              <a:gd name="T108" fmla="*/ 1008 w 1108"/>
              <a:gd name="T109" fmla="*/ 71 h 106"/>
              <a:gd name="T110" fmla="*/ 1040 w 1108"/>
              <a:gd name="T111" fmla="*/ 33 h 106"/>
              <a:gd name="T112" fmla="*/ 1020 w 1108"/>
              <a:gd name="T113" fmla="*/ 60 h 106"/>
              <a:gd name="T114" fmla="*/ 1100 w 1108"/>
              <a:gd name="T115" fmla="*/ 100 h 106"/>
              <a:gd name="T116" fmla="*/ 1092 w 1108"/>
              <a:gd name="T117" fmla="*/ 85 h 106"/>
              <a:gd name="T118" fmla="*/ 1052 w 1108"/>
              <a:gd name="T119" fmla="*/ 48 h 106"/>
              <a:gd name="T120" fmla="*/ 1081 w 1108"/>
              <a:gd name="T121" fmla="*/ 40 h 106"/>
              <a:gd name="T122" fmla="*/ 1106 w 1108"/>
              <a:gd name="T123" fmla="*/ 7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8" h="106">
                <a:moveTo>
                  <a:pt x="0" y="5"/>
                </a:moveTo>
                <a:cubicBezTo>
                  <a:pt x="30" y="5"/>
                  <a:pt x="30" y="5"/>
                  <a:pt x="30" y="5"/>
                </a:cubicBezTo>
                <a:cubicBezTo>
                  <a:pt x="43" y="5"/>
                  <a:pt x="53" y="7"/>
                  <a:pt x="59" y="11"/>
                </a:cubicBezTo>
                <a:cubicBezTo>
                  <a:pt x="65" y="15"/>
                  <a:pt x="68" y="21"/>
                  <a:pt x="68" y="30"/>
                </a:cubicBezTo>
                <a:cubicBezTo>
                  <a:pt x="68" y="35"/>
                  <a:pt x="67" y="40"/>
                  <a:pt x="64" y="44"/>
                </a:cubicBezTo>
                <a:cubicBezTo>
                  <a:pt x="61" y="48"/>
                  <a:pt x="57" y="50"/>
                  <a:pt x="51" y="51"/>
                </a:cubicBezTo>
                <a:cubicBezTo>
                  <a:pt x="51" y="52"/>
                  <a:pt x="51" y="52"/>
                  <a:pt x="51" y="52"/>
                </a:cubicBezTo>
                <a:cubicBezTo>
                  <a:pt x="58" y="54"/>
                  <a:pt x="63" y="56"/>
                  <a:pt x="66" y="60"/>
                </a:cubicBezTo>
                <a:cubicBezTo>
                  <a:pt x="70" y="64"/>
                  <a:pt x="71" y="69"/>
                  <a:pt x="71" y="76"/>
                </a:cubicBezTo>
                <a:cubicBezTo>
                  <a:pt x="71" y="85"/>
                  <a:pt x="68" y="92"/>
                  <a:pt x="62" y="97"/>
                </a:cubicBezTo>
                <a:cubicBezTo>
                  <a:pt x="56" y="102"/>
                  <a:pt x="47" y="104"/>
                  <a:pt x="36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16" y="46"/>
                </a:moveTo>
                <a:cubicBezTo>
                  <a:pt x="32" y="46"/>
                  <a:pt x="32" y="46"/>
                  <a:pt x="32" y="46"/>
                </a:cubicBezTo>
                <a:cubicBezTo>
                  <a:pt x="39" y="46"/>
                  <a:pt x="44" y="45"/>
                  <a:pt x="47" y="43"/>
                </a:cubicBezTo>
                <a:cubicBezTo>
                  <a:pt x="50" y="40"/>
                  <a:pt x="52" y="37"/>
                  <a:pt x="52" y="32"/>
                </a:cubicBezTo>
                <a:cubicBezTo>
                  <a:pt x="52" y="27"/>
                  <a:pt x="50" y="24"/>
                  <a:pt x="46" y="21"/>
                </a:cubicBezTo>
                <a:cubicBezTo>
                  <a:pt x="43" y="19"/>
                  <a:pt x="38" y="18"/>
                  <a:pt x="30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46"/>
                  <a:pt x="16" y="46"/>
                  <a:pt x="16" y="46"/>
                </a:cubicBezTo>
                <a:close/>
                <a:moveTo>
                  <a:pt x="16" y="59"/>
                </a:moveTo>
                <a:cubicBezTo>
                  <a:pt x="16" y="91"/>
                  <a:pt x="16" y="91"/>
                  <a:pt x="16" y="91"/>
                </a:cubicBezTo>
                <a:cubicBezTo>
                  <a:pt x="34" y="91"/>
                  <a:pt x="34" y="91"/>
                  <a:pt x="34" y="91"/>
                </a:cubicBezTo>
                <a:cubicBezTo>
                  <a:pt x="40" y="91"/>
                  <a:pt x="46" y="89"/>
                  <a:pt x="49" y="87"/>
                </a:cubicBezTo>
                <a:cubicBezTo>
                  <a:pt x="52" y="84"/>
                  <a:pt x="54" y="80"/>
                  <a:pt x="54" y="74"/>
                </a:cubicBezTo>
                <a:cubicBezTo>
                  <a:pt x="54" y="69"/>
                  <a:pt x="52" y="65"/>
                  <a:pt x="49" y="63"/>
                </a:cubicBezTo>
                <a:cubicBezTo>
                  <a:pt x="45" y="60"/>
                  <a:pt x="40" y="59"/>
                  <a:pt x="33" y="59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42" y="104"/>
                </a:moveTo>
                <a:cubicBezTo>
                  <a:pt x="140" y="95"/>
                  <a:pt x="140" y="95"/>
                  <a:pt x="140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37" y="98"/>
                  <a:pt x="133" y="101"/>
                  <a:pt x="129" y="103"/>
                </a:cubicBezTo>
                <a:cubicBezTo>
                  <a:pt x="125" y="105"/>
                  <a:pt x="121" y="106"/>
                  <a:pt x="115" y="106"/>
                </a:cubicBezTo>
                <a:cubicBezTo>
                  <a:pt x="106" y="106"/>
                  <a:pt x="99" y="104"/>
                  <a:pt x="95" y="99"/>
                </a:cubicBezTo>
                <a:cubicBezTo>
                  <a:pt x="90" y="94"/>
                  <a:pt x="88" y="88"/>
                  <a:pt x="88" y="78"/>
                </a:cubicBezTo>
                <a:cubicBezTo>
                  <a:pt x="88" y="29"/>
                  <a:pt x="88" y="29"/>
                  <a:pt x="88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1"/>
                  <a:pt x="105" y="86"/>
                  <a:pt x="108" y="89"/>
                </a:cubicBezTo>
                <a:cubicBezTo>
                  <a:pt x="110" y="91"/>
                  <a:pt x="114" y="93"/>
                  <a:pt x="119" y="93"/>
                </a:cubicBezTo>
                <a:cubicBezTo>
                  <a:pt x="126" y="93"/>
                  <a:pt x="131" y="91"/>
                  <a:pt x="134" y="87"/>
                </a:cubicBezTo>
                <a:cubicBezTo>
                  <a:pt x="137" y="83"/>
                  <a:pt x="138" y="76"/>
                  <a:pt x="138" y="67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55" y="29"/>
                  <a:pt x="155" y="29"/>
                  <a:pt x="155" y="29"/>
                </a:cubicBezTo>
                <a:cubicBezTo>
                  <a:pt x="155" y="104"/>
                  <a:pt x="155" y="104"/>
                  <a:pt x="155" y="104"/>
                </a:cubicBezTo>
                <a:cubicBezTo>
                  <a:pt x="142" y="104"/>
                  <a:pt x="142" y="104"/>
                  <a:pt x="142" y="104"/>
                </a:cubicBezTo>
                <a:close/>
                <a:moveTo>
                  <a:pt x="226" y="83"/>
                </a:moveTo>
                <a:cubicBezTo>
                  <a:pt x="226" y="90"/>
                  <a:pt x="224" y="96"/>
                  <a:pt x="218" y="100"/>
                </a:cubicBezTo>
                <a:cubicBezTo>
                  <a:pt x="213" y="104"/>
                  <a:pt x="205" y="106"/>
                  <a:pt x="195" y="106"/>
                </a:cubicBezTo>
                <a:cubicBezTo>
                  <a:pt x="185" y="106"/>
                  <a:pt x="177" y="104"/>
                  <a:pt x="171" y="101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80" y="92"/>
                  <a:pt x="188" y="94"/>
                  <a:pt x="196" y="94"/>
                </a:cubicBezTo>
                <a:cubicBezTo>
                  <a:pt x="206" y="94"/>
                  <a:pt x="211" y="91"/>
                  <a:pt x="211" y="85"/>
                </a:cubicBezTo>
                <a:cubicBezTo>
                  <a:pt x="211" y="83"/>
                  <a:pt x="210" y="81"/>
                  <a:pt x="209" y="80"/>
                </a:cubicBezTo>
                <a:cubicBezTo>
                  <a:pt x="208" y="79"/>
                  <a:pt x="206" y="77"/>
                  <a:pt x="204" y="76"/>
                </a:cubicBezTo>
                <a:cubicBezTo>
                  <a:pt x="201" y="74"/>
                  <a:pt x="198" y="73"/>
                  <a:pt x="193" y="71"/>
                </a:cubicBezTo>
                <a:cubicBezTo>
                  <a:pt x="184" y="68"/>
                  <a:pt x="179" y="64"/>
                  <a:pt x="175" y="61"/>
                </a:cubicBezTo>
                <a:cubicBezTo>
                  <a:pt x="172" y="58"/>
                  <a:pt x="171" y="53"/>
                  <a:pt x="171" y="48"/>
                </a:cubicBezTo>
                <a:cubicBezTo>
                  <a:pt x="171" y="42"/>
                  <a:pt x="173" y="37"/>
                  <a:pt x="179" y="33"/>
                </a:cubicBezTo>
                <a:cubicBezTo>
                  <a:pt x="184" y="29"/>
                  <a:pt x="191" y="28"/>
                  <a:pt x="200" y="28"/>
                </a:cubicBezTo>
                <a:cubicBezTo>
                  <a:pt x="209" y="28"/>
                  <a:pt x="217" y="29"/>
                  <a:pt x="225" y="33"/>
                </a:cubicBezTo>
                <a:cubicBezTo>
                  <a:pt x="220" y="45"/>
                  <a:pt x="220" y="45"/>
                  <a:pt x="220" y="45"/>
                </a:cubicBezTo>
                <a:cubicBezTo>
                  <a:pt x="212" y="42"/>
                  <a:pt x="205" y="40"/>
                  <a:pt x="199" y="40"/>
                </a:cubicBezTo>
                <a:cubicBezTo>
                  <a:pt x="191" y="40"/>
                  <a:pt x="187" y="42"/>
                  <a:pt x="187" y="47"/>
                </a:cubicBezTo>
                <a:cubicBezTo>
                  <a:pt x="187" y="50"/>
                  <a:pt x="188" y="52"/>
                  <a:pt x="190" y="53"/>
                </a:cubicBezTo>
                <a:cubicBezTo>
                  <a:pt x="192" y="55"/>
                  <a:pt x="197" y="57"/>
                  <a:pt x="204" y="60"/>
                </a:cubicBezTo>
                <a:cubicBezTo>
                  <a:pt x="211" y="62"/>
                  <a:pt x="215" y="65"/>
                  <a:pt x="218" y="67"/>
                </a:cubicBezTo>
                <a:cubicBezTo>
                  <a:pt x="221" y="69"/>
                  <a:pt x="223" y="71"/>
                  <a:pt x="224" y="74"/>
                </a:cubicBezTo>
                <a:cubicBezTo>
                  <a:pt x="226" y="76"/>
                  <a:pt x="226" y="79"/>
                  <a:pt x="226" y="83"/>
                </a:cubicBezTo>
                <a:close/>
                <a:moveTo>
                  <a:pt x="258" y="104"/>
                </a:moveTo>
                <a:cubicBezTo>
                  <a:pt x="242" y="104"/>
                  <a:pt x="242" y="104"/>
                  <a:pt x="242" y="104"/>
                </a:cubicBezTo>
                <a:cubicBezTo>
                  <a:pt x="242" y="29"/>
                  <a:pt x="242" y="29"/>
                  <a:pt x="242" y="29"/>
                </a:cubicBezTo>
                <a:cubicBezTo>
                  <a:pt x="258" y="29"/>
                  <a:pt x="258" y="29"/>
                  <a:pt x="258" y="29"/>
                </a:cubicBezTo>
                <a:cubicBezTo>
                  <a:pt x="258" y="104"/>
                  <a:pt x="258" y="104"/>
                  <a:pt x="258" y="104"/>
                </a:cubicBezTo>
                <a:close/>
                <a:moveTo>
                  <a:pt x="241" y="9"/>
                </a:moveTo>
                <a:cubicBezTo>
                  <a:pt x="241" y="6"/>
                  <a:pt x="242" y="4"/>
                  <a:pt x="243" y="2"/>
                </a:cubicBezTo>
                <a:cubicBezTo>
                  <a:pt x="245" y="1"/>
                  <a:pt x="247" y="0"/>
                  <a:pt x="250" y="0"/>
                </a:cubicBezTo>
                <a:cubicBezTo>
                  <a:pt x="253" y="0"/>
                  <a:pt x="255" y="1"/>
                  <a:pt x="257" y="2"/>
                </a:cubicBezTo>
                <a:cubicBezTo>
                  <a:pt x="258" y="4"/>
                  <a:pt x="259" y="6"/>
                  <a:pt x="259" y="9"/>
                </a:cubicBezTo>
                <a:cubicBezTo>
                  <a:pt x="259" y="12"/>
                  <a:pt x="258" y="14"/>
                  <a:pt x="257" y="15"/>
                </a:cubicBezTo>
                <a:cubicBezTo>
                  <a:pt x="255" y="17"/>
                  <a:pt x="253" y="18"/>
                  <a:pt x="250" y="18"/>
                </a:cubicBezTo>
                <a:cubicBezTo>
                  <a:pt x="247" y="18"/>
                  <a:pt x="245" y="17"/>
                  <a:pt x="243" y="15"/>
                </a:cubicBezTo>
                <a:cubicBezTo>
                  <a:pt x="242" y="14"/>
                  <a:pt x="241" y="12"/>
                  <a:pt x="241" y="9"/>
                </a:cubicBezTo>
                <a:close/>
                <a:moveTo>
                  <a:pt x="345" y="104"/>
                </a:moveTo>
                <a:cubicBezTo>
                  <a:pt x="329" y="104"/>
                  <a:pt x="329" y="104"/>
                  <a:pt x="329" y="104"/>
                </a:cubicBezTo>
                <a:cubicBezTo>
                  <a:pt x="329" y="58"/>
                  <a:pt x="329" y="58"/>
                  <a:pt x="329" y="58"/>
                </a:cubicBezTo>
                <a:cubicBezTo>
                  <a:pt x="329" y="52"/>
                  <a:pt x="328" y="48"/>
                  <a:pt x="326" y="45"/>
                </a:cubicBezTo>
                <a:cubicBezTo>
                  <a:pt x="324" y="42"/>
                  <a:pt x="320" y="41"/>
                  <a:pt x="315" y="41"/>
                </a:cubicBezTo>
                <a:cubicBezTo>
                  <a:pt x="308" y="41"/>
                  <a:pt x="303" y="43"/>
                  <a:pt x="300" y="47"/>
                </a:cubicBezTo>
                <a:cubicBezTo>
                  <a:pt x="297" y="51"/>
                  <a:pt x="295" y="57"/>
                  <a:pt x="295" y="67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79" y="104"/>
                  <a:pt x="279" y="104"/>
                  <a:pt x="279" y="104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92" y="29"/>
                  <a:pt x="292" y="29"/>
                  <a:pt x="292" y="29"/>
                </a:cubicBezTo>
                <a:cubicBezTo>
                  <a:pt x="294" y="39"/>
                  <a:pt x="294" y="39"/>
                  <a:pt x="294" y="39"/>
                </a:cubicBezTo>
                <a:cubicBezTo>
                  <a:pt x="295" y="39"/>
                  <a:pt x="295" y="39"/>
                  <a:pt x="295" y="39"/>
                </a:cubicBezTo>
                <a:cubicBezTo>
                  <a:pt x="297" y="35"/>
                  <a:pt x="300" y="32"/>
                  <a:pt x="304" y="31"/>
                </a:cubicBezTo>
                <a:cubicBezTo>
                  <a:pt x="309" y="29"/>
                  <a:pt x="313" y="28"/>
                  <a:pt x="318" y="28"/>
                </a:cubicBezTo>
                <a:cubicBezTo>
                  <a:pt x="336" y="28"/>
                  <a:pt x="345" y="37"/>
                  <a:pt x="345" y="55"/>
                </a:cubicBezTo>
                <a:cubicBezTo>
                  <a:pt x="345" y="104"/>
                  <a:pt x="345" y="104"/>
                  <a:pt x="345" y="104"/>
                </a:cubicBezTo>
                <a:close/>
                <a:moveTo>
                  <a:pt x="399" y="106"/>
                </a:moveTo>
                <a:cubicBezTo>
                  <a:pt x="387" y="106"/>
                  <a:pt x="378" y="102"/>
                  <a:pt x="371" y="96"/>
                </a:cubicBezTo>
                <a:cubicBezTo>
                  <a:pt x="365" y="89"/>
                  <a:pt x="361" y="79"/>
                  <a:pt x="361" y="67"/>
                </a:cubicBezTo>
                <a:cubicBezTo>
                  <a:pt x="361" y="55"/>
                  <a:pt x="365" y="45"/>
                  <a:pt x="371" y="38"/>
                </a:cubicBezTo>
                <a:cubicBezTo>
                  <a:pt x="377" y="31"/>
                  <a:pt x="385" y="28"/>
                  <a:pt x="396" y="28"/>
                </a:cubicBezTo>
                <a:cubicBezTo>
                  <a:pt x="406" y="28"/>
                  <a:pt x="414" y="31"/>
                  <a:pt x="420" y="37"/>
                </a:cubicBezTo>
                <a:cubicBezTo>
                  <a:pt x="425" y="43"/>
                  <a:pt x="428" y="51"/>
                  <a:pt x="428" y="62"/>
                </a:cubicBezTo>
                <a:cubicBezTo>
                  <a:pt x="428" y="70"/>
                  <a:pt x="428" y="70"/>
                  <a:pt x="428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8" y="78"/>
                  <a:pt x="380" y="83"/>
                  <a:pt x="384" y="87"/>
                </a:cubicBezTo>
                <a:cubicBezTo>
                  <a:pt x="388" y="91"/>
                  <a:pt x="393" y="93"/>
                  <a:pt x="400" y="93"/>
                </a:cubicBezTo>
                <a:cubicBezTo>
                  <a:pt x="404" y="93"/>
                  <a:pt x="408" y="93"/>
                  <a:pt x="412" y="92"/>
                </a:cubicBezTo>
                <a:cubicBezTo>
                  <a:pt x="416" y="91"/>
                  <a:pt x="420" y="90"/>
                  <a:pt x="425" y="88"/>
                </a:cubicBezTo>
                <a:cubicBezTo>
                  <a:pt x="425" y="101"/>
                  <a:pt x="425" y="101"/>
                  <a:pt x="425" y="101"/>
                </a:cubicBezTo>
                <a:cubicBezTo>
                  <a:pt x="421" y="103"/>
                  <a:pt x="417" y="104"/>
                  <a:pt x="413" y="105"/>
                </a:cubicBezTo>
                <a:cubicBezTo>
                  <a:pt x="409" y="105"/>
                  <a:pt x="404" y="106"/>
                  <a:pt x="399" y="106"/>
                </a:cubicBezTo>
                <a:close/>
                <a:moveTo>
                  <a:pt x="396" y="40"/>
                </a:moveTo>
                <a:cubicBezTo>
                  <a:pt x="391" y="40"/>
                  <a:pt x="387" y="41"/>
                  <a:pt x="384" y="45"/>
                </a:cubicBezTo>
                <a:cubicBezTo>
                  <a:pt x="381" y="48"/>
                  <a:pt x="379" y="53"/>
                  <a:pt x="378" y="59"/>
                </a:cubicBezTo>
                <a:cubicBezTo>
                  <a:pt x="413" y="59"/>
                  <a:pt x="413" y="59"/>
                  <a:pt x="413" y="59"/>
                </a:cubicBezTo>
                <a:cubicBezTo>
                  <a:pt x="412" y="53"/>
                  <a:pt x="411" y="48"/>
                  <a:pt x="408" y="45"/>
                </a:cubicBezTo>
                <a:cubicBezTo>
                  <a:pt x="405" y="41"/>
                  <a:pt x="401" y="40"/>
                  <a:pt x="396" y="40"/>
                </a:cubicBezTo>
                <a:close/>
                <a:moveTo>
                  <a:pt x="495" y="83"/>
                </a:moveTo>
                <a:cubicBezTo>
                  <a:pt x="495" y="90"/>
                  <a:pt x="493" y="96"/>
                  <a:pt x="487" y="100"/>
                </a:cubicBezTo>
                <a:cubicBezTo>
                  <a:pt x="482" y="104"/>
                  <a:pt x="474" y="106"/>
                  <a:pt x="464" y="106"/>
                </a:cubicBezTo>
                <a:cubicBezTo>
                  <a:pt x="454" y="106"/>
                  <a:pt x="446" y="104"/>
                  <a:pt x="440" y="101"/>
                </a:cubicBezTo>
                <a:cubicBezTo>
                  <a:pt x="440" y="87"/>
                  <a:pt x="440" y="87"/>
                  <a:pt x="440" y="87"/>
                </a:cubicBezTo>
                <a:cubicBezTo>
                  <a:pt x="449" y="92"/>
                  <a:pt x="457" y="94"/>
                  <a:pt x="465" y="94"/>
                </a:cubicBezTo>
                <a:cubicBezTo>
                  <a:pt x="475" y="94"/>
                  <a:pt x="480" y="91"/>
                  <a:pt x="480" y="85"/>
                </a:cubicBezTo>
                <a:cubicBezTo>
                  <a:pt x="480" y="83"/>
                  <a:pt x="479" y="81"/>
                  <a:pt x="478" y="80"/>
                </a:cubicBezTo>
                <a:cubicBezTo>
                  <a:pt x="477" y="79"/>
                  <a:pt x="475" y="77"/>
                  <a:pt x="473" y="76"/>
                </a:cubicBezTo>
                <a:cubicBezTo>
                  <a:pt x="470" y="74"/>
                  <a:pt x="467" y="73"/>
                  <a:pt x="462" y="71"/>
                </a:cubicBezTo>
                <a:cubicBezTo>
                  <a:pt x="454" y="68"/>
                  <a:pt x="448" y="64"/>
                  <a:pt x="445" y="61"/>
                </a:cubicBezTo>
                <a:cubicBezTo>
                  <a:pt x="441" y="58"/>
                  <a:pt x="440" y="53"/>
                  <a:pt x="440" y="48"/>
                </a:cubicBezTo>
                <a:cubicBezTo>
                  <a:pt x="440" y="42"/>
                  <a:pt x="443" y="37"/>
                  <a:pt x="448" y="33"/>
                </a:cubicBezTo>
                <a:cubicBezTo>
                  <a:pt x="453" y="29"/>
                  <a:pt x="460" y="28"/>
                  <a:pt x="469" y="28"/>
                </a:cubicBezTo>
                <a:cubicBezTo>
                  <a:pt x="478" y="28"/>
                  <a:pt x="486" y="29"/>
                  <a:pt x="494" y="33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1" y="42"/>
                  <a:pt x="474" y="40"/>
                  <a:pt x="468" y="40"/>
                </a:cubicBezTo>
                <a:cubicBezTo>
                  <a:pt x="460" y="40"/>
                  <a:pt x="456" y="42"/>
                  <a:pt x="456" y="47"/>
                </a:cubicBezTo>
                <a:cubicBezTo>
                  <a:pt x="456" y="50"/>
                  <a:pt x="457" y="52"/>
                  <a:pt x="459" y="53"/>
                </a:cubicBezTo>
                <a:cubicBezTo>
                  <a:pt x="461" y="55"/>
                  <a:pt x="466" y="57"/>
                  <a:pt x="474" y="60"/>
                </a:cubicBezTo>
                <a:cubicBezTo>
                  <a:pt x="480" y="62"/>
                  <a:pt x="484" y="65"/>
                  <a:pt x="487" y="67"/>
                </a:cubicBezTo>
                <a:cubicBezTo>
                  <a:pt x="490" y="69"/>
                  <a:pt x="492" y="71"/>
                  <a:pt x="493" y="74"/>
                </a:cubicBezTo>
                <a:cubicBezTo>
                  <a:pt x="495" y="76"/>
                  <a:pt x="495" y="79"/>
                  <a:pt x="495" y="83"/>
                </a:cubicBezTo>
                <a:close/>
                <a:moveTo>
                  <a:pt x="562" y="83"/>
                </a:moveTo>
                <a:cubicBezTo>
                  <a:pt x="562" y="90"/>
                  <a:pt x="559" y="96"/>
                  <a:pt x="554" y="100"/>
                </a:cubicBezTo>
                <a:cubicBezTo>
                  <a:pt x="548" y="104"/>
                  <a:pt x="541" y="106"/>
                  <a:pt x="531" y="106"/>
                </a:cubicBezTo>
                <a:cubicBezTo>
                  <a:pt x="521" y="106"/>
                  <a:pt x="512" y="104"/>
                  <a:pt x="506" y="101"/>
                </a:cubicBezTo>
                <a:cubicBezTo>
                  <a:pt x="506" y="87"/>
                  <a:pt x="506" y="87"/>
                  <a:pt x="506" y="87"/>
                </a:cubicBezTo>
                <a:cubicBezTo>
                  <a:pt x="515" y="92"/>
                  <a:pt x="523" y="94"/>
                  <a:pt x="531" y="94"/>
                </a:cubicBezTo>
                <a:cubicBezTo>
                  <a:pt x="541" y="94"/>
                  <a:pt x="546" y="91"/>
                  <a:pt x="546" y="85"/>
                </a:cubicBezTo>
                <a:cubicBezTo>
                  <a:pt x="546" y="83"/>
                  <a:pt x="545" y="81"/>
                  <a:pt x="544" y="80"/>
                </a:cubicBezTo>
                <a:cubicBezTo>
                  <a:pt x="543" y="79"/>
                  <a:pt x="541" y="77"/>
                  <a:pt x="539" y="76"/>
                </a:cubicBezTo>
                <a:cubicBezTo>
                  <a:pt x="536" y="74"/>
                  <a:pt x="533" y="73"/>
                  <a:pt x="528" y="71"/>
                </a:cubicBezTo>
                <a:cubicBezTo>
                  <a:pt x="520" y="68"/>
                  <a:pt x="514" y="64"/>
                  <a:pt x="511" y="61"/>
                </a:cubicBezTo>
                <a:cubicBezTo>
                  <a:pt x="508" y="58"/>
                  <a:pt x="506" y="53"/>
                  <a:pt x="506" y="48"/>
                </a:cubicBezTo>
                <a:cubicBezTo>
                  <a:pt x="506" y="42"/>
                  <a:pt x="509" y="37"/>
                  <a:pt x="514" y="33"/>
                </a:cubicBezTo>
                <a:cubicBezTo>
                  <a:pt x="519" y="29"/>
                  <a:pt x="526" y="28"/>
                  <a:pt x="535" y="28"/>
                </a:cubicBezTo>
                <a:cubicBezTo>
                  <a:pt x="544" y="28"/>
                  <a:pt x="553" y="29"/>
                  <a:pt x="560" y="33"/>
                </a:cubicBezTo>
                <a:cubicBezTo>
                  <a:pt x="555" y="45"/>
                  <a:pt x="555" y="45"/>
                  <a:pt x="555" y="45"/>
                </a:cubicBezTo>
                <a:cubicBezTo>
                  <a:pt x="547" y="42"/>
                  <a:pt x="540" y="40"/>
                  <a:pt x="535" y="40"/>
                </a:cubicBezTo>
                <a:cubicBezTo>
                  <a:pt x="526" y="40"/>
                  <a:pt x="522" y="42"/>
                  <a:pt x="522" y="47"/>
                </a:cubicBezTo>
                <a:cubicBezTo>
                  <a:pt x="522" y="50"/>
                  <a:pt x="523" y="52"/>
                  <a:pt x="525" y="53"/>
                </a:cubicBezTo>
                <a:cubicBezTo>
                  <a:pt x="528" y="55"/>
                  <a:pt x="532" y="57"/>
                  <a:pt x="540" y="60"/>
                </a:cubicBezTo>
                <a:cubicBezTo>
                  <a:pt x="546" y="62"/>
                  <a:pt x="551" y="65"/>
                  <a:pt x="553" y="67"/>
                </a:cubicBezTo>
                <a:cubicBezTo>
                  <a:pt x="556" y="69"/>
                  <a:pt x="558" y="71"/>
                  <a:pt x="560" y="74"/>
                </a:cubicBezTo>
                <a:cubicBezTo>
                  <a:pt x="561" y="76"/>
                  <a:pt x="562" y="79"/>
                  <a:pt x="562" y="83"/>
                </a:cubicBezTo>
                <a:close/>
                <a:moveTo>
                  <a:pt x="675" y="77"/>
                </a:moveTo>
                <a:cubicBezTo>
                  <a:pt x="675" y="86"/>
                  <a:pt x="671" y="93"/>
                  <a:pt x="665" y="98"/>
                </a:cubicBezTo>
                <a:cubicBezTo>
                  <a:pt x="659" y="103"/>
                  <a:pt x="650" y="106"/>
                  <a:pt x="638" y="106"/>
                </a:cubicBezTo>
                <a:cubicBezTo>
                  <a:pt x="627" y="106"/>
                  <a:pt x="618" y="104"/>
                  <a:pt x="611" y="101"/>
                </a:cubicBezTo>
                <a:cubicBezTo>
                  <a:pt x="611" y="85"/>
                  <a:pt x="611" y="85"/>
                  <a:pt x="611" y="85"/>
                </a:cubicBezTo>
                <a:cubicBezTo>
                  <a:pt x="615" y="87"/>
                  <a:pt x="620" y="89"/>
                  <a:pt x="625" y="90"/>
                </a:cubicBezTo>
                <a:cubicBezTo>
                  <a:pt x="630" y="91"/>
                  <a:pt x="635" y="92"/>
                  <a:pt x="640" y="92"/>
                </a:cubicBezTo>
                <a:cubicBezTo>
                  <a:pt x="646" y="92"/>
                  <a:pt x="651" y="91"/>
                  <a:pt x="654" y="88"/>
                </a:cubicBezTo>
                <a:cubicBezTo>
                  <a:pt x="657" y="86"/>
                  <a:pt x="658" y="83"/>
                  <a:pt x="658" y="78"/>
                </a:cubicBezTo>
                <a:cubicBezTo>
                  <a:pt x="658" y="75"/>
                  <a:pt x="657" y="72"/>
                  <a:pt x="654" y="69"/>
                </a:cubicBezTo>
                <a:cubicBezTo>
                  <a:pt x="651" y="66"/>
                  <a:pt x="646" y="63"/>
                  <a:pt x="637" y="60"/>
                </a:cubicBezTo>
                <a:cubicBezTo>
                  <a:pt x="628" y="56"/>
                  <a:pt x="621" y="52"/>
                  <a:pt x="617" y="47"/>
                </a:cubicBezTo>
                <a:cubicBezTo>
                  <a:pt x="614" y="42"/>
                  <a:pt x="612" y="37"/>
                  <a:pt x="612" y="30"/>
                </a:cubicBezTo>
                <a:cubicBezTo>
                  <a:pt x="612" y="22"/>
                  <a:pt x="615" y="15"/>
                  <a:pt x="621" y="10"/>
                </a:cubicBezTo>
                <a:cubicBezTo>
                  <a:pt x="627" y="6"/>
                  <a:pt x="635" y="3"/>
                  <a:pt x="645" y="3"/>
                </a:cubicBezTo>
                <a:cubicBezTo>
                  <a:pt x="654" y="3"/>
                  <a:pt x="664" y="5"/>
                  <a:pt x="673" y="10"/>
                </a:cubicBezTo>
                <a:cubicBezTo>
                  <a:pt x="668" y="23"/>
                  <a:pt x="668" y="23"/>
                  <a:pt x="668" y="23"/>
                </a:cubicBezTo>
                <a:cubicBezTo>
                  <a:pt x="659" y="19"/>
                  <a:pt x="651" y="17"/>
                  <a:pt x="644" y="17"/>
                </a:cubicBezTo>
                <a:cubicBezTo>
                  <a:pt x="639" y="17"/>
                  <a:pt x="635" y="18"/>
                  <a:pt x="632" y="21"/>
                </a:cubicBezTo>
                <a:cubicBezTo>
                  <a:pt x="629" y="23"/>
                  <a:pt x="628" y="26"/>
                  <a:pt x="628" y="30"/>
                </a:cubicBezTo>
                <a:cubicBezTo>
                  <a:pt x="628" y="32"/>
                  <a:pt x="629" y="35"/>
                  <a:pt x="630" y="36"/>
                </a:cubicBezTo>
                <a:cubicBezTo>
                  <a:pt x="631" y="38"/>
                  <a:pt x="633" y="40"/>
                  <a:pt x="635" y="42"/>
                </a:cubicBezTo>
                <a:cubicBezTo>
                  <a:pt x="638" y="43"/>
                  <a:pt x="642" y="45"/>
                  <a:pt x="649" y="48"/>
                </a:cubicBezTo>
                <a:cubicBezTo>
                  <a:pt x="656" y="51"/>
                  <a:pt x="661" y="54"/>
                  <a:pt x="665" y="57"/>
                </a:cubicBezTo>
                <a:cubicBezTo>
                  <a:pt x="668" y="59"/>
                  <a:pt x="671" y="62"/>
                  <a:pt x="672" y="66"/>
                </a:cubicBezTo>
                <a:cubicBezTo>
                  <a:pt x="674" y="69"/>
                  <a:pt x="675" y="73"/>
                  <a:pt x="675" y="77"/>
                </a:cubicBezTo>
                <a:close/>
                <a:moveTo>
                  <a:pt x="744" y="104"/>
                </a:moveTo>
                <a:cubicBezTo>
                  <a:pt x="741" y="95"/>
                  <a:pt x="741" y="95"/>
                  <a:pt x="741" y="95"/>
                </a:cubicBezTo>
                <a:cubicBezTo>
                  <a:pt x="741" y="95"/>
                  <a:pt x="741" y="95"/>
                  <a:pt x="741" y="95"/>
                </a:cubicBezTo>
                <a:cubicBezTo>
                  <a:pt x="738" y="98"/>
                  <a:pt x="735" y="101"/>
                  <a:pt x="731" y="103"/>
                </a:cubicBezTo>
                <a:cubicBezTo>
                  <a:pt x="727" y="105"/>
                  <a:pt x="722" y="106"/>
                  <a:pt x="717" y="106"/>
                </a:cubicBezTo>
                <a:cubicBezTo>
                  <a:pt x="708" y="106"/>
                  <a:pt x="701" y="104"/>
                  <a:pt x="697" y="99"/>
                </a:cubicBezTo>
                <a:cubicBezTo>
                  <a:pt x="692" y="94"/>
                  <a:pt x="690" y="88"/>
                  <a:pt x="690" y="78"/>
                </a:cubicBezTo>
                <a:cubicBezTo>
                  <a:pt x="690" y="29"/>
                  <a:pt x="690" y="29"/>
                  <a:pt x="690" y="29"/>
                </a:cubicBezTo>
                <a:cubicBezTo>
                  <a:pt x="706" y="29"/>
                  <a:pt x="706" y="29"/>
                  <a:pt x="706" y="29"/>
                </a:cubicBezTo>
                <a:cubicBezTo>
                  <a:pt x="706" y="76"/>
                  <a:pt x="706" y="76"/>
                  <a:pt x="706" y="76"/>
                </a:cubicBezTo>
                <a:cubicBezTo>
                  <a:pt x="706" y="81"/>
                  <a:pt x="707" y="86"/>
                  <a:pt x="709" y="89"/>
                </a:cubicBezTo>
                <a:cubicBezTo>
                  <a:pt x="712" y="91"/>
                  <a:pt x="716" y="93"/>
                  <a:pt x="721" y="93"/>
                </a:cubicBezTo>
                <a:cubicBezTo>
                  <a:pt x="727" y="93"/>
                  <a:pt x="732" y="91"/>
                  <a:pt x="735" y="87"/>
                </a:cubicBezTo>
                <a:cubicBezTo>
                  <a:pt x="739" y="83"/>
                  <a:pt x="740" y="76"/>
                  <a:pt x="740" y="67"/>
                </a:cubicBezTo>
                <a:cubicBezTo>
                  <a:pt x="740" y="29"/>
                  <a:pt x="740" y="29"/>
                  <a:pt x="740" y="29"/>
                </a:cubicBezTo>
                <a:cubicBezTo>
                  <a:pt x="756" y="29"/>
                  <a:pt x="756" y="29"/>
                  <a:pt x="756" y="29"/>
                </a:cubicBezTo>
                <a:cubicBezTo>
                  <a:pt x="756" y="104"/>
                  <a:pt x="756" y="104"/>
                  <a:pt x="756" y="104"/>
                </a:cubicBezTo>
                <a:cubicBezTo>
                  <a:pt x="744" y="104"/>
                  <a:pt x="744" y="104"/>
                  <a:pt x="744" y="104"/>
                </a:cubicBezTo>
                <a:close/>
                <a:moveTo>
                  <a:pt x="808" y="106"/>
                </a:moveTo>
                <a:cubicBezTo>
                  <a:pt x="796" y="106"/>
                  <a:pt x="788" y="103"/>
                  <a:pt x="782" y="96"/>
                </a:cubicBezTo>
                <a:cubicBezTo>
                  <a:pt x="776" y="89"/>
                  <a:pt x="773" y="80"/>
                  <a:pt x="773" y="67"/>
                </a:cubicBezTo>
                <a:cubicBezTo>
                  <a:pt x="773" y="54"/>
                  <a:pt x="776" y="45"/>
                  <a:pt x="782" y="38"/>
                </a:cubicBezTo>
                <a:cubicBezTo>
                  <a:pt x="788" y="31"/>
                  <a:pt x="797" y="28"/>
                  <a:pt x="809" y="28"/>
                </a:cubicBezTo>
                <a:cubicBezTo>
                  <a:pt x="817" y="28"/>
                  <a:pt x="824" y="29"/>
                  <a:pt x="831" y="32"/>
                </a:cubicBezTo>
                <a:cubicBezTo>
                  <a:pt x="826" y="45"/>
                  <a:pt x="826" y="45"/>
                  <a:pt x="826" y="45"/>
                </a:cubicBezTo>
                <a:cubicBezTo>
                  <a:pt x="819" y="42"/>
                  <a:pt x="813" y="41"/>
                  <a:pt x="809" y="41"/>
                </a:cubicBezTo>
                <a:cubicBezTo>
                  <a:pt x="796" y="41"/>
                  <a:pt x="789" y="50"/>
                  <a:pt x="789" y="67"/>
                </a:cubicBezTo>
                <a:cubicBezTo>
                  <a:pt x="789" y="75"/>
                  <a:pt x="791" y="82"/>
                  <a:pt x="794" y="86"/>
                </a:cubicBezTo>
                <a:cubicBezTo>
                  <a:pt x="798" y="90"/>
                  <a:pt x="802" y="92"/>
                  <a:pt x="809" y="92"/>
                </a:cubicBezTo>
                <a:cubicBezTo>
                  <a:pt x="816" y="92"/>
                  <a:pt x="822" y="91"/>
                  <a:pt x="829" y="87"/>
                </a:cubicBezTo>
                <a:cubicBezTo>
                  <a:pt x="829" y="101"/>
                  <a:pt x="829" y="101"/>
                  <a:pt x="829" y="101"/>
                </a:cubicBezTo>
                <a:cubicBezTo>
                  <a:pt x="826" y="103"/>
                  <a:pt x="823" y="104"/>
                  <a:pt x="820" y="105"/>
                </a:cubicBezTo>
                <a:cubicBezTo>
                  <a:pt x="816" y="105"/>
                  <a:pt x="812" y="106"/>
                  <a:pt x="808" y="106"/>
                </a:cubicBezTo>
                <a:close/>
                <a:moveTo>
                  <a:pt x="875" y="106"/>
                </a:moveTo>
                <a:cubicBezTo>
                  <a:pt x="864" y="106"/>
                  <a:pt x="855" y="103"/>
                  <a:pt x="849" y="96"/>
                </a:cubicBezTo>
                <a:cubicBezTo>
                  <a:pt x="843" y="89"/>
                  <a:pt x="840" y="80"/>
                  <a:pt x="840" y="67"/>
                </a:cubicBezTo>
                <a:cubicBezTo>
                  <a:pt x="840" y="54"/>
                  <a:pt x="843" y="45"/>
                  <a:pt x="850" y="38"/>
                </a:cubicBezTo>
                <a:cubicBezTo>
                  <a:pt x="856" y="31"/>
                  <a:pt x="865" y="28"/>
                  <a:pt x="877" y="28"/>
                </a:cubicBezTo>
                <a:cubicBezTo>
                  <a:pt x="884" y="28"/>
                  <a:pt x="892" y="29"/>
                  <a:pt x="898" y="32"/>
                </a:cubicBezTo>
                <a:cubicBezTo>
                  <a:pt x="893" y="45"/>
                  <a:pt x="893" y="45"/>
                  <a:pt x="893" y="45"/>
                </a:cubicBezTo>
                <a:cubicBezTo>
                  <a:pt x="886" y="42"/>
                  <a:pt x="881" y="41"/>
                  <a:pt x="876" y="41"/>
                </a:cubicBezTo>
                <a:cubicBezTo>
                  <a:pt x="863" y="41"/>
                  <a:pt x="857" y="50"/>
                  <a:pt x="857" y="67"/>
                </a:cubicBezTo>
                <a:cubicBezTo>
                  <a:pt x="857" y="75"/>
                  <a:pt x="858" y="82"/>
                  <a:pt x="862" y="86"/>
                </a:cubicBezTo>
                <a:cubicBezTo>
                  <a:pt x="865" y="90"/>
                  <a:pt x="870" y="92"/>
                  <a:pt x="876" y="92"/>
                </a:cubicBezTo>
                <a:cubicBezTo>
                  <a:pt x="883" y="92"/>
                  <a:pt x="890" y="91"/>
                  <a:pt x="896" y="87"/>
                </a:cubicBezTo>
                <a:cubicBezTo>
                  <a:pt x="896" y="101"/>
                  <a:pt x="896" y="101"/>
                  <a:pt x="896" y="101"/>
                </a:cubicBezTo>
                <a:cubicBezTo>
                  <a:pt x="893" y="103"/>
                  <a:pt x="890" y="104"/>
                  <a:pt x="887" y="105"/>
                </a:cubicBezTo>
                <a:cubicBezTo>
                  <a:pt x="884" y="105"/>
                  <a:pt x="880" y="106"/>
                  <a:pt x="875" y="106"/>
                </a:cubicBezTo>
                <a:close/>
                <a:moveTo>
                  <a:pt x="945" y="106"/>
                </a:moveTo>
                <a:cubicBezTo>
                  <a:pt x="933" y="106"/>
                  <a:pt x="924" y="102"/>
                  <a:pt x="918" y="96"/>
                </a:cubicBezTo>
                <a:cubicBezTo>
                  <a:pt x="911" y="89"/>
                  <a:pt x="908" y="79"/>
                  <a:pt x="908" y="67"/>
                </a:cubicBezTo>
                <a:cubicBezTo>
                  <a:pt x="908" y="55"/>
                  <a:pt x="911" y="45"/>
                  <a:pt x="917" y="38"/>
                </a:cubicBezTo>
                <a:cubicBezTo>
                  <a:pt x="923" y="31"/>
                  <a:pt x="932" y="28"/>
                  <a:pt x="942" y="28"/>
                </a:cubicBezTo>
                <a:cubicBezTo>
                  <a:pt x="952" y="28"/>
                  <a:pt x="960" y="31"/>
                  <a:pt x="966" y="37"/>
                </a:cubicBezTo>
                <a:cubicBezTo>
                  <a:pt x="972" y="43"/>
                  <a:pt x="975" y="51"/>
                  <a:pt x="975" y="62"/>
                </a:cubicBezTo>
                <a:cubicBezTo>
                  <a:pt x="975" y="70"/>
                  <a:pt x="975" y="70"/>
                  <a:pt x="975" y="70"/>
                </a:cubicBezTo>
                <a:cubicBezTo>
                  <a:pt x="924" y="70"/>
                  <a:pt x="924" y="70"/>
                  <a:pt x="924" y="70"/>
                </a:cubicBezTo>
                <a:cubicBezTo>
                  <a:pt x="924" y="78"/>
                  <a:pt x="926" y="83"/>
                  <a:pt x="930" y="87"/>
                </a:cubicBezTo>
                <a:cubicBezTo>
                  <a:pt x="934" y="91"/>
                  <a:pt x="939" y="93"/>
                  <a:pt x="946" y="93"/>
                </a:cubicBezTo>
                <a:cubicBezTo>
                  <a:pt x="950" y="93"/>
                  <a:pt x="955" y="93"/>
                  <a:pt x="958" y="92"/>
                </a:cubicBezTo>
                <a:cubicBezTo>
                  <a:pt x="962" y="91"/>
                  <a:pt x="966" y="90"/>
                  <a:pt x="971" y="88"/>
                </a:cubicBezTo>
                <a:cubicBezTo>
                  <a:pt x="971" y="101"/>
                  <a:pt x="971" y="101"/>
                  <a:pt x="971" y="101"/>
                </a:cubicBezTo>
                <a:cubicBezTo>
                  <a:pt x="967" y="103"/>
                  <a:pt x="963" y="104"/>
                  <a:pt x="959" y="105"/>
                </a:cubicBezTo>
                <a:cubicBezTo>
                  <a:pt x="955" y="105"/>
                  <a:pt x="950" y="106"/>
                  <a:pt x="945" y="106"/>
                </a:cubicBezTo>
                <a:close/>
                <a:moveTo>
                  <a:pt x="942" y="40"/>
                </a:moveTo>
                <a:cubicBezTo>
                  <a:pt x="937" y="40"/>
                  <a:pt x="933" y="41"/>
                  <a:pt x="930" y="45"/>
                </a:cubicBezTo>
                <a:cubicBezTo>
                  <a:pt x="927" y="48"/>
                  <a:pt x="925" y="53"/>
                  <a:pt x="924" y="59"/>
                </a:cubicBezTo>
                <a:cubicBezTo>
                  <a:pt x="959" y="59"/>
                  <a:pt x="959" y="59"/>
                  <a:pt x="959" y="59"/>
                </a:cubicBezTo>
                <a:cubicBezTo>
                  <a:pt x="959" y="53"/>
                  <a:pt x="957" y="48"/>
                  <a:pt x="954" y="45"/>
                </a:cubicBezTo>
                <a:cubicBezTo>
                  <a:pt x="951" y="41"/>
                  <a:pt x="947" y="40"/>
                  <a:pt x="942" y="40"/>
                </a:cubicBezTo>
                <a:close/>
                <a:moveTo>
                  <a:pt x="1042" y="83"/>
                </a:moveTo>
                <a:cubicBezTo>
                  <a:pt x="1042" y="90"/>
                  <a:pt x="1039" y="96"/>
                  <a:pt x="1034" y="100"/>
                </a:cubicBezTo>
                <a:cubicBezTo>
                  <a:pt x="1028" y="104"/>
                  <a:pt x="1021" y="106"/>
                  <a:pt x="1011" y="106"/>
                </a:cubicBezTo>
                <a:cubicBezTo>
                  <a:pt x="1001" y="106"/>
                  <a:pt x="992" y="104"/>
                  <a:pt x="986" y="101"/>
                </a:cubicBezTo>
                <a:cubicBezTo>
                  <a:pt x="986" y="87"/>
                  <a:pt x="986" y="87"/>
                  <a:pt x="986" y="87"/>
                </a:cubicBezTo>
                <a:cubicBezTo>
                  <a:pt x="995" y="92"/>
                  <a:pt x="1003" y="94"/>
                  <a:pt x="1011" y="94"/>
                </a:cubicBezTo>
                <a:cubicBezTo>
                  <a:pt x="1021" y="94"/>
                  <a:pt x="1026" y="91"/>
                  <a:pt x="1026" y="85"/>
                </a:cubicBezTo>
                <a:cubicBezTo>
                  <a:pt x="1026" y="83"/>
                  <a:pt x="1025" y="81"/>
                  <a:pt x="1024" y="80"/>
                </a:cubicBezTo>
                <a:cubicBezTo>
                  <a:pt x="1023" y="79"/>
                  <a:pt x="1021" y="77"/>
                  <a:pt x="1019" y="76"/>
                </a:cubicBezTo>
                <a:cubicBezTo>
                  <a:pt x="1016" y="74"/>
                  <a:pt x="1013" y="73"/>
                  <a:pt x="1008" y="71"/>
                </a:cubicBezTo>
                <a:cubicBezTo>
                  <a:pt x="1000" y="68"/>
                  <a:pt x="994" y="64"/>
                  <a:pt x="991" y="61"/>
                </a:cubicBezTo>
                <a:cubicBezTo>
                  <a:pt x="988" y="58"/>
                  <a:pt x="986" y="53"/>
                  <a:pt x="986" y="48"/>
                </a:cubicBezTo>
                <a:cubicBezTo>
                  <a:pt x="986" y="42"/>
                  <a:pt x="989" y="37"/>
                  <a:pt x="994" y="33"/>
                </a:cubicBezTo>
                <a:cubicBezTo>
                  <a:pt x="999" y="29"/>
                  <a:pt x="1006" y="28"/>
                  <a:pt x="1015" y="28"/>
                </a:cubicBezTo>
                <a:cubicBezTo>
                  <a:pt x="1024" y="28"/>
                  <a:pt x="1033" y="29"/>
                  <a:pt x="1040" y="33"/>
                </a:cubicBezTo>
                <a:cubicBezTo>
                  <a:pt x="1035" y="45"/>
                  <a:pt x="1035" y="45"/>
                  <a:pt x="1035" y="45"/>
                </a:cubicBezTo>
                <a:cubicBezTo>
                  <a:pt x="1027" y="42"/>
                  <a:pt x="1020" y="40"/>
                  <a:pt x="1015" y="40"/>
                </a:cubicBezTo>
                <a:cubicBezTo>
                  <a:pt x="1006" y="40"/>
                  <a:pt x="1002" y="42"/>
                  <a:pt x="1002" y="47"/>
                </a:cubicBezTo>
                <a:cubicBezTo>
                  <a:pt x="1002" y="50"/>
                  <a:pt x="1003" y="52"/>
                  <a:pt x="1005" y="53"/>
                </a:cubicBezTo>
                <a:cubicBezTo>
                  <a:pt x="1008" y="55"/>
                  <a:pt x="1012" y="57"/>
                  <a:pt x="1020" y="60"/>
                </a:cubicBezTo>
                <a:cubicBezTo>
                  <a:pt x="1026" y="62"/>
                  <a:pt x="1031" y="65"/>
                  <a:pt x="1033" y="67"/>
                </a:cubicBezTo>
                <a:cubicBezTo>
                  <a:pt x="1036" y="69"/>
                  <a:pt x="1038" y="71"/>
                  <a:pt x="1040" y="74"/>
                </a:cubicBezTo>
                <a:cubicBezTo>
                  <a:pt x="1041" y="76"/>
                  <a:pt x="1042" y="79"/>
                  <a:pt x="1042" y="83"/>
                </a:cubicBezTo>
                <a:close/>
                <a:moveTo>
                  <a:pt x="1108" y="83"/>
                </a:moveTo>
                <a:cubicBezTo>
                  <a:pt x="1108" y="90"/>
                  <a:pt x="1105" y="96"/>
                  <a:pt x="1100" y="100"/>
                </a:cubicBezTo>
                <a:cubicBezTo>
                  <a:pt x="1095" y="104"/>
                  <a:pt x="1087" y="106"/>
                  <a:pt x="1077" y="106"/>
                </a:cubicBezTo>
                <a:cubicBezTo>
                  <a:pt x="1067" y="106"/>
                  <a:pt x="1059" y="104"/>
                  <a:pt x="1053" y="101"/>
                </a:cubicBezTo>
                <a:cubicBezTo>
                  <a:pt x="1053" y="87"/>
                  <a:pt x="1053" y="87"/>
                  <a:pt x="1053" y="87"/>
                </a:cubicBezTo>
                <a:cubicBezTo>
                  <a:pt x="1061" y="92"/>
                  <a:pt x="1070" y="94"/>
                  <a:pt x="1077" y="94"/>
                </a:cubicBezTo>
                <a:cubicBezTo>
                  <a:pt x="1087" y="94"/>
                  <a:pt x="1092" y="91"/>
                  <a:pt x="1092" y="85"/>
                </a:cubicBezTo>
                <a:cubicBezTo>
                  <a:pt x="1092" y="83"/>
                  <a:pt x="1092" y="81"/>
                  <a:pt x="1091" y="80"/>
                </a:cubicBezTo>
                <a:cubicBezTo>
                  <a:pt x="1089" y="79"/>
                  <a:pt x="1088" y="77"/>
                  <a:pt x="1085" y="76"/>
                </a:cubicBezTo>
                <a:cubicBezTo>
                  <a:pt x="1083" y="74"/>
                  <a:pt x="1079" y="73"/>
                  <a:pt x="1075" y="71"/>
                </a:cubicBezTo>
                <a:cubicBezTo>
                  <a:pt x="1066" y="68"/>
                  <a:pt x="1060" y="64"/>
                  <a:pt x="1057" y="61"/>
                </a:cubicBezTo>
                <a:cubicBezTo>
                  <a:pt x="1054" y="58"/>
                  <a:pt x="1052" y="53"/>
                  <a:pt x="1052" y="48"/>
                </a:cubicBezTo>
                <a:cubicBezTo>
                  <a:pt x="1052" y="42"/>
                  <a:pt x="1055" y="37"/>
                  <a:pt x="1060" y="33"/>
                </a:cubicBezTo>
                <a:cubicBezTo>
                  <a:pt x="1065" y="29"/>
                  <a:pt x="1073" y="28"/>
                  <a:pt x="1082" y="28"/>
                </a:cubicBezTo>
                <a:cubicBezTo>
                  <a:pt x="1090" y="28"/>
                  <a:pt x="1099" y="29"/>
                  <a:pt x="1107" y="33"/>
                </a:cubicBezTo>
                <a:cubicBezTo>
                  <a:pt x="1102" y="45"/>
                  <a:pt x="1102" y="45"/>
                  <a:pt x="1102" y="45"/>
                </a:cubicBezTo>
                <a:cubicBezTo>
                  <a:pt x="1093" y="42"/>
                  <a:pt x="1087" y="40"/>
                  <a:pt x="1081" y="40"/>
                </a:cubicBezTo>
                <a:cubicBezTo>
                  <a:pt x="1073" y="40"/>
                  <a:pt x="1068" y="42"/>
                  <a:pt x="1068" y="47"/>
                </a:cubicBezTo>
                <a:cubicBezTo>
                  <a:pt x="1068" y="50"/>
                  <a:pt x="1069" y="52"/>
                  <a:pt x="1072" y="53"/>
                </a:cubicBezTo>
                <a:cubicBezTo>
                  <a:pt x="1074" y="55"/>
                  <a:pt x="1079" y="57"/>
                  <a:pt x="1086" y="60"/>
                </a:cubicBezTo>
                <a:cubicBezTo>
                  <a:pt x="1092" y="62"/>
                  <a:pt x="1097" y="65"/>
                  <a:pt x="1100" y="67"/>
                </a:cubicBezTo>
                <a:cubicBezTo>
                  <a:pt x="1102" y="69"/>
                  <a:pt x="1105" y="71"/>
                  <a:pt x="1106" y="74"/>
                </a:cubicBezTo>
                <a:cubicBezTo>
                  <a:pt x="1107" y="76"/>
                  <a:pt x="1108" y="79"/>
                  <a:pt x="1108" y="83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7" name="Freeform 45"/>
          <p:cNvSpPr>
            <a:spLocks noEditPoints="1"/>
          </p:cNvSpPr>
          <p:nvPr/>
        </p:nvSpPr>
        <p:spPr bwMode="auto">
          <a:xfrm>
            <a:off x="3636452" y="3292849"/>
            <a:ext cx="670752" cy="93262"/>
          </a:xfrm>
          <a:custGeom>
            <a:avLst/>
            <a:gdLst>
              <a:gd name="T0" fmla="*/ 0 w 776"/>
              <a:gd name="T1" fmla="*/ 102 h 108"/>
              <a:gd name="T2" fmla="*/ 43 w 776"/>
              <a:gd name="T3" fmla="*/ 90 h 108"/>
              <a:gd name="T4" fmla="*/ 7 w 776"/>
              <a:gd name="T5" fmla="*/ 49 h 108"/>
              <a:gd name="T6" fmla="*/ 63 w 776"/>
              <a:gd name="T7" fmla="*/ 11 h 108"/>
              <a:gd name="T8" fmla="*/ 17 w 776"/>
              <a:gd name="T9" fmla="*/ 32 h 108"/>
              <a:gd name="T10" fmla="*/ 54 w 776"/>
              <a:gd name="T11" fmla="*/ 59 h 108"/>
              <a:gd name="T12" fmla="*/ 127 w 776"/>
              <a:gd name="T13" fmla="*/ 106 h 108"/>
              <a:gd name="T14" fmla="*/ 100 w 776"/>
              <a:gd name="T15" fmla="*/ 49 h 108"/>
              <a:gd name="T16" fmla="*/ 80 w 776"/>
              <a:gd name="T17" fmla="*/ 31 h 108"/>
              <a:gd name="T18" fmla="*/ 105 w 776"/>
              <a:gd name="T19" fmla="*/ 32 h 108"/>
              <a:gd name="T20" fmla="*/ 151 w 776"/>
              <a:gd name="T21" fmla="*/ 33 h 108"/>
              <a:gd name="T22" fmla="*/ 191 w 776"/>
              <a:gd name="T23" fmla="*/ 106 h 108"/>
              <a:gd name="T24" fmla="*/ 161 w 776"/>
              <a:gd name="T25" fmla="*/ 43 h 108"/>
              <a:gd name="T26" fmla="*/ 259 w 776"/>
              <a:gd name="T27" fmla="*/ 106 h 108"/>
              <a:gd name="T28" fmla="*/ 230 w 776"/>
              <a:gd name="T29" fmla="*/ 108 h 108"/>
              <a:gd name="T30" fmla="*/ 241 w 776"/>
              <a:gd name="T31" fmla="*/ 61 h 108"/>
              <a:gd name="T32" fmla="*/ 241 w 776"/>
              <a:gd name="T33" fmla="*/ 42 h 108"/>
              <a:gd name="T34" fmla="*/ 228 w 776"/>
              <a:gd name="T35" fmla="*/ 31 h 108"/>
              <a:gd name="T36" fmla="*/ 270 w 776"/>
              <a:gd name="T37" fmla="*/ 106 h 108"/>
              <a:gd name="T38" fmla="*/ 254 w 776"/>
              <a:gd name="T39" fmla="*/ 77 h 108"/>
              <a:gd name="T40" fmla="*/ 223 w 776"/>
              <a:gd name="T41" fmla="*/ 85 h 108"/>
              <a:gd name="T42" fmla="*/ 337 w 776"/>
              <a:gd name="T43" fmla="*/ 30 h 108"/>
              <a:gd name="T44" fmla="*/ 307 w 776"/>
              <a:gd name="T45" fmla="*/ 67 h 108"/>
              <a:gd name="T46" fmla="*/ 304 w 776"/>
              <a:gd name="T47" fmla="*/ 31 h 108"/>
              <a:gd name="T48" fmla="*/ 329 w 776"/>
              <a:gd name="T49" fmla="*/ 29 h 108"/>
              <a:gd name="T50" fmla="*/ 382 w 776"/>
              <a:gd name="T51" fmla="*/ 107 h 108"/>
              <a:gd name="T52" fmla="*/ 341 w 776"/>
              <a:gd name="T53" fmla="*/ 43 h 108"/>
              <a:gd name="T54" fmla="*/ 367 w 776"/>
              <a:gd name="T55" fmla="*/ 14 h 108"/>
              <a:gd name="T56" fmla="*/ 367 w 776"/>
              <a:gd name="T57" fmla="*/ 43 h 108"/>
              <a:gd name="T58" fmla="*/ 442 w 776"/>
              <a:gd name="T59" fmla="*/ 106 h 108"/>
              <a:gd name="T60" fmla="*/ 442 w 776"/>
              <a:gd name="T61" fmla="*/ 106 h 108"/>
              <a:gd name="T62" fmla="*/ 485 w 776"/>
              <a:gd name="T63" fmla="*/ 40 h 108"/>
              <a:gd name="T64" fmla="*/ 530 w 776"/>
              <a:gd name="T65" fmla="*/ 28 h 108"/>
              <a:gd name="T66" fmla="*/ 533 w 776"/>
              <a:gd name="T67" fmla="*/ 106 h 108"/>
              <a:gd name="T68" fmla="*/ 511 w 776"/>
              <a:gd name="T69" fmla="*/ 95 h 108"/>
              <a:gd name="T70" fmla="*/ 526 w 776"/>
              <a:gd name="T71" fmla="*/ 49 h 108"/>
              <a:gd name="T72" fmla="*/ 498 w 776"/>
              <a:gd name="T73" fmla="*/ 88 h 108"/>
              <a:gd name="T74" fmla="*/ 562 w 776"/>
              <a:gd name="T75" fmla="*/ 69 h 108"/>
              <a:gd name="T76" fmla="*/ 629 w 776"/>
              <a:gd name="T77" fmla="*/ 63 h 108"/>
              <a:gd name="T78" fmla="*/ 601 w 776"/>
              <a:gd name="T79" fmla="*/ 95 h 108"/>
              <a:gd name="T80" fmla="*/ 614 w 776"/>
              <a:gd name="T81" fmla="*/ 107 h 108"/>
              <a:gd name="T82" fmla="*/ 579 w 776"/>
              <a:gd name="T83" fmla="*/ 61 h 108"/>
              <a:gd name="T84" fmla="*/ 693 w 776"/>
              <a:gd name="T85" fmla="*/ 106 h 108"/>
              <a:gd name="T86" fmla="*/ 664 w 776"/>
              <a:gd name="T87" fmla="*/ 108 h 108"/>
              <a:gd name="T88" fmla="*/ 675 w 776"/>
              <a:gd name="T89" fmla="*/ 61 h 108"/>
              <a:gd name="T90" fmla="*/ 675 w 776"/>
              <a:gd name="T91" fmla="*/ 42 h 108"/>
              <a:gd name="T92" fmla="*/ 661 w 776"/>
              <a:gd name="T93" fmla="*/ 31 h 108"/>
              <a:gd name="T94" fmla="*/ 704 w 776"/>
              <a:gd name="T95" fmla="*/ 106 h 108"/>
              <a:gd name="T96" fmla="*/ 688 w 776"/>
              <a:gd name="T97" fmla="*/ 77 h 108"/>
              <a:gd name="T98" fmla="*/ 657 w 776"/>
              <a:gd name="T99" fmla="*/ 85 h 108"/>
              <a:gd name="T100" fmla="*/ 768 w 776"/>
              <a:gd name="T101" fmla="*/ 102 h 108"/>
              <a:gd name="T102" fmla="*/ 745 w 776"/>
              <a:gd name="T103" fmla="*/ 95 h 108"/>
              <a:gd name="T104" fmla="*/ 742 w 776"/>
              <a:gd name="T105" fmla="*/ 73 h 108"/>
              <a:gd name="T106" fmla="*/ 749 w 776"/>
              <a:gd name="T107" fmla="*/ 29 h 108"/>
              <a:gd name="T108" fmla="*/ 736 w 776"/>
              <a:gd name="T109" fmla="*/ 49 h 108"/>
              <a:gd name="T110" fmla="*/ 774 w 776"/>
              <a:gd name="T111" fmla="*/ 7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6" h="108">
                <a:moveTo>
                  <a:pt x="64" y="79"/>
                </a:moveTo>
                <a:cubicBezTo>
                  <a:pt x="64" y="88"/>
                  <a:pt x="61" y="95"/>
                  <a:pt x="54" y="100"/>
                </a:cubicBezTo>
                <a:cubicBezTo>
                  <a:pt x="48" y="105"/>
                  <a:pt x="39" y="108"/>
                  <a:pt x="28" y="108"/>
                </a:cubicBezTo>
                <a:cubicBezTo>
                  <a:pt x="17" y="108"/>
                  <a:pt x="7" y="106"/>
                  <a:pt x="0" y="102"/>
                </a:cubicBezTo>
                <a:cubicBezTo>
                  <a:pt x="0" y="87"/>
                  <a:pt x="0" y="87"/>
                  <a:pt x="0" y="87"/>
                </a:cubicBezTo>
                <a:cubicBezTo>
                  <a:pt x="5" y="89"/>
                  <a:pt x="10" y="91"/>
                  <a:pt x="15" y="92"/>
                </a:cubicBezTo>
                <a:cubicBezTo>
                  <a:pt x="20" y="93"/>
                  <a:pt x="25" y="94"/>
                  <a:pt x="29" y="94"/>
                </a:cubicBezTo>
                <a:cubicBezTo>
                  <a:pt x="35" y="94"/>
                  <a:pt x="40" y="93"/>
                  <a:pt x="43" y="90"/>
                </a:cubicBezTo>
                <a:cubicBezTo>
                  <a:pt x="46" y="88"/>
                  <a:pt x="48" y="84"/>
                  <a:pt x="48" y="80"/>
                </a:cubicBezTo>
                <a:cubicBezTo>
                  <a:pt x="48" y="77"/>
                  <a:pt x="46" y="73"/>
                  <a:pt x="44" y="71"/>
                </a:cubicBezTo>
                <a:cubicBezTo>
                  <a:pt x="41" y="68"/>
                  <a:pt x="35" y="65"/>
                  <a:pt x="26" y="62"/>
                </a:cubicBezTo>
                <a:cubicBezTo>
                  <a:pt x="17" y="58"/>
                  <a:pt x="11" y="54"/>
                  <a:pt x="7" y="49"/>
                </a:cubicBezTo>
                <a:cubicBezTo>
                  <a:pt x="3" y="44"/>
                  <a:pt x="1" y="39"/>
                  <a:pt x="1" y="32"/>
                </a:cubicBezTo>
                <a:cubicBezTo>
                  <a:pt x="1" y="24"/>
                  <a:pt x="4" y="17"/>
                  <a:pt x="10" y="12"/>
                </a:cubicBezTo>
                <a:cubicBezTo>
                  <a:pt x="16" y="7"/>
                  <a:pt x="24" y="5"/>
                  <a:pt x="34" y="5"/>
                </a:cubicBezTo>
                <a:cubicBezTo>
                  <a:pt x="44" y="5"/>
                  <a:pt x="53" y="7"/>
                  <a:pt x="63" y="11"/>
                </a:cubicBezTo>
                <a:cubicBezTo>
                  <a:pt x="57" y="25"/>
                  <a:pt x="57" y="25"/>
                  <a:pt x="57" y="25"/>
                </a:cubicBezTo>
                <a:cubicBezTo>
                  <a:pt x="48" y="21"/>
                  <a:pt x="41" y="19"/>
                  <a:pt x="34" y="19"/>
                </a:cubicBezTo>
                <a:cubicBezTo>
                  <a:pt x="28" y="19"/>
                  <a:pt x="24" y="20"/>
                  <a:pt x="22" y="22"/>
                </a:cubicBezTo>
                <a:cubicBezTo>
                  <a:pt x="19" y="25"/>
                  <a:pt x="17" y="28"/>
                  <a:pt x="17" y="32"/>
                </a:cubicBezTo>
                <a:cubicBezTo>
                  <a:pt x="17" y="34"/>
                  <a:pt x="18" y="36"/>
                  <a:pt x="19" y="38"/>
                </a:cubicBezTo>
                <a:cubicBezTo>
                  <a:pt x="20" y="40"/>
                  <a:pt x="22" y="42"/>
                  <a:pt x="24" y="44"/>
                </a:cubicBezTo>
                <a:cubicBezTo>
                  <a:pt x="27" y="45"/>
                  <a:pt x="32" y="47"/>
                  <a:pt x="38" y="50"/>
                </a:cubicBezTo>
                <a:cubicBezTo>
                  <a:pt x="45" y="53"/>
                  <a:pt x="51" y="56"/>
                  <a:pt x="54" y="59"/>
                </a:cubicBezTo>
                <a:cubicBezTo>
                  <a:pt x="58" y="61"/>
                  <a:pt x="60" y="64"/>
                  <a:pt x="62" y="67"/>
                </a:cubicBezTo>
                <a:cubicBezTo>
                  <a:pt x="63" y="71"/>
                  <a:pt x="64" y="75"/>
                  <a:pt x="64" y="79"/>
                </a:cubicBezTo>
                <a:close/>
                <a:moveTo>
                  <a:pt x="143" y="106"/>
                </a:moveTo>
                <a:cubicBezTo>
                  <a:pt x="127" y="106"/>
                  <a:pt x="127" y="106"/>
                  <a:pt x="127" y="106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7" y="54"/>
                  <a:pt x="126" y="50"/>
                  <a:pt x="124" y="47"/>
                </a:cubicBezTo>
                <a:cubicBezTo>
                  <a:pt x="122" y="44"/>
                  <a:pt x="118" y="43"/>
                  <a:pt x="114" y="43"/>
                </a:cubicBezTo>
                <a:cubicBezTo>
                  <a:pt x="108" y="43"/>
                  <a:pt x="103" y="45"/>
                  <a:pt x="100" y="49"/>
                </a:cubicBezTo>
                <a:cubicBezTo>
                  <a:pt x="97" y="53"/>
                  <a:pt x="96" y="59"/>
                  <a:pt x="96" y="69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0" y="31"/>
                  <a:pt x="80" y="31"/>
                  <a:pt x="80" y="31"/>
                </a:cubicBezTo>
                <a:cubicBezTo>
                  <a:pt x="92" y="31"/>
                  <a:pt x="92" y="31"/>
                  <a:pt x="92" y="3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95" y="41"/>
                  <a:pt x="95" y="41"/>
                </a:cubicBezTo>
                <a:cubicBezTo>
                  <a:pt x="98" y="37"/>
                  <a:pt x="101" y="34"/>
                  <a:pt x="105" y="32"/>
                </a:cubicBezTo>
                <a:cubicBezTo>
                  <a:pt x="109" y="30"/>
                  <a:pt x="113" y="29"/>
                  <a:pt x="118" y="29"/>
                </a:cubicBezTo>
                <a:cubicBezTo>
                  <a:pt x="129" y="29"/>
                  <a:pt x="137" y="33"/>
                  <a:pt x="141" y="41"/>
                </a:cubicBezTo>
                <a:cubicBezTo>
                  <a:pt x="142" y="41"/>
                  <a:pt x="142" y="41"/>
                  <a:pt x="142" y="41"/>
                </a:cubicBezTo>
                <a:cubicBezTo>
                  <a:pt x="144" y="38"/>
                  <a:pt x="147" y="35"/>
                  <a:pt x="151" y="33"/>
                </a:cubicBezTo>
                <a:cubicBezTo>
                  <a:pt x="155" y="30"/>
                  <a:pt x="160" y="29"/>
                  <a:pt x="165" y="29"/>
                </a:cubicBezTo>
                <a:cubicBezTo>
                  <a:pt x="174" y="29"/>
                  <a:pt x="181" y="32"/>
                  <a:pt x="185" y="36"/>
                </a:cubicBezTo>
                <a:cubicBezTo>
                  <a:pt x="189" y="41"/>
                  <a:pt x="191" y="48"/>
                  <a:pt x="191" y="57"/>
                </a:cubicBezTo>
                <a:cubicBezTo>
                  <a:pt x="191" y="106"/>
                  <a:pt x="191" y="106"/>
                  <a:pt x="191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60"/>
                  <a:pt x="175" y="60"/>
                  <a:pt x="175" y="60"/>
                </a:cubicBezTo>
                <a:cubicBezTo>
                  <a:pt x="175" y="54"/>
                  <a:pt x="174" y="50"/>
                  <a:pt x="172" y="47"/>
                </a:cubicBezTo>
                <a:cubicBezTo>
                  <a:pt x="170" y="44"/>
                  <a:pt x="166" y="43"/>
                  <a:pt x="161" y="43"/>
                </a:cubicBezTo>
                <a:cubicBezTo>
                  <a:pt x="155" y="43"/>
                  <a:pt x="151" y="44"/>
                  <a:pt x="148" y="48"/>
                </a:cubicBezTo>
                <a:cubicBezTo>
                  <a:pt x="145" y="52"/>
                  <a:pt x="143" y="58"/>
                  <a:pt x="143" y="66"/>
                </a:cubicBezTo>
                <a:cubicBezTo>
                  <a:pt x="143" y="106"/>
                  <a:pt x="143" y="106"/>
                  <a:pt x="143" y="106"/>
                </a:cubicBezTo>
                <a:close/>
                <a:moveTo>
                  <a:pt x="259" y="106"/>
                </a:moveTo>
                <a:cubicBezTo>
                  <a:pt x="256" y="96"/>
                  <a:pt x="256" y="96"/>
                  <a:pt x="256" y="96"/>
                </a:cubicBezTo>
                <a:cubicBezTo>
                  <a:pt x="255" y="96"/>
                  <a:pt x="255" y="96"/>
                  <a:pt x="255" y="96"/>
                </a:cubicBezTo>
                <a:cubicBezTo>
                  <a:pt x="252" y="100"/>
                  <a:pt x="248" y="104"/>
                  <a:pt x="244" y="105"/>
                </a:cubicBezTo>
                <a:cubicBezTo>
                  <a:pt x="240" y="107"/>
                  <a:pt x="236" y="108"/>
                  <a:pt x="230" y="108"/>
                </a:cubicBezTo>
                <a:cubicBezTo>
                  <a:pt x="223" y="108"/>
                  <a:pt x="217" y="106"/>
                  <a:pt x="213" y="102"/>
                </a:cubicBezTo>
                <a:cubicBezTo>
                  <a:pt x="208" y="98"/>
                  <a:pt x="206" y="92"/>
                  <a:pt x="206" y="85"/>
                </a:cubicBezTo>
                <a:cubicBezTo>
                  <a:pt x="206" y="77"/>
                  <a:pt x="209" y="71"/>
                  <a:pt x="215" y="67"/>
                </a:cubicBezTo>
                <a:cubicBezTo>
                  <a:pt x="221" y="63"/>
                  <a:pt x="230" y="61"/>
                  <a:pt x="241" y="61"/>
                </a:cubicBezTo>
                <a:cubicBezTo>
                  <a:pt x="254" y="60"/>
                  <a:pt x="254" y="60"/>
                  <a:pt x="254" y="60"/>
                </a:cubicBezTo>
                <a:cubicBezTo>
                  <a:pt x="254" y="56"/>
                  <a:pt x="254" y="56"/>
                  <a:pt x="254" y="56"/>
                </a:cubicBezTo>
                <a:cubicBezTo>
                  <a:pt x="254" y="51"/>
                  <a:pt x="253" y="48"/>
                  <a:pt x="251" y="45"/>
                </a:cubicBezTo>
                <a:cubicBezTo>
                  <a:pt x="249" y="43"/>
                  <a:pt x="245" y="42"/>
                  <a:pt x="241" y="42"/>
                </a:cubicBezTo>
                <a:cubicBezTo>
                  <a:pt x="237" y="42"/>
                  <a:pt x="233" y="42"/>
                  <a:pt x="229" y="43"/>
                </a:cubicBezTo>
                <a:cubicBezTo>
                  <a:pt x="226" y="45"/>
                  <a:pt x="223" y="46"/>
                  <a:pt x="219" y="47"/>
                </a:cubicBezTo>
                <a:cubicBezTo>
                  <a:pt x="214" y="36"/>
                  <a:pt x="214" y="36"/>
                  <a:pt x="214" y="36"/>
                </a:cubicBezTo>
                <a:cubicBezTo>
                  <a:pt x="218" y="34"/>
                  <a:pt x="223" y="32"/>
                  <a:pt x="228" y="31"/>
                </a:cubicBezTo>
                <a:cubicBezTo>
                  <a:pt x="232" y="30"/>
                  <a:pt x="237" y="29"/>
                  <a:pt x="241" y="29"/>
                </a:cubicBezTo>
                <a:cubicBezTo>
                  <a:pt x="251" y="29"/>
                  <a:pt x="258" y="31"/>
                  <a:pt x="263" y="36"/>
                </a:cubicBezTo>
                <a:cubicBezTo>
                  <a:pt x="268" y="40"/>
                  <a:pt x="270" y="46"/>
                  <a:pt x="270" y="55"/>
                </a:cubicBezTo>
                <a:cubicBezTo>
                  <a:pt x="270" y="106"/>
                  <a:pt x="270" y="106"/>
                  <a:pt x="270" y="106"/>
                </a:cubicBezTo>
                <a:cubicBezTo>
                  <a:pt x="259" y="106"/>
                  <a:pt x="259" y="106"/>
                  <a:pt x="259" y="106"/>
                </a:cubicBezTo>
                <a:close/>
                <a:moveTo>
                  <a:pt x="235" y="95"/>
                </a:moveTo>
                <a:cubicBezTo>
                  <a:pt x="241" y="95"/>
                  <a:pt x="246" y="94"/>
                  <a:pt x="249" y="90"/>
                </a:cubicBezTo>
                <a:cubicBezTo>
                  <a:pt x="253" y="87"/>
                  <a:pt x="254" y="83"/>
                  <a:pt x="254" y="77"/>
                </a:cubicBezTo>
                <a:cubicBezTo>
                  <a:pt x="254" y="70"/>
                  <a:pt x="254" y="70"/>
                  <a:pt x="254" y="70"/>
                </a:cubicBezTo>
                <a:cubicBezTo>
                  <a:pt x="245" y="71"/>
                  <a:pt x="245" y="71"/>
                  <a:pt x="245" y="71"/>
                </a:cubicBezTo>
                <a:cubicBezTo>
                  <a:pt x="237" y="71"/>
                  <a:pt x="232" y="72"/>
                  <a:pt x="228" y="74"/>
                </a:cubicBezTo>
                <a:cubicBezTo>
                  <a:pt x="225" y="77"/>
                  <a:pt x="223" y="80"/>
                  <a:pt x="223" y="85"/>
                </a:cubicBezTo>
                <a:cubicBezTo>
                  <a:pt x="223" y="88"/>
                  <a:pt x="224" y="91"/>
                  <a:pt x="226" y="93"/>
                </a:cubicBezTo>
                <a:cubicBezTo>
                  <a:pt x="228" y="94"/>
                  <a:pt x="231" y="95"/>
                  <a:pt x="235" y="95"/>
                </a:cubicBezTo>
                <a:close/>
                <a:moveTo>
                  <a:pt x="329" y="29"/>
                </a:moveTo>
                <a:cubicBezTo>
                  <a:pt x="332" y="29"/>
                  <a:pt x="335" y="30"/>
                  <a:pt x="337" y="30"/>
                </a:cubicBezTo>
                <a:cubicBezTo>
                  <a:pt x="336" y="45"/>
                  <a:pt x="336" y="45"/>
                  <a:pt x="336" y="45"/>
                </a:cubicBezTo>
                <a:cubicBezTo>
                  <a:pt x="333" y="44"/>
                  <a:pt x="331" y="44"/>
                  <a:pt x="329" y="44"/>
                </a:cubicBezTo>
                <a:cubicBezTo>
                  <a:pt x="322" y="44"/>
                  <a:pt x="317" y="46"/>
                  <a:pt x="313" y="50"/>
                </a:cubicBezTo>
                <a:cubicBezTo>
                  <a:pt x="309" y="55"/>
                  <a:pt x="307" y="60"/>
                  <a:pt x="307" y="67"/>
                </a:cubicBezTo>
                <a:cubicBezTo>
                  <a:pt x="307" y="106"/>
                  <a:pt x="307" y="106"/>
                  <a:pt x="307" y="106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91" y="31"/>
                  <a:pt x="291" y="31"/>
                  <a:pt x="291" y="31"/>
                </a:cubicBezTo>
                <a:cubicBezTo>
                  <a:pt x="304" y="31"/>
                  <a:pt x="304" y="31"/>
                  <a:pt x="304" y="31"/>
                </a:cubicBezTo>
                <a:cubicBezTo>
                  <a:pt x="306" y="44"/>
                  <a:pt x="306" y="44"/>
                  <a:pt x="306" y="44"/>
                </a:cubicBezTo>
                <a:cubicBezTo>
                  <a:pt x="306" y="44"/>
                  <a:pt x="306" y="44"/>
                  <a:pt x="306" y="44"/>
                </a:cubicBezTo>
                <a:cubicBezTo>
                  <a:pt x="309" y="40"/>
                  <a:pt x="312" y="36"/>
                  <a:pt x="316" y="33"/>
                </a:cubicBezTo>
                <a:cubicBezTo>
                  <a:pt x="320" y="31"/>
                  <a:pt x="325" y="29"/>
                  <a:pt x="329" y="29"/>
                </a:cubicBezTo>
                <a:close/>
                <a:moveTo>
                  <a:pt x="378" y="95"/>
                </a:moveTo>
                <a:cubicBezTo>
                  <a:pt x="381" y="95"/>
                  <a:pt x="385" y="94"/>
                  <a:pt x="389" y="93"/>
                </a:cubicBezTo>
                <a:cubicBezTo>
                  <a:pt x="389" y="105"/>
                  <a:pt x="389" y="105"/>
                  <a:pt x="389" y="105"/>
                </a:cubicBezTo>
                <a:cubicBezTo>
                  <a:pt x="388" y="106"/>
                  <a:pt x="385" y="106"/>
                  <a:pt x="382" y="107"/>
                </a:cubicBezTo>
                <a:cubicBezTo>
                  <a:pt x="380" y="107"/>
                  <a:pt x="377" y="108"/>
                  <a:pt x="374" y="108"/>
                </a:cubicBezTo>
                <a:cubicBezTo>
                  <a:pt x="359" y="108"/>
                  <a:pt x="351" y="100"/>
                  <a:pt x="351" y="84"/>
                </a:cubicBezTo>
                <a:cubicBezTo>
                  <a:pt x="351" y="43"/>
                  <a:pt x="351" y="43"/>
                  <a:pt x="351" y="43"/>
                </a:cubicBezTo>
                <a:cubicBezTo>
                  <a:pt x="341" y="43"/>
                  <a:pt x="341" y="43"/>
                  <a:pt x="341" y="43"/>
                </a:cubicBezTo>
                <a:cubicBezTo>
                  <a:pt x="341" y="36"/>
                  <a:pt x="341" y="36"/>
                  <a:pt x="341" y="36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67" y="14"/>
                  <a:pt x="367" y="14"/>
                  <a:pt x="367" y="14"/>
                </a:cubicBezTo>
                <a:cubicBezTo>
                  <a:pt x="367" y="31"/>
                  <a:pt x="367" y="31"/>
                  <a:pt x="367" y="31"/>
                </a:cubicBezTo>
                <a:cubicBezTo>
                  <a:pt x="389" y="31"/>
                  <a:pt x="389" y="31"/>
                  <a:pt x="389" y="31"/>
                </a:cubicBezTo>
                <a:cubicBezTo>
                  <a:pt x="389" y="43"/>
                  <a:pt x="389" y="43"/>
                  <a:pt x="389" y="43"/>
                </a:cubicBezTo>
                <a:cubicBezTo>
                  <a:pt x="367" y="43"/>
                  <a:pt x="367" y="43"/>
                  <a:pt x="367" y="43"/>
                </a:cubicBezTo>
                <a:cubicBezTo>
                  <a:pt x="367" y="83"/>
                  <a:pt x="367" y="83"/>
                  <a:pt x="367" y="83"/>
                </a:cubicBezTo>
                <a:cubicBezTo>
                  <a:pt x="367" y="87"/>
                  <a:pt x="368" y="90"/>
                  <a:pt x="370" y="92"/>
                </a:cubicBezTo>
                <a:cubicBezTo>
                  <a:pt x="372" y="94"/>
                  <a:pt x="374" y="95"/>
                  <a:pt x="378" y="95"/>
                </a:cubicBezTo>
                <a:close/>
                <a:moveTo>
                  <a:pt x="442" y="106"/>
                </a:moveTo>
                <a:cubicBezTo>
                  <a:pt x="442" y="6"/>
                  <a:pt x="442" y="6"/>
                  <a:pt x="442" y="6"/>
                </a:cubicBezTo>
                <a:cubicBezTo>
                  <a:pt x="459" y="6"/>
                  <a:pt x="459" y="6"/>
                  <a:pt x="459" y="6"/>
                </a:cubicBezTo>
                <a:cubicBezTo>
                  <a:pt x="459" y="106"/>
                  <a:pt x="459" y="106"/>
                  <a:pt x="459" y="106"/>
                </a:cubicBezTo>
                <a:cubicBezTo>
                  <a:pt x="442" y="106"/>
                  <a:pt x="442" y="106"/>
                  <a:pt x="442" y="106"/>
                </a:cubicBezTo>
                <a:close/>
                <a:moveTo>
                  <a:pt x="507" y="108"/>
                </a:moveTo>
                <a:cubicBezTo>
                  <a:pt x="498" y="108"/>
                  <a:pt x="490" y="104"/>
                  <a:pt x="485" y="97"/>
                </a:cubicBezTo>
                <a:cubicBezTo>
                  <a:pt x="480" y="91"/>
                  <a:pt x="477" y="81"/>
                  <a:pt x="477" y="69"/>
                </a:cubicBezTo>
                <a:cubicBezTo>
                  <a:pt x="477" y="56"/>
                  <a:pt x="480" y="47"/>
                  <a:pt x="485" y="40"/>
                </a:cubicBezTo>
                <a:cubicBezTo>
                  <a:pt x="490" y="33"/>
                  <a:pt x="498" y="29"/>
                  <a:pt x="507" y="29"/>
                </a:cubicBezTo>
                <a:cubicBezTo>
                  <a:pt x="517" y="29"/>
                  <a:pt x="525" y="33"/>
                  <a:pt x="530" y="40"/>
                </a:cubicBezTo>
                <a:cubicBezTo>
                  <a:pt x="531" y="40"/>
                  <a:pt x="531" y="40"/>
                  <a:pt x="531" y="40"/>
                </a:cubicBezTo>
                <a:cubicBezTo>
                  <a:pt x="530" y="35"/>
                  <a:pt x="530" y="31"/>
                  <a:pt x="530" y="28"/>
                </a:cubicBezTo>
                <a:cubicBezTo>
                  <a:pt x="530" y="0"/>
                  <a:pt x="530" y="0"/>
                  <a:pt x="530" y="0"/>
                </a:cubicBezTo>
                <a:cubicBezTo>
                  <a:pt x="546" y="0"/>
                  <a:pt x="546" y="0"/>
                  <a:pt x="546" y="0"/>
                </a:cubicBezTo>
                <a:cubicBezTo>
                  <a:pt x="546" y="106"/>
                  <a:pt x="546" y="106"/>
                  <a:pt x="546" y="106"/>
                </a:cubicBezTo>
                <a:cubicBezTo>
                  <a:pt x="533" y="106"/>
                  <a:pt x="533" y="106"/>
                  <a:pt x="533" y="106"/>
                </a:cubicBezTo>
                <a:cubicBezTo>
                  <a:pt x="530" y="96"/>
                  <a:pt x="530" y="96"/>
                  <a:pt x="530" y="96"/>
                </a:cubicBezTo>
                <a:cubicBezTo>
                  <a:pt x="530" y="96"/>
                  <a:pt x="530" y="96"/>
                  <a:pt x="530" y="96"/>
                </a:cubicBezTo>
                <a:cubicBezTo>
                  <a:pt x="524" y="104"/>
                  <a:pt x="517" y="108"/>
                  <a:pt x="507" y="108"/>
                </a:cubicBezTo>
                <a:close/>
                <a:moveTo>
                  <a:pt x="511" y="95"/>
                </a:moveTo>
                <a:cubicBezTo>
                  <a:pt x="518" y="95"/>
                  <a:pt x="523" y="93"/>
                  <a:pt x="526" y="89"/>
                </a:cubicBezTo>
                <a:cubicBezTo>
                  <a:pt x="529" y="85"/>
                  <a:pt x="530" y="79"/>
                  <a:pt x="530" y="71"/>
                </a:cubicBezTo>
                <a:cubicBezTo>
                  <a:pt x="530" y="69"/>
                  <a:pt x="530" y="69"/>
                  <a:pt x="530" y="69"/>
                </a:cubicBezTo>
                <a:cubicBezTo>
                  <a:pt x="530" y="59"/>
                  <a:pt x="529" y="53"/>
                  <a:pt x="526" y="49"/>
                </a:cubicBezTo>
                <a:cubicBezTo>
                  <a:pt x="523" y="45"/>
                  <a:pt x="518" y="43"/>
                  <a:pt x="511" y="43"/>
                </a:cubicBezTo>
                <a:cubicBezTo>
                  <a:pt x="506" y="43"/>
                  <a:pt x="501" y="45"/>
                  <a:pt x="498" y="49"/>
                </a:cubicBezTo>
                <a:cubicBezTo>
                  <a:pt x="495" y="54"/>
                  <a:pt x="494" y="60"/>
                  <a:pt x="494" y="69"/>
                </a:cubicBezTo>
                <a:cubicBezTo>
                  <a:pt x="494" y="77"/>
                  <a:pt x="495" y="84"/>
                  <a:pt x="498" y="88"/>
                </a:cubicBezTo>
                <a:cubicBezTo>
                  <a:pt x="501" y="92"/>
                  <a:pt x="505" y="95"/>
                  <a:pt x="511" y="95"/>
                </a:cubicBezTo>
                <a:close/>
                <a:moveTo>
                  <a:pt x="600" y="108"/>
                </a:moveTo>
                <a:cubicBezTo>
                  <a:pt x="588" y="108"/>
                  <a:pt x="579" y="104"/>
                  <a:pt x="572" y="97"/>
                </a:cubicBezTo>
                <a:cubicBezTo>
                  <a:pt x="566" y="91"/>
                  <a:pt x="562" y="81"/>
                  <a:pt x="562" y="69"/>
                </a:cubicBezTo>
                <a:cubicBezTo>
                  <a:pt x="562" y="57"/>
                  <a:pt x="565" y="47"/>
                  <a:pt x="572" y="40"/>
                </a:cubicBezTo>
                <a:cubicBezTo>
                  <a:pt x="578" y="33"/>
                  <a:pt x="586" y="29"/>
                  <a:pt x="597" y="29"/>
                </a:cubicBezTo>
                <a:cubicBezTo>
                  <a:pt x="607" y="29"/>
                  <a:pt x="615" y="32"/>
                  <a:pt x="620" y="38"/>
                </a:cubicBezTo>
                <a:cubicBezTo>
                  <a:pt x="626" y="45"/>
                  <a:pt x="629" y="53"/>
                  <a:pt x="629" y="63"/>
                </a:cubicBezTo>
                <a:cubicBezTo>
                  <a:pt x="629" y="72"/>
                  <a:pt x="629" y="72"/>
                  <a:pt x="629" y="72"/>
                </a:cubicBezTo>
                <a:cubicBezTo>
                  <a:pt x="579" y="72"/>
                  <a:pt x="579" y="72"/>
                  <a:pt x="579" y="72"/>
                </a:cubicBezTo>
                <a:cubicBezTo>
                  <a:pt x="579" y="79"/>
                  <a:pt x="581" y="85"/>
                  <a:pt x="585" y="89"/>
                </a:cubicBezTo>
                <a:cubicBezTo>
                  <a:pt x="589" y="93"/>
                  <a:pt x="594" y="95"/>
                  <a:pt x="601" y="95"/>
                </a:cubicBezTo>
                <a:cubicBezTo>
                  <a:pt x="605" y="95"/>
                  <a:pt x="609" y="95"/>
                  <a:pt x="613" y="94"/>
                </a:cubicBezTo>
                <a:cubicBezTo>
                  <a:pt x="617" y="93"/>
                  <a:pt x="621" y="91"/>
                  <a:pt x="625" y="90"/>
                </a:cubicBezTo>
                <a:cubicBezTo>
                  <a:pt x="625" y="103"/>
                  <a:pt x="625" y="103"/>
                  <a:pt x="625" y="103"/>
                </a:cubicBezTo>
                <a:cubicBezTo>
                  <a:pt x="621" y="104"/>
                  <a:pt x="618" y="106"/>
                  <a:pt x="614" y="107"/>
                </a:cubicBezTo>
                <a:cubicBezTo>
                  <a:pt x="610" y="107"/>
                  <a:pt x="605" y="108"/>
                  <a:pt x="600" y="108"/>
                </a:cubicBezTo>
                <a:close/>
                <a:moveTo>
                  <a:pt x="597" y="42"/>
                </a:moveTo>
                <a:cubicBezTo>
                  <a:pt x="592" y="42"/>
                  <a:pt x="588" y="43"/>
                  <a:pt x="585" y="46"/>
                </a:cubicBezTo>
                <a:cubicBezTo>
                  <a:pt x="582" y="50"/>
                  <a:pt x="580" y="54"/>
                  <a:pt x="579" y="61"/>
                </a:cubicBezTo>
                <a:cubicBezTo>
                  <a:pt x="613" y="61"/>
                  <a:pt x="613" y="61"/>
                  <a:pt x="613" y="61"/>
                </a:cubicBezTo>
                <a:cubicBezTo>
                  <a:pt x="613" y="54"/>
                  <a:pt x="612" y="50"/>
                  <a:pt x="609" y="46"/>
                </a:cubicBezTo>
                <a:cubicBezTo>
                  <a:pt x="606" y="43"/>
                  <a:pt x="602" y="42"/>
                  <a:pt x="597" y="42"/>
                </a:cubicBezTo>
                <a:close/>
                <a:moveTo>
                  <a:pt x="693" y="106"/>
                </a:moveTo>
                <a:cubicBezTo>
                  <a:pt x="690" y="96"/>
                  <a:pt x="690" y="96"/>
                  <a:pt x="690" y="96"/>
                </a:cubicBezTo>
                <a:cubicBezTo>
                  <a:pt x="689" y="96"/>
                  <a:pt x="689" y="96"/>
                  <a:pt x="689" y="96"/>
                </a:cubicBezTo>
                <a:cubicBezTo>
                  <a:pt x="685" y="100"/>
                  <a:pt x="682" y="104"/>
                  <a:pt x="678" y="105"/>
                </a:cubicBezTo>
                <a:cubicBezTo>
                  <a:pt x="674" y="107"/>
                  <a:pt x="670" y="108"/>
                  <a:pt x="664" y="108"/>
                </a:cubicBezTo>
                <a:cubicBezTo>
                  <a:pt x="656" y="108"/>
                  <a:pt x="651" y="106"/>
                  <a:pt x="647" y="102"/>
                </a:cubicBezTo>
                <a:cubicBezTo>
                  <a:pt x="642" y="98"/>
                  <a:pt x="640" y="92"/>
                  <a:pt x="640" y="85"/>
                </a:cubicBezTo>
                <a:cubicBezTo>
                  <a:pt x="640" y="77"/>
                  <a:pt x="643" y="71"/>
                  <a:pt x="649" y="67"/>
                </a:cubicBezTo>
                <a:cubicBezTo>
                  <a:pt x="655" y="63"/>
                  <a:pt x="664" y="61"/>
                  <a:pt x="675" y="61"/>
                </a:cubicBezTo>
                <a:cubicBezTo>
                  <a:pt x="688" y="60"/>
                  <a:pt x="688" y="60"/>
                  <a:pt x="688" y="60"/>
                </a:cubicBezTo>
                <a:cubicBezTo>
                  <a:pt x="688" y="56"/>
                  <a:pt x="688" y="56"/>
                  <a:pt x="688" y="56"/>
                </a:cubicBezTo>
                <a:cubicBezTo>
                  <a:pt x="688" y="51"/>
                  <a:pt x="687" y="48"/>
                  <a:pt x="685" y="45"/>
                </a:cubicBezTo>
                <a:cubicBezTo>
                  <a:pt x="683" y="43"/>
                  <a:pt x="679" y="42"/>
                  <a:pt x="675" y="42"/>
                </a:cubicBezTo>
                <a:cubicBezTo>
                  <a:pt x="671" y="42"/>
                  <a:pt x="667" y="42"/>
                  <a:pt x="663" y="43"/>
                </a:cubicBezTo>
                <a:cubicBezTo>
                  <a:pt x="660" y="45"/>
                  <a:pt x="656" y="46"/>
                  <a:pt x="653" y="47"/>
                </a:cubicBezTo>
                <a:cubicBezTo>
                  <a:pt x="648" y="36"/>
                  <a:pt x="648" y="36"/>
                  <a:pt x="648" y="36"/>
                </a:cubicBezTo>
                <a:cubicBezTo>
                  <a:pt x="652" y="34"/>
                  <a:pt x="657" y="32"/>
                  <a:pt x="661" y="31"/>
                </a:cubicBezTo>
                <a:cubicBezTo>
                  <a:pt x="666" y="30"/>
                  <a:pt x="671" y="29"/>
                  <a:pt x="675" y="29"/>
                </a:cubicBezTo>
                <a:cubicBezTo>
                  <a:pt x="685" y="29"/>
                  <a:pt x="692" y="31"/>
                  <a:pt x="697" y="36"/>
                </a:cubicBezTo>
                <a:cubicBezTo>
                  <a:pt x="702" y="40"/>
                  <a:pt x="704" y="46"/>
                  <a:pt x="704" y="55"/>
                </a:cubicBezTo>
                <a:cubicBezTo>
                  <a:pt x="704" y="106"/>
                  <a:pt x="704" y="106"/>
                  <a:pt x="704" y="106"/>
                </a:cubicBezTo>
                <a:cubicBezTo>
                  <a:pt x="693" y="106"/>
                  <a:pt x="693" y="106"/>
                  <a:pt x="693" y="106"/>
                </a:cubicBezTo>
                <a:close/>
                <a:moveTo>
                  <a:pt x="669" y="95"/>
                </a:moveTo>
                <a:cubicBezTo>
                  <a:pt x="675" y="95"/>
                  <a:pt x="679" y="94"/>
                  <a:pt x="683" y="90"/>
                </a:cubicBezTo>
                <a:cubicBezTo>
                  <a:pt x="686" y="87"/>
                  <a:pt x="688" y="83"/>
                  <a:pt x="688" y="77"/>
                </a:cubicBezTo>
                <a:cubicBezTo>
                  <a:pt x="688" y="70"/>
                  <a:pt x="688" y="70"/>
                  <a:pt x="688" y="70"/>
                </a:cubicBezTo>
                <a:cubicBezTo>
                  <a:pt x="679" y="71"/>
                  <a:pt x="679" y="71"/>
                  <a:pt x="679" y="71"/>
                </a:cubicBezTo>
                <a:cubicBezTo>
                  <a:pt x="671" y="71"/>
                  <a:pt x="666" y="72"/>
                  <a:pt x="662" y="74"/>
                </a:cubicBezTo>
                <a:cubicBezTo>
                  <a:pt x="659" y="77"/>
                  <a:pt x="657" y="80"/>
                  <a:pt x="657" y="85"/>
                </a:cubicBezTo>
                <a:cubicBezTo>
                  <a:pt x="657" y="88"/>
                  <a:pt x="658" y="91"/>
                  <a:pt x="660" y="93"/>
                </a:cubicBezTo>
                <a:cubicBezTo>
                  <a:pt x="662" y="94"/>
                  <a:pt x="665" y="95"/>
                  <a:pt x="669" y="95"/>
                </a:cubicBezTo>
                <a:close/>
                <a:moveTo>
                  <a:pt x="776" y="85"/>
                </a:moveTo>
                <a:cubicBezTo>
                  <a:pt x="776" y="92"/>
                  <a:pt x="773" y="98"/>
                  <a:pt x="768" y="102"/>
                </a:cubicBezTo>
                <a:cubicBezTo>
                  <a:pt x="762" y="106"/>
                  <a:pt x="754" y="108"/>
                  <a:pt x="744" y="108"/>
                </a:cubicBezTo>
                <a:cubicBezTo>
                  <a:pt x="734" y="108"/>
                  <a:pt x="726" y="106"/>
                  <a:pt x="720" y="103"/>
                </a:cubicBezTo>
                <a:cubicBezTo>
                  <a:pt x="720" y="89"/>
                  <a:pt x="720" y="89"/>
                  <a:pt x="720" y="89"/>
                </a:cubicBezTo>
                <a:cubicBezTo>
                  <a:pt x="729" y="93"/>
                  <a:pt x="737" y="95"/>
                  <a:pt x="745" y="95"/>
                </a:cubicBezTo>
                <a:cubicBezTo>
                  <a:pt x="755" y="95"/>
                  <a:pt x="760" y="92"/>
                  <a:pt x="760" y="86"/>
                </a:cubicBezTo>
                <a:cubicBezTo>
                  <a:pt x="760" y="85"/>
                  <a:pt x="759" y="83"/>
                  <a:pt x="758" y="82"/>
                </a:cubicBezTo>
                <a:cubicBezTo>
                  <a:pt x="757" y="80"/>
                  <a:pt x="755" y="79"/>
                  <a:pt x="753" y="78"/>
                </a:cubicBezTo>
                <a:cubicBezTo>
                  <a:pt x="750" y="76"/>
                  <a:pt x="747" y="75"/>
                  <a:pt x="742" y="73"/>
                </a:cubicBezTo>
                <a:cubicBezTo>
                  <a:pt x="734" y="70"/>
                  <a:pt x="728" y="66"/>
                  <a:pt x="725" y="63"/>
                </a:cubicBezTo>
                <a:cubicBezTo>
                  <a:pt x="722" y="60"/>
                  <a:pt x="720" y="55"/>
                  <a:pt x="720" y="50"/>
                </a:cubicBezTo>
                <a:cubicBezTo>
                  <a:pt x="720" y="43"/>
                  <a:pt x="723" y="38"/>
                  <a:pt x="728" y="35"/>
                </a:cubicBezTo>
                <a:cubicBezTo>
                  <a:pt x="733" y="31"/>
                  <a:pt x="740" y="29"/>
                  <a:pt x="749" y="29"/>
                </a:cubicBezTo>
                <a:cubicBezTo>
                  <a:pt x="758" y="29"/>
                  <a:pt x="766" y="31"/>
                  <a:pt x="774" y="35"/>
                </a:cubicBezTo>
                <a:cubicBezTo>
                  <a:pt x="769" y="47"/>
                  <a:pt x="769" y="47"/>
                  <a:pt x="769" y="47"/>
                </a:cubicBezTo>
                <a:cubicBezTo>
                  <a:pt x="761" y="44"/>
                  <a:pt x="754" y="42"/>
                  <a:pt x="749" y="42"/>
                </a:cubicBezTo>
                <a:cubicBezTo>
                  <a:pt x="740" y="42"/>
                  <a:pt x="736" y="44"/>
                  <a:pt x="736" y="49"/>
                </a:cubicBezTo>
                <a:cubicBezTo>
                  <a:pt x="736" y="51"/>
                  <a:pt x="737" y="53"/>
                  <a:pt x="739" y="55"/>
                </a:cubicBezTo>
                <a:cubicBezTo>
                  <a:pt x="741" y="57"/>
                  <a:pt x="746" y="59"/>
                  <a:pt x="754" y="62"/>
                </a:cubicBezTo>
                <a:cubicBezTo>
                  <a:pt x="760" y="64"/>
                  <a:pt x="764" y="66"/>
                  <a:pt x="767" y="68"/>
                </a:cubicBezTo>
                <a:cubicBezTo>
                  <a:pt x="770" y="70"/>
                  <a:pt x="772" y="73"/>
                  <a:pt x="774" y="75"/>
                </a:cubicBezTo>
                <a:cubicBezTo>
                  <a:pt x="775" y="78"/>
                  <a:pt x="776" y="81"/>
                  <a:pt x="776" y="8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8" name="Freeform 46"/>
          <p:cNvSpPr>
            <a:spLocks noEditPoints="1"/>
          </p:cNvSpPr>
          <p:nvPr/>
        </p:nvSpPr>
        <p:spPr bwMode="auto">
          <a:xfrm>
            <a:off x="3490159" y="6136416"/>
            <a:ext cx="962241" cy="120326"/>
          </a:xfrm>
          <a:custGeom>
            <a:avLst/>
            <a:gdLst>
              <a:gd name="T0" fmla="*/ 57 w 1113"/>
              <a:gd name="T1" fmla="*/ 20 h 139"/>
              <a:gd name="T2" fmla="*/ 17 w 1113"/>
              <a:gd name="T3" fmla="*/ 65 h 139"/>
              <a:gd name="T4" fmla="*/ 87 w 1113"/>
              <a:gd name="T5" fmla="*/ 30 h 139"/>
              <a:gd name="T6" fmla="*/ 86 w 1113"/>
              <a:gd name="T7" fmla="*/ 4 h 139"/>
              <a:gd name="T8" fmla="*/ 70 w 1113"/>
              <a:gd name="T9" fmla="*/ 10 h 139"/>
              <a:gd name="T10" fmla="*/ 144 w 1113"/>
              <a:gd name="T11" fmla="*/ 42 h 139"/>
              <a:gd name="T12" fmla="*/ 109 w 1113"/>
              <a:gd name="T13" fmla="*/ 30 h 139"/>
              <a:gd name="T14" fmla="*/ 148 w 1113"/>
              <a:gd name="T15" fmla="*/ 29 h 139"/>
              <a:gd name="T16" fmla="*/ 191 w 1113"/>
              <a:gd name="T17" fmla="*/ 68 h 139"/>
              <a:gd name="T18" fmla="*/ 243 w 1113"/>
              <a:gd name="T19" fmla="*/ 27 h 139"/>
              <a:gd name="T20" fmla="*/ 244 w 1113"/>
              <a:gd name="T21" fmla="*/ 96 h 139"/>
              <a:gd name="T22" fmla="*/ 244 w 1113"/>
              <a:gd name="T23" fmla="*/ 71 h 139"/>
              <a:gd name="T24" fmla="*/ 207 w 1113"/>
              <a:gd name="T25" fmla="*/ 69 h 139"/>
              <a:gd name="T26" fmla="*/ 281 w 1113"/>
              <a:gd name="T27" fmla="*/ 30 h 139"/>
              <a:gd name="T28" fmla="*/ 289 w 1113"/>
              <a:gd name="T29" fmla="*/ 1 h 139"/>
              <a:gd name="T30" fmla="*/ 282 w 1113"/>
              <a:gd name="T31" fmla="*/ 17 h 139"/>
              <a:gd name="T32" fmla="*/ 365 w 1113"/>
              <a:gd name="T33" fmla="*/ 46 h 139"/>
              <a:gd name="T34" fmla="*/ 318 w 1113"/>
              <a:gd name="T35" fmla="*/ 106 h 139"/>
              <a:gd name="T36" fmla="*/ 343 w 1113"/>
              <a:gd name="T37" fmla="*/ 32 h 139"/>
              <a:gd name="T38" fmla="*/ 469 w 1113"/>
              <a:gd name="T39" fmla="*/ 39 h 139"/>
              <a:gd name="T40" fmla="*/ 430 w 1113"/>
              <a:gd name="T41" fmla="*/ 80 h 139"/>
              <a:gd name="T42" fmla="*/ 442 w 1113"/>
              <a:gd name="T43" fmla="*/ 92 h 139"/>
              <a:gd name="T44" fmla="*/ 403 w 1113"/>
              <a:gd name="T45" fmla="*/ 134 h 139"/>
              <a:gd name="T46" fmla="*/ 404 w 1113"/>
              <a:gd name="T47" fmla="*/ 89 h 139"/>
              <a:gd name="T48" fmla="*/ 408 w 1113"/>
              <a:gd name="T49" fmla="*/ 36 h 139"/>
              <a:gd name="T50" fmla="*/ 409 w 1113"/>
              <a:gd name="T51" fmla="*/ 118 h 139"/>
              <a:gd name="T52" fmla="*/ 450 w 1113"/>
              <a:gd name="T53" fmla="*/ 108 h 139"/>
              <a:gd name="T54" fmla="*/ 416 w 1113"/>
              <a:gd name="T55" fmla="*/ 55 h 139"/>
              <a:gd name="T56" fmla="*/ 430 w 1113"/>
              <a:gd name="T57" fmla="*/ 39 h 139"/>
              <a:gd name="T58" fmla="*/ 542 w 1113"/>
              <a:gd name="T59" fmla="*/ 107 h 139"/>
              <a:gd name="T60" fmla="*/ 557 w 1113"/>
              <a:gd name="T61" fmla="*/ 90 h 139"/>
              <a:gd name="T62" fmla="*/ 515 w 1113"/>
              <a:gd name="T63" fmla="*/ 31 h 139"/>
              <a:gd name="T64" fmla="*/ 548 w 1113"/>
              <a:gd name="T65" fmla="*/ 19 h 139"/>
              <a:gd name="T66" fmla="*/ 552 w 1113"/>
              <a:gd name="T67" fmla="*/ 50 h 139"/>
              <a:gd name="T68" fmla="*/ 652 w 1113"/>
              <a:gd name="T69" fmla="*/ 97 h 139"/>
              <a:gd name="T70" fmla="*/ 599 w 1113"/>
              <a:gd name="T71" fmla="*/ 39 h 139"/>
              <a:gd name="T72" fmla="*/ 625 w 1113"/>
              <a:gd name="T73" fmla="*/ 94 h 139"/>
              <a:gd name="T74" fmla="*/ 694 w 1113"/>
              <a:gd name="T75" fmla="*/ 106 h 139"/>
              <a:gd name="T76" fmla="*/ 768 w 1113"/>
              <a:gd name="T77" fmla="*/ 106 h 139"/>
              <a:gd name="T78" fmla="*/ 721 w 1113"/>
              <a:gd name="T79" fmla="*/ 100 h 139"/>
              <a:gd name="T80" fmla="*/ 734 w 1113"/>
              <a:gd name="T81" fmla="*/ 90 h 139"/>
              <a:gd name="T82" fmla="*/ 781 w 1113"/>
              <a:gd name="T83" fmla="*/ 30 h 139"/>
              <a:gd name="T84" fmla="*/ 842 w 1113"/>
              <a:gd name="T85" fmla="*/ 105 h 139"/>
              <a:gd name="T86" fmla="*/ 793 w 1113"/>
              <a:gd name="T87" fmla="*/ 43 h 139"/>
              <a:gd name="T88" fmla="*/ 819 w 1113"/>
              <a:gd name="T89" fmla="*/ 30 h 139"/>
              <a:gd name="T90" fmla="*/ 822 w 1113"/>
              <a:gd name="T91" fmla="*/ 91 h 139"/>
              <a:gd name="T92" fmla="*/ 871 w 1113"/>
              <a:gd name="T93" fmla="*/ 30 h 139"/>
              <a:gd name="T94" fmla="*/ 870 w 1113"/>
              <a:gd name="T95" fmla="*/ 4 h 139"/>
              <a:gd name="T96" fmla="*/ 854 w 1113"/>
              <a:gd name="T97" fmla="*/ 10 h 139"/>
              <a:gd name="T98" fmla="*/ 892 w 1113"/>
              <a:gd name="T99" fmla="*/ 89 h 139"/>
              <a:gd name="T100" fmla="*/ 959 w 1113"/>
              <a:gd name="T101" fmla="*/ 68 h 139"/>
              <a:gd name="T102" fmla="*/ 909 w 1113"/>
              <a:gd name="T103" fmla="*/ 49 h 139"/>
              <a:gd name="T104" fmla="*/ 1022 w 1113"/>
              <a:gd name="T105" fmla="*/ 46 h 139"/>
              <a:gd name="T106" fmla="*/ 976 w 1113"/>
              <a:gd name="T107" fmla="*/ 106 h 139"/>
              <a:gd name="T108" fmla="*/ 1001 w 1113"/>
              <a:gd name="T109" fmla="*/ 32 h 139"/>
              <a:gd name="T110" fmla="*/ 1105 w 1113"/>
              <a:gd name="T111" fmla="*/ 101 h 139"/>
              <a:gd name="T112" fmla="*/ 1098 w 1113"/>
              <a:gd name="T113" fmla="*/ 86 h 139"/>
              <a:gd name="T114" fmla="*/ 1058 w 1113"/>
              <a:gd name="T115" fmla="*/ 49 h 139"/>
              <a:gd name="T116" fmla="*/ 1086 w 1113"/>
              <a:gd name="T117" fmla="*/ 41 h 139"/>
              <a:gd name="T118" fmla="*/ 1111 w 1113"/>
              <a:gd name="T119" fmla="*/ 7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13" h="139">
                <a:moveTo>
                  <a:pt x="17" y="106"/>
                </a:moveTo>
                <a:cubicBezTo>
                  <a:pt x="0" y="106"/>
                  <a:pt x="0" y="106"/>
                  <a:pt x="0" y="106"/>
                </a:cubicBezTo>
                <a:cubicBezTo>
                  <a:pt x="0" y="6"/>
                  <a:pt x="0" y="6"/>
                  <a:pt x="0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7" y="20"/>
                  <a:pt x="57" y="20"/>
                  <a:pt x="5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51"/>
                  <a:pt x="17" y="51"/>
                  <a:pt x="17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54" y="65"/>
                  <a:pt x="54" y="65"/>
                  <a:pt x="54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106"/>
                  <a:pt x="17" y="106"/>
                  <a:pt x="17" y="106"/>
                </a:cubicBezTo>
                <a:close/>
                <a:moveTo>
                  <a:pt x="87" y="106"/>
                </a:moveTo>
                <a:cubicBezTo>
                  <a:pt x="71" y="106"/>
                  <a:pt x="71" y="106"/>
                  <a:pt x="71" y="106"/>
                </a:cubicBezTo>
                <a:cubicBezTo>
                  <a:pt x="71" y="30"/>
                  <a:pt x="71" y="30"/>
                  <a:pt x="71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7" y="106"/>
                  <a:pt x="87" y="106"/>
                  <a:pt x="87" y="106"/>
                </a:cubicBezTo>
                <a:close/>
                <a:moveTo>
                  <a:pt x="70" y="10"/>
                </a:moveTo>
                <a:cubicBezTo>
                  <a:pt x="70" y="8"/>
                  <a:pt x="71" y="5"/>
                  <a:pt x="73" y="4"/>
                </a:cubicBezTo>
                <a:cubicBezTo>
                  <a:pt x="74" y="2"/>
                  <a:pt x="77" y="1"/>
                  <a:pt x="79" y="1"/>
                </a:cubicBezTo>
                <a:cubicBezTo>
                  <a:pt x="82" y="1"/>
                  <a:pt x="84" y="2"/>
                  <a:pt x="86" y="4"/>
                </a:cubicBezTo>
                <a:cubicBezTo>
                  <a:pt x="88" y="5"/>
                  <a:pt x="88" y="8"/>
                  <a:pt x="88" y="10"/>
                </a:cubicBezTo>
                <a:cubicBezTo>
                  <a:pt x="88" y="13"/>
                  <a:pt x="88" y="15"/>
                  <a:pt x="86" y="17"/>
                </a:cubicBezTo>
                <a:cubicBezTo>
                  <a:pt x="84" y="18"/>
                  <a:pt x="82" y="19"/>
                  <a:pt x="79" y="19"/>
                </a:cubicBezTo>
                <a:cubicBezTo>
                  <a:pt x="77" y="19"/>
                  <a:pt x="74" y="18"/>
                  <a:pt x="73" y="17"/>
                </a:cubicBezTo>
                <a:cubicBezTo>
                  <a:pt x="71" y="15"/>
                  <a:pt x="70" y="13"/>
                  <a:pt x="70" y="10"/>
                </a:cubicBezTo>
                <a:close/>
                <a:moveTo>
                  <a:pt x="175" y="106"/>
                </a:moveTo>
                <a:cubicBezTo>
                  <a:pt x="159" y="106"/>
                  <a:pt x="159" y="106"/>
                  <a:pt x="159" y="106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9" y="54"/>
                  <a:pt x="158" y="49"/>
                  <a:pt x="155" y="46"/>
                </a:cubicBezTo>
                <a:cubicBezTo>
                  <a:pt x="153" y="44"/>
                  <a:pt x="149" y="42"/>
                  <a:pt x="144" y="42"/>
                </a:cubicBezTo>
                <a:cubicBezTo>
                  <a:pt x="137" y="42"/>
                  <a:pt x="132" y="44"/>
                  <a:pt x="129" y="48"/>
                </a:cubicBezTo>
                <a:cubicBezTo>
                  <a:pt x="126" y="52"/>
                  <a:pt x="125" y="59"/>
                  <a:pt x="125" y="6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21" y="30"/>
                  <a:pt x="121" y="30"/>
                  <a:pt x="121" y="30"/>
                </a:cubicBezTo>
                <a:cubicBezTo>
                  <a:pt x="123" y="40"/>
                  <a:pt x="123" y="40"/>
                  <a:pt x="123" y="40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126" y="37"/>
                  <a:pt x="130" y="34"/>
                  <a:pt x="134" y="32"/>
                </a:cubicBezTo>
                <a:cubicBezTo>
                  <a:pt x="138" y="30"/>
                  <a:pt x="143" y="29"/>
                  <a:pt x="148" y="29"/>
                </a:cubicBezTo>
                <a:cubicBezTo>
                  <a:pt x="166" y="29"/>
                  <a:pt x="175" y="38"/>
                  <a:pt x="175" y="57"/>
                </a:cubicBezTo>
                <a:cubicBezTo>
                  <a:pt x="175" y="106"/>
                  <a:pt x="175" y="106"/>
                  <a:pt x="175" y="106"/>
                </a:cubicBezTo>
                <a:close/>
                <a:moveTo>
                  <a:pt x="221" y="107"/>
                </a:moveTo>
                <a:cubicBezTo>
                  <a:pt x="212" y="107"/>
                  <a:pt x="204" y="104"/>
                  <a:pt x="199" y="97"/>
                </a:cubicBezTo>
                <a:cubicBezTo>
                  <a:pt x="194" y="90"/>
                  <a:pt x="191" y="81"/>
                  <a:pt x="191" y="68"/>
                </a:cubicBezTo>
                <a:cubicBezTo>
                  <a:pt x="191" y="56"/>
                  <a:pt x="194" y="46"/>
                  <a:pt x="199" y="39"/>
                </a:cubicBezTo>
                <a:cubicBezTo>
                  <a:pt x="204" y="32"/>
                  <a:pt x="212" y="29"/>
                  <a:pt x="221" y="29"/>
                </a:cubicBezTo>
                <a:cubicBezTo>
                  <a:pt x="231" y="29"/>
                  <a:pt x="239" y="33"/>
                  <a:pt x="244" y="40"/>
                </a:cubicBezTo>
                <a:cubicBezTo>
                  <a:pt x="245" y="40"/>
                  <a:pt x="245" y="40"/>
                  <a:pt x="245" y="40"/>
                </a:cubicBezTo>
                <a:cubicBezTo>
                  <a:pt x="244" y="35"/>
                  <a:pt x="243" y="30"/>
                  <a:pt x="243" y="27"/>
                </a:cubicBezTo>
                <a:cubicBezTo>
                  <a:pt x="243" y="0"/>
                  <a:pt x="243" y="0"/>
                  <a:pt x="24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260" y="106"/>
                  <a:pt x="260" y="106"/>
                  <a:pt x="260" y="106"/>
                </a:cubicBezTo>
                <a:cubicBezTo>
                  <a:pt x="247" y="106"/>
                  <a:pt x="247" y="106"/>
                  <a:pt x="247" y="106"/>
                </a:cubicBezTo>
                <a:cubicBezTo>
                  <a:pt x="244" y="96"/>
                  <a:pt x="244" y="96"/>
                  <a:pt x="244" y="96"/>
                </a:cubicBezTo>
                <a:cubicBezTo>
                  <a:pt x="243" y="96"/>
                  <a:pt x="243" y="96"/>
                  <a:pt x="243" y="96"/>
                </a:cubicBezTo>
                <a:cubicBezTo>
                  <a:pt x="238" y="104"/>
                  <a:pt x="231" y="107"/>
                  <a:pt x="221" y="107"/>
                </a:cubicBezTo>
                <a:close/>
                <a:moveTo>
                  <a:pt x="225" y="94"/>
                </a:moveTo>
                <a:cubicBezTo>
                  <a:pt x="232" y="94"/>
                  <a:pt x="237" y="92"/>
                  <a:pt x="240" y="89"/>
                </a:cubicBezTo>
                <a:cubicBezTo>
                  <a:pt x="243" y="85"/>
                  <a:pt x="244" y="79"/>
                  <a:pt x="244" y="71"/>
                </a:cubicBezTo>
                <a:cubicBezTo>
                  <a:pt x="244" y="68"/>
                  <a:pt x="244" y="68"/>
                  <a:pt x="244" y="68"/>
                </a:cubicBezTo>
                <a:cubicBezTo>
                  <a:pt x="244" y="59"/>
                  <a:pt x="243" y="52"/>
                  <a:pt x="240" y="48"/>
                </a:cubicBezTo>
                <a:cubicBezTo>
                  <a:pt x="237" y="44"/>
                  <a:pt x="232" y="42"/>
                  <a:pt x="225" y="42"/>
                </a:cubicBezTo>
                <a:cubicBezTo>
                  <a:pt x="219" y="42"/>
                  <a:pt x="215" y="44"/>
                  <a:pt x="212" y="49"/>
                </a:cubicBezTo>
                <a:cubicBezTo>
                  <a:pt x="209" y="54"/>
                  <a:pt x="207" y="60"/>
                  <a:pt x="207" y="69"/>
                </a:cubicBezTo>
                <a:cubicBezTo>
                  <a:pt x="207" y="77"/>
                  <a:pt x="209" y="83"/>
                  <a:pt x="212" y="88"/>
                </a:cubicBezTo>
                <a:cubicBezTo>
                  <a:pt x="215" y="92"/>
                  <a:pt x="219" y="94"/>
                  <a:pt x="225" y="94"/>
                </a:cubicBezTo>
                <a:close/>
                <a:moveTo>
                  <a:pt x="297" y="106"/>
                </a:moveTo>
                <a:cubicBezTo>
                  <a:pt x="281" y="106"/>
                  <a:pt x="281" y="106"/>
                  <a:pt x="281" y="106"/>
                </a:cubicBezTo>
                <a:cubicBezTo>
                  <a:pt x="281" y="30"/>
                  <a:pt x="281" y="30"/>
                  <a:pt x="281" y="30"/>
                </a:cubicBezTo>
                <a:cubicBezTo>
                  <a:pt x="297" y="30"/>
                  <a:pt x="297" y="30"/>
                  <a:pt x="297" y="30"/>
                </a:cubicBezTo>
                <a:cubicBezTo>
                  <a:pt x="297" y="106"/>
                  <a:pt x="297" y="106"/>
                  <a:pt x="297" y="106"/>
                </a:cubicBezTo>
                <a:close/>
                <a:moveTo>
                  <a:pt x="280" y="10"/>
                </a:moveTo>
                <a:cubicBezTo>
                  <a:pt x="280" y="8"/>
                  <a:pt x="281" y="5"/>
                  <a:pt x="282" y="4"/>
                </a:cubicBezTo>
                <a:cubicBezTo>
                  <a:pt x="284" y="2"/>
                  <a:pt x="286" y="1"/>
                  <a:pt x="289" y="1"/>
                </a:cubicBezTo>
                <a:cubicBezTo>
                  <a:pt x="292" y="1"/>
                  <a:pt x="294" y="2"/>
                  <a:pt x="295" y="4"/>
                </a:cubicBezTo>
                <a:cubicBezTo>
                  <a:pt x="297" y="5"/>
                  <a:pt x="298" y="8"/>
                  <a:pt x="298" y="10"/>
                </a:cubicBezTo>
                <a:cubicBezTo>
                  <a:pt x="298" y="13"/>
                  <a:pt x="297" y="15"/>
                  <a:pt x="295" y="17"/>
                </a:cubicBezTo>
                <a:cubicBezTo>
                  <a:pt x="294" y="18"/>
                  <a:pt x="292" y="19"/>
                  <a:pt x="289" y="19"/>
                </a:cubicBezTo>
                <a:cubicBezTo>
                  <a:pt x="286" y="19"/>
                  <a:pt x="284" y="18"/>
                  <a:pt x="282" y="17"/>
                </a:cubicBezTo>
                <a:cubicBezTo>
                  <a:pt x="281" y="15"/>
                  <a:pt x="280" y="13"/>
                  <a:pt x="280" y="10"/>
                </a:cubicBezTo>
                <a:close/>
                <a:moveTo>
                  <a:pt x="384" y="106"/>
                </a:moveTo>
                <a:cubicBezTo>
                  <a:pt x="368" y="106"/>
                  <a:pt x="368" y="106"/>
                  <a:pt x="368" y="106"/>
                </a:cubicBezTo>
                <a:cubicBezTo>
                  <a:pt x="368" y="59"/>
                  <a:pt x="368" y="59"/>
                  <a:pt x="368" y="59"/>
                </a:cubicBezTo>
                <a:cubicBezTo>
                  <a:pt x="368" y="54"/>
                  <a:pt x="367" y="49"/>
                  <a:pt x="365" y="46"/>
                </a:cubicBezTo>
                <a:cubicBezTo>
                  <a:pt x="362" y="44"/>
                  <a:pt x="359" y="42"/>
                  <a:pt x="354" y="42"/>
                </a:cubicBezTo>
                <a:cubicBezTo>
                  <a:pt x="347" y="42"/>
                  <a:pt x="342" y="44"/>
                  <a:pt x="339" y="48"/>
                </a:cubicBezTo>
                <a:cubicBezTo>
                  <a:pt x="336" y="52"/>
                  <a:pt x="334" y="59"/>
                  <a:pt x="334" y="68"/>
                </a:cubicBezTo>
                <a:cubicBezTo>
                  <a:pt x="334" y="106"/>
                  <a:pt x="334" y="106"/>
                  <a:pt x="334" y="106"/>
                </a:cubicBezTo>
                <a:cubicBezTo>
                  <a:pt x="318" y="106"/>
                  <a:pt x="318" y="106"/>
                  <a:pt x="318" y="106"/>
                </a:cubicBezTo>
                <a:cubicBezTo>
                  <a:pt x="318" y="30"/>
                  <a:pt x="318" y="30"/>
                  <a:pt x="318" y="30"/>
                </a:cubicBezTo>
                <a:cubicBezTo>
                  <a:pt x="330" y="30"/>
                  <a:pt x="330" y="30"/>
                  <a:pt x="330" y="30"/>
                </a:cubicBezTo>
                <a:cubicBezTo>
                  <a:pt x="333" y="40"/>
                  <a:pt x="333" y="40"/>
                  <a:pt x="333" y="40"/>
                </a:cubicBezTo>
                <a:cubicBezTo>
                  <a:pt x="334" y="40"/>
                  <a:pt x="334" y="40"/>
                  <a:pt x="334" y="40"/>
                </a:cubicBezTo>
                <a:cubicBezTo>
                  <a:pt x="336" y="37"/>
                  <a:pt x="339" y="34"/>
                  <a:pt x="343" y="32"/>
                </a:cubicBezTo>
                <a:cubicBezTo>
                  <a:pt x="347" y="30"/>
                  <a:pt x="352" y="29"/>
                  <a:pt x="357" y="29"/>
                </a:cubicBezTo>
                <a:cubicBezTo>
                  <a:pt x="375" y="29"/>
                  <a:pt x="384" y="38"/>
                  <a:pt x="384" y="57"/>
                </a:cubicBezTo>
                <a:cubicBezTo>
                  <a:pt x="384" y="106"/>
                  <a:pt x="384" y="106"/>
                  <a:pt x="384" y="106"/>
                </a:cubicBezTo>
                <a:close/>
                <a:moveTo>
                  <a:pt x="469" y="30"/>
                </a:moveTo>
                <a:cubicBezTo>
                  <a:pt x="469" y="39"/>
                  <a:pt x="469" y="39"/>
                  <a:pt x="469" y="39"/>
                </a:cubicBezTo>
                <a:cubicBezTo>
                  <a:pt x="456" y="42"/>
                  <a:pt x="456" y="42"/>
                  <a:pt x="456" y="42"/>
                </a:cubicBezTo>
                <a:cubicBezTo>
                  <a:pt x="457" y="43"/>
                  <a:pt x="458" y="45"/>
                  <a:pt x="459" y="47"/>
                </a:cubicBezTo>
                <a:cubicBezTo>
                  <a:pt x="459" y="50"/>
                  <a:pt x="460" y="52"/>
                  <a:pt x="460" y="55"/>
                </a:cubicBezTo>
                <a:cubicBezTo>
                  <a:pt x="460" y="63"/>
                  <a:pt x="457" y="69"/>
                  <a:pt x="452" y="73"/>
                </a:cubicBezTo>
                <a:cubicBezTo>
                  <a:pt x="446" y="78"/>
                  <a:pt x="439" y="80"/>
                  <a:pt x="430" y="80"/>
                </a:cubicBezTo>
                <a:cubicBezTo>
                  <a:pt x="427" y="80"/>
                  <a:pt x="425" y="80"/>
                  <a:pt x="423" y="79"/>
                </a:cubicBezTo>
                <a:cubicBezTo>
                  <a:pt x="420" y="81"/>
                  <a:pt x="418" y="84"/>
                  <a:pt x="418" y="87"/>
                </a:cubicBezTo>
                <a:cubicBezTo>
                  <a:pt x="418" y="89"/>
                  <a:pt x="419" y="90"/>
                  <a:pt x="420" y="91"/>
                </a:cubicBezTo>
                <a:cubicBezTo>
                  <a:pt x="422" y="92"/>
                  <a:pt x="425" y="92"/>
                  <a:pt x="429" y="92"/>
                </a:cubicBezTo>
                <a:cubicBezTo>
                  <a:pt x="442" y="92"/>
                  <a:pt x="442" y="92"/>
                  <a:pt x="442" y="92"/>
                </a:cubicBezTo>
                <a:cubicBezTo>
                  <a:pt x="451" y="92"/>
                  <a:pt x="457" y="94"/>
                  <a:pt x="461" y="97"/>
                </a:cubicBezTo>
                <a:cubicBezTo>
                  <a:pt x="466" y="101"/>
                  <a:pt x="468" y="106"/>
                  <a:pt x="468" y="113"/>
                </a:cubicBezTo>
                <a:cubicBezTo>
                  <a:pt x="468" y="121"/>
                  <a:pt x="464" y="128"/>
                  <a:pt x="457" y="132"/>
                </a:cubicBezTo>
                <a:cubicBezTo>
                  <a:pt x="450" y="137"/>
                  <a:pt x="440" y="139"/>
                  <a:pt x="427" y="139"/>
                </a:cubicBezTo>
                <a:cubicBezTo>
                  <a:pt x="416" y="139"/>
                  <a:pt x="408" y="138"/>
                  <a:pt x="403" y="134"/>
                </a:cubicBezTo>
                <a:cubicBezTo>
                  <a:pt x="398" y="130"/>
                  <a:pt x="395" y="125"/>
                  <a:pt x="395" y="118"/>
                </a:cubicBezTo>
                <a:cubicBezTo>
                  <a:pt x="395" y="114"/>
                  <a:pt x="396" y="110"/>
                  <a:pt x="399" y="107"/>
                </a:cubicBezTo>
                <a:cubicBezTo>
                  <a:pt x="402" y="104"/>
                  <a:pt x="406" y="101"/>
                  <a:pt x="412" y="100"/>
                </a:cubicBezTo>
                <a:cubicBezTo>
                  <a:pt x="410" y="99"/>
                  <a:pt x="408" y="98"/>
                  <a:pt x="406" y="96"/>
                </a:cubicBezTo>
                <a:cubicBezTo>
                  <a:pt x="405" y="94"/>
                  <a:pt x="404" y="92"/>
                  <a:pt x="404" y="89"/>
                </a:cubicBezTo>
                <a:cubicBezTo>
                  <a:pt x="404" y="87"/>
                  <a:pt x="405" y="84"/>
                  <a:pt x="407" y="82"/>
                </a:cubicBezTo>
                <a:cubicBezTo>
                  <a:pt x="408" y="80"/>
                  <a:pt x="411" y="78"/>
                  <a:pt x="414" y="76"/>
                </a:cubicBezTo>
                <a:cubicBezTo>
                  <a:pt x="410" y="75"/>
                  <a:pt x="407" y="72"/>
                  <a:pt x="404" y="68"/>
                </a:cubicBezTo>
                <a:cubicBezTo>
                  <a:pt x="402" y="64"/>
                  <a:pt x="401" y="60"/>
                  <a:pt x="401" y="55"/>
                </a:cubicBezTo>
                <a:cubicBezTo>
                  <a:pt x="401" y="47"/>
                  <a:pt x="403" y="40"/>
                  <a:pt x="408" y="36"/>
                </a:cubicBezTo>
                <a:cubicBezTo>
                  <a:pt x="414" y="31"/>
                  <a:pt x="421" y="29"/>
                  <a:pt x="430" y="29"/>
                </a:cubicBezTo>
                <a:cubicBezTo>
                  <a:pt x="433" y="29"/>
                  <a:pt x="435" y="29"/>
                  <a:pt x="437" y="29"/>
                </a:cubicBezTo>
                <a:cubicBezTo>
                  <a:pt x="440" y="30"/>
                  <a:pt x="441" y="30"/>
                  <a:pt x="442" y="30"/>
                </a:cubicBezTo>
                <a:cubicBezTo>
                  <a:pt x="469" y="30"/>
                  <a:pt x="469" y="30"/>
                  <a:pt x="469" y="30"/>
                </a:cubicBezTo>
                <a:close/>
                <a:moveTo>
                  <a:pt x="409" y="118"/>
                </a:moveTo>
                <a:cubicBezTo>
                  <a:pt x="409" y="121"/>
                  <a:pt x="411" y="124"/>
                  <a:pt x="414" y="126"/>
                </a:cubicBezTo>
                <a:cubicBezTo>
                  <a:pt x="417" y="127"/>
                  <a:pt x="421" y="128"/>
                  <a:pt x="427" y="128"/>
                </a:cubicBezTo>
                <a:cubicBezTo>
                  <a:pt x="436" y="128"/>
                  <a:pt x="442" y="127"/>
                  <a:pt x="447" y="125"/>
                </a:cubicBezTo>
                <a:cubicBezTo>
                  <a:pt x="451" y="122"/>
                  <a:pt x="453" y="119"/>
                  <a:pt x="453" y="115"/>
                </a:cubicBezTo>
                <a:cubicBezTo>
                  <a:pt x="453" y="111"/>
                  <a:pt x="452" y="109"/>
                  <a:pt x="450" y="108"/>
                </a:cubicBezTo>
                <a:cubicBezTo>
                  <a:pt x="447" y="106"/>
                  <a:pt x="443" y="106"/>
                  <a:pt x="436" y="106"/>
                </a:cubicBezTo>
                <a:cubicBezTo>
                  <a:pt x="424" y="106"/>
                  <a:pt x="424" y="106"/>
                  <a:pt x="424" y="106"/>
                </a:cubicBezTo>
                <a:cubicBezTo>
                  <a:pt x="420" y="106"/>
                  <a:pt x="416" y="107"/>
                  <a:pt x="413" y="109"/>
                </a:cubicBezTo>
                <a:cubicBezTo>
                  <a:pt x="411" y="111"/>
                  <a:pt x="409" y="114"/>
                  <a:pt x="409" y="118"/>
                </a:cubicBezTo>
                <a:close/>
                <a:moveTo>
                  <a:pt x="416" y="55"/>
                </a:moveTo>
                <a:cubicBezTo>
                  <a:pt x="416" y="60"/>
                  <a:pt x="417" y="63"/>
                  <a:pt x="420" y="66"/>
                </a:cubicBezTo>
                <a:cubicBezTo>
                  <a:pt x="422" y="68"/>
                  <a:pt x="426" y="70"/>
                  <a:pt x="430" y="70"/>
                </a:cubicBezTo>
                <a:cubicBezTo>
                  <a:pt x="440" y="70"/>
                  <a:pt x="444" y="65"/>
                  <a:pt x="444" y="55"/>
                </a:cubicBezTo>
                <a:cubicBezTo>
                  <a:pt x="444" y="50"/>
                  <a:pt x="443" y="46"/>
                  <a:pt x="441" y="43"/>
                </a:cubicBezTo>
                <a:cubicBezTo>
                  <a:pt x="438" y="41"/>
                  <a:pt x="435" y="39"/>
                  <a:pt x="430" y="39"/>
                </a:cubicBezTo>
                <a:cubicBezTo>
                  <a:pt x="426" y="39"/>
                  <a:pt x="422" y="41"/>
                  <a:pt x="420" y="43"/>
                </a:cubicBezTo>
                <a:cubicBezTo>
                  <a:pt x="417" y="46"/>
                  <a:pt x="416" y="50"/>
                  <a:pt x="416" y="55"/>
                </a:cubicBezTo>
                <a:close/>
                <a:moveTo>
                  <a:pt x="578" y="79"/>
                </a:moveTo>
                <a:cubicBezTo>
                  <a:pt x="578" y="88"/>
                  <a:pt x="575" y="95"/>
                  <a:pt x="569" y="100"/>
                </a:cubicBezTo>
                <a:cubicBezTo>
                  <a:pt x="562" y="105"/>
                  <a:pt x="553" y="107"/>
                  <a:pt x="542" y="107"/>
                </a:cubicBezTo>
                <a:cubicBezTo>
                  <a:pt x="531" y="107"/>
                  <a:pt x="522" y="106"/>
                  <a:pt x="514" y="102"/>
                </a:cubicBezTo>
                <a:cubicBezTo>
                  <a:pt x="514" y="87"/>
                  <a:pt x="514" y="87"/>
                  <a:pt x="514" y="87"/>
                </a:cubicBezTo>
                <a:cubicBezTo>
                  <a:pt x="519" y="89"/>
                  <a:pt x="524" y="90"/>
                  <a:pt x="529" y="92"/>
                </a:cubicBezTo>
                <a:cubicBezTo>
                  <a:pt x="534" y="93"/>
                  <a:pt x="539" y="93"/>
                  <a:pt x="543" y="93"/>
                </a:cubicBezTo>
                <a:cubicBezTo>
                  <a:pt x="550" y="93"/>
                  <a:pt x="554" y="92"/>
                  <a:pt x="557" y="90"/>
                </a:cubicBezTo>
                <a:cubicBezTo>
                  <a:pt x="561" y="87"/>
                  <a:pt x="562" y="84"/>
                  <a:pt x="562" y="80"/>
                </a:cubicBezTo>
                <a:cubicBezTo>
                  <a:pt x="562" y="76"/>
                  <a:pt x="561" y="73"/>
                  <a:pt x="558" y="70"/>
                </a:cubicBezTo>
                <a:cubicBezTo>
                  <a:pt x="555" y="68"/>
                  <a:pt x="549" y="65"/>
                  <a:pt x="540" y="61"/>
                </a:cubicBezTo>
                <a:cubicBezTo>
                  <a:pt x="531" y="57"/>
                  <a:pt x="525" y="53"/>
                  <a:pt x="521" y="49"/>
                </a:cubicBezTo>
                <a:cubicBezTo>
                  <a:pt x="517" y="44"/>
                  <a:pt x="515" y="38"/>
                  <a:pt x="515" y="31"/>
                </a:cubicBezTo>
                <a:cubicBezTo>
                  <a:pt x="515" y="23"/>
                  <a:pt x="518" y="17"/>
                  <a:pt x="524" y="12"/>
                </a:cubicBezTo>
                <a:cubicBezTo>
                  <a:pt x="530" y="7"/>
                  <a:pt x="538" y="5"/>
                  <a:pt x="548" y="5"/>
                </a:cubicBezTo>
                <a:cubicBezTo>
                  <a:pt x="558" y="5"/>
                  <a:pt x="567" y="7"/>
                  <a:pt x="577" y="11"/>
                </a:cubicBezTo>
                <a:cubicBezTo>
                  <a:pt x="572" y="24"/>
                  <a:pt x="572" y="24"/>
                  <a:pt x="572" y="24"/>
                </a:cubicBezTo>
                <a:cubicBezTo>
                  <a:pt x="563" y="20"/>
                  <a:pt x="555" y="19"/>
                  <a:pt x="548" y="19"/>
                </a:cubicBezTo>
                <a:cubicBezTo>
                  <a:pt x="542" y="19"/>
                  <a:pt x="538" y="20"/>
                  <a:pt x="536" y="22"/>
                </a:cubicBezTo>
                <a:cubicBezTo>
                  <a:pt x="533" y="24"/>
                  <a:pt x="532" y="27"/>
                  <a:pt x="532" y="31"/>
                </a:cubicBezTo>
                <a:cubicBezTo>
                  <a:pt x="532" y="34"/>
                  <a:pt x="532" y="36"/>
                  <a:pt x="533" y="38"/>
                </a:cubicBezTo>
                <a:cubicBezTo>
                  <a:pt x="534" y="40"/>
                  <a:pt x="536" y="41"/>
                  <a:pt x="539" y="43"/>
                </a:cubicBezTo>
                <a:cubicBezTo>
                  <a:pt x="541" y="45"/>
                  <a:pt x="546" y="47"/>
                  <a:pt x="552" y="50"/>
                </a:cubicBezTo>
                <a:cubicBezTo>
                  <a:pt x="560" y="53"/>
                  <a:pt x="565" y="55"/>
                  <a:pt x="568" y="58"/>
                </a:cubicBezTo>
                <a:cubicBezTo>
                  <a:pt x="572" y="61"/>
                  <a:pt x="574" y="64"/>
                  <a:pt x="576" y="67"/>
                </a:cubicBezTo>
                <a:cubicBezTo>
                  <a:pt x="577" y="70"/>
                  <a:pt x="578" y="74"/>
                  <a:pt x="578" y="79"/>
                </a:cubicBezTo>
                <a:close/>
                <a:moveTo>
                  <a:pt x="661" y="68"/>
                </a:moveTo>
                <a:cubicBezTo>
                  <a:pt x="661" y="80"/>
                  <a:pt x="658" y="90"/>
                  <a:pt x="652" y="97"/>
                </a:cubicBezTo>
                <a:cubicBezTo>
                  <a:pt x="645" y="104"/>
                  <a:pt x="636" y="107"/>
                  <a:pt x="625" y="107"/>
                </a:cubicBezTo>
                <a:cubicBezTo>
                  <a:pt x="618" y="107"/>
                  <a:pt x="612" y="106"/>
                  <a:pt x="606" y="102"/>
                </a:cubicBezTo>
                <a:cubicBezTo>
                  <a:pt x="601" y="99"/>
                  <a:pt x="597" y="95"/>
                  <a:pt x="594" y="89"/>
                </a:cubicBezTo>
                <a:cubicBezTo>
                  <a:pt x="591" y="83"/>
                  <a:pt x="590" y="76"/>
                  <a:pt x="590" y="68"/>
                </a:cubicBezTo>
                <a:cubicBezTo>
                  <a:pt x="590" y="56"/>
                  <a:pt x="593" y="46"/>
                  <a:pt x="599" y="39"/>
                </a:cubicBezTo>
                <a:cubicBezTo>
                  <a:pt x="605" y="32"/>
                  <a:pt x="614" y="29"/>
                  <a:pt x="625" y="29"/>
                </a:cubicBezTo>
                <a:cubicBezTo>
                  <a:pt x="636" y="29"/>
                  <a:pt x="645" y="32"/>
                  <a:pt x="651" y="40"/>
                </a:cubicBezTo>
                <a:cubicBezTo>
                  <a:pt x="658" y="47"/>
                  <a:pt x="661" y="56"/>
                  <a:pt x="661" y="68"/>
                </a:cubicBezTo>
                <a:close/>
                <a:moveTo>
                  <a:pt x="606" y="68"/>
                </a:moveTo>
                <a:cubicBezTo>
                  <a:pt x="606" y="85"/>
                  <a:pt x="612" y="94"/>
                  <a:pt x="625" y="94"/>
                </a:cubicBezTo>
                <a:cubicBezTo>
                  <a:pt x="638" y="94"/>
                  <a:pt x="644" y="85"/>
                  <a:pt x="644" y="68"/>
                </a:cubicBezTo>
                <a:cubicBezTo>
                  <a:pt x="644" y="51"/>
                  <a:pt x="638" y="42"/>
                  <a:pt x="625" y="42"/>
                </a:cubicBezTo>
                <a:cubicBezTo>
                  <a:pt x="618" y="42"/>
                  <a:pt x="614" y="44"/>
                  <a:pt x="611" y="49"/>
                </a:cubicBezTo>
                <a:cubicBezTo>
                  <a:pt x="608" y="53"/>
                  <a:pt x="606" y="60"/>
                  <a:pt x="606" y="68"/>
                </a:cubicBezTo>
                <a:close/>
                <a:moveTo>
                  <a:pt x="694" y="106"/>
                </a:moveTo>
                <a:cubicBezTo>
                  <a:pt x="678" y="106"/>
                  <a:pt x="678" y="106"/>
                  <a:pt x="678" y="106"/>
                </a:cubicBezTo>
                <a:cubicBezTo>
                  <a:pt x="678" y="0"/>
                  <a:pt x="678" y="0"/>
                  <a:pt x="678" y="0"/>
                </a:cubicBezTo>
                <a:cubicBezTo>
                  <a:pt x="694" y="0"/>
                  <a:pt x="694" y="0"/>
                  <a:pt x="694" y="0"/>
                </a:cubicBezTo>
                <a:cubicBezTo>
                  <a:pt x="694" y="106"/>
                  <a:pt x="694" y="106"/>
                  <a:pt x="694" y="106"/>
                </a:cubicBezTo>
                <a:close/>
                <a:moveTo>
                  <a:pt x="768" y="106"/>
                </a:moveTo>
                <a:cubicBezTo>
                  <a:pt x="766" y="96"/>
                  <a:pt x="766" y="96"/>
                  <a:pt x="766" y="96"/>
                </a:cubicBezTo>
                <a:cubicBezTo>
                  <a:pt x="765" y="96"/>
                  <a:pt x="765" y="96"/>
                  <a:pt x="765" y="96"/>
                </a:cubicBezTo>
                <a:cubicBezTo>
                  <a:pt x="763" y="100"/>
                  <a:pt x="760" y="102"/>
                  <a:pt x="755" y="104"/>
                </a:cubicBezTo>
                <a:cubicBezTo>
                  <a:pt x="751" y="106"/>
                  <a:pt x="747" y="107"/>
                  <a:pt x="741" y="107"/>
                </a:cubicBezTo>
                <a:cubicBezTo>
                  <a:pt x="732" y="107"/>
                  <a:pt x="725" y="105"/>
                  <a:pt x="721" y="100"/>
                </a:cubicBezTo>
                <a:cubicBezTo>
                  <a:pt x="716" y="96"/>
                  <a:pt x="714" y="89"/>
                  <a:pt x="714" y="80"/>
                </a:cubicBezTo>
                <a:cubicBezTo>
                  <a:pt x="714" y="30"/>
                  <a:pt x="714" y="30"/>
                  <a:pt x="714" y="30"/>
                </a:cubicBezTo>
                <a:cubicBezTo>
                  <a:pt x="730" y="30"/>
                  <a:pt x="730" y="30"/>
                  <a:pt x="730" y="30"/>
                </a:cubicBezTo>
                <a:cubicBezTo>
                  <a:pt x="730" y="77"/>
                  <a:pt x="730" y="77"/>
                  <a:pt x="730" y="77"/>
                </a:cubicBezTo>
                <a:cubicBezTo>
                  <a:pt x="730" y="83"/>
                  <a:pt x="731" y="87"/>
                  <a:pt x="734" y="90"/>
                </a:cubicBezTo>
                <a:cubicBezTo>
                  <a:pt x="736" y="93"/>
                  <a:pt x="740" y="94"/>
                  <a:pt x="745" y="94"/>
                </a:cubicBezTo>
                <a:cubicBezTo>
                  <a:pt x="752" y="94"/>
                  <a:pt x="757" y="92"/>
                  <a:pt x="760" y="88"/>
                </a:cubicBezTo>
                <a:cubicBezTo>
                  <a:pt x="763" y="84"/>
                  <a:pt x="765" y="77"/>
                  <a:pt x="765" y="68"/>
                </a:cubicBezTo>
                <a:cubicBezTo>
                  <a:pt x="765" y="30"/>
                  <a:pt x="765" y="30"/>
                  <a:pt x="765" y="30"/>
                </a:cubicBezTo>
                <a:cubicBezTo>
                  <a:pt x="781" y="30"/>
                  <a:pt x="781" y="30"/>
                  <a:pt x="781" y="30"/>
                </a:cubicBezTo>
                <a:cubicBezTo>
                  <a:pt x="781" y="106"/>
                  <a:pt x="781" y="106"/>
                  <a:pt x="781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830" y="94"/>
                </a:moveTo>
                <a:cubicBezTo>
                  <a:pt x="834" y="94"/>
                  <a:pt x="838" y="94"/>
                  <a:pt x="842" y="92"/>
                </a:cubicBezTo>
                <a:cubicBezTo>
                  <a:pt x="842" y="105"/>
                  <a:pt x="842" y="105"/>
                  <a:pt x="842" y="105"/>
                </a:cubicBezTo>
                <a:cubicBezTo>
                  <a:pt x="840" y="105"/>
                  <a:pt x="837" y="106"/>
                  <a:pt x="835" y="106"/>
                </a:cubicBezTo>
                <a:cubicBezTo>
                  <a:pt x="832" y="107"/>
                  <a:pt x="829" y="107"/>
                  <a:pt x="826" y="107"/>
                </a:cubicBezTo>
                <a:cubicBezTo>
                  <a:pt x="811" y="107"/>
                  <a:pt x="803" y="99"/>
                  <a:pt x="803" y="83"/>
                </a:cubicBezTo>
                <a:cubicBezTo>
                  <a:pt x="803" y="43"/>
                  <a:pt x="803" y="43"/>
                  <a:pt x="803" y="43"/>
                </a:cubicBezTo>
                <a:cubicBezTo>
                  <a:pt x="793" y="43"/>
                  <a:pt x="793" y="43"/>
                  <a:pt x="793" y="43"/>
                </a:cubicBezTo>
                <a:cubicBezTo>
                  <a:pt x="793" y="35"/>
                  <a:pt x="793" y="35"/>
                  <a:pt x="793" y="35"/>
                </a:cubicBezTo>
                <a:cubicBezTo>
                  <a:pt x="804" y="30"/>
                  <a:pt x="804" y="30"/>
                  <a:pt x="804" y="30"/>
                </a:cubicBezTo>
                <a:cubicBezTo>
                  <a:pt x="809" y="14"/>
                  <a:pt x="809" y="14"/>
                  <a:pt x="809" y="14"/>
                </a:cubicBezTo>
                <a:cubicBezTo>
                  <a:pt x="819" y="14"/>
                  <a:pt x="819" y="14"/>
                  <a:pt x="819" y="14"/>
                </a:cubicBezTo>
                <a:cubicBezTo>
                  <a:pt x="819" y="30"/>
                  <a:pt x="819" y="30"/>
                  <a:pt x="819" y="30"/>
                </a:cubicBezTo>
                <a:cubicBezTo>
                  <a:pt x="841" y="30"/>
                  <a:pt x="841" y="30"/>
                  <a:pt x="841" y="30"/>
                </a:cubicBezTo>
                <a:cubicBezTo>
                  <a:pt x="841" y="43"/>
                  <a:pt x="841" y="43"/>
                  <a:pt x="841" y="43"/>
                </a:cubicBezTo>
                <a:cubicBezTo>
                  <a:pt x="819" y="43"/>
                  <a:pt x="819" y="43"/>
                  <a:pt x="819" y="43"/>
                </a:cubicBezTo>
                <a:cubicBezTo>
                  <a:pt x="819" y="83"/>
                  <a:pt x="819" y="83"/>
                  <a:pt x="819" y="83"/>
                </a:cubicBezTo>
                <a:cubicBezTo>
                  <a:pt x="819" y="87"/>
                  <a:pt x="820" y="90"/>
                  <a:pt x="822" y="91"/>
                </a:cubicBezTo>
                <a:cubicBezTo>
                  <a:pt x="824" y="93"/>
                  <a:pt x="827" y="94"/>
                  <a:pt x="830" y="94"/>
                </a:cubicBezTo>
                <a:close/>
                <a:moveTo>
                  <a:pt x="871" y="106"/>
                </a:moveTo>
                <a:cubicBezTo>
                  <a:pt x="855" y="106"/>
                  <a:pt x="855" y="106"/>
                  <a:pt x="855" y="106"/>
                </a:cubicBezTo>
                <a:cubicBezTo>
                  <a:pt x="855" y="30"/>
                  <a:pt x="855" y="30"/>
                  <a:pt x="855" y="30"/>
                </a:cubicBezTo>
                <a:cubicBezTo>
                  <a:pt x="871" y="30"/>
                  <a:pt x="871" y="30"/>
                  <a:pt x="871" y="30"/>
                </a:cubicBezTo>
                <a:cubicBezTo>
                  <a:pt x="871" y="106"/>
                  <a:pt x="871" y="106"/>
                  <a:pt x="871" y="106"/>
                </a:cubicBezTo>
                <a:close/>
                <a:moveTo>
                  <a:pt x="854" y="10"/>
                </a:moveTo>
                <a:cubicBezTo>
                  <a:pt x="854" y="8"/>
                  <a:pt x="855" y="5"/>
                  <a:pt x="856" y="4"/>
                </a:cubicBezTo>
                <a:cubicBezTo>
                  <a:pt x="858" y="2"/>
                  <a:pt x="860" y="1"/>
                  <a:pt x="863" y="1"/>
                </a:cubicBezTo>
                <a:cubicBezTo>
                  <a:pt x="866" y="1"/>
                  <a:pt x="868" y="2"/>
                  <a:pt x="870" y="4"/>
                </a:cubicBezTo>
                <a:cubicBezTo>
                  <a:pt x="871" y="5"/>
                  <a:pt x="872" y="8"/>
                  <a:pt x="872" y="10"/>
                </a:cubicBezTo>
                <a:cubicBezTo>
                  <a:pt x="872" y="13"/>
                  <a:pt x="871" y="15"/>
                  <a:pt x="870" y="17"/>
                </a:cubicBezTo>
                <a:cubicBezTo>
                  <a:pt x="868" y="18"/>
                  <a:pt x="866" y="19"/>
                  <a:pt x="863" y="19"/>
                </a:cubicBezTo>
                <a:cubicBezTo>
                  <a:pt x="860" y="19"/>
                  <a:pt x="858" y="18"/>
                  <a:pt x="856" y="17"/>
                </a:cubicBezTo>
                <a:cubicBezTo>
                  <a:pt x="855" y="15"/>
                  <a:pt x="854" y="13"/>
                  <a:pt x="854" y="10"/>
                </a:cubicBezTo>
                <a:close/>
                <a:moveTo>
                  <a:pt x="959" y="68"/>
                </a:moveTo>
                <a:cubicBezTo>
                  <a:pt x="959" y="80"/>
                  <a:pt x="956" y="90"/>
                  <a:pt x="950" y="97"/>
                </a:cubicBezTo>
                <a:cubicBezTo>
                  <a:pt x="943" y="104"/>
                  <a:pt x="934" y="107"/>
                  <a:pt x="923" y="107"/>
                </a:cubicBezTo>
                <a:cubicBezTo>
                  <a:pt x="916" y="107"/>
                  <a:pt x="910" y="106"/>
                  <a:pt x="904" y="102"/>
                </a:cubicBezTo>
                <a:cubicBezTo>
                  <a:pt x="899" y="99"/>
                  <a:pt x="895" y="95"/>
                  <a:pt x="892" y="89"/>
                </a:cubicBezTo>
                <a:cubicBezTo>
                  <a:pt x="889" y="83"/>
                  <a:pt x="888" y="76"/>
                  <a:pt x="888" y="68"/>
                </a:cubicBezTo>
                <a:cubicBezTo>
                  <a:pt x="888" y="56"/>
                  <a:pt x="891" y="46"/>
                  <a:pt x="897" y="39"/>
                </a:cubicBezTo>
                <a:cubicBezTo>
                  <a:pt x="903" y="32"/>
                  <a:pt x="912" y="29"/>
                  <a:pt x="923" y="29"/>
                </a:cubicBezTo>
                <a:cubicBezTo>
                  <a:pt x="934" y="29"/>
                  <a:pt x="943" y="32"/>
                  <a:pt x="949" y="40"/>
                </a:cubicBezTo>
                <a:cubicBezTo>
                  <a:pt x="956" y="47"/>
                  <a:pt x="959" y="56"/>
                  <a:pt x="959" y="68"/>
                </a:cubicBezTo>
                <a:close/>
                <a:moveTo>
                  <a:pt x="904" y="68"/>
                </a:moveTo>
                <a:cubicBezTo>
                  <a:pt x="904" y="85"/>
                  <a:pt x="910" y="94"/>
                  <a:pt x="923" y="94"/>
                </a:cubicBezTo>
                <a:cubicBezTo>
                  <a:pt x="936" y="94"/>
                  <a:pt x="942" y="85"/>
                  <a:pt x="942" y="68"/>
                </a:cubicBezTo>
                <a:cubicBezTo>
                  <a:pt x="942" y="51"/>
                  <a:pt x="936" y="42"/>
                  <a:pt x="923" y="42"/>
                </a:cubicBezTo>
                <a:cubicBezTo>
                  <a:pt x="916" y="42"/>
                  <a:pt x="912" y="44"/>
                  <a:pt x="909" y="49"/>
                </a:cubicBezTo>
                <a:cubicBezTo>
                  <a:pt x="906" y="53"/>
                  <a:pt x="904" y="60"/>
                  <a:pt x="904" y="68"/>
                </a:cubicBezTo>
                <a:close/>
                <a:moveTo>
                  <a:pt x="1042" y="106"/>
                </a:moveTo>
                <a:cubicBezTo>
                  <a:pt x="1026" y="106"/>
                  <a:pt x="1026" y="106"/>
                  <a:pt x="1026" y="106"/>
                </a:cubicBezTo>
                <a:cubicBezTo>
                  <a:pt x="1026" y="59"/>
                  <a:pt x="1026" y="59"/>
                  <a:pt x="1026" y="59"/>
                </a:cubicBezTo>
                <a:cubicBezTo>
                  <a:pt x="1026" y="54"/>
                  <a:pt x="1025" y="49"/>
                  <a:pt x="1022" y="46"/>
                </a:cubicBezTo>
                <a:cubicBezTo>
                  <a:pt x="1020" y="44"/>
                  <a:pt x="1016" y="42"/>
                  <a:pt x="1011" y="42"/>
                </a:cubicBezTo>
                <a:cubicBezTo>
                  <a:pt x="1004" y="42"/>
                  <a:pt x="1000" y="44"/>
                  <a:pt x="996" y="48"/>
                </a:cubicBezTo>
                <a:cubicBezTo>
                  <a:pt x="993" y="52"/>
                  <a:pt x="992" y="59"/>
                  <a:pt x="992" y="68"/>
                </a:cubicBezTo>
                <a:cubicBezTo>
                  <a:pt x="992" y="106"/>
                  <a:pt x="992" y="106"/>
                  <a:pt x="992" y="106"/>
                </a:cubicBezTo>
                <a:cubicBezTo>
                  <a:pt x="976" y="106"/>
                  <a:pt x="976" y="106"/>
                  <a:pt x="976" y="106"/>
                </a:cubicBezTo>
                <a:cubicBezTo>
                  <a:pt x="976" y="30"/>
                  <a:pt x="976" y="30"/>
                  <a:pt x="976" y="30"/>
                </a:cubicBezTo>
                <a:cubicBezTo>
                  <a:pt x="988" y="30"/>
                  <a:pt x="988" y="30"/>
                  <a:pt x="988" y="30"/>
                </a:cubicBezTo>
                <a:cubicBezTo>
                  <a:pt x="990" y="40"/>
                  <a:pt x="990" y="40"/>
                  <a:pt x="990" y="40"/>
                </a:cubicBezTo>
                <a:cubicBezTo>
                  <a:pt x="991" y="40"/>
                  <a:pt x="991" y="40"/>
                  <a:pt x="991" y="40"/>
                </a:cubicBezTo>
                <a:cubicBezTo>
                  <a:pt x="994" y="37"/>
                  <a:pt x="997" y="34"/>
                  <a:pt x="1001" y="32"/>
                </a:cubicBezTo>
                <a:cubicBezTo>
                  <a:pt x="1005" y="30"/>
                  <a:pt x="1010" y="29"/>
                  <a:pt x="1015" y="29"/>
                </a:cubicBezTo>
                <a:cubicBezTo>
                  <a:pt x="1033" y="29"/>
                  <a:pt x="1042" y="38"/>
                  <a:pt x="1042" y="57"/>
                </a:cubicBezTo>
                <a:cubicBezTo>
                  <a:pt x="1042" y="106"/>
                  <a:pt x="1042" y="106"/>
                  <a:pt x="1042" y="106"/>
                </a:cubicBezTo>
                <a:close/>
                <a:moveTo>
                  <a:pt x="1113" y="84"/>
                </a:moveTo>
                <a:cubicBezTo>
                  <a:pt x="1113" y="92"/>
                  <a:pt x="1111" y="97"/>
                  <a:pt x="1105" y="101"/>
                </a:cubicBezTo>
                <a:cubicBezTo>
                  <a:pt x="1100" y="105"/>
                  <a:pt x="1092" y="107"/>
                  <a:pt x="1082" y="107"/>
                </a:cubicBezTo>
                <a:cubicBezTo>
                  <a:pt x="1072" y="107"/>
                  <a:pt x="1064" y="106"/>
                  <a:pt x="1058" y="103"/>
                </a:cubicBezTo>
                <a:cubicBezTo>
                  <a:pt x="1058" y="89"/>
                  <a:pt x="1058" y="89"/>
                  <a:pt x="1058" y="89"/>
                </a:cubicBezTo>
                <a:cubicBezTo>
                  <a:pt x="1067" y="93"/>
                  <a:pt x="1075" y="95"/>
                  <a:pt x="1083" y="95"/>
                </a:cubicBezTo>
                <a:cubicBezTo>
                  <a:pt x="1093" y="95"/>
                  <a:pt x="1098" y="92"/>
                  <a:pt x="1098" y="86"/>
                </a:cubicBezTo>
                <a:cubicBezTo>
                  <a:pt x="1098" y="84"/>
                  <a:pt x="1097" y="83"/>
                  <a:pt x="1096" y="81"/>
                </a:cubicBezTo>
                <a:cubicBezTo>
                  <a:pt x="1095" y="80"/>
                  <a:pt x="1093" y="79"/>
                  <a:pt x="1090" y="77"/>
                </a:cubicBezTo>
                <a:cubicBezTo>
                  <a:pt x="1088" y="76"/>
                  <a:pt x="1084" y="74"/>
                  <a:pt x="1080" y="73"/>
                </a:cubicBezTo>
                <a:cubicBezTo>
                  <a:pt x="1071" y="69"/>
                  <a:pt x="1065" y="66"/>
                  <a:pt x="1062" y="63"/>
                </a:cubicBezTo>
                <a:cubicBezTo>
                  <a:pt x="1059" y="59"/>
                  <a:pt x="1058" y="55"/>
                  <a:pt x="1058" y="49"/>
                </a:cubicBezTo>
                <a:cubicBezTo>
                  <a:pt x="1058" y="43"/>
                  <a:pt x="1060" y="38"/>
                  <a:pt x="1066" y="34"/>
                </a:cubicBezTo>
                <a:cubicBezTo>
                  <a:pt x="1071" y="31"/>
                  <a:pt x="1078" y="29"/>
                  <a:pt x="1087" y="29"/>
                </a:cubicBezTo>
                <a:cubicBezTo>
                  <a:pt x="1096" y="29"/>
                  <a:pt x="1104" y="31"/>
                  <a:pt x="1112" y="34"/>
                </a:cubicBezTo>
                <a:cubicBezTo>
                  <a:pt x="1107" y="46"/>
                  <a:pt x="1107" y="46"/>
                  <a:pt x="1107" y="46"/>
                </a:cubicBezTo>
                <a:cubicBezTo>
                  <a:pt x="1099" y="43"/>
                  <a:pt x="1092" y="41"/>
                  <a:pt x="1086" y="41"/>
                </a:cubicBezTo>
                <a:cubicBezTo>
                  <a:pt x="1078" y="41"/>
                  <a:pt x="1074" y="44"/>
                  <a:pt x="1074" y="49"/>
                </a:cubicBezTo>
                <a:cubicBezTo>
                  <a:pt x="1074" y="51"/>
                  <a:pt x="1075" y="53"/>
                  <a:pt x="1077" y="55"/>
                </a:cubicBezTo>
                <a:cubicBezTo>
                  <a:pt x="1079" y="56"/>
                  <a:pt x="1084" y="59"/>
                  <a:pt x="1091" y="61"/>
                </a:cubicBezTo>
                <a:cubicBezTo>
                  <a:pt x="1098" y="64"/>
                  <a:pt x="1102" y="66"/>
                  <a:pt x="1105" y="68"/>
                </a:cubicBezTo>
                <a:cubicBezTo>
                  <a:pt x="1108" y="70"/>
                  <a:pt x="1110" y="72"/>
                  <a:pt x="1111" y="75"/>
                </a:cubicBezTo>
                <a:cubicBezTo>
                  <a:pt x="1113" y="78"/>
                  <a:pt x="1113" y="81"/>
                  <a:pt x="1113" y="84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9" name="Freeform 47"/>
          <p:cNvSpPr>
            <a:spLocks noEditPoints="1"/>
          </p:cNvSpPr>
          <p:nvPr/>
        </p:nvSpPr>
        <p:spPr bwMode="auto">
          <a:xfrm>
            <a:off x="6519151" y="3292849"/>
            <a:ext cx="596509" cy="93262"/>
          </a:xfrm>
          <a:custGeom>
            <a:avLst/>
            <a:gdLst>
              <a:gd name="T0" fmla="*/ 30 w 690"/>
              <a:gd name="T1" fmla="*/ 20 h 108"/>
              <a:gd name="T2" fmla="*/ 75 w 690"/>
              <a:gd name="T3" fmla="*/ 6 h 108"/>
              <a:gd name="T4" fmla="*/ 46 w 690"/>
              <a:gd name="T5" fmla="*/ 106 h 108"/>
              <a:gd name="T6" fmla="*/ 73 w 690"/>
              <a:gd name="T7" fmla="*/ 69 h 108"/>
              <a:gd name="T8" fmla="*/ 131 w 690"/>
              <a:gd name="T9" fmla="*/ 38 h 108"/>
              <a:gd name="T10" fmla="*/ 89 w 690"/>
              <a:gd name="T11" fmla="*/ 72 h 108"/>
              <a:gd name="T12" fmla="*/ 124 w 690"/>
              <a:gd name="T13" fmla="*/ 94 h 108"/>
              <a:gd name="T14" fmla="*/ 124 w 690"/>
              <a:gd name="T15" fmla="*/ 107 h 108"/>
              <a:gd name="T16" fmla="*/ 95 w 690"/>
              <a:gd name="T17" fmla="*/ 46 h 108"/>
              <a:gd name="T18" fmla="*/ 119 w 690"/>
              <a:gd name="T19" fmla="*/ 46 h 108"/>
              <a:gd name="T20" fmla="*/ 200 w 690"/>
              <a:gd name="T21" fmla="*/ 96 h 108"/>
              <a:gd name="T22" fmla="*/ 174 w 690"/>
              <a:gd name="T23" fmla="*/ 108 h 108"/>
              <a:gd name="T24" fmla="*/ 160 w 690"/>
              <a:gd name="T25" fmla="*/ 67 h 108"/>
              <a:gd name="T26" fmla="*/ 199 w 690"/>
              <a:gd name="T27" fmla="*/ 56 h 108"/>
              <a:gd name="T28" fmla="*/ 174 w 690"/>
              <a:gd name="T29" fmla="*/ 43 h 108"/>
              <a:gd name="T30" fmla="*/ 172 w 690"/>
              <a:gd name="T31" fmla="*/ 31 h 108"/>
              <a:gd name="T32" fmla="*/ 215 w 690"/>
              <a:gd name="T33" fmla="*/ 55 h 108"/>
              <a:gd name="T34" fmla="*/ 180 w 690"/>
              <a:gd name="T35" fmla="*/ 95 h 108"/>
              <a:gd name="T36" fmla="*/ 199 w 690"/>
              <a:gd name="T37" fmla="*/ 70 h 108"/>
              <a:gd name="T38" fmla="*/ 167 w 690"/>
              <a:gd name="T39" fmla="*/ 85 h 108"/>
              <a:gd name="T40" fmla="*/ 299 w 690"/>
              <a:gd name="T41" fmla="*/ 106 h 108"/>
              <a:gd name="T42" fmla="*/ 280 w 690"/>
              <a:gd name="T43" fmla="*/ 47 h 108"/>
              <a:gd name="T44" fmla="*/ 251 w 690"/>
              <a:gd name="T45" fmla="*/ 69 h 108"/>
              <a:gd name="T46" fmla="*/ 235 w 690"/>
              <a:gd name="T47" fmla="*/ 31 h 108"/>
              <a:gd name="T48" fmla="*/ 251 w 690"/>
              <a:gd name="T49" fmla="*/ 41 h 108"/>
              <a:gd name="T50" fmla="*/ 296 w 690"/>
              <a:gd name="T51" fmla="*/ 41 h 108"/>
              <a:gd name="T52" fmla="*/ 321 w 690"/>
              <a:gd name="T53" fmla="*/ 29 h 108"/>
              <a:gd name="T54" fmla="*/ 347 w 690"/>
              <a:gd name="T55" fmla="*/ 106 h 108"/>
              <a:gd name="T56" fmla="*/ 327 w 690"/>
              <a:gd name="T57" fmla="*/ 47 h 108"/>
              <a:gd name="T58" fmla="*/ 299 w 690"/>
              <a:gd name="T59" fmla="*/ 66 h 108"/>
              <a:gd name="T60" fmla="*/ 419 w 690"/>
              <a:gd name="T61" fmla="*/ 71 h 108"/>
              <a:gd name="T62" fmla="*/ 406 w 690"/>
              <a:gd name="T63" fmla="*/ 71 h 108"/>
              <a:gd name="T64" fmla="*/ 357 w 690"/>
              <a:gd name="T65" fmla="*/ 31 h 108"/>
              <a:gd name="T66" fmla="*/ 388 w 690"/>
              <a:gd name="T67" fmla="*/ 92 h 108"/>
              <a:gd name="T68" fmla="*/ 393 w 690"/>
              <a:gd name="T69" fmla="*/ 71 h 108"/>
              <a:gd name="T70" fmla="*/ 433 w 690"/>
              <a:gd name="T71" fmla="*/ 71 h 108"/>
              <a:gd name="T72" fmla="*/ 438 w 690"/>
              <a:gd name="T73" fmla="*/ 91 h 108"/>
              <a:gd name="T74" fmla="*/ 469 w 690"/>
              <a:gd name="T75" fmla="*/ 31 h 108"/>
              <a:gd name="T76" fmla="*/ 547 w 690"/>
              <a:gd name="T77" fmla="*/ 68 h 108"/>
              <a:gd name="T78" fmla="*/ 492 w 690"/>
              <a:gd name="T79" fmla="*/ 103 h 108"/>
              <a:gd name="T80" fmla="*/ 485 w 690"/>
              <a:gd name="T81" fmla="*/ 40 h 108"/>
              <a:gd name="T82" fmla="*/ 547 w 690"/>
              <a:gd name="T83" fmla="*/ 68 h 108"/>
              <a:gd name="T84" fmla="*/ 530 w 690"/>
              <a:gd name="T85" fmla="*/ 68 h 108"/>
              <a:gd name="T86" fmla="*/ 492 w 690"/>
              <a:gd name="T87" fmla="*/ 68 h 108"/>
              <a:gd name="T88" fmla="*/ 608 w 690"/>
              <a:gd name="T89" fmla="*/ 45 h 108"/>
              <a:gd name="T90" fmla="*/ 579 w 690"/>
              <a:gd name="T91" fmla="*/ 67 h 108"/>
              <a:gd name="T92" fmla="*/ 563 w 690"/>
              <a:gd name="T93" fmla="*/ 31 h 108"/>
              <a:gd name="T94" fmla="*/ 579 w 690"/>
              <a:gd name="T95" fmla="*/ 44 h 108"/>
              <a:gd name="T96" fmla="*/ 637 w 690"/>
              <a:gd name="T97" fmla="*/ 66 h 108"/>
              <a:gd name="T98" fmla="*/ 688 w 690"/>
              <a:gd name="T99" fmla="*/ 31 h 108"/>
              <a:gd name="T100" fmla="*/ 671 w 690"/>
              <a:gd name="T101" fmla="*/ 106 h 108"/>
              <a:gd name="T102" fmla="*/ 638 w 690"/>
              <a:gd name="T103" fmla="*/ 106 h 108"/>
              <a:gd name="T104" fmla="*/ 638 w 690"/>
              <a:gd name="T105" fmla="*/ 0 h 108"/>
              <a:gd name="T106" fmla="*/ 637 w 690"/>
              <a:gd name="T107" fmla="*/ 6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0" h="108">
                <a:moveTo>
                  <a:pt x="46" y="106"/>
                </a:moveTo>
                <a:cubicBezTo>
                  <a:pt x="30" y="106"/>
                  <a:pt x="30" y="106"/>
                  <a:pt x="30" y="106"/>
                </a:cubicBezTo>
                <a:cubicBezTo>
                  <a:pt x="30" y="20"/>
                  <a:pt x="30" y="20"/>
                  <a:pt x="3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75" y="6"/>
                  <a:pt x="75" y="6"/>
                  <a:pt x="75" y="6"/>
                </a:cubicBezTo>
                <a:cubicBezTo>
                  <a:pt x="75" y="20"/>
                  <a:pt x="75" y="20"/>
                  <a:pt x="7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106"/>
                  <a:pt x="46" y="106"/>
                  <a:pt x="46" y="106"/>
                </a:cubicBezTo>
                <a:close/>
                <a:moveTo>
                  <a:pt x="110" y="108"/>
                </a:moveTo>
                <a:cubicBezTo>
                  <a:pt x="99" y="108"/>
                  <a:pt x="89" y="104"/>
                  <a:pt x="83" y="97"/>
                </a:cubicBezTo>
                <a:cubicBezTo>
                  <a:pt x="76" y="91"/>
                  <a:pt x="73" y="81"/>
                  <a:pt x="73" y="69"/>
                </a:cubicBezTo>
                <a:cubicBezTo>
                  <a:pt x="73" y="57"/>
                  <a:pt x="76" y="47"/>
                  <a:pt x="82" y="40"/>
                </a:cubicBezTo>
                <a:cubicBezTo>
                  <a:pt x="88" y="33"/>
                  <a:pt x="97" y="29"/>
                  <a:pt x="107" y="29"/>
                </a:cubicBezTo>
                <a:cubicBezTo>
                  <a:pt x="117" y="29"/>
                  <a:pt x="125" y="32"/>
                  <a:pt x="131" y="38"/>
                </a:cubicBezTo>
                <a:cubicBezTo>
                  <a:pt x="137" y="45"/>
                  <a:pt x="140" y="53"/>
                  <a:pt x="140" y="63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89" y="72"/>
                  <a:pt x="89" y="72"/>
                  <a:pt x="89" y="72"/>
                </a:cubicBezTo>
                <a:cubicBezTo>
                  <a:pt x="90" y="79"/>
                  <a:pt x="92" y="85"/>
                  <a:pt x="95" y="89"/>
                </a:cubicBezTo>
                <a:cubicBezTo>
                  <a:pt x="99" y="93"/>
                  <a:pt x="104" y="95"/>
                  <a:pt x="111" y="95"/>
                </a:cubicBezTo>
                <a:cubicBezTo>
                  <a:pt x="116" y="95"/>
                  <a:pt x="120" y="95"/>
                  <a:pt x="124" y="94"/>
                </a:cubicBezTo>
                <a:cubicBezTo>
                  <a:pt x="127" y="93"/>
                  <a:pt x="132" y="91"/>
                  <a:pt x="136" y="9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2" y="104"/>
                  <a:pt x="128" y="106"/>
                  <a:pt x="124" y="107"/>
                </a:cubicBezTo>
                <a:cubicBezTo>
                  <a:pt x="120" y="107"/>
                  <a:pt x="116" y="108"/>
                  <a:pt x="110" y="108"/>
                </a:cubicBezTo>
                <a:close/>
                <a:moveTo>
                  <a:pt x="107" y="42"/>
                </a:moveTo>
                <a:cubicBezTo>
                  <a:pt x="102" y="42"/>
                  <a:pt x="98" y="43"/>
                  <a:pt x="95" y="46"/>
                </a:cubicBezTo>
                <a:cubicBezTo>
                  <a:pt x="92" y="50"/>
                  <a:pt x="90" y="54"/>
                  <a:pt x="90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4" y="54"/>
                  <a:pt x="122" y="50"/>
                  <a:pt x="119" y="46"/>
                </a:cubicBezTo>
                <a:cubicBezTo>
                  <a:pt x="117" y="43"/>
                  <a:pt x="113" y="42"/>
                  <a:pt x="107" y="42"/>
                </a:cubicBezTo>
                <a:close/>
                <a:moveTo>
                  <a:pt x="203" y="106"/>
                </a:moveTo>
                <a:cubicBezTo>
                  <a:pt x="200" y="96"/>
                  <a:pt x="200" y="96"/>
                  <a:pt x="200" y="96"/>
                </a:cubicBezTo>
                <a:cubicBezTo>
                  <a:pt x="200" y="96"/>
                  <a:pt x="200" y="96"/>
                  <a:pt x="200" y="96"/>
                </a:cubicBezTo>
                <a:cubicBezTo>
                  <a:pt x="196" y="100"/>
                  <a:pt x="192" y="104"/>
                  <a:pt x="189" y="105"/>
                </a:cubicBezTo>
                <a:cubicBezTo>
                  <a:pt x="185" y="107"/>
                  <a:pt x="180" y="108"/>
                  <a:pt x="174" y="108"/>
                </a:cubicBezTo>
                <a:cubicBezTo>
                  <a:pt x="167" y="108"/>
                  <a:pt x="161" y="106"/>
                  <a:pt x="157" y="102"/>
                </a:cubicBezTo>
                <a:cubicBezTo>
                  <a:pt x="153" y="98"/>
                  <a:pt x="151" y="92"/>
                  <a:pt x="151" y="85"/>
                </a:cubicBezTo>
                <a:cubicBezTo>
                  <a:pt x="151" y="77"/>
                  <a:pt x="154" y="71"/>
                  <a:pt x="160" y="67"/>
                </a:cubicBezTo>
                <a:cubicBezTo>
                  <a:pt x="165" y="63"/>
                  <a:pt x="174" y="61"/>
                  <a:pt x="186" y="61"/>
                </a:cubicBezTo>
                <a:cubicBezTo>
                  <a:pt x="199" y="60"/>
                  <a:pt x="199" y="60"/>
                  <a:pt x="199" y="60"/>
                </a:cubicBezTo>
                <a:cubicBezTo>
                  <a:pt x="199" y="56"/>
                  <a:pt x="199" y="56"/>
                  <a:pt x="199" y="56"/>
                </a:cubicBezTo>
                <a:cubicBezTo>
                  <a:pt x="199" y="51"/>
                  <a:pt x="198" y="48"/>
                  <a:pt x="196" y="45"/>
                </a:cubicBezTo>
                <a:cubicBezTo>
                  <a:pt x="193" y="43"/>
                  <a:pt x="190" y="42"/>
                  <a:pt x="185" y="42"/>
                </a:cubicBezTo>
                <a:cubicBezTo>
                  <a:pt x="181" y="42"/>
                  <a:pt x="178" y="42"/>
                  <a:pt x="174" y="43"/>
                </a:cubicBezTo>
                <a:cubicBezTo>
                  <a:pt x="170" y="45"/>
                  <a:pt x="167" y="46"/>
                  <a:pt x="164" y="47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63" y="34"/>
                  <a:pt x="167" y="32"/>
                  <a:pt x="172" y="31"/>
                </a:cubicBezTo>
                <a:cubicBezTo>
                  <a:pt x="177" y="30"/>
                  <a:pt x="181" y="29"/>
                  <a:pt x="186" y="29"/>
                </a:cubicBezTo>
                <a:cubicBezTo>
                  <a:pt x="195" y="29"/>
                  <a:pt x="203" y="31"/>
                  <a:pt x="208" y="36"/>
                </a:cubicBezTo>
                <a:cubicBezTo>
                  <a:pt x="212" y="40"/>
                  <a:pt x="215" y="46"/>
                  <a:pt x="215" y="55"/>
                </a:cubicBezTo>
                <a:cubicBezTo>
                  <a:pt x="215" y="106"/>
                  <a:pt x="215" y="106"/>
                  <a:pt x="215" y="106"/>
                </a:cubicBezTo>
                <a:cubicBezTo>
                  <a:pt x="203" y="106"/>
                  <a:pt x="203" y="106"/>
                  <a:pt x="203" y="106"/>
                </a:cubicBezTo>
                <a:close/>
                <a:moveTo>
                  <a:pt x="180" y="95"/>
                </a:moveTo>
                <a:cubicBezTo>
                  <a:pt x="185" y="95"/>
                  <a:pt x="190" y="94"/>
                  <a:pt x="194" y="90"/>
                </a:cubicBezTo>
                <a:cubicBezTo>
                  <a:pt x="197" y="87"/>
                  <a:pt x="199" y="83"/>
                  <a:pt x="199" y="77"/>
                </a:cubicBezTo>
                <a:cubicBezTo>
                  <a:pt x="199" y="70"/>
                  <a:pt x="199" y="70"/>
                  <a:pt x="199" y="70"/>
                </a:cubicBezTo>
                <a:cubicBezTo>
                  <a:pt x="189" y="71"/>
                  <a:pt x="189" y="71"/>
                  <a:pt x="189" y="71"/>
                </a:cubicBezTo>
                <a:cubicBezTo>
                  <a:pt x="182" y="71"/>
                  <a:pt x="176" y="72"/>
                  <a:pt x="173" y="74"/>
                </a:cubicBezTo>
                <a:cubicBezTo>
                  <a:pt x="169" y="77"/>
                  <a:pt x="167" y="80"/>
                  <a:pt x="167" y="85"/>
                </a:cubicBezTo>
                <a:cubicBezTo>
                  <a:pt x="167" y="88"/>
                  <a:pt x="168" y="91"/>
                  <a:pt x="170" y="93"/>
                </a:cubicBezTo>
                <a:cubicBezTo>
                  <a:pt x="172" y="94"/>
                  <a:pt x="175" y="95"/>
                  <a:pt x="180" y="95"/>
                </a:cubicBezTo>
                <a:close/>
                <a:moveTo>
                  <a:pt x="299" y="106"/>
                </a:moveTo>
                <a:cubicBezTo>
                  <a:pt x="283" y="106"/>
                  <a:pt x="283" y="106"/>
                  <a:pt x="283" y="106"/>
                </a:cubicBezTo>
                <a:cubicBezTo>
                  <a:pt x="283" y="60"/>
                  <a:pt x="283" y="60"/>
                  <a:pt x="283" y="60"/>
                </a:cubicBezTo>
                <a:cubicBezTo>
                  <a:pt x="283" y="54"/>
                  <a:pt x="282" y="50"/>
                  <a:pt x="280" y="47"/>
                </a:cubicBezTo>
                <a:cubicBezTo>
                  <a:pt x="277" y="44"/>
                  <a:pt x="274" y="43"/>
                  <a:pt x="269" y="43"/>
                </a:cubicBezTo>
                <a:cubicBezTo>
                  <a:pt x="263" y="43"/>
                  <a:pt x="259" y="45"/>
                  <a:pt x="256" y="49"/>
                </a:cubicBezTo>
                <a:cubicBezTo>
                  <a:pt x="253" y="53"/>
                  <a:pt x="251" y="59"/>
                  <a:pt x="251" y="69"/>
                </a:cubicBezTo>
                <a:cubicBezTo>
                  <a:pt x="251" y="106"/>
                  <a:pt x="251" y="106"/>
                  <a:pt x="251" y="106"/>
                </a:cubicBezTo>
                <a:cubicBezTo>
                  <a:pt x="235" y="106"/>
                  <a:pt x="235" y="106"/>
                  <a:pt x="235" y="106"/>
                </a:cubicBezTo>
                <a:cubicBezTo>
                  <a:pt x="235" y="31"/>
                  <a:pt x="235" y="31"/>
                  <a:pt x="235" y="31"/>
                </a:cubicBezTo>
                <a:cubicBezTo>
                  <a:pt x="248" y="31"/>
                  <a:pt x="248" y="31"/>
                  <a:pt x="248" y="31"/>
                </a:cubicBezTo>
                <a:cubicBezTo>
                  <a:pt x="250" y="41"/>
                  <a:pt x="250" y="41"/>
                  <a:pt x="250" y="41"/>
                </a:cubicBezTo>
                <a:cubicBezTo>
                  <a:pt x="251" y="41"/>
                  <a:pt x="251" y="41"/>
                  <a:pt x="251" y="41"/>
                </a:cubicBezTo>
                <a:cubicBezTo>
                  <a:pt x="253" y="37"/>
                  <a:pt x="256" y="34"/>
                  <a:pt x="260" y="32"/>
                </a:cubicBezTo>
                <a:cubicBezTo>
                  <a:pt x="264" y="30"/>
                  <a:pt x="269" y="29"/>
                  <a:pt x="273" y="29"/>
                </a:cubicBezTo>
                <a:cubicBezTo>
                  <a:pt x="285" y="29"/>
                  <a:pt x="293" y="33"/>
                  <a:pt x="296" y="41"/>
                </a:cubicBezTo>
                <a:cubicBezTo>
                  <a:pt x="297" y="41"/>
                  <a:pt x="297" y="41"/>
                  <a:pt x="297" y="41"/>
                </a:cubicBezTo>
                <a:cubicBezTo>
                  <a:pt x="300" y="38"/>
                  <a:pt x="303" y="35"/>
                  <a:pt x="307" y="33"/>
                </a:cubicBezTo>
                <a:cubicBezTo>
                  <a:pt x="311" y="30"/>
                  <a:pt x="316" y="29"/>
                  <a:pt x="321" y="29"/>
                </a:cubicBezTo>
                <a:cubicBezTo>
                  <a:pt x="330" y="29"/>
                  <a:pt x="336" y="32"/>
                  <a:pt x="341" y="36"/>
                </a:cubicBezTo>
                <a:cubicBezTo>
                  <a:pt x="345" y="41"/>
                  <a:pt x="347" y="48"/>
                  <a:pt x="347" y="57"/>
                </a:cubicBezTo>
                <a:cubicBezTo>
                  <a:pt x="347" y="106"/>
                  <a:pt x="347" y="106"/>
                  <a:pt x="347" y="106"/>
                </a:cubicBezTo>
                <a:cubicBezTo>
                  <a:pt x="331" y="106"/>
                  <a:pt x="331" y="106"/>
                  <a:pt x="331" y="106"/>
                </a:cubicBezTo>
                <a:cubicBezTo>
                  <a:pt x="331" y="60"/>
                  <a:pt x="331" y="60"/>
                  <a:pt x="331" y="60"/>
                </a:cubicBezTo>
                <a:cubicBezTo>
                  <a:pt x="331" y="54"/>
                  <a:pt x="330" y="50"/>
                  <a:pt x="327" y="47"/>
                </a:cubicBezTo>
                <a:cubicBezTo>
                  <a:pt x="325" y="44"/>
                  <a:pt x="322" y="43"/>
                  <a:pt x="317" y="43"/>
                </a:cubicBezTo>
                <a:cubicBezTo>
                  <a:pt x="311" y="43"/>
                  <a:pt x="306" y="44"/>
                  <a:pt x="303" y="48"/>
                </a:cubicBezTo>
                <a:cubicBezTo>
                  <a:pt x="300" y="52"/>
                  <a:pt x="299" y="58"/>
                  <a:pt x="299" y="66"/>
                </a:cubicBezTo>
                <a:cubicBezTo>
                  <a:pt x="299" y="106"/>
                  <a:pt x="299" y="106"/>
                  <a:pt x="299" y="106"/>
                </a:cubicBezTo>
                <a:close/>
                <a:moveTo>
                  <a:pt x="429" y="106"/>
                </a:moveTo>
                <a:cubicBezTo>
                  <a:pt x="419" y="71"/>
                  <a:pt x="419" y="71"/>
                  <a:pt x="419" y="71"/>
                </a:cubicBezTo>
                <a:cubicBezTo>
                  <a:pt x="418" y="67"/>
                  <a:pt x="416" y="59"/>
                  <a:pt x="413" y="45"/>
                </a:cubicBezTo>
                <a:cubicBezTo>
                  <a:pt x="412" y="45"/>
                  <a:pt x="412" y="45"/>
                  <a:pt x="412" y="45"/>
                </a:cubicBezTo>
                <a:cubicBezTo>
                  <a:pt x="410" y="57"/>
                  <a:pt x="408" y="66"/>
                  <a:pt x="406" y="71"/>
                </a:cubicBezTo>
                <a:cubicBezTo>
                  <a:pt x="396" y="106"/>
                  <a:pt x="396" y="106"/>
                  <a:pt x="396" y="106"/>
                </a:cubicBezTo>
                <a:cubicBezTo>
                  <a:pt x="378" y="106"/>
                  <a:pt x="378" y="106"/>
                  <a:pt x="378" y="106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74" y="31"/>
                  <a:pt x="374" y="31"/>
                  <a:pt x="374" y="31"/>
                </a:cubicBezTo>
                <a:cubicBezTo>
                  <a:pt x="383" y="68"/>
                  <a:pt x="383" y="68"/>
                  <a:pt x="383" y="68"/>
                </a:cubicBezTo>
                <a:cubicBezTo>
                  <a:pt x="385" y="77"/>
                  <a:pt x="387" y="85"/>
                  <a:pt x="388" y="92"/>
                </a:cubicBezTo>
                <a:cubicBezTo>
                  <a:pt x="388" y="92"/>
                  <a:pt x="388" y="92"/>
                  <a:pt x="388" y="92"/>
                </a:cubicBezTo>
                <a:cubicBezTo>
                  <a:pt x="389" y="88"/>
                  <a:pt x="389" y="84"/>
                  <a:pt x="390" y="80"/>
                </a:cubicBezTo>
                <a:cubicBezTo>
                  <a:pt x="391" y="76"/>
                  <a:pt x="392" y="73"/>
                  <a:pt x="393" y="71"/>
                </a:cubicBezTo>
                <a:cubicBezTo>
                  <a:pt x="404" y="31"/>
                  <a:pt x="404" y="31"/>
                  <a:pt x="404" y="31"/>
                </a:cubicBezTo>
                <a:cubicBezTo>
                  <a:pt x="422" y="31"/>
                  <a:pt x="422" y="31"/>
                  <a:pt x="422" y="31"/>
                </a:cubicBezTo>
                <a:cubicBezTo>
                  <a:pt x="433" y="71"/>
                  <a:pt x="433" y="71"/>
                  <a:pt x="433" y="71"/>
                </a:cubicBezTo>
                <a:cubicBezTo>
                  <a:pt x="434" y="73"/>
                  <a:pt x="435" y="76"/>
                  <a:pt x="436" y="81"/>
                </a:cubicBezTo>
                <a:cubicBezTo>
                  <a:pt x="437" y="85"/>
                  <a:pt x="437" y="89"/>
                  <a:pt x="437" y="91"/>
                </a:cubicBezTo>
                <a:cubicBezTo>
                  <a:pt x="438" y="91"/>
                  <a:pt x="438" y="91"/>
                  <a:pt x="438" y="91"/>
                </a:cubicBezTo>
                <a:cubicBezTo>
                  <a:pt x="439" y="86"/>
                  <a:pt x="440" y="78"/>
                  <a:pt x="443" y="68"/>
                </a:cubicBezTo>
                <a:cubicBezTo>
                  <a:pt x="452" y="31"/>
                  <a:pt x="452" y="31"/>
                  <a:pt x="452" y="31"/>
                </a:cubicBezTo>
                <a:cubicBezTo>
                  <a:pt x="469" y="31"/>
                  <a:pt x="469" y="31"/>
                  <a:pt x="469" y="31"/>
                </a:cubicBezTo>
                <a:cubicBezTo>
                  <a:pt x="447" y="106"/>
                  <a:pt x="447" y="106"/>
                  <a:pt x="447" y="106"/>
                </a:cubicBezTo>
                <a:cubicBezTo>
                  <a:pt x="429" y="106"/>
                  <a:pt x="429" y="106"/>
                  <a:pt x="429" y="106"/>
                </a:cubicBezTo>
                <a:close/>
                <a:moveTo>
                  <a:pt x="547" y="68"/>
                </a:moveTo>
                <a:cubicBezTo>
                  <a:pt x="547" y="81"/>
                  <a:pt x="544" y="90"/>
                  <a:pt x="537" y="97"/>
                </a:cubicBezTo>
                <a:cubicBezTo>
                  <a:pt x="531" y="104"/>
                  <a:pt x="522" y="108"/>
                  <a:pt x="511" y="108"/>
                </a:cubicBezTo>
                <a:cubicBezTo>
                  <a:pt x="504" y="108"/>
                  <a:pt x="497" y="106"/>
                  <a:pt x="492" y="103"/>
                </a:cubicBezTo>
                <a:cubicBezTo>
                  <a:pt x="487" y="100"/>
                  <a:pt x="482" y="95"/>
                  <a:pt x="480" y="89"/>
                </a:cubicBezTo>
                <a:cubicBezTo>
                  <a:pt x="477" y="83"/>
                  <a:pt x="475" y="76"/>
                  <a:pt x="475" y="68"/>
                </a:cubicBezTo>
                <a:cubicBezTo>
                  <a:pt x="475" y="56"/>
                  <a:pt x="478" y="47"/>
                  <a:pt x="485" y="40"/>
                </a:cubicBezTo>
                <a:cubicBezTo>
                  <a:pt x="491" y="33"/>
                  <a:pt x="500" y="29"/>
                  <a:pt x="511" y="29"/>
                </a:cubicBezTo>
                <a:cubicBezTo>
                  <a:pt x="522" y="29"/>
                  <a:pt x="531" y="33"/>
                  <a:pt x="537" y="40"/>
                </a:cubicBezTo>
                <a:cubicBezTo>
                  <a:pt x="543" y="47"/>
                  <a:pt x="547" y="56"/>
                  <a:pt x="547" y="68"/>
                </a:cubicBezTo>
                <a:close/>
                <a:moveTo>
                  <a:pt x="492" y="68"/>
                </a:moveTo>
                <a:cubicBezTo>
                  <a:pt x="492" y="86"/>
                  <a:pt x="498" y="95"/>
                  <a:pt x="511" y="95"/>
                </a:cubicBezTo>
                <a:cubicBezTo>
                  <a:pt x="524" y="95"/>
                  <a:pt x="530" y="86"/>
                  <a:pt x="530" y="68"/>
                </a:cubicBezTo>
                <a:cubicBezTo>
                  <a:pt x="530" y="51"/>
                  <a:pt x="524" y="43"/>
                  <a:pt x="511" y="43"/>
                </a:cubicBezTo>
                <a:cubicBezTo>
                  <a:pt x="504" y="43"/>
                  <a:pt x="499" y="45"/>
                  <a:pt x="496" y="49"/>
                </a:cubicBezTo>
                <a:cubicBezTo>
                  <a:pt x="493" y="54"/>
                  <a:pt x="492" y="60"/>
                  <a:pt x="492" y="68"/>
                </a:cubicBezTo>
                <a:close/>
                <a:moveTo>
                  <a:pt x="602" y="29"/>
                </a:moveTo>
                <a:cubicBezTo>
                  <a:pt x="605" y="29"/>
                  <a:pt x="607" y="30"/>
                  <a:pt x="610" y="30"/>
                </a:cubicBezTo>
                <a:cubicBezTo>
                  <a:pt x="608" y="45"/>
                  <a:pt x="608" y="45"/>
                  <a:pt x="608" y="45"/>
                </a:cubicBezTo>
                <a:cubicBezTo>
                  <a:pt x="606" y="44"/>
                  <a:pt x="603" y="44"/>
                  <a:pt x="601" y="44"/>
                </a:cubicBezTo>
                <a:cubicBezTo>
                  <a:pt x="594" y="44"/>
                  <a:pt x="589" y="46"/>
                  <a:pt x="585" y="50"/>
                </a:cubicBezTo>
                <a:cubicBezTo>
                  <a:pt x="581" y="55"/>
                  <a:pt x="579" y="60"/>
                  <a:pt x="579" y="67"/>
                </a:cubicBezTo>
                <a:cubicBezTo>
                  <a:pt x="579" y="106"/>
                  <a:pt x="579" y="106"/>
                  <a:pt x="579" y="106"/>
                </a:cubicBezTo>
                <a:cubicBezTo>
                  <a:pt x="563" y="106"/>
                  <a:pt x="563" y="106"/>
                  <a:pt x="563" y="106"/>
                </a:cubicBezTo>
                <a:cubicBezTo>
                  <a:pt x="563" y="31"/>
                  <a:pt x="563" y="31"/>
                  <a:pt x="563" y="31"/>
                </a:cubicBezTo>
                <a:cubicBezTo>
                  <a:pt x="576" y="31"/>
                  <a:pt x="576" y="31"/>
                  <a:pt x="576" y="31"/>
                </a:cubicBezTo>
                <a:cubicBezTo>
                  <a:pt x="578" y="44"/>
                  <a:pt x="578" y="44"/>
                  <a:pt x="578" y="44"/>
                </a:cubicBezTo>
                <a:cubicBezTo>
                  <a:pt x="579" y="44"/>
                  <a:pt x="579" y="44"/>
                  <a:pt x="579" y="44"/>
                </a:cubicBezTo>
                <a:cubicBezTo>
                  <a:pt x="581" y="40"/>
                  <a:pt x="585" y="36"/>
                  <a:pt x="589" y="33"/>
                </a:cubicBezTo>
                <a:cubicBezTo>
                  <a:pt x="593" y="31"/>
                  <a:pt x="597" y="29"/>
                  <a:pt x="602" y="29"/>
                </a:cubicBezTo>
                <a:close/>
                <a:moveTo>
                  <a:pt x="637" y="66"/>
                </a:moveTo>
                <a:cubicBezTo>
                  <a:pt x="646" y="55"/>
                  <a:pt x="646" y="55"/>
                  <a:pt x="646" y="55"/>
                </a:cubicBezTo>
                <a:cubicBezTo>
                  <a:pt x="669" y="31"/>
                  <a:pt x="669" y="31"/>
                  <a:pt x="669" y="31"/>
                </a:cubicBezTo>
                <a:cubicBezTo>
                  <a:pt x="688" y="31"/>
                  <a:pt x="688" y="31"/>
                  <a:pt x="688" y="31"/>
                </a:cubicBezTo>
                <a:cubicBezTo>
                  <a:pt x="657" y="63"/>
                  <a:pt x="657" y="63"/>
                  <a:pt x="657" y="63"/>
                </a:cubicBezTo>
                <a:cubicBezTo>
                  <a:pt x="690" y="106"/>
                  <a:pt x="690" y="106"/>
                  <a:pt x="690" y="106"/>
                </a:cubicBezTo>
                <a:cubicBezTo>
                  <a:pt x="671" y="106"/>
                  <a:pt x="671" y="106"/>
                  <a:pt x="671" y="106"/>
                </a:cubicBezTo>
                <a:cubicBezTo>
                  <a:pt x="646" y="73"/>
                  <a:pt x="646" y="73"/>
                  <a:pt x="646" y="73"/>
                </a:cubicBezTo>
                <a:cubicBezTo>
                  <a:pt x="638" y="80"/>
                  <a:pt x="638" y="80"/>
                  <a:pt x="638" y="80"/>
                </a:cubicBezTo>
                <a:cubicBezTo>
                  <a:pt x="638" y="106"/>
                  <a:pt x="638" y="106"/>
                  <a:pt x="638" y="106"/>
                </a:cubicBezTo>
                <a:cubicBezTo>
                  <a:pt x="622" y="106"/>
                  <a:pt x="622" y="106"/>
                  <a:pt x="622" y="106"/>
                </a:cubicBezTo>
                <a:cubicBezTo>
                  <a:pt x="622" y="0"/>
                  <a:pt x="622" y="0"/>
                  <a:pt x="622" y="0"/>
                </a:cubicBezTo>
                <a:cubicBezTo>
                  <a:pt x="638" y="0"/>
                  <a:pt x="638" y="0"/>
                  <a:pt x="638" y="0"/>
                </a:cubicBezTo>
                <a:cubicBezTo>
                  <a:pt x="638" y="52"/>
                  <a:pt x="638" y="52"/>
                  <a:pt x="638" y="52"/>
                </a:cubicBezTo>
                <a:cubicBezTo>
                  <a:pt x="637" y="66"/>
                  <a:pt x="637" y="66"/>
                  <a:pt x="637" y="66"/>
                </a:cubicBezTo>
                <a:cubicBezTo>
                  <a:pt x="637" y="66"/>
                  <a:pt x="637" y="66"/>
                  <a:pt x="637" y="66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" name="Freeform 48"/>
          <p:cNvSpPr>
            <a:spLocks noEditPoints="1"/>
          </p:cNvSpPr>
          <p:nvPr/>
        </p:nvSpPr>
        <p:spPr bwMode="auto">
          <a:xfrm>
            <a:off x="6294592" y="4713718"/>
            <a:ext cx="1045628" cy="121057"/>
          </a:xfrm>
          <a:custGeom>
            <a:avLst/>
            <a:gdLst>
              <a:gd name="T0" fmla="*/ 0 w 1210"/>
              <a:gd name="T1" fmla="*/ 107 h 140"/>
              <a:gd name="T2" fmla="*/ 103 w 1210"/>
              <a:gd name="T3" fmla="*/ 7 h 140"/>
              <a:gd name="T4" fmla="*/ 88 w 1210"/>
              <a:gd name="T5" fmla="*/ 23 h 140"/>
              <a:gd name="T6" fmla="*/ 131 w 1210"/>
              <a:gd name="T7" fmla="*/ 40 h 140"/>
              <a:gd name="T8" fmla="*/ 144 w 1210"/>
              <a:gd name="T9" fmla="*/ 89 h 140"/>
              <a:gd name="T10" fmla="*/ 159 w 1210"/>
              <a:gd name="T11" fmla="*/ 108 h 140"/>
              <a:gd name="T12" fmla="*/ 156 w 1210"/>
              <a:gd name="T13" fmla="*/ 42 h 140"/>
              <a:gd name="T14" fmla="*/ 258 w 1210"/>
              <a:gd name="T15" fmla="*/ 39 h 140"/>
              <a:gd name="T16" fmla="*/ 251 w 1210"/>
              <a:gd name="T17" fmla="*/ 94 h 140"/>
              <a:gd name="T18" fmla="*/ 222 w 1210"/>
              <a:gd name="T19" fmla="*/ 47 h 140"/>
              <a:gd name="T20" fmla="*/ 323 w 1210"/>
              <a:gd name="T21" fmla="*/ 93 h 140"/>
              <a:gd name="T22" fmla="*/ 275 w 1210"/>
              <a:gd name="T23" fmla="*/ 43 h 140"/>
              <a:gd name="T24" fmla="*/ 322 w 1210"/>
              <a:gd name="T25" fmla="*/ 31 h 140"/>
              <a:gd name="T26" fmla="*/ 353 w 1210"/>
              <a:gd name="T27" fmla="*/ 107 h 140"/>
              <a:gd name="T28" fmla="*/ 338 w 1210"/>
              <a:gd name="T29" fmla="*/ 4 h 140"/>
              <a:gd name="T30" fmla="*/ 338 w 1210"/>
              <a:gd name="T31" fmla="*/ 17 h 140"/>
              <a:gd name="T32" fmla="*/ 409 w 1210"/>
              <a:gd name="T33" fmla="*/ 43 h 140"/>
              <a:gd name="T34" fmla="*/ 386 w 1210"/>
              <a:gd name="T35" fmla="*/ 31 h 140"/>
              <a:gd name="T36" fmla="*/ 440 w 1210"/>
              <a:gd name="T37" fmla="*/ 107 h 140"/>
              <a:gd name="T38" fmla="*/ 507 w 1210"/>
              <a:gd name="T39" fmla="*/ 74 h 140"/>
              <a:gd name="T40" fmla="*/ 498 w 1210"/>
              <a:gd name="T41" fmla="*/ 93 h 140"/>
              <a:gd name="T42" fmla="*/ 451 w 1210"/>
              <a:gd name="T43" fmla="*/ 119 h 140"/>
              <a:gd name="T44" fmla="*/ 470 w 1210"/>
              <a:gd name="T45" fmla="*/ 77 h 140"/>
              <a:gd name="T46" fmla="*/ 498 w 1210"/>
              <a:gd name="T47" fmla="*/ 31 h 140"/>
              <a:gd name="T48" fmla="*/ 509 w 1210"/>
              <a:gd name="T49" fmla="*/ 115 h 140"/>
              <a:gd name="T50" fmla="*/ 472 w 1210"/>
              <a:gd name="T51" fmla="*/ 55 h 140"/>
              <a:gd name="T52" fmla="*/ 476 w 1210"/>
              <a:gd name="T53" fmla="*/ 44 h 140"/>
              <a:gd name="T54" fmla="*/ 576 w 1210"/>
              <a:gd name="T55" fmla="*/ 7 h 140"/>
              <a:gd name="T56" fmla="*/ 593 w 1210"/>
              <a:gd name="T57" fmla="*/ 20 h 140"/>
              <a:gd name="T58" fmla="*/ 671 w 1210"/>
              <a:gd name="T59" fmla="*/ 69 h 140"/>
              <a:gd name="T60" fmla="*/ 687 w 1210"/>
              <a:gd name="T61" fmla="*/ 72 h 140"/>
              <a:gd name="T62" fmla="*/ 722 w 1210"/>
              <a:gd name="T63" fmla="*/ 107 h 140"/>
              <a:gd name="T64" fmla="*/ 718 w 1210"/>
              <a:gd name="T65" fmla="*/ 47 h 140"/>
              <a:gd name="T66" fmla="*/ 773 w 1210"/>
              <a:gd name="T67" fmla="*/ 108 h 140"/>
              <a:gd name="T68" fmla="*/ 797 w 1210"/>
              <a:gd name="T69" fmla="*/ 56 h 140"/>
              <a:gd name="T70" fmla="*/ 770 w 1210"/>
              <a:gd name="T71" fmla="*/ 31 h 140"/>
              <a:gd name="T72" fmla="*/ 778 w 1210"/>
              <a:gd name="T73" fmla="*/ 96 h 140"/>
              <a:gd name="T74" fmla="*/ 766 w 1210"/>
              <a:gd name="T75" fmla="*/ 85 h 140"/>
              <a:gd name="T76" fmla="*/ 837 w 1210"/>
              <a:gd name="T77" fmla="*/ 40 h 140"/>
              <a:gd name="T78" fmla="*/ 898 w 1210"/>
              <a:gd name="T79" fmla="*/ 0 h 140"/>
              <a:gd name="T80" fmla="*/ 863 w 1210"/>
              <a:gd name="T81" fmla="*/ 95 h 140"/>
              <a:gd name="T82" fmla="*/ 850 w 1210"/>
              <a:gd name="T83" fmla="*/ 50 h 140"/>
              <a:gd name="T84" fmla="*/ 919 w 1210"/>
              <a:gd name="T85" fmla="*/ 0 h 140"/>
              <a:gd name="T86" fmla="*/ 972 w 1210"/>
              <a:gd name="T87" fmla="*/ 31 h 140"/>
              <a:gd name="T88" fmla="*/ 973 w 1210"/>
              <a:gd name="T89" fmla="*/ 11 h 140"/>
              <a:gd name="T90" fmla="*/ 1043 w 1210"/>
              <a:gd name="T91" fmla="*/ 107 h 140"/>
              <a:gd name="T92" fmla="*/ 1009 w 1210"/>
              <a:gd name="T93" fmla="*/ 107 h 140"/>
              <a:gd name="T94" fmla="*/ 1018 w 1210"/>
              <a:gd name="T95" fmla="*/ 33 h 140"/>
              <a:gd name="T96" fmla="*/ 1076 w 1210"/>
              <a:gd name="T97" fmla="*/ 69 h 140"/>
              <a:gd name="T98" fmla="*/ 1092 w 1210"/>
              <a:gd name="T99" fmla="*/ 72 h 140"/>
              <a:gd name="T100" fmla="*/ 1127 w 1210"/>
              <a:gd name="T101" fmla="*/ 107 h 140"/>
              <a:gd name="T102" fmla="*/ 1122 w 1210"/>
              <a:gd name="T103" fmla="*/ 47 h 140"/>
              <a:gd name="T104" fmla="*/ 1154 w 1210"/>
              <a:gd name="T105" fmla="*/ 89 h 140"/>
              <a:gd name="T106" fmla="*/ 1159 w 1210"/>
              <a:gd name="T107" fmla="*/ 63 h 140"/>
              <a:gd name="T108" fmla="*/ 1183 w 1210"/>
              <a:gd name="T109" fmla="*/ 42 h 140"/>
              <a:gd name="T110" fmla="*/ 1210 w 1210"/>
              <a:gd name="T111" fmla="*/ 85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10" h="140">
                <a:moveTo>
                  <a:pt x="44" y="107"/>
                </a:moveTo>
                <a:cubicBezTo>
                  <a:pt x="15" y="23"/>
                  <a:pt x="15" y="23"/>
                  <a:pt x="15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5" y="36"/>
                  <a:pt x="15" y="47"/>
                  <a:pt x="15" y="58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"/>
                  <a:pt x="0" y="7"/>
                  <a:pt x="0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51" y="86"/>
                  <a:pt x="51" y="86"/>
                  <a:pt x="51" y="86"/>
                </a:cubicBezTo>
                <a:cubicBezTo>
                  <a:pt x="52" y="86"/>
                  <a:pt x="52" y="86"/>
                  <a:pt x="52" y="86"/>
                </a:cubicBezTo>
                <a:cubicBezTo>
                  <a:pt x="80" y="7"/>
                  <a:pt x="80" y="7"/>
                  <a:pt x="80" y="7"/>
                </a:cubicBezTo>
                <a:cubicBezTo>
                  <a:pt x="103" y="7"/>
                  <a:pt x="103" y="7"/>
                  <a:pt x="103" y="7"/>
                </a:cubicBezTo>
                <a:cubicBezTo>
                  <a:pt x="103" y="107"/>
                  <a:pt x="103" y="107"/>
                  <a:pt x="103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7" y="57"/>
                  <a:pt x="87" y="57"/>
                  <a:pt x="87" y="57"/>
                </a:cubicBezTo>
                <a:cubicBezTo>
                  <a:pt x="87" y="52"/>
                  <a:pt x="88" y="46"/>
                  <a:pt x="88" y="38"/>
                </a:cubicBezTo>
                <a:cubicBezTo>
                  <a:pt x="88" y="30"/>
                  <a:pt x="88" y="25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44" y="107"/>
                  <a:pt x="44" y="107"/>
                  <a:pt x="44" y="107"/>
                </a:cubicBezTo>
                <a:close/>
                <a:moveTo>
                  <a:pt x="159" y="108"/>
                </a:moveTo>
                <a:cubicBezTo>
                  <a:pt x="147" y="108"/>
                  <a:pt x="138" y="104"/>
                  <a:pt x="131" y="98"/>
                </a:cubicBezTo>
                <a:cubicBezTo>
                  <a:pt x="125" y="91"/>
                  <a:pt x="121" y="81"/>
                  <a:pt x="121" y="69"/>
                </a:cubicBezTo>
                <a:cubicBezTo>
                  <a:pt x="121" y="57"/>
                  <a:pt x="124" y="47"/>
                  <a:pt x="131" y="40"/>
                </a:cubicBezTo>
                <a:cubicBezTo>
                  <a:pt x="137" y="33"/>
                  <a:pt x="145" y="30"/>
                  <a:pt x="156" y="30"/>
                </a:cubicBezTo>
                <a:cubicBezTo>
                  <a:pt x="166" y="30"/>
                  <a:pt x="174" y="33"/>
                  <a:pt x="180" y="39"/>
                </a:cubicBezTo>
                <a:cubicBezTo>
                  <a:pt x="185" y="45"/>
                  <a:pt x="188" y="53"/>
                  <a:pt x="188" y="64"/>
                </a:cubicBezTo>
                <a:cubicBezTo>
                  <a:pt x="188" y="72"/>
                  <a:pt x="188" y="72"/>
                  <a:pt x="188" y="72"/>
                </a:cubicBezTo>
                <a:cubicBezTo>
                  <a:pt x="138" y="72"/>
                  <a:pt x="138" y="72"/>
                  <a:pt x="138" y="72"/>
                </a:cubicBezTo>
                <a:cubicBezTo>
                  <a:pt x="138" y="80"/>
                  <a:pt x="140" y="85"/>
                  <a:pt x="144" y="89"/>
                </a:cubicBezTo>
                <a:cubicBezTo>
                  <a:pt x="148" y="93"/>
                  <a:pt x="153" y="95"/>
                  <a:pt x="160" y="95"/>
                </a:cubicBezTo>
                <a:cubicBezTo>
                  <a:pt x="164" y="95"/>
                  <a:pt x="168" y="95"/>
                  <a:pt x="172" y="94"/>
                </a:cubicBezTo>
                <a:cubicBezTo>
                  <a:pt x="176" y="93"/>
                  <a:pt x="180" y="92"/>
                  <a:pt x="184" y="90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1" y="105"/>
                  <a:pt x="177" y="106"/>
                  <a:pt x="173" y="107"/>
                </a:cubicBezTo>
                <a:cubicBezTo>
                  <a:pt x="169" y="108"/>
                  <a:pt x="164" y="108"/>
                  <a:pt x="159" y="108"/>
                </a:cubicBezTo>
                <a:close/>
                <a:moveTo>
                  <a:pt x="156" y="42"/>
                </a:moveTo>
                <a:cubicBezTo>
                  <a:pt x="151" y="42"/>
                  <a:pt x="147" y="43"/>
                  <a:pt x="144" y="47"/>
                </a:cubicBezTo>
                <a:cubicBezTo>
                  <a:pt x="141" y="50"/>
                  <a:pt x="139" y="55"/>
                  <a:pt x="138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172" y="55"/>
                  <a:pt x="171" y="50"/>
                  <a:pt x="168" y="47"/>
                </a:cubicBezTo>
                <a:cubicBezTo>
                  <a:pt x="165" y="43"/>
                  <a:pt x="161" y="42"/>
                  <a:pt x="156" y="42"/>
                </a:cubicBezTo>
                <a:close/>
                <a:moveTo>
                  <a:pt x="238" y="108"/>
                </a:moveTo>
                <a:cubicBezTo>
                  <a:pt x="226" y="108"/>
                  <a:pt x="217" y="104"/>
                  <a:pt x="210" y="98"/>
                </a:cubicBezTo>
                <a:cubicBezTo>
                  <a:pt x="203" y="91"/>
                  <a:pt x="200" y="81"/>
                  <a:pt x="200" y="69"/>
                </a:cubicBezTo>
                <a:cubicBezTo>
                  <a:pt x="200" y="57"/>
                  <a:pt x="203" y="47"/>
                  <a:pt x="209" y="40"/>
                </a:cubicBezTo>
                <a:cubicBezTo>
                  <a:pt x="215" y="33"/>
                  <a:pt x="224" y="30"/>
                  <a:pt x="235" y="30"/>
                </a:cubicBezTo>
                <a:cubicBezTo>
                  <a:pt x="245" y="30"/>
                  <a:pt x="252" y="33"/>
                  <a:pt x="258" y="39"/>
                </a:cubicBezTo>
                <a:cubicBezTo>
                  <a:pt x="264" y="45"/>
                  <a:pt x="267" y="53"/>
                  <a:pt x="267" y="64"/>
                </a:cubicBezTo>
                <a:cubicBezTo>
                  <a:pt x="267" y="72"/>
                  <a:pt x="267" y="72"/>
                  <a:pt x="267" y="72"/>
                </a:cubicBezTo>
                <a:cubicBezTo>
                  <a:pt x="217" y="72"/>
                  <a:pt x="217" y="72"/>
                  <a:pt x="217" y="72"/>
                </a:cubicBezTo>
                <a:cubicBezTo>
                  <a:pt x="217" y="80"/>
                  <a:pt x="219" y="85"/>
                  <a:pt x="223" y="89"/>
                </a:cubicBezTo>
                <a:cubicBezTo>
                  <a:pt x="226" y="93"/>
                  <a:pt x="232" y="95"/>
                  <a:pt x="238" y="95"/>
                </a:cubicBezTo>
                <a:cubicBezTo>
                  <a:pt x="243" y="95"/>
                  <a:pt x="247" y="95"/>
                  <a:pt x="251" y="94"/>
                </a:cubicBezTo>
                <a:cubicBezTo>
                  <a:pt x="255" y="93"/>
                  <a:pt x="259" y="92"/>
                  <a:pt x="263" y="90"/>
                </a:cubicBezTo>
                <a:cubicBezTo>
                  <a:pt x="263" y="103"/>
                  <a:pt x="263" y="103"/>
                  <a:pt x="263" y="103"/>
                </a:cubicBezTo>
                <a:cubicBezTo>
                  <a:pt x="259" y="105"/>
                  <a:pt x="255" y="106"/>
                  <a:pt x="251" y="107"/>
                </a:cubicBezTo>
                <a:cubicBezTo>
                  <a:pt x="247" y="108"/>
                  <a:pt x="243" y="108"/>
                  <a:pt x="238" y="108"/>
                </a:cubicBezTo>
                <a:close/>
                <a:moveTo>
                  <a:pt x="235" y="42"/>
                </a:moveTo>
                <a:cubicBezTo>
                  <a:pt x="230" y="42"/>
                  <a:pt x="225" y="43"/>
                  <a:pt x="222" y="47"/>
                </a:cubicBezTo>
                <a:cubicBezTo>
                  <a:pt x="219" y="50"/>
                  <a:pt x="217" y="55"/>
                  <a:pt x="217" y="61"/>
                </a:cubicBezTo>
                <a:cubicBezTo>
                  <a:pt x="251" y="61"/>
                  <a:pt x="251" y="61"/>
                  <a:pt x="251" y="61"/>
                </a:cubicBezTo>
                <a:cubicBezTo>
                  <a:pt x="251" y="55"/>
                  <a:pt x="250" y="50"/>
                  <a:pt x="247" y="47"/>
                </a:cubicBezTo>
                <a:cubicBezTo>
                  <a:pt x="244" y="43"/>
                  <a:pt x="240" y="42"/>
                  <a:pt x="235" y="42"/>
                </a:cubicBezTo>
                <a:close/>
                <a:moveTo>
                  <a:pt x="311" y="95"/>
                </a:moveTo>
                <a:cubicBezTo>
                  <a:pt x="315" y="95"/>
                  <a:pt x="319" y="94"/>
                  <a:pt x="323" y="93"/>
                </a:cubicBezTo>
                <a:cubicBezTo>
                  <a:pt x="323" y="105"/>
                  <a:pt x="323" y="105"/>
                  <a:pt x="323" y="105"/>
                </a:cubicBezTo>
                <a:cubicBezTo>
                  <a:pt x="321" y="106"/>
                  <a:pt x="319" y="107"/>
                  <a:pt x="316" y="107"/>
                </a:cubicBezTo>
                <a:cubicBezTo>
                  <a:pt x="314" y="108"/>
                  <a:pt x="311" y="108"/>
                  <a:pt x="308" y="108"/>
                </a:cubicBezTo>
                <a:cubicBezTo>
                  <a:pt x="292" y="108"/>
                  <a:pt x="285" y="100"/>
                  <a:pt x="285" y="84"/>
                </a:cubicBezTo>
                <a:cubicBezTo>
                  <a:pt x="285" y="43"/>
                  <a:pt x="285" y="43"/>
                  <a:pt x="285" y="43"/>
                </a:cubicBezTo>
                <a:cubicBezTo>
                  <a:pt x="275" y="43"/>
                  <a:pt x="275" y="43"/>
                  <a:pt x="275" y="43"/>
                </a:cubicBezTo>
                <a:cubicBezTo>
                  <a:pt x="275" y="36"/>
                  <a:pt x="275" y="36"/>
                  <a:pt x="275" y="36"/>
                </a:cubicBezTo>
                <a:cubicBezTo>
                  <a:pt x="286" y="30"/>
                  <a:pt x="286" y="30"/>
                  <a:pt x="286" y="30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301" y="14"/>
                  <a:pt x="301" y="14"/>
                  <a:pt x="301" y="14"/>
                </a:cubicBezTo>
                <a:cubicBezTo>
                  <a:pt x="301" y="31"/>
                  <a:pt x="301" y="31"/>
                  <a:pt x="301" y="31"/>
                </a:cubicBezTo>
                <a:cubicBezTo>
                  <a:pt x="322" y="31"/>
                  <a:pt x="322" y="31"/>
                  <a:pt x="322" y="31"/>
                </a:cubicBezTo>
                <a:cubicBezTo>
                  <a:pt x="322" y="43"/>
                  <a:pt x="322" y="43"/>
                  <a:pt x="322" y="43"/>
                </a:cubicBezTo>
                <a:cubicBezTo>
                  <a:pt x="301" y="43"/>
                  <a:pt x="301" y="43"/>
                  <a:pt x="301" y="43"/>
                </a:cubicBezTo>
                <a:cubicBezTo>
                  <a:pt x="301" y="84"/>
                  <a:pt x="301" y="84"/>
                  <a:pt x="301" y="84"/>
                </a:cubicBezTo>
                <a:cubicBezTo>
                  <a:pt x="301" y="87"/>
                  <a:pt x="302" y="90"/>
                  <a:pt x="304" y="92"/>
                </a:cubicBezTo>
                <a:cubicBezTo>
                  <a:pt x="306" y="94"/>
                  <a:pt x="308" y="95"/>
                  <a:pt x="311" y="95"/>
                </a:cubicBezTo>
                <a:close/>
                <a:moveTo>
                  <a:pt x="353" y="107"/>
                </a:moveTo>
                <a:cubicBezTo>
                  <a:pt x="337" y="107"/>
                  <a:pt x="337" y="107"/>
                  <a:pt x="337" y="107"/>
                </a:cubicBezTo>
                <a:cubicBezTo>
                  <a:pt x="337" y="31"/>
                  <a:pt x="337" y="31"/>
                  <a:pt x="337" y="31"/>
                </a:cubicBezTo>
                <a:cubicBezTo>
                  <a:pt x="353" y="31"/>
                  <a:pt x="353" y="31"/>
                  <a:pt x="353" y="31"/>
                </a:cubicBezTo>
                <a:cubicBezTo>
                  <a:pt x="353" y="107"/>
                  <a:pt x="353" y="107"/>
                  <a:pt x="353" y="107"/>
                </a:cubicBezTo>
                <a:close/>
                <a:moveTo>
                  <a:pt x="336" y="11"/>
                </a:moveTo>
                <a:cubicBezTo>
                  <a:pt x="336" y="8"/>
                  <a:pt x="336" y="6"/>
                  <a:pt x="338" y="4"/>
                </a:cubicBezTo>
                <a:cubicBezTo>
                  <a:pt x="339" y="3"/>
                  <a:pt x="342" y="2"/>
                  <a:pt x="345" y="2"/>
                </a:cubicBezTo>
                <a:cubicBezTo>
                  <a:pt x="347" y="2"/>
                  <a:pt x="350" y="3"/>
                  <a:pt x="351" y="4"/>
                </a:cubicBezTo>
                <a:cubicBezTo>
                  <a:pt x="353" y="6"/>
                  <a:pt x="354" y="8"/>
                  <a:pt x="354" y="11"/>
                </a:cubicBezTo>
                <a:cubicBezTo>
                  <a:pt x="354" y="14"/>
                  <a:pt x="353" y="16"/>
                  <a:pt x="351" y="17"/>
                </a:cubicBezTo>
                <a:cubicBezTo>
                  <a:pt x="350" y="19"/>
                  <a:pt x="347" y="20"/>
                  <a:pt x="345" y="20"/>
                </a:cubicBezTo>
                <a:cubicBezTo>
                  <a:pt x="342" y="20"/>
                  <a:pt x="339" y="19"/>
                  <a:pt x="338" y="17"/>
                </a:cubicBezTo>
                <a:cubicBezTo>
                  <a:pt x="336" y="16"/>
                  <a:pt x="336" y="14"/>
                  <a:pt x="336" y="11"/>
                </a:cubicBezTo>
                <a:close/>
                <a:moveTo>
                  <a:pt x="440" y="107"/>
                </a:moveTo>
                <a:cubicBezTo>
                  <a:pt x="424" y="107"/>
                  <a:pt x="424" y="107"/>
                  <a:pt x="424" y="107"/>
                </a:cubicBezTo>
                <a:cubicBezTo>
                  <a:pt x="424" y="60"/>
                  <a:pt x="424" y="60"/>
                  <a:pt x="424" y="60"/>
                </a:cubicBezTo>
                <a:cubicBezTo>
                  <a:pt x="424" y="54"/>
                  <a:pt x="423" y="50"/>
                  <a:pt x="420" y="47"/>
                </a:cubicBezTo>
                <a:cubicBezTo>
                  <a:pt x="418" y="44"/>
                  <a:pt x="414" y="43"/>
                  <a:pt x="409" y="43"/>
                </a:cubicBezTo>
                <a:cubicBezTo>
                  <a:pt x="403" y="43"/>
                  <a:pt x="398" y="45"/>
                  <a:pt x="394" y="49"/>
                </a:cubicBezTo>
                <a:cubicBezTo>
                  <a:pt x="391" y="53"/>
                  <a:pt x="390" y="59"/>
                  <a:pt x="390" y="69"/>
                </a:cubicBezTo>
                <a:cubicBezTo>
                  <a:pt x="390" y="107"/>
                  <a:pt x="390" y="107"/>
                  <a:pt x="390" y="107"/>
                </a:cubicBezTo>
                <a:cubicBezTo>
                  <a:pt x="374" y="107"/>
                  <a:pt x="374" y="107"/>
                  <a:pt x="374" y="107"/>
                </a:cubicBezTo>
                <a:cubicBezTo>
                  <a:pt x="374" y="31"/>
                  <a:pt x="374" y="31"/>
                  <a:pt x="374" y="31"/>
                </a:cubicBezTo>
                <a:cubicBezTo>
                  <a:pt x="386" y="31"/>
                  <a:pt x="386" y="31"/>
                  <a:pt x="386" y="31"/>
                </a:cubicBezTo>
                <a:cubicBezTo>
                  <a:pt x="388" y="41"/>
                  <a:pt x="388" y="41"/>
                  <a:pt x="388" y="41"/>
                </a:cubicBezTo>
                <a:cubicBezTo>
                  <a:pt x="389" y="41"/>
                  <a:pt x="389" y="41"/>
                  <a:pt x="389" y="41"/>
                </a:cubicBezTo>
                <a:cubicBezTo>
                  <a:pt x="392" y="37"/>
                  <a:pt x="395" y="35"/>
                  <a:pt x="399" y="33"/>
                </a:cubicBezTo>
                <a:cubicBezTo>
                  <a:pt x="403" y="31"/>
                  <a:pt x="408" y="30"/>
                  <a:pt x="413" y="30"/>
                </a:cubicBezTo>
                <a:cubicBezTo>
                  <a:pt x="431" y="30"/>
                  <a:pt x="440" y="39"/>
                  <a:pt x="440" y="57"/>
                </a:cubicBezTo>
                <a:cubicBezTo>
                  <a:pt x="440" y="107"/>
                  <a:pt x="440" y="107"/>
                  <a:pt x="440" y="107"/>
                </a:cubicBezTo>
                <a:close/>
                <a:moveTo>
                  <a:pt x="524" y="31"/>
                </a:moveTo>
                <a:cubicBezTo>
                  <a:pt x="524" y="40"/>
                  <a:pt x="524" y="40"/>
                  <a:pt x="524" y="40"/>
                </a:cubicBezTo>
                <a:cubicBezTo>
                  <a:pt x="511" y="42"/>
                  <a:pt x="511" y="42"/>
                  <a:pt x="511" y="42"/>
                </a:cubicBezTo>
                <a:cubicBezTo>
                  <a:pt x="513" y="44"/>
                  <a:pt x="514" y="46"/>
                  <a:pt x="514" y="48"/>
                </a:cubicBezTo>
                <a:cubicBezTo>
                  <a:pt x="515" y="50"/>
                  <a:pt x="516" y="53"/>
                  <a:pt x="516" y="55"/>
                </a:cubicBezTo>
                <a:cubicBezTo>
                  <a:pt x="516" y="63"/>
                  <a:pt x="513" y="69"/>
                  <a:pt x="507" y="74"/>
                </a:cubicBezTo>
                <a:cubicBezTo>
                  <a:pt x="502" y="78"/>
                  <a:pt x="495" y="81"/>
                  <a:pt x="485" y="81"/>
                </a:cubicBezTo>
                <a:cubicBezTo>
                  <a:pt x="483" y="81"/>
                  <a:pt x="481" y="80"/>
                  <a:pt x="479" y="80"/>
                </a:cubicBezTo>
                <a:cubicBezTo>
                  <a:pt x="475" y="82"/>
                  <a:pt x="474" y="85"/>
                  <a:pt x="474" y="87"/>
                </a:cubicBezTo>
                <a:cubicBezTo>
                  <a:pt x="474" y="89"/>
                  <a:pt x="474" y="91"/>
                  <a:pt x="476" y="91"/>
                </a:cubicBezTo>
                <a:cubicBezTo>
                  <a:pt x="478" y="92"/>
                  <a:pt x="481" y="93"/>
                  <a:pt x="485" y="93"/>
                </a:cubicBezTo>
                <a:cubicBezTo>
                  <a:pt x="498" y="93"/>
                  <a:pt x="498" y="93"/>
                  <a:pt x="498" y="93"/>
                </a:cubicBezTo>
                <a:cubicBezTo>
                  <a:pt x="506" y="93"/>
                  <a:pt x="513" y="94"/>
                  <a:pt x="517" y="98"/>
                </a:cubicBezTo>
                <a:cubicBezTo>
                  <a:pt x="521" y="102"/>
                  <a:pt x="524" y="107"/>
                  <a:pt x="524" y="113"/>
                </a:cubicBezTo>
                <a:cubicBezTo>
                  <a:pt x="524" y="122"/>
                  <a:pt x="520" y="128"/>
                  <a:pt x="513" y="133"/>
                </a:cubicBezTo>
                <a:cubicBezTo>
                  <a:pt x="506" y="138"/>
                  <a:pt x="496" y="140"/>
                  <a:pt x="482" y="140"/>
                </a:cubicBezTo>
                <a:cubicBezTo>
                  <a:pt x="472" y="140"/>
                  <a:pt x="464" y="138"/>
                  <a:pt x="459" y="135"/>
                </a:cubicBezTo>
                <a:cubicBezTo>
                  <a:pt x="453" y="131"/>
                  <a:pt x="451" y="126"/>
                  <a:pt x="451" y="119"/>
                </a:cubicBezTo>
                <a:cubicBezTo>
                  <a:pt x="451" y="114"/>
                  <a:pt x="452" y="111"/>
                  <a:pt x="455" y="107"/>
                </a:cubicBezTo>
                <a:cubicBezTo>
                  <a:pt x="458" y="104"/>
                  <a:pt x="462" y="102"/>
                  <a:pt x="467" y="101"/>
                </a:cubicBezTo>
                <a:cubicBezTo>
                  <a:pt x="465" y="100"/>
                  <a:pt x="464" y="98"/>
                  <a:pt x="462" y="96"/>
                </a:cubicBezTo>
                <a:cubicBezTo>
                  <a:pt x="461" y="94"/>
                  <a:pt x="460" y="92"/>
                  <a:pt x="460" y="90"/>
                </a:cubicBezTo>
                <a:cubicBezTo>
                  <a:pt x="460" y="87"/>
                  <a:pt x="461" y="85"/>
                  <a:pt x="462" y="83"/>
                </a:cubicBezTo>
                <a:cubicBezTo>
                  <a:pt x="464" y="81"/>
                  <a:pt x="466" y="79"/>
                  <a:pt x="470" y="77"/>
                </a:cubicBezTo>
                <a:cubicBezTo>
                  <a:pt x="466" y="75"/>
                  <a:pt x="462" y="73"/>
                  <a:pt x="460" y="69"/>
                </a:cubicBezTo>
                <a:cubicBezTo>
                  <a:pt x="458" y="65"/>
                  <a:pt x="456" y="61"/>
                  <a:pt x="456" y="55"/>
                </a:cubicBezTo>
                <a:cubicBezTo>
                  <a:pt x="456" y="47"/>
                  <a:pt x="459" y="41"/>
                  <a:pt x="464" y="36"/>
                </a:cubicBezTo>
                <a:cubicBezTo>
                  <a:pt x="469" y="32"/>
                  <a:pt x="477" y="30"/>
                  <a:pt x="486" y="30"/>
                </a:cubicBezTo>
                <a:cubicBezTo>
                  <a:pt x="488" y="30"/>
                  <a:pt x="491" y="30"/>
                  <a:pt x="493" y="30"/>
                </a:cubicBezTo>
                <a:cubicBezTo>
                  <a:pt x="495" y="30"/>
                  <a:pt x="497" y="31"/>
                  <a:pt x="498" y="31"/>
                </a:cubicBezTo>
                <a:cubicBezTo>
                  <a:pt x="524" y="31"/>
                  <a:pt x="524" y="31"/>
                  <a:pt x="524" y="31"/>
                </a:cubicBezTo>
                <a:close/>
                <a:moveTo>
                  <a:pt x="465" y="118"/>
                </a:moveTo>
                <a:cubicBezTo>
                  <a:pt x="465" y="122"/>
                  <a:pt x="467" y="124"/>
                  <a:pt x="470" y="126"/>
                </a:cubicBezTo>
                <a:cubicBezTo>
                  <a:pt x="473" y="128"/>
                  <a:pt x="477" y="129"/>
                  <a:pt x="483" y="129"/>
                </a:cubicBezTo>
                <a:cubicBezTo>
                  <a:pt x="492" y="129"/>
                  <a:pt x="498" y="128"/>
                  <a:pt x="502" y="125"/>
                </a:cubicBezTo>
                <a:cubicBezTo>
                  <a:pt x="507" y="123"/>
                  <a:pt x="509" y="119"/>
                  <a:pt x="509" y="115"/>
                </a:cubicBezTo>
                <a:cubicBezTo>
                  <a:pt x="509" y="112"/>
                  <a:pt x="508" y="110"/>
                  <a:pt x="505" y="108"/>
                </a:cubicBezTo>
                <a:cubicBezTo>
                  <a:pt x="503" y="107"/>
                  <a:pt x="499" y="106"/>
                  <a:pt x="492" y="106"/>
                </a:cubicBezTo>
                <a:cubicBezTo>
                  <a:pt x="480" y="106"/>
                  <a:pt x="480" y="106"/>
                  <a:pt x="480" y="106"/>
                </a:cubicBezTo>
                <a:cubicBezTo>
                  <a:pt x="475" y="106"/>
                  <a:pt x="472" y="107"/>
                  <a:pt x="469" y="109"/>
                </a:cubicBezTo>
                <a:cubicBezTo>
                  <a:pt x="466" y="112"/>
                  <a:pt x="465" y="115"/>
                  <a:pt x="465" y="118"/>
                </a:cubicBezTo>
                <a:close/>
                <a:moveTo>
                  <a:pt x="472" y="55"/>
                </a:moveTo>
                <a:cubicBezTo>
                  <a:pt x="472" y="60"/>
                  <a:pt x="473" y="64"/>
                  <a:pt x="476" y="66"/>
                </a:cubicBezTo>
                <a:cubicBezTo>
                  <a:pt x="478" y="69"/>
                  <a:pt x="481" y="70"/>
                  <a:pt x="486" y="70"/>
                </a:cubicBezTo>
                <a:cubicBezTo>
                  <a:pt x="495" y="70"/>
                  <a:pt x="500" y="65"/>
                  <a:pt x="500" y="55"/>
                </a:cubicBezTo>
                <a:cubicBezTo>
                  <a:pt x="500" y="50"/>
                  <a:pt x="499" y="47"/>
                  <a:pt x="497" y="44"/>
                </a:cubicBezTo>
                <a:cubicBezTo>
                  <a:pt x="494" y="41"/>
                  <a:pt x="491" y="40"/>
                  <a:pt x="486" y="40"/>
                </a:cubicBezTo>
                <a:cubicBezTo>
                  <a:pt x="481" y="40"/>
                  <a:pt x="478" y="41"/>
                  <a:pt x="476" y="44"/>
                </a:cubicBezTo>
                <a:cubicBezTo>
                  <a:pt x="473" y="47"/>
                  <a:pt x="472" y="50"/>
                  <a:pt x="472" y="55"/>
                </a:cubicBezTo>
                <a:close/>
                <a:moveTo>
                  <a:pt x="658" y="56"/>
                </a:moveTo>
                <a:cubicBezTo>
                  <a:pt x="658" y="72"/>
                  <a:pt x="653" y="85"/>
                  <a:pt x="644" y="93"/>
                </a:cubicBezTo>
                <a:cubicBezTo>
                  <a:pt x="635" y="102"/>
                  <a:pt x="622" y="107"/>
                  <a:pt x="604" y="107"/>
                </a:cubicBezTo>
                <a:cubicBezTo>
                  <a:pt x="576" y="107"/>
                  <a:pt x="576" y="107"/>
                  <a:pt x="576" y="107"/>
                </a:cubicBezTo>
                <a:cubicBezTo>
                  <a:pt x="576" y="7"/>
                  <a:pt x="576" y="7"/>
                  <a:pt x="576" y="7"/>
                </a:cubicBezTo>
                <a:cubicBezTo>
                  <a:pt x="607" y="7"/>
                  <a:pt x="607" y="7"/>
                  <a:pt x="607" y="7"/>
                </a:cubicBezTo>
                <a:cubicBezTo>
                  <a:pt x="623" y="7"/>
                  <a:pt x="636" y="11"/>
                  <a:pt x="644" y="20"/>
                </a:cubicBezTo>
                <a:cubicBezTo>
                  <a:pt x="653" y="28"/>
                  <a:pt x="658" y="40"/>
                  <a:pt x="658" y="56"/>
                </a:cubicBezTo>
                <a:close/>
                <a:moveTo>
                  <a:pt x="640" y="56"/>
                </a:moveTo>
                <a:cubicBezTo>
                  <a:pt x="640" y="32"/>
                  <a:pt x="629" y="20"/>
                  <a:pt x="607" y="20"/>
                </a:cubicBezTo>
                <a:cubicBezTo>
                  <a:pt x="593" y="20"/>
                  <a:pt x="593" y="20"/>
                  <a:pt x="593" y="20"/>
                </a:cubicBezTo>
                <a:cubicBezTo>
                  <a:pt x="593" y="93"/>
                  <a:pt x="593" y="93"/>
                  <a:pt x="593" y="93"/>
                </a:cubicBezTo>
                <a:cubicBezTo>
                  <a:pt x="604" y="93"/>
                  <a:pt x="604" y="93"/>
                  <a:pt x="604" y="93"/>
                </a:cubicBezTo>
                <a:cubicBezTo>
                  <a:pt x="628" y="93"/>
                  <a:pt x="640" y="81"/>
                  <a:pt x="640" y="56"/>
                </a:cubicBezTo>
                <a:close/>
                <a:moveTo>
                  <a:pt x="708" y="108"/>
                </a:moveTo>
                <a:cubicBezTo>
                  <a:pt x="697" y="108"/>
                  <a:pt x="688" y="104"/>
                  <a:pt x="681" y="98"/>
                </a:cubicBezTo>
                <a:cubicBezTo>
                  <a:pt x="674" y="91"/>
                  <a:pt x="671" y="81"/>
                  <a:pt x="671" y="69"/>
                </a:cubicBezTo>
                <a:cubicBezTo>
                  <a:pt x="671" y="57"/>
                  <a:pt x="674" y="47"/>
                  <a:pt x="680" y="40"/>
                </a:cubicBezTo>
                <a:cubicBezTo>
                  <a:pt x="686" y="33"/>
                  <a:pt x="695" y="30"/>
                  <a:pt x="706" y="30"/>
                </a:cubicBezTo>
                <a:cubicBezTo>
                  <a:pt x="715" y="30"/>
                  <a:pt x="723" y="33"/>
                  <a:pt x="729" y="39"/>
                </a:cubicBezTo>
                <a:cubicBezTo>
                  <a:pt x="735" y="45"/>
                  <a:pt x="738" y="53"/>
                  <a:pt x="738" y="64"/>
                </a:cubicBezTo>
                <a:cubicBezTo>
                  <a:pt x="738" y="72"/>
                  <a:pt x="738" y="72"/>
                  <a:pt x="738" y="72"/>
                </a:cubicBezTo>
                <a:cubicBezTo>
                  <a:pt x="687" y="72"/>
                  <a:pt x="687" y="72"/>
                  <a:pt x="687" y="72"/>
                </a:cubicBezTo>
                <a:cubicBezTo>
                  <a:pt x="688" y="80"/>
                  <a:pt x="690" y="85"/>
                  <a:pt x="693" y="89"/>
                </a:cubicBezTo>
                <a:cubicBezTo>
                  <a:pt x="697" y="93"/>
                  <a:pt x="702" y="95"/>
                  <a:pt x="709" y="95"/>
                </a:cubicBezTo>
                <a:cubicBezTo>
                  <a:pt x="714" y="95"/>
                  <a:pt x="718" y="95"/>
                  <a:pt x="722" y="94"/>
                </a:cubicBezTo>
                <a:cubicBezTo>
                  <a:pt x="725" y="93"/>
                  <a:pt x="730" y="92"/>
                  <a:pt x="734" y="90"/>
                </a:cubicBezTo>
                <a:cubicBezTo>
                  <a:pt x="734" y="103"/>
                  <a:pt x="734" y="103"/>
                  <a:pt x="734" y="103"/>
                </a:cubicBezTo>
                <a:cubicBezTo>
                  <a:pt x="730" y="105"/>
                  <a:pt x="726" y="106"/>
                  <a:pt x="722" y="107"/>
                </a:cubicBezTo>
                <a:cubicBezTo>
                  <a:pt x="718" y="108"/>
                  <a:pt x="714" y="108"/>
                  <a:pt x="708" y="108"/>
                </a:cubicBezTo>
                <a:close/>
                <a:moveTo>
                  <a:pt x="706" y="42"/>
                </a:moveTo>
                <a:cubicBezTo>
                  <a:pt x="700" y="42"/>
                  <a:pt x="696" y="43"/>
                  <a:pt x="693" y="47"/>
                </a:cubicBezTo>
                <a:cubicBezTo>
                  <a:pt x="690" y="50"/>
                  <a:pt x="688" y="55"/>
                  <a:pt x="688" y="61"/>
                </a:cubicBezTo>
                <a:cubicBezTo>
                  <a:pt x="722" y="61"/>
                  <a:pt x="722" y="61"/>
                  <a:pt x="722" y="61"/>
                </a:cubicBezTo>
                <a:cubicBezTo>
                  <a:pt x="722" y="55"/>
                  <a:pt x="720" y="50"/>
                  <a:pt x="718" y="47"/>
                </a:cubicBezTo>
                <a:cubicBezTo>
                  <a:pt x="715" y="43"/>
                  <a:pt x="711" y="42"/>
                  <a:pt x="706" y="42"/>
                </a:cubicBezTo>
                <a:close/>
                <a:moveTo>
                  <a:pt x="801" y="107"/>
                </a:moveTo>
                <a:cubicBezTo>
                  <a:pt x="798" y="96"/>
                  <a:pt x="798" y="96"/>
                  <a:pt x="798" y="96"/>
                </a:cubicBezTo>
                <a:cubicBezTo>
                  <a:pt x="798" y="96"/>
                  <a:pt x="798" y="96"/>
                  <a:pt x="798" y="96"/>
                </a:cubicBezTo>
                <a:cubicBezTo>
                  <a:pt x="794" y="101"/>
                  <a:pt x="790" y="104"/>
                  <a:pt x="787" y="105"/>
                </a:cubicBezTo>
                <a:cubicBezTo>
                  <a:pt x="783" y="107"/>
                  <a:pt x="778" y="108"/>
                  <a:pt x="773" y="108"/>
                </a:cubicBezTo>
                <a:cubicBezTo>
                  <a:pt x="765" y="108"/>
                  <a:pt x="759" y="106"/>
                  <a:pt x="755" y="102"/>
                </a:cubicBezTo>
                <a:cubicBezTo>
                  <a:pt x="751" y="98"/>
                  <a:pt x="749" y="92"/>
                  <a:pt x="749" y="85"/>
                </a:cubicBezTo>
                <a:cubicBezTo>
                  <a:pt x="749" y="77"/>
                  <a:pt x="752" y="71"/>
                  <a:pt x="758" y="67"/>
                </a:cubicBezTo>
                <a:cubicBezTo>
                  <a:pt x="763" y="63"/>
                  <a:pt x="772" y="61"/>
                  <a:pt x="784" y="61"/>
                </a:cubicBezTo>
                <a:cubicBezTo>
                  <a:pt x="797" y="60"/>
                  <a:pt x="797" y="60"/>
                  <a:pt x="797" y="60"/>
                </a:cubicBezTo>
                <a:cubicBezTo>
                  <a:pt x="797" y="56"/>
                  <a:pt x="797" y="56"/>
                  <a:pt x="797" y="56"/>
                </a:cubicBezTo>
                <a:cubicBezTo>
                  <a:pt x="797" y="52"/>
                  <a:pt x="796" y="48"/>
                  <a:pt x="794" y="46"/>
                </a:cubicBezTo>
                <a:cubicBezTo>
                  <a:pt x="791" y="43"/>
                  <a:pt x="788" y="42"/>
                  <a:pt x="783" y="42"/>
                </a:cubicBezTo>
                <a:cubicBezTo>
                  <a:pt x="779" y="42"/>
                  <a:pt x="776" y="42"/>
                  <a:pt x="772" y="44"/>
                </a:cubicBezTo>
                <a:cubicBezTo>
                  <a:pt x="768" y="45"/>
                  <a:pt x="765" y="46"/>
                  <a:pt x="762" y="48"/>
                </a:cubicBezTo>
                <a:cubicBezTo>
                  <a:pt x="757" y="36"/>
                  <a:pt x="757" y="36"/>
                  <a:pt x="757" y="36"/>
                </a:cubicBezTo>
                <a:cubicBezTo>
                  <a:pt x="761" y="34"/>
                  <a:pt x="765" y="32"/>
                  <a:pt x="770" y="31"/>
                </a:cubicBezTo>
                <a:cubicBezTo>
                  <a:pt x="775" y="30"/>
                  <a:pt x="780" y="30"/>
                  <a:pt x="784" y="30"/>
                </a:cubicBezTo>
                <a:cubicBezTo>
                  <a:pt x="793" y="30"/>
                  <a:pt x="801" y="32"/>
                  <a:pt x="806" y="36"/>
                </a:cubicBezTo>
                <a:cubicBezTo>
                  <a:pt x="810" y="40"/>
                  <a:pt x="813" y="47"/>
                  <a:pt x="813" y="56"/>
                </a:cubicBezTo>
                <a:cubicBezTo>
                  <a:pt x="813" y="107"/>
                  <a:pt x="813" y="107"/>
                  <a:pt x="813" y="107"/>
                </a:cubicBezTo>
                <a:cubicBezTo>
                  <a:pt x="801" y="107"/>
                  <a:pt x="801" y="107"/>
                  <a:pt x="801" y="107"/>
                </a:cubicBezTo>
                <a:close/>
                <a:moveTo>
                  <a:pt x="778" y="96"/>
                </a:moveTo>
                <a:cubicBezTo>
                  <a:pt x="783" y="96"/>
                  <a:pt x="788" y="94"/>
                  <a:pt x="792" y="91"/>
                </a:cubicBezTo>
                <a:cubicBezTo>
                  <a:pt x="795" y="87"/>
                  <a:pt x="797" y="83"/>
                  <a:pt x="797" y="77"/>
                </a:cubicBezTo>
                <a:cubicBezTo>
                  <a:pt x="797" y="70"/>
                  <a:pt x="797" y="70"/>
                  <a:pt x="797" y="70"/>
                </a:cubicBezTo>
                <a:cubicBezTo>
                  <a:pt x="787" y="71"/>
                  <a:pt x="787" y="71"/>
                  <a:pt x="787" y="71"/>
                </a:cubicBezTo>
                <a:cubicBezTo>
                  <a:pt x="780" y="71"/>
                  <a:pt x="774" y="72"/>
                  <a:pt x="771" y="75"/>
                </a:cubicBezTo>
                <a:cubicBezTo>
                  <a:pt x="767" y="77"/>
                  <a:pt x="766" y="80"/>
                  <a:pt x="766" y="85"/>
                </a:cubicBezTo>
                <a:cubicBezTo>
                  <a:pt x="766" y="88"/>
                  <a:pt x="767" y="91"/>
                  <a:pt x="769" y="93"/>
                </a:cubicBezTo>
                <a:cubicBezTo>
                  <a:pt x="771" y="95"/>
                  <a:pt x="774" y="96"/>
                  <a:pt x="778" y="96"/>
                </a:cubicBezTo>
                <a:close/>
                <a:moveTo>
                  <a:pt x="859" y="108"/>
                </a:moveTo>
                <a:cubicBezTo>
                  <a:pt x="850" y="108"/>
                  <a:pt x="842" y="104"/>
                  <a:pt x="837" y="98"/>
                </a:cubicBezTo>
                <a:cubicBezTo>
                  <a:pt x="832" y="91"/>
                  <a:pt x="829" y="81"/>
                  <a:pt x="829" y="69"/>
                </a:cubicBezTo>
                <a:cubicBezTo>
                  <a:pt x="829" y="57"/>
                  <a:pt x="832" y="47"/>
                  <a:pt x="837" y="40"/>
                </a:cubicBezTo>
                <a:cubicBezTo>
                  <a:pt x="842" y="33"/>
                  <a:pt x="850" y="30"/>
                  <a:pt x="859" y="30"/>
                </a:cubicBezTo>
                <a:cubicBezTo>
                  <a:pt x="869" y="30"/>
                  <a:pt x="877" y="33"/>
                  <a:pt x="882" y="41"/>
                </a:cubicBezTo>
                <a:cubicBezTo>
                  <a:pt x="883" y="41"/>
                  <a:pt x="883" y="41"/>
                  <a:pt x="883" y="41"/>
                </a:cubicBezTo>
                <a:cubicBezTo>
                  <a:pt x="882" y="35"/>
                  <a:pt x="882" y="31"/>
                  <a:pt x="882" y="28"/>
                </a:cubicBezTo>
                <a:cubicBezTo>
                  <a:pt x="882" y="0"/>
                  <a:pt x="882" y="0"/>
                  <a:pt x="882" y="0"/>
                </a:cubicBezTo>
                <a:cubicBezTo>
                  <a:pt x="898" y="0"/>
                  <a:pt x="898" y="0"/>
                  <a:pt x="898" y="0"/>
                </a:cubicBezTo>
                <a:cubicBezTo>
                  <a:pt x="898" y="107"/>
                  <a:pt x="898" y="107"/>
                  <a:pt x="898" y="107"/>
                </a:cubicBezTo>
                <a:cubicBezTo>
                  <a:pt x="885" y="107"/>
                  <a:pt x="885" y="107"/>
                  <a:pt x="885" y="107"/>
                </a:cubicBezTo>
                <a:cubicBezTo>
                  <a:pt x="882" y="97"/>
                  <a:pt x="882" y="97"/>
                  <a:pt x="882" y="97"/>
                </a:cubicBezTo>
                <a:cubicBezTo>
                  <a:pt x="882" y="97"/>
                  <a:pt x="882" y="97"/>
                  <a:pt x="882" y="97"/>
                </a:cubicBezTo>
                <a:cubicBezTo>
                  <a:pt x="876" y="104"/>
                  <a:pt x="869" y="108"/>
                  <a:pt x="859" y="108"/>
                </a:cubicBezTo>
                <a:close/>
                <a:moveTo>
                  <a:pt x="863" y="95"/>
                </a:moveTo>
                <a:cubicBezTo>
                  <a:pt x="870" y="95"/>
                  <a:pt x="875" y="93"/>
                  <a:pt x="878" y="89"/>
                </a:cubicBezTo>
                <a:cubicBezTo>
                  <a:pt x="881" y="86"/>
                  <a:pt x="882" y="80"/>
                  <a:pt x="882" y="71"/>
                </a:cubicBezTo>
                <a:cubicBezTo>
                  <a:pt x="882" y="69"/>
                  <a:pt x="882" y="69"/>
                  <a:pt x="882" y="69"/>
                </a:cubicBezTo>
                <a:cubicBezTo>
                  <a:pt x="882" y="60"/>
                  <a:pt x="881" y="53"/>
                  <a:pt x="878" y="49"/>
                </a:cubicBezTo>
                <a:cubicBezTo>
                  <a:pt x="875" y="45"/>
                  <a:pt x="870" y="43"/>
                  <a:pt x="863" y="43"/>
                </a:cubicBezTo>
                <a:cubicBezTo>
                  <a:pt x="857" y="43"/>
                  <a:pt x="853" y="45"/>
                  <a:pt x="850" y="50"/>
                </a:cubicBezTo>
                <a:cubicBezTo>
                  <a:pt x="847" y="54"/>
                  <a:pt x="846" y="61"/>
                  <a:pt x="846" y="69"/>
                </a:cubicBezTo>
                <a:cubicBezTo>
                  <a:pt x="846" y="78"/>
                  <a:pt x="847" y="84"/>
                  <a:pt x="850" y="88"/>
                </a:cubicBezTo>
                <a:cubicBezTo>
                  <a:pt x="853" y="93"/>
                  <a:pt x="857" y="95"/>
                  <a:pt x="863" y="95"/>
                </a:cubicBezTo>
                <a:close/>
                <a:moveTo>
                  <a:pt x="935" y="107"/>
                </a:moveTo>
                <a:cubicBezTo>
                  <a:pt x="919" y="107"/>
                  <a:pt x="919" y="107"/>
                  <a:pt x="919" y="107"/>
                </a:cubicBezTo>
                <a:cubicBezTo>
                  <a:pt x="919" y="0"/>
                  <a:pt x="919" y="0"/>
                  <a:pt x="919" y="0"/>
                </a:cubicBezTo>
                <a:cubicBezTo>
                  <a:pt x="935" y="0"/>
                  <a:pt x="935" y="0"/>
                  <a:pt x="935" y="0"/>
                </a:cubicBezTo>
                <a:cubicBezTo>
                  <a:pt x="935" y="107"/>
                  <a:pt x="935" y="107"/>
                  <a:pt x="935" y="107"/>
                </a:cubicBezTo>
                <a:close/>
                <a:moveTo>
                  <a:pt x="972" y="107"/>
                </a:moveTo>
                <a:cubicBezTo>
                  <a:pt x="956" y="107"/>
                  <a:pt x="956" y="107"/>
                  <a:pt x="956" y="107"/>
                </a:cubicBezTo>
                <a:cubicBezTo>
                  <a:pt x="956" y="31"/>
                  <a:pt x="956" y="31"/>
                  <a:pt x="956" y="31"/>
                </a:cubicBezTo>
                <a:cubicBezTo>
                  <a:pt x="972" y="31"/>
                  <a:pt x="972" y="31"/>
                  <a:pt x="972" y="31"/>
                </a:cubicBezTo>
                <a:cubicBezTo>
                  <a:pt x="972" y="107"/>
                  <a:pt x="972" y="107"/>
                  <a:pt x="972" y="107"/>
                </a:cubicBezTo>
                <a:close/>
                <a:moveTo>
                  <a:pt x="955" y="11"/>
                </a:moveTo>
                <a:cubicBezTo>
                  <a:pt x="955" y="8"/>
                  <a:pt x="956" y="6"/>
                  <a:pt x="957" y="4"/>
                </a:cubicBezTo>
                <a:cubicBezTo>
                  <a:pt x="959" y="3"/>
                  <a:pt x="961" y="2"/>
                  <a:pt x="964" y="2"/>
                </a:cubicBezTo>
                <a:cubicBezTo>
                  <a:pt x="967" y="2"/>
                  <a:pt x="969" y="3"/>
                  <a:pt x="971" y="4"/>
                </a:cubicBezTo>
                <a:cubicBezTo>
                  <a:pt x="972" y="6"/>
                  <a:pt x="973" y="8"/>
                  <a:pt x="973" y="11"/>
                </a:cubicBezTo>
                <a:cubicBezTo>
                  <a:pt x="973" y="14"/>
                  <a:pt x="972" y="16"/>
                  <a:pt x="971" y="17"/>
                </a:cubicBezTo>
                <a:cubicBezTo>
                  <a:pt x="969" y="19"/>
                  <a:pt x="967" y="20"/>
                  <a:pt x="964" y="20"/>
                </a:cubicBezTo>
                <a:cubicBezTo>
                  <a:pt x="961" y="20"/>
                  <a:pt x="959" y="19"/>
                  <a:pt x="957" y="17"/>
                </a:cubicBezTo>
                <a:cubicBezTo>
                  <a:pt x="956" y="16"/>
                  <a:pt x="955" y="14"/>
                  <a:pt x="955" y="11"/>
                </a:cubicBezTo>
                <a:close/>
                <a:moveTo>
                  <a:pt x="1060" y="107"/>
                </a:moveTo>
                <a:cubicBezTo>
                  <a:pt x="1043" y="107"/>
                  <a:pt x="1043" y="107"/>
                  <a:pt x="1043" y="107"/>
                </a:cubicBezTo>
                <a:cubicBezTo>
                  <a:pt x="1043" y="60"/>
                  <a:pt x="1043" y="60"/>
                  <a:pt x="1043" y="60"/>
                </a:cubicBezTo>
                <a:cubicBezTo>
                  <a:pt x="1043" y="54"/>
                  <a:pt x="1042" y="50"/>
                  <a:pt x="1040" y="47"/>
                </a:cubicBezTo>
                <a:cubicBezTo>
                  <a:pt x="1038" y="44"/>
                  <a:pt x="1034" y="43"/>
                  <a:pt x="1029" y="43"/>
                </a:cubicBezTo>
                <a:cubicBezTo>
                  <a:pt x="1022" y="43"/>
                  <a:pt x="1017" y="45"/>
                  <a:pt x="1014" y="49"/>
                </a:cubicBezTo>
                <a:cubicBezTo>
                  <a:pt x="1011" y="53"/>
                  <a:pt x="1009" y="59"/>
                  <a:pt x="1009" y="69"/>
                </a:cubicBezTo>
                <a:cubicBezTo>
                  <a:pt x="1009" y="107"/>
                  <a:pt x="1009" y="107"/>
                  <a:pt x="1009" y="107"/>
                </a:cubicBezTo>
                <a:cubicBezTo>
                  <a:pt x="993" y="107"/>
                  <a:pt x="993" y="107"/>
                  <a:pt x="993" y="107"/>
                </a:cubicBezTo>
                <a:cubicBezTo>
                  <a:pt x="993" y="31"/>
                  <a:pt x="993" y="31"/>
                  <a:pt x="993" y="31"/>
                </a:cubicBezTo>
                <a:cubicBezTo>
                  <a:pt x="1006" y="31"/>
                  <a:pt x="1006" y="31"/>
                  <a:pt x="1006" y="31"/>
                </a:cubicBezTo>
                <a:cubicBezTo>
                  <a:pt x="1008" y="41"/>
                  <a:pt x="1008" y="41"/>
                  <a:pt x="1008" y="41"/>
                </a:cubicBezTo>
                <a:cubicBezTo>
                  <a:pt x="1009" y="41"/>
                  <a:pt x="1009" y="41"/>
                  <a:pt x="1009" y="41"/>
                </a:cubicBezTo>
                <a:cubicBezTo>
                  <a:pt x="1011" y="37"/>
                  <a:pt x="1014" y="35"/>
                  <a:pt x="1018" y="33"/>
                </a:cubicBezTo>
                <a:cubicBezTo>
                  <a:pt x="1023" y="31"/>
                  <a:pt x="1027" y="30"/>
                  <a:pt x="1032" y="30"/>
                </a:cubicBezTo>
                <a:cubicBezTo>
                  <a:pt x="1051" y="30"/>
                  <a:pt x="1060" y="39"/>
                  <a:pt x="1060" y="57"/>
                </a:cubicBezTo>
                <a:cubicBezTo>
                  <a:pt x="1060" y="107"/>
                  <a:pt x="1060" y="107"/>
                  <a:pt x="1060" y="107"/>
                </a:cubicBezTo>
                <a:close/>
                <a:moveTo>
                  <a:pt x="1113" y="108"/>
                </a:moveTo>
                <a:cubicBezTo>
                  <a:pt x="1101" y="108"/>
                  <a:pt x="1092" y="104"/>
                  <a:pt x="1085" y="98"/>
                </a:cubicBezTo>
                <a:cubicBezTo>
                  <a:pt x="1079" y="91"/>
                  <a:pt x="1076" y="81"/>
                  <a:pt x="1076" y="69"/>
                </a:cubicBezTo>
                <a:cubicBezTo>
                  <a:pt x="1076" y="57"/>
                  <a:pt x="1079" y="47"/>
                  <a:pt x="1085" y="40"/>
                </a:cubicBezTo>
                <a:cubicBezTo>
                  <a:pt x="1091" y="33"/>
                  <a:pt x="1099" y="30"/>
                  <a:pt x="1110" y="30"/>
                </a:cubicBezTo>
                <a:cubicBezTo>
                  <a:pt x="1120" y="30"/>
                  <a:pt x="1128" y="33"/>
                  <a:pt x="1134" y="39"/>
                </a:cubicBezTo>
                <a:cubicBezTo>
                  <a:pt x="1139" y="45"/>
                  <a:pt x="1142" y="53"/>
                  <a:pt x="1142" y="64"/>
                </a:cubicBezTo>
                <a:cubicBezTo>
                  <a:pt x="1142" y="72"/>
                  <a:pt x="1142" y="72"/>
                  <a:pt x="1142" y="72"/>
                </a:cubicBezTo>
                <a:cubicBezTo>
                  <a:pt x="1092" y="72"/>
                  <a:pt x="1092" y="72"/>
                  <a:pt x="1092" y="72"/>
                </a:cubicBezTo>
                <a:cubicBezTo>
                  <a:pt x="1092" y="80"/>
                  <a:pt x="1094" y="85"/>
                  <a:pt x="1098" y="89"/>
                </a:cubicBezTo>
                <a:cubicBezTo>
                  <a:pt x="1102" y="93"/>
                  <a:pt x="1107" y="95"/>
                  <a:pt x="1114" y="95"/>
                </a:cubicBezTo>
                <a:cubicBezTo>
                  <a:pt x="1118" y="95"/>
                  <a:pt x="1122" y="95"/>
                  <a:pt x="1126" y="94"/>
                </a:cubicBezTo>
                <a:cubicBezTo>
                  <a:pt x="1130" y="93"/>
                  <a:pt x="1134" y="92"/>
                  <a:pt x="1139" y="90"/>
                </a:cubicBezTo>
                <a:cubicBezTo>
                  <a:pt x="1139" y="103"/>
                  <a:pt x="1139" y="103"/>
                  <a:pt x="1139" y="103"/>
                </a:cubicBezTo>
                <a:cubicBezTo>
                  <a:pt x="1135" y="105"/>
                  <a:pt x="1131" y="106"/>
                  <a:pt x="1127" y="107"/>
                </a:cubicBezTo>
                <a:cubicBezTo>
                  <a:pt x="1123" y="108"/>
                  <a:pt x="1118" y="108"/>
                  <a:pt x="1113" y="108"/>
                </a:cubicBezTo>
                <a:close/>
                <a:moveTo>
                  <a:pt x="1110" y="42"/>
                </a:moveTo>
                <a:cubicBezTo>
                  <a:pt x="1105" y="42"/>
                  <a:pt x="1101" y="43"/>
                  <a:pt x="1098" y="47"/>
                </a:cubicBezTo>
                <a:cubicBezTo>
                  <a:pt x="1095" y="50"/>
                  <a:pt x="1093" y="55"/>
                  <a:pt x="1092" y="61"/>
                </a:cubicBezTo>
                <a:cubicBezTo>
                  <a:pt x="1127" y="61"/>
                  <a:pt x="1127" y="61"/>
                  <a:pt x="1127" y="61"/>
                </a:cubicBezTo>
                <a:cubicBezTo>
                  <a:pt x="1127" y="55"/>
                  <a:pt x="1125" y="50"/>
                  <a:pt x="1122" y="47"/>
                </a:cubicBezTo>
                <a:cubicBezTo>
                  <a:pt x="1119" y="43"/>
                  <a:pt x="1115" y="42"/>
                  <a:pt x="1110" y="42"/>
                </a:cubicBezTo>
                <a:close/>
                <a:moveTo>
                  <a:pt x="1210" y="85"/>
                </a:moveTo>
                <a:cubicBezTo>
                  <a:pt x="1210" y="92"/>
                  <a:pt x="1207" y="98"/>
                  <a:pt x="1202" y="102"/>
                </a:cubicBezTo>
                <a:cubicBezTo>
                  <a:pt x="1196" y="106"/>
                  <a:pt x="1188" y="108"/>
                  <a:pt x="1178" y="108"/>
                </a:cubicBezTo>
                <a:cubicBezTo>
                  <a:pt x="1168" y="108"/>
                  <a:pt x="1160" y="106"/>
                  <a:pt x="1154" y="103"/>
                </a:cubicBezTo>
                <a:cubicBezTo>
                  <a:pt x="1154" y="89"/>
                  <a:pt x="1154" y="89"/>
                  <a:pt x="1154" y="89"/>
                </a:cubicBezTo>
                <a:cubicBezTo>
                  <a:pt x="1163" y="94"/>
                  <a:pt x="1171" y="96"/>
                  <a:pt x="1179" y="96"/>
                </a:cubicBezTo>
                <a:cubicBezTo>
                  <a:pt x="1189" y="96"/>
                  <a:pt x="1194" y="93"/>
                  <a:pt x="1194" y="87"/>
                </a:cubicBezTo>
                <a:cubicBezTo>
                  <a:pt x="1194" y="85"/>
                  <a:pt x="1193" y="83"/>
                  <a:pt x="1192" y="82"/>
                </a:cubicBezTo>
                <a:cubicBezTo>
                  <a:pt x="1191" y="81"/>
                  <a:pt x="1189" y="79"/>
                  <a:pt x="1187" y="78"/>
                </a:cubicBezTo>
                <a:cubicBezTo>
                  <a:pt x="1184" y="77"/>
                  <a:pt x="1181" y="75"/>
                  <a:pt x="1176" y="73"/>
                </a:cubicBezTo>
                <a:cubicBezTo>
                  <a:pt x="1168" y="70"/>
                  <a:pt x="1162" y="67"/>
                  <a:pt x="1159" y="63"/>
                </a:cubicBezTo>
                <a:cubicBezTo>
                  <a:pt x="1156" y="60"/>
                  <a:pt x="1154" y="55"/>
                  <a:pt x="1154" y="50"/>
                </a:cubicBezTo>
                <a:cubicBezTo>
                  <a:pt x="1154" y="44"/>
                  <a:pt x="1157" y="39"/>
                  <a:pt x="1162" y="35"/>
                </a:cubicBezTo>
                <a:cubicBezTo>
                  <a:pt x="1167" y="31"/>
                  <a:pt x="1174" y="30"/>
                  <a:pt x="1183" y="30"/>
                </a:cubicBezTo>
                <a:cubicBezTo>
                  <a:pt x="1192" y="30"/>
                  <a:pt x="1200" y="31"/>
                  <a:pt x="1208" y="35"/>
                </a:cubicBezTo>
                <a:cubicBezTo>
                  <a:pt x="1203" y="47"/>
                  <a:pt x="1203" y="47"/>
                  <a:pt x="1203" y="47"/>
                </a:cubicBezTo>
                <a:cubicBezTo>
                  <a:pt x="1195" y="44"/>
                  <a:pt x="1188" y="42"/>
                  <a:pt x="1183" y="42"/>
                </a:cubicBezTo>
                <a:cubicBezTo>
                  <a:pt x="1174" y="42"/>
                  <a:pt x="1170" y="44"/>
                  <a:pt x="1170" y="49"/>
                </a:cubicBezTo>
                <a:cubicBezTo>
                  <a:pt x="1170" y="52"/>
                  <a:pt x="1171" y="54"/>
                  <a:pt x="1173" y="55"/>
                </a:cubicBezTo>
                <a:cubicBezTo>
                  <a:pt x="1175" y="57"/>
                  <a:pt x="1180" y="59"/>
                  <a:pt x="1188" y="62"/>
                </a:cubicBezTo>
                <a:cubicBezTo>
                  <a:pt x="1194" y="64"/>
                  <a:pt x="1198" y="67"/>
                  <a:pt x="1201" y="69"/>
                </a:cubicBezTo>
                <a:cubicBezTo>
                  <a:pt x="1204" y="71"/>
                  <a:pt x="1206" y="73"/>
                  <a:pt x="1208" y="76"/>
                </a:cubicBezTo>
                <a:cubicBezTo>
                  <a:pt x="1209" y="78"/>
                  <a:pt x="1210" y="81"/>
                  <a:pt x="1210" y="8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" name="Freeform 49"/>
          <p:cNvSpPr>
            <a:spLocks noEditPoints="1"/>
          </p:cNvSpPr>
          <p:nvPr/>
        </p:nvSpPr>
        <p:spPr bwMode="auto">
          <a:xfrm>
            <a:off x="4917611" y="1868323"/>
            <a:ext cx="954195" cy="121057"/>
          </a:xfrm>
          <a:custGeom>
            <a:avLst/>
            <a:gdLst>
              <a:gd name="T0" fmla="*/ 0 w 1104"/>
              <a:gd name="T1" fmla="*/ 7 h 140"/>
              <a:gd name="T2" fmla="*/ 123 w 1104"/>
              <a:gd name="T3" fmla="*/ 106 h 140"/>
              <a:gd name="T4" fmla="*/ 77 w 1104"/>
              <a:gd name="T5" fmla="*/ 102 h 140"/>
              <a:gd name="T6" fmla="*/ 119 w 1104"/>
              <a:gd name="T7" fmla="*/ 56 h 140"/>
              <a:gd name="T8" fmla="*/ 78 w 1104"/>
              <a:gd name="T9" fmla="*/ 36 h 140"/>
              <a:gd name="T10" fmla="*/ 135 w 1104"/>
              <a:gd name="T11" fmla="*/ 106 h 140"/>
              <a:gd name="T12" fmla="*/ 119 w 1104"/>
              <a:gd name="T13" fmla="*/ 70 h 140"/>
              <a:gd name="T14" fmla="*/ 99 w 1104"/>
              <a:gd name="T15" fmla="*/ 96 h 140"/>
              <a:gd name="T16" fmla="*/ 151 w 1104"/>
              <a:gd name="T17" fmla="*/ 89 h 140"/>
              <a:gd name="T18" fmla="*/ 173 w 1104"/>
              <a:gd name="T19" fmla="*/ 73 h 140"/>
              <a:gd name="T20" fmla="*/ 205 w 1104"/>
              <a:gd name="T21" fmla="*/ 35 h 140"/>
              <a:gd name="T22" fmla="*/ 184 w 1104"/>
              <a:gd name="T23" fmla="*/ 62 h 140"/>
              <a:gd name="T24" fmla="*/ 246 w 1104"/>
              <a:gd name="T25" fmla="*/ 55 h 140"/>
              <a:gd name="T26" fmla="*/ 270 w 1104"/>
              <a:gd name="T27" fmla="*/ 106 h 140"/>
              <a:gd name="T28" fmla="*/ 221 w 1104"/>
              <a:gd name="T29" fmla="*/ 0 h 140"/>
              <a:gd name="T30" fmla="*/ 350 w 1104"/>
              <a:gd name="T31" fmla="*/ 85 h 140"/>
              <a:gd name="T32" fmla="*/ 320 w 1104"/>
              <a:gd name="T33" fmla="*/ 96 h 140"/>
              <a:gd name="T34" fmla="*/ 299 w 1104"/>
              <a:gd name="T35" fmla="*/ 63 h 140"/>
              <a:gd name="T36" fmla="*/ 344 w 1104"/>
              <a:gd name="T37" fmla="*/ 47 h 140"/>
              <a:gd name="T38" fmla="*/ 342 w 1104"/>
              <a:gd name="T39" fmla="*/ 69 h 140"/>
              <a:gd name="T40" fmla="*/ 418 w 1104"/>
              <a:gd name="T41" fmla="*/ 57 h 140"/>
              <a:gd name="T42" fmla="*/ 473 w 1104"/>
              <a:gd name="T43" fmla="*/ 103 h 140"/>
              <a:gd name="T44" fmla="*/ 423 w 1104"/>
              <a:gd name="T45" fmla="*/ 11 h 140"/>
              <a:gd name="T46" fmla="*/ 448 w 1104"/>
              <a:gd name="T47" fmla="*/ 19 h 140"/>
              <a:gd name="T48" fmla="*/ 491 w 1104"/>
              <a:gd name="T49" fmla="*/ 89 h 140"/>
              <a:gd name="T50" fmla="*/ 558 w 1104"/>
              <a:gd name="T51" fmla="*/ 69 h 140"/>
              <a:gd name="T52" fmla="*/ 507 w 1104"/>
              <a:gd name="T53" fmla="*/ 49 h 140"/>
              <a:gd name="T54" fmla="*/ 619 w 1104"/>
              <a:gd name="T55" fmla="*/ 47 h 140"/>
              <a:gd name="T56" fmla="*/ 574 w 1104"/>
              <a:gd name="T57" fmla="*/ 106 h 140"/>
              <a:gd name="T58" fmla="*/ 599 w 1104"/>
              <a:gd name="T59" fmla="*/ 32 h 140"/>
              <a:gd name="T60" fmla="*/ 660 w 1104"/>
              <a:gd name="T61" fmla="*/ 30 h 140"/>
              <a:gd name="T62" fmla="*/ 670 w 1104"/>
              <a:gd name="T63" fmla="*/ 60 h 140"/>
              <a:gd name="T64" fmla="*/ 638 w 1104"/>
              <a:gd name="T65" fmla="*/ 106 h 140"/>
              <a:gd name="T66" fmla="*/ 722 w 1104"/>
              <a:gd name="T67" fmla="*/ 140 h 140"/>
              <a:gd name="T68" fmla="*/ 722 w 1104"/>
              <a:gd name="T69" fmla="*/ 41 h 140"/>
              <a:gd name="T70" fmla="*/ 745 w 1104"/>
              <a:gd name="T71" fmla="*/ 108 h 140"/>
              <a:gd name="T72" fmla="*/ 727 w 1104"/>
              <a:gd name="T73" fmla="*/ 88 h 140"/>
              <a:gd name="T74" fmla="*/ 741 w 1104"/>
              <a:gd name="T75" fmla="*/ 43 h 140"/>
              <a:gd name="T76" fmla="*/ 808 w 1104"/>
              <a:gd name="T77" fmla="*/ 106 h 140"/>
              <a:gd name="T78" fmla="*/ 859 w 1104"/>
              <a:gd name="T79" fmla="*/ 30 h 140"/>
              <a:gd name="T80" fmla="*/ 847 w 1104"/>
              <a:gd name="T81" fmla="*/ 89 h 140"/>
              <a:gd name="T82" fmla="*/ 875 w 1104"/>
              <a:gd name="T83" fmla="*/ 107 h 140"/>
              <a:gd name="T84" fmla="*/ 875 w 1104"/>
              <a:gd name="T85" fmla="*/ 61 h 140"/>
              <a:gd name="T86" fmla="*/ 947 w 1104"/>
              <a:gd name="T87" fmla="*/ 105 h 140"/>
              <a:gd name="T88" fmla="*/ 899 w 1104"/>
              <a:gd name="T89" fmla="*/ 43 h 140"/>
              <a:gd name="T90" fmla="*/ 925 w 1104"/>
              <a:gd name="T91" fmla="*/ 31 h 140"/>
              <a:gd name="T92" fmla="*/ 928 w 1104"/>
              <a:gd name="T93" fmla="*/ 92 h 140"/>
              <a:gd name="T94" fmla="*/ 965 w 1104"/>
              <a:gd name="T95" fmla="*/ 40 h 140"/>
              <a:gd name="T96" fmla="*/ 973 w 1104"/>
              <a:gd name="T97" fmla="*/ 72 h 140"/>
              <a:gd name="T98" fmla="*/ 1019 w 1104"/>
              <a:gd name="T99" fmla="*/ 103 h 140"/>
              <a:gd name="T100" fmla="*/ 973 w 1104"/>
              <a:gd name="T101" fmla="*/ 61 h 140"/>
              <a:gd name="T102" fmla="*/ 1043 w 1104"/>
              <a:gd name="T103" fmla="*/ 98 h 140"/>
              <a:gd name="T104" fmla="*/ 1089 w 1104"/>
              <a:gd name="T105" fmla="*/ 41 h 140"/>
              <a:gd name="T106" fmla="*/ 1091 w 1104"/>
              <a:gd name="T107" fmla="*/ 106 h 140"/>
              <a:gd name="T108" fmla="*/ 1083 w 1104"/>
              <a:gd name="T109" fmla="*/ 89 h 140"/>
              <a:gd name="T110" fmla="*/ 1056 w 1104"/>
              <a:gd name="T111" fmla="*/ 5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04" h="140">
                <a:moveTo>
                  <a:pt x="46" y="106"/>
                </a:moveTo>
                <a:cubicBezTo>
                  <a:pt x="30" y="106"/>
                  <a:pt x="30" y="106"/>
                  <a:pt x="30" y="106"/>
                </a:cubicBezTo>
                <a:cubicBezTo>
                  <a:pt x="30" y="21"/>
                  <a:pt x="30" y="21"/>
                  <a:pt x="3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0" y="7"/>
                  <a:pt x="0" y="7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21"/>
                  <a:pt x="75" y="21"/>
                  <a:pt x="75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106"/>
                  <a:pt x="46" y="106"/>
                  <a:pt x="46" y="106"/>
                </a:cubicBezTo>
                <a:close/>
                <a:moveTo>
                  <a:pt x="123" y="106"/>
                </a:moveTo>
                <a:cubicBezTo>
                  <a:pt x="120" y="96"/>
                  <a:pt x="120" y="96"/>
                  <a:pt x="120" y="96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6" y="101"/>
                  <a:pt x="112" y="104"/>
                  <a:pt x="108" y="105"/>
                </a:cubicBezTo>
                <a:cubicBezTo>
                  <a:pt x="105" y="107"/>
                  <a:pt x="100" y="108"/>
                  <a:pt x="94" y="108"/>
                </a:cubicBezTo>
                <a:cubicBezTo>
                  <a:pt x="87" y="108"/>
                  <a:pt x="81" y="106"/>
                  <a:pt x="77" y="102"/>
                </a:cubicBezTo>
                <a:cubicBezTo>
                  <a:pt x="73" y="98"/>
                  <a:pt x="71" y="92"/>
                  <a:pt x="71" y="85"/>
                </a:cubicBezTo>
                <a:cubicBezTo>
                  <a:pt x="71" y="77"/>
                  <a:pt x="74" y="71"/>
                  <a:pt x="79" y="67"/>
                </a:cubicBezTo>
                <a:cubicBezTo>
                  <a:pt x="85" y="63"/>
                  <a:pt x="94" y="61"/>
                  <a:pt x="106" y="61"/>
                </a:cubicBezTo>
                <a:cubicBezTo>
                  <a:pt x="119" y="60"/>
                  <a:pt x="119" y="60"/>
                  <a:pt x="119" y="60"/>
                </a:cubicBezTo>
                <a:cubicBezTo>
                  <a:pt x="119" y="56"/>
                  <a:pt x="119" y="56"/>
                  <a:pt x="119" y="56"/>
                </a:cubicBezTo>
                <a:cubicBezTo>
                  <a:pt x="119" y="51"/>
                  <a:pt x="118" y="48"/>
                  <a:pt x="115" y="45"/>
                </a:cubicBezTo>
                <a:cubicBezTo>
                  <a:pt x="113" y="43"/>
                  <a:pt x="110" y="42"/>
                  <a:pt x="105" y="42"/>
                </a:cubicBezTo>
                <a:cubicBezTo>
                  <a:pt x="101" y="42"/>
                  <a:pt x="97" y="42"/>
                  <a:pt x="94" y="44"/>
                </a:cubicBezTo>
                <a:cubicBezTo>
                  <a:pt x="90" y="45"/>
                  <a:pt x="87" y="46"/>
                  <a:pt x="84" y="48"/>
                </a:cubicBezTo>
                <a:cubicBezTo>
                  <a:pt x="78" y="36"/>
                  <a:pt x="78" y="36"/>
                  <a:pt x="78" y="36"/>
                </a:cubicBezTo>
                <a:cubicBezTo>
                  <a:pt x="82" y="34"/>
                  <a:pt x="87" y="32"/>
                  <a:pt x="92" y="31"/>
                </a:cubicBezTo>
                <a:cubicBezTo>
                  <a:pt x="97" y="30"/>
                  <a:pt x="101" y="30"/>
                  <a:pt x="106" y="30"/>
                </a:cubicBezTo>
                <a:cubicBezTo>
                  <a:pt x="115" y="30"/>
                  <a:pt x="122" y="32"/>
                  <a:pt x="127" y="36"/>
                </a:cubicBezTo>
                <a:cubicBezTo>
                  <a:pt x="132" y="40"/>
                  <a:pt x="135" y="47"/>
                  <a:pt x="135" y="56"/>
                </a:cubicBezTo>
                <a:cubicBezTo>
                  <a:pt x="135" y="106"/>
                  <a:pt x="135" y="106"/>
                  <a:pt x="135" y="106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99" y="96"/>
                </a:moveTo>
                <a:cubicBezTo>
                  <a:pt x="105" y="96"/>
                  <a:pt x="110" y="94"/>
                  <a:pt x="113" y="91"/>
                </a:cubicBezTo>
                <a:cubicBezTo>
                  <a:pt x="117" y="87"/>
                  <a:pt x="119" y="83"/>
                  <a:pt x="119" y="77"/>
                </a:cubicBezTo>
                <a:cubicBezTo>
                  <a:pt x="119" y="70"/>
                  <a:pt x="119" y="70"/>
                  <a:pt x="119" y="70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1" y="71"/>
                  <a:pt x="96" y="72"/>
                  <a:pt x="92" y="75"/>
                </a:cubicBezTo>
                <a:cubicBezTo>
                  <a:pt x="89" y="77"/>
                  <a:pt x="87" y="80"/>
                  <a:pt x="87" y="85"/>
                </a:cubicBezTo>
                <a:cubicBezTo>
                  <a:pt x="87" y="88"/>
                  <a:pt x="88" y="91"/>
                  <a:pt x="90" y="93"/>
                </a:cubicBezTo>
                <a:cubicBezTo>
                  <a:pt x="92" y="95"/>
                  <a:pt x="95" y="96"/>
                  <a:pt x="99" y="96"/>
                </a:cubicBezTo>
                <a:close/>
                <a:moveTo>
                  <a:pt x="206" y="85"/>
                </a:moveTo>
                <a:cubicBezTo>
                  <a:pt x="206" y="92"/>
                  <a:pt x="203" y="98"/>
                  <a:pt x="198" y="102"/>
                </a:cubicBezTo>
                <a:cubicBezTo>
                  <a:pt x="193" y="106"/>
                  <a:pt x="185" y="108"/>
                  <a:pt x="175" y="108"/>
                </a:cubicBezTo>
                <a:cubicBezTo>
                  <a:pt x="165" y="108"/>
                  <a:pt x="157" y="106"/>
                  <a:pt x="151" y="103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9" y="93"/>
                  <a:pt x="168" y="96"/>
                  <a:pt x="175" y="96"/>
                </a:cubicBezTo>
                <a:cubicBezTo>
                  <a:pt x="185" y="96"/>
                  <a:pt x="190" y="93"/>
                  <a:pt x="190" y="87"/>
                </a:cubicBezTo>
                <a:cubicBezTo>
                  <a:pt x="190" y="85"/>
                  <a:pt x="190" y="83"/>
                  <a:pt x="189" y="82"/>
                </a:cubicBezTo>
                <a:cubicBezTo>
                  <a:pt x="187" y="81"/>
                  <a:pt x="186" y="79"/>
                  <a:pt x="183" y="78"/>
                </a:cubicBezTo>
                <a:cubicBezTo>
                  <a:pt x="181" y="76"/>
                  <a:pt x="177" y="75"/>
                  <a:pt x="173" y="73"/>
                </a:cubicBezTo>
                <a:cubicBezTo>
                  <a:pt x="164" y="70"/>
                  <a:pt x="158" y="66"/>
                  <a:pt x="155" y="63"/>
                </a:cubicBezTo>
                <a:cubicBezTo>
                  <a:pt x="152" y="60"/>
                  <a:pt x="150" y="55"/>
                  <a:pt x="150" y="50"/>
                </a:cubicBezTo>
                <a:cubicBezTo>
                  <a:pt x="150" y="43"/>
                  <a:pt x="153" y="38"/>
                  <a:pt x="158" y="35"/>
                </a:cubicBezTo>
                <a:cubicBezTo>
                  <a:pt x="164" y="31"/>
                  <a:pt x="171" y="30"/>
                  <a:pt x="180" y="30"/>
                </a:cubicBezTo>
                <a:cubicBezTo>
                  <a:pt x="188" y="30"/>
                  <a:pt x="197" y="31"/>
                  <a:pt x="205" y="35"/>
                </a:cubicBezTo>
                <a:cubicBezTo>
                  <a:pt x="200" y="47"/>
                  <a:pt x="200" y="47"/>
                  <a:pt x="200" y="47"/>
                </a:cubicBezTo>
                <a:cubicBezTo>
                  <a:pt x="191" y="44"/>
                  <a:pt x="185" y="42"/>
                  <a:pt x="179" y="42"/>
                </a:cubicBezTo>
                <a:cubicBezTo>
                  <a:pt x="171" y="42"/>
                  <a:pt x="166" y="44"/>
                  <a:pt x="166" y="49"/>
                </a:cubicBezTo>
                <a:cubicBezTo>
                  <a:pt x="166" y="52"/>
                  <a:pt x="167" y="54"/>
                  <a:pt x="170" y="55"/>
                </a:cubicBezTo>
                <a:cubicBezTo>
                  <a:pt x="172" y="57"/>
                  <a:pt x="177" y="59"/>
                  <a:pt x="184" y="62"/>
                </a:cubicBezTo>
                <a:cubicBezTo>
                  <a:pt x="190" y="64"/>
                  <a:pt x="195" y="67"/>
                  <a:pt x="198" y="69"/>
                </a:cubicBezTo>
                <a:cubicBezTo>
                  <a:pt x="200" y="71"/>
                  <a:pt x="203" y="73"/>
                  <a:pt x="204" y="76"/>
                </a:cubicBezTo>
                <a:cubicBezTo>
                  <a:pt x="205" y="78"/>
                  <a:pt x="206" y="81"/>
                  <a:pt x="206" y="85"/>
                </a:cubicBezTo>
                <a:close/>
                <a:moveTo>
                  <a:pt x="237" y="67"/>
                </a:moveTo>
                <a:cubicBezTo>
                  <a:pt x="246" y="55"/>
                  <a:pt x="246" y="55"/>
                  <a:pt x="246" y="55"/>
                </a:cubicBezTo>
                <a:cubicBezTo>
                  <a:pt x="269" y="31"/>
                  <a:pt x="269" y="31"/>
                  <a:pt x="269" y="31"/>
                </a:cubicBezTo>
                <a:cubicBezTo>
                  <a:pt x="287" y="31"/>
                  <a:pt x="287" y="31"/>
                  <a:pt x="287" y="31"/>
                </a:cubicBezTo>
                <a:cubicBezTo>
                  <a:pt x="257" y="63"/>
                  <a:pt x="257" y="63"/>
                  <a:pt x="257" y="63"/>
                </a:cubicBezTo>
                <a:cubicBezTo>
                  <a:pt x="289" y="106"/>
                  <a:pt x="289" y="106"/>
                  <a:pt x="289" y="106"/>
                </a:cubicBezTo>
                <a:cubicBezTo>
                  <a:pt x="270" y="106"/>
                  <a:pt x="270" y="106"/>
                  <a:pt x="270" y="106"/>
                </a:cubicBezTo>
                <a:cubicBezTo>
                  <a:pt x="246" y="73"/>
                  <a:pt x="246" y="73"/>
                  <a:pt x="246" y="73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37" y="106"/>
                  <a:pt x="237" y="106"/>
                  <a:pt x="237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1" y="0"/>
                  <a:pt x="221" y="0"/>
                  <a:pt x="221" y="0"/>
                </a:cubicBezTo>
                <a:cubicBezTo>
                  <a:pt x="237" y="0"/>
                  <a:pt x="237" y="0"/>
                  <a:pt x="237" y="0"/>
                </a:cubicBezTo>
                <a:cubicBezTo>
                  <a:pt x="237" y="52"/>
                  <a:pt x="237" y="52"/>
                  <a:pt x="237" y="52"/>
                </a:cubicBezTo>
                <a:cubicBezTo>
                  <a:pt x="237" y="67"/>
                  <a:pt x="237" y="67"/>
                  <a:pt x="237" y="67"/>
                </a:cubicBezTo>
                <a:cubicBezTo>
                  <a:pt x="237" y="67"/>
                  <a:pt x="237" y="67"/>
                  <a:pt x="237" y="67"/>
                </a:cubicBezTo>
                <a:close/>
                <a:moveTo>
                  <a:pt x="350" y="85"/>
                </a:moveTo>
                <a:cubicBezTo>
                  <a:pt x="350" y="92"/>
                  <a:pt x="348" y="98"/>
                  <a:pt x="342" y="102"/>
                </a:cubicBezTo>
                <a:cubicBezTo>
                  <a:pt x="337" y="106"/>
                  <a:pt x="329" y="108"/>
                  <a:pt x="319" y="108"/>
                </a:cubicBezTo>
                <a:cubicBezTo>
                  <a:pt x="309" y="108"/>
                  <a:pt x="301" y="106"/>
                  <a:pt x="295" y="10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304" y="93"/>
                  <a:pt x="312" y="96"/>
                  <a:pt x="320" y="96"/>
                </a:cubicBezTo>
                <a:cubicBezTo>
                  <a:pt x="330" y="96"/>
                  <a:pt x="335" y="93"/>
                  <a:pt x="335" y="87"/>
                </a:cubicBezTo>
                <a:cubicBezTo>
                  <a:pt x="335" y="85"/>
                  <a:pt x="334" y="83"/>
                  <a:pt x="333" y="82"/>
                </a:cubicBezTo>
                <a:cubicBezTo>
                  <a:pt x="332" y="81"/>
                  <a:pt x="330" y="79"/>
                  <a:pt x="328" y="78"/>
                </a:cubicBezTo>
                <a:cubicBezTo>
                  <a:pt x="325" y="76"/>
                  <a:pt x="322" y="75"/>
                  <a:pt x="317" y="73"/>
                </a:cubicBezTo>
                <a:cubicBezTo>
                  <a:pt x="308" y="70"/>
                  <a:pt x="303" y="66"/>
                  <a:pt x="299" y="63"/>
                </a:cubicBezTo>
                <a:cubicBezTo>
                  <a:pt x="296" y="60"/>
                  <a:pt x="295" y="55"/>
                  <a:pt x="295" y="50"/>
                </a:cubicBezTo>
                <a:cubicBezTo>
                  <a:pt x="295" y="43"/>
                  <a:pt x="297" y="38"/>
                  <a:pt x="303" y="35"/>
                </a:cubicBezTo>
                <a:cubicBezTo>
                  <a:pt x="308" y="31"/>
                  <a:pt x="315" y="30"/>
                  <a:pt x="324" y="30"/>
                </a:cubicBezTo>
                <a:cubicBezTo>
                  <a:pt x="333" y="30"/>
                  <a:pt x="341" y="31"/>
                  <a:pt x="349" y="35"/>
                </a:cubicBezTo>
                <a:cubicBezTo>
                  <a:pt x="344" y="47"/>
                  <a:pt x="344" y="47"/>
                  <a:pt x="344" y="47"/>
                </a:cubicBezTo>
                <a:cubicBezTo>
                  <a:pt x="336" y="44"/>
                  <a:pt x="329" y="42"/>
                  <a:pt x="323" y="42"/>
                </a:cubicBezTo>
                <a:cubicBezTo>
                  <a:pt x="315" y="42"/>
                  <a:pt x="311" y="44"/>
                  <a:pt x="311" y="49"/>
                </a:cubicBezTo>
                <a:cubicBezTo>
                  <a:pt x="311" y="52"/>
                  <a:pt x="312" y="54"/>
                  <a:pt x="314" y="55"/>
                </a:cubicBezTo>
                <a:cubicBezTo>
                  <a:pt x="316" y="57"/>
                  <a:pt x="321" y="59"/>
                  <a:pt x="328" y="62"/>
                </a:cubicBezTo>
                <a:cubicBezTo>
                  <a:pt x="335" y="64"/>
                  <a:pt x="339" y="67"/>
                  <a:pt x="342" y="69"/>
                </a:cubicBezTo>
                <a:cubicBezTo>
                  <a:pt x="345" y="71"/>
                  <a:pt x="347" y="73"/>
                  <a:pt x="348" y="76"/>
                </a:cubicBezTo>
                <a:cubicBezTo>
                  <a:pt x="350" y="78"/>
                  <a:pt x="350" y="81"/>
                  <a:pt x="350" y="85"/>
                </a:cubicBezTo>
                <a:close/>
                <a:moveTo>
                  <a:pt x="448" y="19"/>
                </a:moveTo>
                <a:cubicBezTo>
                  <a:pt x="439" y="19"/>
                  <a:pt x="431" y="23"/>
                  <a:pt x="426" y="29"/>
                </a:cubicBezTo>
                <a:cubicBezTo>
                  <a:pt x="421" y="36"/>
                  <a:pt x="418" y="45"/>
                  <a:pt x="418" y="57"/>
                </a:cubicBezTo>
                <a:cubicBezTo>
                  <a:pt x="418" y="69"/>
                  <a:pt x="421" y="78"/>
                  <a:pt x="426" y="84"/>
                </a:cubicBezTo>
                <a:cubicBezTo>
                  <a:pt x="431" y="91"/>
                  <a:pt x="438" y="94"/>
                  <a:pt x="448" y="94"/>
                </a:cubicBezTo>
                <a:cubicBezTo>
                  <a:pt x="452" y="94"/>
                  <a:pt x="457" y="93"/>
                  <a:pt x="460" y="93"/>
                </a:cubicBezTo>
                <a:cubicBezTo>
                  <a:pt x="464" y="92"/>
                  <a:pt x="469" y="91"/>
                  <a:pt x="473" y="89"/>
                </a:cubicBezTo>
                <a:cubicBezTo>
                  <a:pt x="473" y="103"/>
                  <a:pt x="473" y="103"/>
                  <a:pt x="473" y="103"/>
                </a:cubicBezTo>
                <a:cubicBezTo>
                  <a:pt x="465" y="106"/>
                  <a:pt x="456" y="108"/>
                  <a:pt x="446" y="108"/>
                </a:cubicBezTo>
                <a:cubicBezTo>
                  <a:pt x="432" y="108"/>
                  <a:pt x="420" y="103"/>
                  <a:pt x="413" y="95"/>
                </a:cubicBezTo>
                <a:cubicBezTo>
                  <a:pt x="405" y="86"/>
                  <a:pt x="401" y="73"/>
                  <a:pt x="401" y="57"/>
                </a:cubicBezTo>
                <a:cubicBezTo>
                  <a:pt x="401" y="46"/>
                  <a:pt x="403" y="37"/>
                  <a:pt x="407" y="29"/>
                </a:cubicBezTo>
                <a:cubicBezTo>
                  <a:pt x="410" y="21"/>
                  <a:pt x="416" y="16"/>
                  <a:pt x="423" y="11"/>
                </a:cubicBezTo>
                <a:cubicBezTo>
                  <a:pt x="430" y="7"/>
                  <a:pt x="439" y="5"/>
                  <a:pt x="448" y="5"/>
                </a:cubicBezTo>
                <a:cubicBezTo>
                  <a:pt x="459" y="5"/>
                  <a:pt x="468" y="7"/>
                  <a:pt x="477" y="12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67" y="24"/>
                  <a:pt x="464" y="22"/>
                  <a:pt x="460" y="21"/>
                </a:cubicBezTo>
                <a:cubicBezTo>
                  <a:pt x="456" y="20"/>
                  <a:pt x="452" y="19"/>
                  <a:pt x="448" y="19"/>
                </a:cubicBezTo>
                <a:close/>
                <a:moveTo>
                  <a:pt x="558" y="69"/>
                </a:moveTo>
                <a:cubicBezTo>
                  <a:pt x="558" y="81"/>
                  <a:pt x="555" y="91"/>
                  <a:pt x="548" y="97"/>
                </a:cubicBezTo>
                <a:cubicBezTo>
                  <a:pt x="542" y="104"/>
                  <a:pt x="533" y="108"/>
                  <a:pt x="522" y="108"/>
                </a:cubicBezTo>
                <a:cubicBezTo>
                  <a:pt x="515" y="108"/>
                  <a:pt x="509" y="106"/>
                  <a:pt x="503" y="103"/>
                </a:cubicBezTo>
                <a:cubicBezTo>
                  <a:pt x="498" y="100"/>
                  <a:pt x="494" y="95"/>
                  <a:pt x="491" y="89"/>
                </a:cubicBezTo>
                <a:cubicBezTo>
                  <a:pt x="488" y="83"/>
                  <a:pt x="486" y="76"/>
                  <a:pt x="486" y="69"/>
                </a:cubicBezTo>
                <a:cubicBezTo>
                  <a:pt x="486" y="56"/>
                  <a:pt x="489" y="47"/>
                  <a:pt x="496" y="40"/>
                </a:cubicBezTo>
                <a:cubicBezTo>
                  <a:pt x="502" y="33"/>
                  <a:pt x="511" y="30"/>
                  <a:pt x="522" y="30"/>
                </a:cubicBezTo>
                <a:cubicBezTo>
                  <a:pt x="533" y="30"/>
                  <a:pt x="542" y="33"/>
                  <a:pt x="548" y="40"/>
                </a:cubicBezTo>
                <a:cubicBezTo>
                  <a:pt x="555" y="47"/>
                  <a:pt x="558" y="57"/>
                  <a:pt x="558" y="69"/>
                </a:cubicBezTo>
                <a:close/>
                <a:moveTo>
                  <a:pt x="503" y="69"/>
                </a:moveTo>
                <a:cubicBezTo>
                  <a:pt x="503" y="86"/>
                  <a:pt x="509" y="95"/>
                  <a:pt x="522" y="95"/>
                </a:cubicBezTo>
                <a:cubicBezTo>
                  <a:pt x="535" y="95"/>
                  <a:pt x="541" y="86"/>
                  <a:pt x="541" y="69"/>
                </a:cubicBezTo>
                <a:cubicBezTo>
                  <a:pt x="541" y="51"/>
                  <a:pt x="535" y="43"/>
                  <a:pt x="522" y="43"/>
                </a:cubicBezTo>
                <a:cubicBezTo>
                  <a:pt x="515" y="43"/>
                  <a:pt x="510" y="45"/>
                  <a:pt x="507" y="49"/>
                </a:cubicBezTo>
                <a:cubicBezTo>
                  <a:pt x="504" y="54"/>
                  <a:pt x="503" y="60"/>
                  <a:pt x="503" y="69"/>
                </a:cubicBezTo>
                <a:close/>
                <a:moveTo>
                  <a:pt x="638" y="106"/>
                </a:moveTo>
                <a:cubicBezTo>
                  <a:pt x="622" y="106"/>
                  <a:pt x="622" y="106"/>
                  <a:pt x="622" y="106"/>
                </a:cubicBezTo>
                <a:cubicBezTo>
                  <a:pt x="622" y="60"/>
                  <a:pt x="622" y="60"/>
                  <a:pt x="622" y="60"/>
                </a:cubicBezTo>
                <a:cubicBezTo>
                  <a:pt x="622" y="54"/>
                  <a:pt x="621" y="50"/>
                  <a:pt x="619" y="47"/>
                </a:cubicBezTo>
                <a:cubicBezTo>
                  <a:pt x="616" y="44"/>
                  <a:pt x="613" y="43"/>
                  <a:pt x="608" y="43"/>
                </a:cubicBezTo>
                <a:cubicBezTo>
                  <a:pt x="602" y="43"/>
                  <a:pt x="598" y="45"/>
                  <a:pt x="595" y="49"/>
                </a:cubicBezTo>
                <a:cubicBezTo>
                  <a:pt x="592" y="53"/>
                  <a:pt x="590" y="59"/>
                  <a:pt x="590" y="69"/>
                </a:cubicBezTo>
                <a:cubicBezTo>
                  <a:pt x="590" y="106"/>
                  <a:pt x="590" y="106"/>
                  <a:pt x="590" y="106"/>
                </a:cubicBezTo>
                <a:cubicBezTo>
                  <a:pt x="574" y="106"/>
                  <a:pt x="574" y="106"/>
                  <a:pt x="574" y="106"/>
                </a:cubicBezTo>
                <a:cubicBezTo>
                  <a:pt x="574" y="31"/>
                  <a:pt x="574" y="31"/>
                  <a:pt x="574" y="31"/>
                </a:cubicBezTo>
                <a:cubicBezTo>
                  <a:pt x="587" y="31"/>
                  <a:pt x="587" y="31"/>
                  <a:pt x="587" y="31"/>
                </a:cubicBezTo>
                <a:cubicBezTo>
                  <a:pt x="589" y="41"/>
                  <a:pt x="589" y="41"/>
                  <a:pt x="589" y="41"/>
                </a:cubicBezTo>
                <a:cubicBezTo>
                  <a:pt x="590" y="41"/>
                  <a:pt x="590" y="41"/>
                  <a:pt x="590" y="41"/>
                </a:cubicBezTo>
                <a:cubicBezTo>
                  <a:pt x="592" y="37"/>
                  <a:pt x="595" y="34"/>
                  <a:pt x="599" y="32"/>
                </a:cubicBezTo>
                <a:cubicBezTo>
                  <a:pt x="603" y="30"/>
                  <a:pt x="608" y="30"/>
                  <a:pt x="612" y="30"/>
                </a:cubicBezTo>
                <a:cubicBezTo>
                  <a:pt x="624" y="30"/>
                  <a:pt x="632" y="33"/>
                  <a:pt x="635" y="41"/>
                </a:cubicBezTo>
                <a:cubicBezTo>
                  <a:pt x="636" y="41"/>
                  <a:pt x="636" y="41"/>
                  <a:pt x="636" y="41"/>
                </a:cubicBezTo>
                <a:cubicBezTo>
                  <a:pt x="639" y="38"/>
                  <a:pt x="642" y="35"/>
                  <a:pt x="646" y="33"/>
                </a:cubicBezTo>
                <a:cubicBezTo>
                  <a:pt x="650" y="31"/>
                  <a:pt x="655" y="30"/>
                  <a:pt x="660" y="30"/>
                </a:cubicBezTo>
                <a:cubicBezTo>
                  <a:pt x="669" y="30"/>
                  <a:pt x="675" y="32"/>
                  <a:pt x="680" y="36"/>
                </a:cubicBezTo>
                <a:cubicBezTo>
                  <a:pt x="684" y="41"/>
                  <a:pt x="686" y="48"/>
                  <a:pt x="686" y="57"/>
                </a:cubicBezTo>
                <a:cubicBezTo>
                  <a:pt x="686" y="106"/>
                  <a:pt x="686" y="106"/>
                  <a:pt x="686" y="106"/>
                </a:cubicBezTo>
                <a:cubicBezTo>
                  <a:pt x="670" y="106"/>
                  <a:pt x="670" y="106"/>
                  <a:pt x="670" y="106"/>
                </a:cubicBezTo>
                <a:cubicBezTo>
                  <a:pt x="670" y="60"/>
                  <a:pt x="670" y="60"/>
                  <a:pt x="670" y="60"/>
                </a:cubicBezTo>
                <a:cubicBezTo>
                  <a:pt x="670" y="54"/>
                  <a:pt x="669" y="50"/>
                  <a:pt x="666" y="47"/>
                </a:cubicBezTo>
                <a:cubicBezTo>
                  <a:pt x="664" y="44"/>
                  <a:pt x="661" y="43"/>
                  <a:pt x="656" y="43"/>
                </a:cubicBezTo>
                <a:cubicBezTo>
                  <a:pt x="650" y="43"/>
                  <a:pt x="645" y="45"/>
                  <a:pt x="642" y="48"/>
                </a:cubicBezTo>
                <a:cubicBezTo>
                  <a:pt x="639" y="52"/>
                  <a:pt x="638" y="58"/>
                  <a:pt x="638" y="66"/>
                </a:cubicBezTo>
                <a:cubicBezTo>
                  <a:pt x="638" y="106"/>
                  <a:pt x="638" y="106"/>
                  <a:pt x="638" y="106"/>
                </a:cubicBezTo>
                <a:close/>
                <a:moveTo>
                  <a:pt x="745" y="108"/>
                </a:moveTo>
                <a:cubicBezTo>
                  <a:pt x="735" y="108"/>
                  <a:pt x="728" y="104"/>
                  <a:pt x="722" y="97"/>
                </a:cubicBezTo>
                <a:cubicBezTo>
                  <a:pt x="721" y="97"/>
                  <a:pt x="721" y="97"/>
                  <a:pt x="721" y="97"/>
                </a:cubicBezTo>
                <a:cubicBezTo>
                  <a:pt x="722" y="104"/>
                  <a:pt x="722" y="108"/>
                  <a:pt x="722" y="109"/>
                </a:cubicBezTo>
                <a:cubicBezTo>
                  <a:pt x="722" y="140"/>
                  <a:pt x="722" y="140"/>
                  <a:pt x="722" y="140"/>
                </a:cubicBezTo>
                <a:cubicBezTo>
                  <a:pt x="706" y="140"/>
                  <a:pt x="706" y="140"/>
                  <a:pt x="706" y="140"/>
                </a:cubicBezTo>
                <a:cubicBezTo>
                  <a:pt x="706" y="31"/>
                  <a:pt x="706" y="31"/>
                  <a:pt x="706" y="31"/>
                </a:cubicBezTo>
                <a:cubicBezTo>
                  <a:pt x="719" y="31"/>
                  <a:pt x="719" y="31"/>
                  <a:pt x="719" y="31"/>
                </a:cubicBezTo>
                <a:cubicBezTo>
                  <a:pt x="720" y="32"/>
                  <a:pt x="720" y="36"/>
                  <a:pt x="721" y="41"/>
                </a:cubicBezTo>
                <a:cubicBezTo>
                  <a:pt x="722" y="41"/>
                  <a:pt x="722" y="41"/>
                  <a:pt x="722" y="41"/>
                </a:cubicBezTo>
                <a:cubicBezTo>
                  <a:pt x="727" y="33"/>
                  <a:pt x="735" y="30"/>
                  <a:pt x="745" y="30"/>
                </a:cubicBezTo>
                <a:cubicBezTo>
                  <a:pt x="754" y="30"/>
                  <a:pt x="762" y="33"/>
                  <a:pt x="767" y="40"/>
                </a:cubicBezTo>
                <a:cubicBezTo>
                  <a:pt x="772" y="47"/>
                  <a:pt x="775" y="56"/>
                  <a:pt x="775" y="69"/>
                </a:cubicBezTo>
                <a:cubicBezTo>
                  <a:pt x="775" y="81"/>
                  <a:pt x="772" y="91"/>
                  <a:pt x="767" y="97"/>
                </a:cubicBezTo>
                <a:cubicBezTo>
                  <a:pt x="761" y="104"/>
                  <a:pt x="754" y="108"/>
                  <a:pt x="745" y="108"/>
                </a:cubicBezTo>
                <a:close/>
                <a:moveTo>
                  <a:pt x="741" y="43"/>
                </a:moveTo>
                <a:cubicBezTo>
                  <a:pt x="734" y="43"/>
                  <a:pt x="730" y="45"/>
                  <a:pt x="727" y="48"/>
                </a:cubicBezTo>
                <a:cubicBezTo>
                  <a:pt x="724" y="52"/>
                  <a:pt x="722" y="58"/>
                  <a:pt x="722" y="66"/>
                </a:cubicBezTo>
                <a:cubicBezTo>
                  <a:pt x="722" y="69"/>
                  <a:pt x="722" y="69"/>
                  <a:pt x="722" y="69"/>
                </a:cubicBezTo>
                <a:cubicBezTo>
                  <a:pt x="722" y="78"/>
                  <a:pt x="724" y="84"/>
                  <a:pt x="727" y="88"/>
                </a:cubicBezTo>
                <a:cubicBezTo>
                  <a:pt x="730" y="93"/>
                  <a:pt x="734" y="95"/>
                  <a:pt x="741" y="95"/>
                </a:cubicBezTo>
                <a:cubicBezTo>
                  <a:pt x="747" y="95"/>
                  <a:pt x="751" y="92"/>
                  <a:pt x="754" y="88"/>
                </a:cubicBezTo>
                <a:cubicBezTo>
                  <a:pt x="757" y="83"/>
                  <a:pt x="758" y="77"/>
                  <a:pt x="758" y="68"/>
                </a:cubicBezTo>
                <a:cubicBezTo>
                  <a:pt x="758" y="60"/>
                  <a:pt x="757" y="54"/>
                  <a:pt x="754" y="49"/>
                </a:cubicBezTo>
                <a:cubicBezTo>
                  <a:pt x="751" y="45"/>
                  <a:pt x="746" y="43"/>
                  <a:pt x="741" y="43"/>
                </a:cubicBezTo>
                <a:close/>
                <a:moveTo>
                  <a:pt x="808" y="106"/>
                </a:moveTo>
                <a:cubicBezTo>
                  <a:pt x="792" y="106"/>
                  <a:pt x="792" y="106"/>
                  <a:pt x="792" y="106"/>
                </a:cubicBezTo>
                <a:cubicBezTo>
                  <a:pt x="792" y="0"/>
                  <a:pt x="792" y="0"/>
                  <a:pt x="792" y="0"/>
                </a:cubicBezTo>
                <a:cubicBezTo>
                  <a:pt x="808" y="0"/>
                  <a:pt x="808" y="0"/>
                  <a:pt x="808" y="0"/>
                </a:cubicBezTo>
                <a:cubicBezTo>
                  <a:pt x="808" y="106"/>
                  <a:pt x="808" y="106"/>
                  <a:pt x="808" y="106"/>
                </a:cubicBezTo>
                <a:close/>
                <a:moveTo>
                  <a:pt x="862" y="108"/>
                </a:moveTo>
                <a:cubicBezTo>
                  <a:pt x="850" y="108"/>
                  <a:pt x="841" y="104"/>
                  <a:pt x="834" y="98"/>
                </a:cubicBezTo>
                <a:cubicBezTo>
                  <a:pt x="828" y="91"/>
                  <a:pt x="824" y="81"/>
                  <a:pt x="824" y="69"/>
                </a:cubicBezTo>
                <a:cubicBezTo>
                  <a:pt x="824" y="57"/>
                  <a:pt x="827" y="47"/>
                  <a:pt x="833" y="40"/>
                </a:cubicBezTo>
                <a:cubicBezTo>
                  <a:pt x="840" y="33"/>
                  <a:pt x="848" y="30"/>
                  <a:pt x="859" y="30"/>
                </a:cubicBezTo>
                <a:cubicBezTo>
                  <a:pt x="869" y="30"/>
                  <a:pt x="877" y="33"/>
                  <a:pt x="882" y="39"/>
                </a:cubicBezTo>
                <a:cubicBezTo>
                  <a:pt x="888" y="45"/>
                  <a:pt x="891" y="53"/>
                  <a:pt x="891" y="64"/>
                </a:cubicBezTo>
                <a:cubicBezTo>
                  <a:pt x="891" y="72"/>
                  <a:pt x="891" y="72"/>
                  <a:pt x="891" y="72"/>
                </a:cubicBezTo>
                <a:cubicBezTo>
                  <a:pt x="841" y="72"/>
                  <a:pt x="841" y="72"/>
                  <a:pt x="841" y="72"/>
                </a:cubicBezTo>
                <a:cubicBezTo>
                  <a:pt x="841" y="80"/>
                  <a:pt x="843" y="85"/>
                  <a:pt x="847" y="89"/>
                </a:cubicBezTo>
                <a:cubicBezTo>
                  <a:pt x="850" y="93"/>
                  <a:pt x="856" y="95"/>
                  <a:pt x="862" y="95"/>
                </a:cubicBezTo>
                <a:cubicBezTo>
                  <a:pt x="867" y="95"/>
                  <a:pt x="871" y="95"/>
                  <a:pt x="875" y="94"/>
                </a:cubicBezTo>
                <a:cubicBezTo>
                  <a:pt x="879" y="93"/>
                  <a:pt x="883" y="92"/>
                  <a:pt x="887" y="90"/>
                </a:cubicBezTo>
                <a:cubicBezTo>
                  <a:pt x="887" y="103"/>
                  <a:pt x="887" y="103"/>
                  <a:pt x="887" y="103"/>
                </a:cubicBezTo>
                <a:cubicBezTo>
                  <a:pt x="883" y="105"/>
                  <a:pt x="879" y="106"/>
                  <a:pt x="875" y="107"/>
                </a:cubicBezTo>
                <a:cubicBezTo>
                  <a:pt x="871" y="107"/>
                  <a:pt x="867" y="108"/>
                  <a:pt x="862" y="108"/>
                </a:cubicBezTo>
                <a:close/>
                <a:moveTo>
                  <a:pt x="859" y="42"/>
                </a:moveTo>
                <a:cubicBezTo>
                  <a:pt x="854" y="42"/>
                  <a:pt x="850" y="43"/>
                  <a:pt x="846" y="47"/>
                </a:cubicBezTo>
                <a:cubicBezTo>
                  <a:pt x="843" y="50"/>
                  <a:pt x="842" y="54"/>
                  <a:pt x="841" y="61"/>
                </a:cubicBezTo>
                <a:cubicBezTo>
                  <a:pt x="875" y="61"/>
                  <a:pt x="875" y="61"/>
                  <a:pt x="875" y="61"/>
                </a:cubicBezTo>
                <a:cubicBezTo>
                  <a:pt x="875" y="54"/>
                  <a:pt x="874" y="50"/>
                  <a:pt x="871" y="47"/>
                </a:cubicBezTo>
                <a:cubicBezTo>
                  <a:pt x="868" y="43"/>
                  <a:pt x="864" y="42"/>
                  <a:pt x="859" y="42"/>
                </a:cubicBezTo>
                <a:close/>
                <a:moveTo>
                  <a:pt x="936" y="95"/>
                </a:moveTo>
                <a:cubicBezTo>
                  <a:pt x="939" y="95"/>
                  <a:pt x="943" y="94"/>
                  <a:pt x="947" y="93"/>
                </a:cubicBezTo>
                <a:cubicBezTo>
                  <a:pt x="947" y="105"/>
                  <a:pt x="947" y="105"/>
                  <a:pt x="947" y="105"/>
                </a:cubicBezTo>
                <a:cubicBezTo>
                  <a:pt x="946" y="106"/>
                  <a:pt x="943" y="107"/>
                  <a:pt x="940" y="107"/>
                </a:cubicBezTo>
                <a:cubicBezTo>
                  <a:pt x="938" y="108"/>
                  <a:pt x="935" y="108"/>
                  <a:pt x="932" y="108"/>
                </a:cubicBezTo>
                <a:cubicBezTo>
                  <a:pt x="917" y="108"/>
                  <a:pt x="909" y="100"/>
                  <a:pt x="909" y="84"/>
                </a:cubicBezTo>
                <a:cubicBezTo>
                  <a:pt x="909" y="43"/>
                  <a:pt x="909" y="43"/>
                  <a:pt x="909" y="43"/>
                </a:cubicBezTo>
                <a:cubicBezTo>
                  <a:pt x="899" y="43"/>
                  <a:pt x="899" y="43"/>
                  <a:pt x="899" y="43"/>
                </a:cubicBezTo>
                <a:cubicBezTo>
                  <a:pt x="899" y="36"/>
                  <a:pt x="899" y="36"/>
                  <a:pt x="899" y="36"/>
                </a:cubicBezTo>
                <a:cubicBezTo>
                  <a:pt x="910" y="30"/>
                  <a:pt x="910" y="30"/>
                  <a:pt x="910" y="30"/>
                </a:cubicBezTo>
                <a:cubicBezTo>
                  <a:pt x="915" y="14"/>
                  <a:pt x="915" y="14"/>
                  <a:pt x="915" y="14"/>
                </a:cubicBezTo>
                <a:cubicBezTo>
                  <a:pt x="925" y="14"/>
                  <a:pt x="925" y="14"/>
                  <a:pt x="925" y="14"/>
                </a:cubicBezTo>
                <a:cubicBezTo>
                  <a:pt x="925" y="31"/>
                  <a:pt x="925" y="31"/>
                  <a:pt x="925" y="31"/>
                </a:cubicBezTo>
                <a:cubicBezTo>
                  <a:pt x="947" y="31"/>
                  <a:pt x="947" y="31"/>
                  <a:pt x="947" y="31"/>
                </a:cubicBezTo>
                <a:cubicBezTo>
                  <a:pt x="947" y="43"/>
                  <a:pt x="947" y="43"/>
                  <a:pt x="947" y="43"/>
                </a:cubicBezTo>
                <a:cubicBezTo>
                  <a:pt x="925" y="43"/>
                  <a:pt x="925" y="43"/>
                  <a:pt x="925" y="43"/>
                </a:cubicBezTo>
                <a:cubicBezTo>
                  <a:pt x="925" y="83"/>
                  <a:pt x="925" y="83"/>
                  <a:pt x="925" y="83"/>
                </a:cubicBezTo>
                <a:cubicBezTo>
                  <a:pt x="925" y="87"/>
                  <a:pt x="926" y="90"/>
                  <a:pt x="928" y="92"/>
                </a:cubicBezTo>
                <a:cubicBezTo>
                  <a:pt x="930" y="94"/>
                  <a:pt x="932" y="95"/>
                  <a:pt x="936" y="95"/>
                </a:cubicBezTo>
                <a:close/>
                <a:moveTo>
                  <a:pt x="994" y="108"/>
                </a:moveTo>
                <a:cubicBezTo>
                  <a:pt x="982" y="108"/>
                  <a:pt x="973" y="104"/>
                  <a:pt x="966" y="98"/>
                </a:cubicBezTo>
                <a:cubicBezTo>
                  <a:pt x="959" y="91"/>
                  <a:pt x="956" y="81"/>
                  <a:pt x="956" y="69"/>
                </a:cubicBezTo>
                <a:cubicBezTo>
                  <a:pt x="956" y="57"/>
                  <a:pt x="959" y="47"/>
                  <a:pt x="965" y="40"/>
                </a:cubicBezTo>
                <a:cubicBezTo>
                  <a:pt x="971" y="33"/>
                  <a:pt x="980" y="30"/>
                  <a:pt x="991" y="30"/>
                </a:cubicBezTo>
                <a:cubicBezTo>
                  <a:pt x="1001" y="30"/>
                  <a:pt x="1008" y="33"/>
                  <a:pt x="1014" y="39"/>
                </a:cubicBezTo>
                <a:cubicBezTo>
                  <a:pt x="1020" y="45"/>
                  <a:pt x="1023" y="53"/>
                  <a:pt x="1023" y="64"/>
                </a:cubicBezTo>
                <a:cubicBezTo>
                  <a:pt x="1023" y="72"/>
                  <a:pt x="1023" y="72"/>
                  <a:pt x="1023" y="72"/>
                </a:cubicBezTo>
                <a:cubicBezTo>
                  <a:pt x="973" y="72"/>
                  <a:pt x="973" y="72"/>
                  <a:pt x="973" y="72"/>
                </a:cubicBezTo>
                <a:cubicBezTo>
                  <a:pt x="973" y="80"/>
                  <a:pt x="975" y="85"/>
                  <a:pt x="979" y="89"/>
                </a:cubicBezTo>
                <a:cubicBezTo>
                  <a:pt x="982" y="93"/>
                  <a:pt x="988" y="95"/>
                  <a:pt x="994" y="95"/>
                </a:cubicBezTo>
                <a:cubicBezTo>
                  <a:pt x="999" y="95"/>
                  <a:pt x="1003" y="95"/>
                  <a:pt x="1007" y="94"/>
                </a:cubicBezTo>
                <a:cubicBezTo>
                  <a:pt x="1011" y="93"/>
                  <a:pt x="1015" y="92"/>
                  <a:pt x="1019" y="90"/>
                </a:cubicBezTo>
                <a:cubicBezTo>
                  <a:pt x="1019" y="103"/>
                  <a:pt x="1019" y="103"/>
                  <a:pt x="1019" y="103"/>
                </a:cubicBezTo>
                <a:cubicBezTo>
                  <a:pt x="1015" y="105"/>
                  <a:pt x="1011" y="106"/>
                  <a:pt x="1007" y="107"/>
                </a:cubicBezTo>
                <a:cubicBezTo>
                  <a:pt x="1003" y="107"/>
                  <a:pt x="999" y="108"/>
                  <a:pt x="994" y="108"/>
                </a:cubicBezTo>
                <a:close/>
                <a:moveTo>
                  <a:pt x="991" y="42"/>
                </a:moveTo>
                <a:cubicBezTo>
                  <a:pt x="986" y="42"/>
                  <a:pt x="981" y="43"/>
                  <a:pt x="978" y="47"/>
                </a:cubicBezTo>
                <a:cubicBezTo>
                  <a:pt x="975" y="50"/>
                  <a:pt x="973" y="54"/>
                  <a:pt x="973" y="61"/>
                </a:cubicBezTo>
                <a:cubicBezTo>
                  <a:pt x="1007" y="61"/>
                  <a:pt x="1007" y="61"/>
                  <a:pt x="1007" y="61"/>
                </a:cubicBezTo>
                <a:cubicBezTo>
                  <a:pt x="1007" y="54"/>
                  <a:pt x="1006" y="50"/>
                  <a:pt x="1003" y="47"/>
                </a:cubicBezTo>
                <a:cubicBezTo>
                  <a:pt x="1000" y="43"/>
                  <a:pt x="996" y="42"/>
                  <a:pt x="991" y="42"/>
                </a:cubicBezTo>
                <a:close/>
                <a:moveTo>
                  <a:pt x="1065" y="108"/>
                </a:moveTo>
                <a:cubicBezTo>
                  <a:pt x="1055" y="108"/>
                  <a:pt x="1048" y="104"/>
                  <a:pt x="1043" y="98"/>
                </a:cubicBezTo>
                <a:cubicBezTo>
                  <a:pt x="1037" y="91"/>
                  <a:pt x="1035" y="81"/>
                  <a:pt x="1035" y="69"/>
                </a:cubicBezTo>
                <a:cubicBezTo>
                  <a:pt x="1035" y="56"/>
                  <a:pt x="1038" y="47"/>
                  <a:pt x="1043" y="40"/>
                </a:cubicBezTo>
                <a:cubicBezTo>
                  <a:pt x="1048" y="33"/>
                  <a:pt x="1056" y="30"/>
                  <a:pt x="1065" y="30"/>
                </a:cubicBezTo>
                <a:cubicBezTo>
                  <a:pt x="1075" y="30"/>
                  <a:pt x="1083" y="33"/>
                  <a:pt x="1088" y="41"/>
                </a:cubicBezTo>
                <a:cubicBezTo>
                  <a:pt x="1089" y="41"/>
                  <a:pt x="1089" y="41"/>
                  <a:pt x="1089" y="41"/>
                </a:cubicBezTo>
                <a:cubicBezTo>
                  <a:pt x="1088" y="35"/>
                  <a:pt x="1087" y="31"/>
                  <a:pt x="1087" y="28"/>
                </a:cubicBezTo>
                <a:cubicBezTo>
                  <a:pt x="1087" y="0"/>
                  <a:pt x="1087" y="0"/>
                  <a:pt x="1087" y="0"/>
                </a:cubicBezTo>
                <a:cubicBezTo>
                  <a:pt x="1104" y="0"/>
                  <a:pt x="1104" y="0"/>
                  <a:pt x="1104" y="0"/>
                </a:cubicBezTo>
                <a:cubicBezTo>
                  <a:pt x="1104" y="106"/>
                  <a:pt x="1104" y="106"/>
                  <a:pt x="1104" y="106"/>
                </a:cubicBezTo>
                <a:cubicBezTo>
                  <a:pt x="1091" y="106"/>
                  <a:pt x="1091" y="106"/>
                  <a:pt x="1091" y="106"/>
                </a:cubicBezTo>
                <a:cubicBezTo>
                  <a:pt x="1088" y="97"/>
                  <a:pt x="1088" y="97"/>
                  <a:pt x="1088" y="97"/>
                </a:cubicBezTo>
                <a:cubicBezTo>
                  <a:pt x="1087" y="97"/>
                  <a:pt x="1087" y="97"/>
                  <a:pt x="1087" y="97"/>
                </a:cubicBezTo>
                <a:cubicBezTo>
                  <a:pt x="1082" y="104"/>
                  <a:pt x="1075" y="108"/>
                  <a:pt x="1065" y="108"/>
                </a:cubicBezTo>
                <a:close/>
                <a:moveTo>
                  <a:pt x="1069" y="95"/>
                </a:moveTo>
                <a:cubicBezTo>
                  <a:pt x="1076" y="95"/>
                  <a:pt x="1081" y="93"/>
                  <a:pt x="1083" y="89"/>
                </a:cubicBezTo>
                <a:cubicBezTo>
                  <a:pt x="1086" y="86"/>
                  <a:pt x="1088" y="80"/>
                  <a:pt x="1088" y="71"/>
                </a:cubicBezTo>
                <a:cubicBezTo>
                  <a:pt x="1088" y="69"/>
                  <a:pt x="1088" y="69"/>
                  <a:pt x="1088" y="69"/>
                </a:cubicBezTo>
                <a:cubicBezTo>
                  <a:pt x="1088" y="59"/>
                  <a:pt x="1087" y="53"/>
                  <a:pt x="1083" y="49"/>
                </a:cubicBezTo>
                <a:cubicBezTo>
                  <a:pt x="1080" y="45"/>
                  <a:pt x="1076" y="43"/>
                  <a:pt x="1069" y="43"/>
                </a:cubicBezTo>
                <a:cubicBezTo>
                  <a:pt x="1063" y="43"/>
                  <a:pt x="1059" y="45"/>
                  <a:pt x="1056" y="50"/>
                </a:cubicBezTo>
                <a:cubicBezTo>
                  <a:pt x="1053" y="54"/>
                  <a:pt x="1051" y="61"/>
                  <a:pt x="1051" y="69"/>
                </a:cubicBezTo>
                <a:cubicBezTo>
                  <a:pt x="1051" y="77"/>
                  <a:pt x="1053" y="84"/>
                  <a:pt x="1056" y="88"/>
                </a:cubicBezTo>
                <a:cubicBezTo>
                  <a:pt x="1059" y="93"/>
                  <a:pt x="1063" y="95"/>
                  <a:pt x="1069" y="9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2" name="Freeform 50"/>
          <p:cNvSpPr>
            <a:spLocks noEditPoints="1"/>
          </p:cNvSpPr>
          <p:nvPr/>
        </p:nvSpPr>
        <p:spPr bwMode="auto">
          <a:xfrm>
            <a:off x="7913688" y="4713718"/>
            <a:ext cx="653197" cy="121057"/>
          </a:xfrm>
          <a:custGeom>
            <a:avLst/>
            <a:gdLst>
              <a:gd name="T0" fmla="*/ 16 w 756"/>
              <a:gd name="T1" fmla="*/ 69 h 140"/>
              <a:gd name="T2" fmla="*/ 29 w 756"/>
              <a:gd name="T3" fmla="*/ 7 h 140"/>
              <a:gd name="T4" fmla="*/ 25 w 756"/>
              <a:gd name="T5" fmla="*/ 55 h 140"/>
              <a:gd name="T6" fmla="*/ 27 w 756"/>
              <a:gd name="T7" fmla="*/ 20 h 140"/>
              <a:gd name="T8" fmla="*/ 126 w 756"/>
              <a:gd name="T9" fmla="*/ 96 h 140"/>
              <a:gd name="T10" fmla="*/ 83 w 756"/>
              <a:gd name="T11" fmla="*/ 102 h 140"/>
              <a:gd name="T12" fmla="*/ 125 w 756"/>
              <a:gd name="T13" fmla="*/ 60 h 140"/>
              <a:gd name="T14" fmla="*/ 100 w 756"/>
              <a:gd name="T15" fmla="*/ 44 h 140"/>
              <a:gd name="T16" fmla="*/ 112 w 756"/>
              <a:gd name="T17" fmla="*/ 30 h 140"/>
              <a:gd name="T18" fmla="*/ 130 w 756"/>
              <a:gd name="T19" fmla="*/ 107 h 140"/>
              <a:gd name="T20" fmla="*/ 125 w 756"/>
              <a:gd name="T21" fmla="*/ 70 h 140"/>
              <a:gd name="T22" fmla="*/ 97 w 756"/>
              <a:gd name="T23" fmla="*/ 93 h 140"/>
              <a:gd name="T24" fmla="*/ 206 w 756"/>
              <a:gd name="T25" fmla="*/ 45 h 140"/>
              <a:gd name="T26" fmla="*/ 178 w 756"/>
              <a:gd name="T27" fmla="*/ 107 h 140"/>
              <a:gd name="T28" fmla="*/ 176 w 756"/>
              <a:gd name="T29" fmla="*/ 44 h 140"/>
              <a:gd name="T30" fmla="*/ 248 w 756"/>
              <a:gd name="T31" fmla="*/ 95 h 140"/>
              <a:gd name="T32" fmla="*/ 244 w 756"/>
              <a:gd name="T33" fmla="*/ 108 h 140"/>
              <a:gd name="T34" fmla="*/ 211 w 756"/>
              <a:gd name="T35" fmla="*/ 36 h 140"/>
              <a:gd name="T36" fmla="*/ 238 w 756"/>
              <a:gd name="T37" fmla="*/ 31 h 140"/>
              <a:gd name="T38" fmla="*/ 238 w 756"/>
              <a:gd name="T39" fmla="*/ 84 h 140"/>
              <a:gd name="T40" fmla="*/ 324 w 756"/>
              <a:gd name="T41" fmla="*/ 107 h 140"/>
              <a:gd name="T42" fmla="*/ 294 w 756"/>
              <a:gd name="T43" fmla="*/ 49 h 140"/>
              <a:gd name="T44" fmla="*/ 273 w 756"/>
              <a:gd name="T45" fmla="*/ 31 h 140"/>
              <a:gd name="T46" fmla="*/ 299 w 756"/>
              <a:gd name="T47" fmla="*/ 33 h 140"/>
              <a:gd name="T48" fmla="*/ 393 w 756"/>
              <a:gd name="T49" fmla="*/ 108 h 140"/>
              <a:gd name="T50" fmla="*/ 390 w 756"/>
              <a:gd name="T51" fmla="*/ 30 h 140"/>
              <a:gd name="T52" fmla="*/ 372 w 756"/>
              <a:gd name="T53" fmla="*/ 72 h 140"/>
              <a:gd name="T54" fmla="*/ 419 w 756"/>
              <a:gd name="T55" fmla="*/ 90 h 140"/>
              <a:gd name="T56" fmla="*/ 390 w 756"/>
              <a:gd name="T57" fmla="*/ 42 h 140"/>
              <a:gd name="T58" fmla="*/ 402 w 756"/>
              <a:gd name="T59" fmla="*/ 47 h 140"/>
              <a:gd name="T60" fmla="*/ 484 w 756"/>
              <a:gd name="T61" fmla="*/ 45 h 140"/>
              <a:gd name="T62" fmla="*/ 455 w 756"/>
              <a:gd name="T63" fmla="*/ 107 h 140"/>
              <a:gd name="T64" fmla="*/ 454 w 756"/>
              <a:gd name="T65" fmla="*/ 44 h 140"/>
              <a:gd name="T66" fmla="*/ 548 w 756"/>
              <a:gd name="T67" fmla="*/ 85 h 140"/>
              <a:gd name="T68" fmla="*/ 493 w 756"/>
              <a:gd name="T69" fmla="*/ 89 h 140"/>
              <a:gd name="T70" fmla="*/ 525 w 756"/>
              <a:gd name="T71" fmla="*/ 78 h 140"/>
              <a:gd name="T72" fmla="*/ 500 w 756"/>
              <a:gd name="T73" fmla="*/ 35 h 140"/>
              <a:gd name="T74" fmla="*/ 521 w 756"/>
              <a:gd name="T75" fmla="*/ 42 h 140"/>
              <a:gd name="T76" fmla="*/ 540 w 756"/>
              <a:gd name="T77" fmla="*/ 69 h 140"/>
              <a:gd name="T78" fmla="*/ 614 w 756"/>
              <a:gd name="T79" fmla="*/ 107 h 140"/>
              <a:gd name="T80" fmla="*/ 584 w 756"/>
              <a:gd name="T81" fmla="*/ 49 h 140"/>
              <a:gd name="T82" fmla="*/ 564 w 756"/>
              <a:gd name="T83" fmla="*/ 0 h 140"/>
              <a:gd name="T84" fmla="*/ 580 w 756"/>
              <a:gd name="T85" fmla="*/ 41 h 140"/>
              <a:gd name="T86" fmla="*/ 630 w 756"/>
              <a:gd name="T87" fmla="*/ 107 h 140"/>
              <a:gd name="T88" fmla="*/ 667 w 756"/>
              <a:gd name="T89" fmla="*/ 31 h 140"/>
              <a:gd name="T90" fmla="*/ 659 w 756"/>
              <a:gd name="T91" fmla="*/ 2 h 140"/>
              <a:gd name="T92" fmla="*/ 659 w 756"/>
              <a:gd name="T93" fmla="*/ 20 h 140"/>
              <a:gd name="T94" fmla="*/ 704 w 756"/>
              <a:gd name="T95" fmla="*/ 98 h 140"/>
              <a:gd name="T96" fmla="*/ 688 w 756"/>
              <a:gd name="T97" fmla="*/ 140 h 140"/>
              <a:gd name="T98" fmla="*/ 704 w 756"/>
              <a:gd name="T99" fmla="*/ 41 h 140"/>
              <a:gd name="T100" fmla="*/ 748 w 756"/>
              <a:gd name="T101" fmla="*/ 98 h 140"/>
              <a:gd name="T102" fmla="*/ 704 w 756"/>
              <a:gd name="T103" fmla="*/ 66 h 140"/>
              <a:gd name="T104" fmla="*/ 735 w 756"/>
              <a:gd name="T105" fmla="*/ 8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56" h="140">
                <a:moveTo>
                  <a:pt x="66" y="37"/>
                </a:moveTo>
                <a:cubicBezTo>
                  <a:pt x="66" y="47"/>
                  <a:pt x="63" y="55"/>
                  <a:pt x="56" y="61"/>
                </a:cubicBezTo>
                <a:cubicBezTo>
                  <a:pt x="49" y="66"/>
                  <a:pt x="39" y="69"/>
                  <a:pt x="27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107"/>
                  <a:pt x="16" y="107"/>
                  <a:pt x="16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"/>
                  <a:pt x="0" y="7"/>
                  <a:pt x="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41" y="7"/>
                  <a:pt x="50" y="9"/>
                  <a:pt x="57" y="14"/>
                </a:cubicBezTo>
                <a:cubicBezTo>
                  <a:pt x="63" y="19"/>
                  <a:pt x="66" y="27"/>
                  <a:pt x="66" y="37"/>
                </a:cubicBezTo>
                <a:close/>
                <a:moveTo>
                  <a:pt x="16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33" y="55"/>
                  <a:pt x="39" y="54"/>
                  <a:pt x="43" y="51"/>
                </a:cubicBezTo>
                <a:cubicBezTo>
                  <a:pt x="47" y="48"/>
                  <a:pt x="49" y="44"/>
                  <a:pt x="49" y="37"/>
                </a:cubicBezTo>
                <a:cubicBezTo>
                  <a:pt x="49" y="32"/>
                  <a:pt x="47" y="27"/>
                  <a:pt x="44" y="25"/>
                </a:cubicBezTo>
                <a:cubicBezTo>
                  <a:pt x="40" y="22"/>
                  <a:pt x="35" y="20"/>
                  <a:pt x="27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55"/>
                  <a:pt x="16" y="55"/>
                  <a:pt x="16" y="55"/>
                </a:cubicBezTo>
                <a:close/>
                <a:moveTo>
                  <a:pt x="130" y="107"/>
                </a:moveTo>
                <a:cubicBezTo>
                  <a:pt x="126" y="96"/>
                  <a:pt x="126" y="96"/>
                  <a:pt x="126" y="96"/>
                </a:cubicBezTo>
                <a:cubicBezTo>
                  <a:pt x="126" y="96"/>
                  <a:pt x="126" y="96"/>
                  <a:pt x="126" y="96"/>
                </a:cubicBezTo>
                <a:cubicBezTo>
                  <a:pt x="122" y="101"/>
                  <a:pt x="119" y="104"/>
                  <a:pt x="115" y="105"/>
                </a:cubicBezTo>
                <a:cubicBezTo>
                  <a:pt x="111" y="107"/>
                  <a:pt x="106" y="108"/>
                  <a:pt x="101" y="108"/>
                </a:cubicBezTo>
                <a:cubicBezTo>
                  <a:pt x="93" y="108"/>
                  <a:pt x="87" y="106"/>
                  <a:pt x="83" y="102"/>
                </a:cubicBezTo>
                <a:cubicBezTo>
                  <a:pt x="79" y="98"/>
                  <a:pt x="77" y="92"/>
                  <a:pt x="77" y="85"/>
                </a:cubicBezTo>
                <a:cubicBezTo>
                  <a:pt x="77" y="77"/>
                  <a:pt x="80" y="71"/>
                  <a:pt x="86" y="67"/>
                </a:cubicBezTo>
                <a:cubicBezTo>
                  <a:pt x="91" y="63"/>
                  <a:pt x="100" y="61"/>
                  <a:pt x="112" y="61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5" y="52"/>
                  <a:pt x="124" y="48"/>
                  <a:pt x="122" y="46"/>
                </a:cubicBezTo>
                <a:cubicBezTo>
                  <a:pt x="120" y="43"/>
                  <a:pt x="116" y="42"/>
                  <a:pt x="111" y="42"/>
                </a:cubicBezTo>
                <a:cubicBezTo>
                  <a:pt x="107" y="42"/>
                  <a:pt x="104" y="42"/>
                  <a:pt x="100" y="44"/>
                </a:cubicBezTo>
                <a:cubicBezTo>
                  <a:pt x="97" y="45"/>
                  <a:pt x="93" y="46"/>
                  <a:pt x="90" y="48"/>
                </a:cubicBezTo>
                <a:cubicBezTo>
                  <a:pt x="85" y="36"/>
                  <a:pt x="85" y="36"/>
                  <a:pt x="85" y="36"/>
                </a:cubicBezTo>
                <a:cubicBezTo>
                  <a:pt x="89" y="34"/>
                  <a:pt x="93" y="32"/>
                  <a:pt x="98" y="31"/>
                </a:cubicBezTo>
                <a:cubicBezTo>
                  <a:pt x="103" y="30"/>
                  <a:pt x="108" y="30"/>
                  <a:pt x="112" y="30"/>
                </a:cubicBezTo>
                <a:cubicBezTo>
                  <a:pt x="122" y="30"/>
                  <a:pt x="129" y="32"/>
                  <a:pt x="134" y="36"/>
                </a:cubicBezTo>
                <a:cubicBezTo>
                  <a:pt x="139" y="40"/>
                  <a:pt x="141" y="47"/>
                  <a:pt x="141" y="56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30" y="107"/>
                  <a:pt x="130" y="107"/>
                  <a:pt x="130" y="107"/>
                </a:cubicBezTo>
                <a:close/>
                <a:moveTo>
                  <a:pt x="106" y="96"/>
                </a:moveTo>
                <a:cubicBezTo>
                  <a:pt x="112" y="96"/>
                  <a:pt x="116" y="94"/>
                  <a:pt x="120" y="91"/>
                </a:cubicBezTo>
                <a:cubicBezTo>
                  <a:pt x="123" y="87"/>
                  <a:pt x="125" y="83"/>
                  <a:pt x="125" y="77"/>
                </a:cubicBezTo>
                <a:cubicBezTo>
                  <a:pt x="125" y="70"/>
                  <a:pt x="125" y="70"/>
                  <a:pt x="125" y="70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08" y="71"/>
                  <a:pt x="102" y="72"/>
                  <a:pt x="99" y="75"/>
                </a:cubicBezTo>
                <a:cubicBezTo>
                  <a:pt x="95" y="77"/>
                  <a:pt x="94" y="80"/>
                  <a:pt x="94" y="85"/>
                </a:cubicBezTo>
                <a:cubicBezTo>
                  <a:pt x="94" y="88"/>
                  <a:pt x="95" y="91"/>
                  <a:pt x="97" y="93"/>
                </a:cubicBezTo>
                <a:cubicBezTo>
                  <a:pt x="99" y="95"/>
                  <a:pt x="102" y="96"/>
                  <a:pt x="106" y="96"/>
                </a:cubicBezTo>
                <a:close/>
                <a:moveTo>
                  <a:pt x="200" y="30"/>
                </a:moveTo>
                <a:cubicBezTo>
                  <a:pt x="203" y="30"/>
                  <a:pt x="206" y="30"/>
                  <a:pt x="208" y="30"/>
                </a:cubicBezTo>
                <a:cubicBezTo>
                  <a:pt x="206" y="45"/>
                  <a:pt x="206" y="45"/>
                  <a:pt x="206" y="45"/>
                </a:cubicBezTo>
                <a:cubicBezTo>
                  <a:pt x="204" y="45"/>
                  <a:pt x="202" y="44"/>
                  <a:pt x="199" y="44"/>
                </a:cubicBezTo>
                <a:cubicBezTo>
                  <a:pt x="193" y="44"/>
                  <a:pt x="188" y="47"/>
                  <a:pt x="184" y="51"/>
                </a:cubicBezTo>
                <a:cubicBezTo>
                  <a:pt x="180" y="55"/>
                  <a:pt x="178" y="60"/>
                  <a:pt x="178" y="67"/>
                </a:cubicBezTo>
                <a:cubicBezTo>
                  <a:pt x="178" y="107"/>
                  <a:pt x="178" y="107"/>
                  <a:pt x="178" y="107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62" y="31"/>
                  <a:pt x="162" y="31"/>
                  <a:pt x="162" y="31"/>
                </a:cubicBezTo>
                <a:cubicBezTo>
                  <a:pt x="174" y="31"/>
                  <a:pt x="174" y="31"/>
                  <a:pt x="174" y="31"/>
                </a:cubicBezTo>
                <a:cubicBezTo>
                  <a:pt x="176" y="44"/>
                  <a:pt x="176" y="44"/>
                  <a:pt x="176" y="44"/>
                </a:cubicBezTo>
                <a:cubicBezTo>
                  <a:pt x="177" y="44"/>
                  <a:pt x="177" y="44"/>
                  <a:pt x="177" y="44"/>
                </a:cubicBezTo>
                <a:cubicBezTo>
                  <a:pt x="180" y="40"/>
                  <a:pt x="183" y="36"/>
                  <a:pt x="187" y="34"/>
                </a:cubicBezTo>
                <a:cubicBezTo>
                  <a:pt x="191" y="31"/>
                  <a:pt x="195" y="30"/>
                  <a:pt x="200" y="30"/>
                </a:cubicBezTo>
                <a:close/>
                <a:moveTo>
                  <a:pt x="248" y="95"/>
                </a:moveTo>
                <a:cubicBezTo>
                  <a:pt x="252" y="95"/>
                  <a:pt x="256" y="94"/>
                  <a:pt x="260" y="93"/>
                </a:cubicBezTo>
                <a:cubicBezTo>
                  <a:pt x="260" y="105"/>
                  <a:pt x="260" y="105"/>
                  <a:pt x="260" y="105"/>
                </a:cubicBezTo>
                <a:cubicBezTo>
                  <a:pt x="258" y="106"/>
                  <a:pt x="256" y="107"/>
                  <a:pt x="253" y="107"/>
                </a:cubicBezTo>
                <a:cubicBezTo>
                  <a:pt x="250" y="108"/>
                  <a:pt x="247" y="108"/>
                  <a:pt x="244" y="108"/>
                </a:cubicBezTo>
                <a:cubicBezTo>
                  <a:pt x="229" y="108"/>
                  <a:pt x="222" y="100"/>
                  <a:pt x="222" y="84"/>
                </a:cubicBezTo>
                <a:cubicBezTo>
                  <a:pt x="222" y="43"/>
                  <a:pt x="222" y="43"/>
                  <a:pt x="222" y="43"/>
                </a:cubicBezTo>
                <a:cubicBezTo>
                  <a:pt x="211" y="43"/>
                  <a:pt x="211" y="43"/>
                  <a:pt x="211" y="43"/>
                </a:cubicBezTo>
                <a:cubicBezTo>
                  <a:pt x="211" y="36"/>
                  <a:pt x="211" y="36"/>
                  <a:pt x="211" y="36"/>
                </a:cubicBezTo>
                <a:cubicBezTo>
                  <a:pt x="222" y="30"/>
                  <a:pt x="222" y="30"/>
                  <a:pt x="222" y="30"/>
                </a:cubicBezTo>
                <a:cubicBezTo>
                  <a:pt x="228" y="14"/>
                  <a:pt x="228" y="14"/>
                  <a:pt x="228" y="14"/>
                </a:cubicBezTo>
                <a:cubicBezTo>
                  <a:pt x="238" y="14"/>
                  <a:pt x="238" y="14"/>
                  <a:pt x="238" y="14"/>
                </a:cubicBezTo>
                <a:cubicBezTo>
                  <a:pt x="238" y="31"/>
                  <a:pt x="238" y="31"/>
                  <a:pt x="238" y="31"/>
                </a:cubicBezTo>
                <a:cubicBezTo>
                  <a:pt x="259" y="31"/>
                  <a:pt x="259" y="31"/>
                  <a:pt x="259" y="31"/>
                </a:cubicBezTo>
                <a:cubicBezTo>
                  <a:pt x="259" y="43"/>
                  <a:pt x="259" y="43"/>
                  <a:pt x="259" y="43"/>
                </a:cubicBezTo>
                <a:cubicBezTo>
                  <a:pt x="238" y="43"/>
                  <a:pt x="238" y="43"/>
                  <a:pt x="238" y="43"/>
                </a:cubicBezTo>
                <a:cubicBezTo>
                  <a:pt x="238" y="84"/>
                  <a:pt x="238" y="84"/>
                  <a:pt x="238" y="84"/>
                </a:cubicBezTo>
                <a:cubicBezTo>
                  <a:pt x="238" y="87"/>
                  <a:pt x="239" y="90"/>
                  <a:pt x="241" y="92"/>
                </a:cubicBezTo>
                <a:cubicBezTo>
                  <a:pt x="243" y="94"/>
                  <a:pt x="245" y="95"/>
                  <a:pt x="248" y="95"/>
                </a:cubicBezTo>
                <a:close/>
                <a:moveTo>
                  <a:pt x="340" y="107"/>
                </a:moveTo>
                <a:cubicBezTo>
                  <a:pt x="324" y="107"/>
                  <a:pt x="324" y="107"/>
                  <a:pt x="324" y="10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24" y="54"/>
                  <a:pt x="322" y="50"/>
                  <a:pt x="320" y="47"/>
                </a:cubicBezTo>
                <a:cubicBezTo>
                  <a:pt x="318" y="44"/>
                  <a:pt x="314" y="43"/>
                  <a:pt x="309" y="43"/>
                </a:cubicBezTo>
                <a:cubicBezTo>
                  <a:pt x="302" y="43"/>
                  <a:pt x="297" y="45"/>
                  <a:pt x="294" y="49"/>
                </a:cubicBezTo>
                <a:cubicBezTo>
                  <a:pt x="291" y="53"/>
                  <a:pt x="289" y="59"/>
                  <a:pt x="289" y="69"/>
                </a:cubicBezTo>
                <a:cubicBezTo>
                  <a:pt x="289" y="107"/>
                  <a:pt x="289" y="107"/>
                  <a:pt x="289" y="107"/>
                </a:cubicBezTo>
                <a:cubicBezTo>
                  <a:pt x="273" y="107"/>
                  <a:pt x="273" y="107"/>
                  <a:pt x="273" y="107"/>
                </a:cubicBezTo>
                <a:cubicBezTo>
                  <a:pt x="273" y="31"/>
                  <a:pt x="273" y="31"/>
                  <a:pt x="273" y="31"/>
                </a:cubicBezTo>
                <a:cubicBezTo>
                  <a:pt x="286" y="31"/>
                  <a:pt x="286" y="31"/>
                  <a:pt x="286" y="31"/>
                </a:cubicBezTo>
                <a:cubicBezTo>
                  <a:pt x="288" y="41"/>
                  <a:pt x="288" y="41"/>
                  <a:pt x="288" y="41"/>
                </a:cubicBezTo>
                <a:cubicBezTo>
                  <a:pt x="289" y="41"/>
                  <a:pt x="289" y="41"/>
                  <a:pt x="289" y="41"/>
                </a:cubicBezTo>
                <a:cubicBezTo>
                  <a:pt x="291" y="37"/>
                  <a:pt x="294" y="35"/>
                  <a:pt x="299" y="33"/>
                </a:cubicBezTo>
                <a:cubicBezTo>
                  <a:pt x="303" y="31"/>
                  <a:pt x="307" y="30"/>
                  <a:pt x="312" y="30"/>
                </a:cubicBezTo>
                <a:cubicBezTo>
                  <a:pt x="331" y="30"/>
                  <a:pt x="340" y="39"/>
                  <a:pt x="340" y="57"/>
                </a:cubicBezTo>
                <a:cubicBezTo>
                  <a:pt x="340" y="107"/>
                  <a:pt x="340" y="107"/>
                  <a:pt x="340" y="107"/>
                </a:cubicBezTo>
                <a:close/>
                <a:moveTo>
                  <a:pt x="393" y="108"/>
                </a:moveTo>
                <a:cubicBezTo>
                  <a:pt x="381" y="108"/>
                  <a:pt x="372" y="104"/>
                  <a:pt x="366" y="98"/>
                </a:cubicBezTo>
                <a:cubicBezTo>
                  <a:pt x="359" y="91"/>
                  <a:pt x="356" y="81"/>
                  <a:pt x="356" y="69"/>
                </a:cubicBezTo>
                <a:cubicBezTo>
                  <a:pt x="356" y="57"/>
                  <a:pt x="359" y="47"/>
                  <a:pt x="365" y="40"/>
                </a:cubicBezTo>
                <a:cubicBezTo>
                  <a:pt x="371" y="33"/>
                  <a:pt x="379" y="30"/>
                  <a:pt x="390" y="30"/>
                </a:cubicBezTo>
                <a:cubicBezTo>
                  <a:pt x="400" y="30"/>
                  <a:pt x="408" y="33"/>
                  <a:pt x="414" y="39"/>
                </a:cubicBezTo>
                <a:cubicBezTo>
                  <a:pt x="420" y="45"/>
                  <a:pt x="422" y="53"/>
                  <a:pt x="422" y="64"/>
                </a:cubicBezTo>
                <a:cubicBezTo>
                  <a:pt x="422" y="72"/>
                  <a:pt x="422" y="72"/>
                  <a:pt x="422" y="72"/>
                </a:cubicBezTo>
                <a:cubicBezTo>
                  <a:pt x="372" y="72"/>
                  <a:pt x="372" y="72"/>
                  <a:pt x="372" y="72"/>
                </a:cubicBezTo>
                <a:cubicBezTo>
                  <a:pt x="372" y="80"/>
                  <a:pt x="374" y="85"/>
                  <a:pt x="378" y="89"/>
                </a:cubicBezTo>
                <a:cubicBezTo>
                  <a:pt x="382" y="93"/>
                  <a:pt x="387" y="95"/>
                  <a:pt x="394" y="95"/>
                </a:cubicBezTo>
                <a:cubicBezTo>
                  <a:pt x="398" y="95"/>
                  <a:pt x="402" y="95"/>
                  <a:pt x="406" y="94"/>
                </a:cubicBezTo>
                <a:cubicBezTo>
                  <a:pt x="410" y="93"/>
                  <a:pt x="414" y="92"/>
                  <a:pt x="419" y="90"/>
                </a:cubicBezTo>
                <a:cubicBezTo>
                  <a:pt x="419" y="103"/>
                  <a:pt x="419" y="103"/>
                  <a:pt x="419" y="103"/>
                </a:cubicBezTo>
                <a:cubicBezTo>
                  <a:pt x="415" y="105"/>
                  <a:pt x="411" y="106"/>
                  <a:pt x="407" y="107"/>
                </a:cubicBezTo>
                <a:cubicBezTo>
                  <a:pt x="403" y="108"/>
                  <a:pt x="398" y="108"/>
                  <a:pt x="393" y="108"/>
                </a:cubicBezTo>
                <a:close/>
                <a:moveTo>
                  <a:pt x="390" y="42"/>
                </a:moveTo>
                <a:cubicBezTo>
                  <a:pt x="385" y="42"/>
                  <a:pt x="381" y="43"/>
                  <a:pt x="378" y="47"/>
                </a:cubicBezTo>
                <a:cubicBezTo>
                  <a:pt x="375" y="50"/>
                  <a:pt x="373" y="55"/>
                  <a:pt x="372" y="61"/>
                </a:cubicBezTo>
                <a:cubicBezTo>
                  <a:pt x="407" y="61"/>
                  <a:pt x="407" y="61"/>
                  <a:pt x="407" y="61"/>
                </a:cubicBezTo>
                <a:cubicBezTo>
                  <a:pt x="407" y="55"/>
                  <a:pt x="405" y="50"/>
                  <a:pt x="402" y="47"/>
                </a:cubicBezTo>
                <a:cubicBezTo>
                  <a:pt x="399" y="43"/>
                  <a:pt x="395" y="42"/>
                  <a:pt x="390" y="42"/>
                </a:cubicBezTo>
                <a:close/>
                <a:moveTo>
                  <a:pt x="477" y="30"/>
                </a:moveTo>
                <a:cubicBezTo>
                  <a:pt x="480" y="30"/>
                  <a:pt x="483" y="30"/>
                  <a:pt x="485" y="30"/>
                </a:cubicBezTo>
                <a:cubicBezTo>
                  <a:pt x="484" y="45"/>
                  <a:pt x="484" y="45"/>
                  <a:pt x="484" y="45"/>
                </a:cubicBezTo>
                <a:cubicBezTo>
                  <a:pt x="481" y="45"/>
                  <a:pt x="479" y="44"/>
                  <a:pt x="477" y="44"/>
                </a:cubicBezTo>
                <a:cubicBezTo>
                  <a:pt x="470" y="44"/>
                  <a:pt x="465" y="47"/>
                  <a:pt x="461" y="51"/>
                </a:cubicBezTo>
                <a:cubicBezTo>
                  <a:pt x="457" y="55"/>
                  <a:pt x="455" y="60"/>
                  <a:pt x="455" y="67"/>
                </a:cubicBezTo>
                <a:cubicBezTo>
                  <a:pt x="455" y="107"/>
                  <a:pt x="455" y="107"/>
                  <a:pt x="455" y="107"/>
                </a:cubicBezTo>
                <a:cubicBezTo>
                  <a:pt x="439" y="107"/>
                  <a:pt x="439" y="107"/>
                  <a:pt x="439" y="107"/>
                </a:cubicBezTo>
                <a:cubicBezTo>
                  <a:pt x="439" y="31"/>
                  <a:pt x="439" y="31"/>
                  <a:pt x="439" y="31"/>
                </a:cubicBezTo>
                <a:cubicBezTo>
                  <a:pt x="451" y="31"/>
                  <a:pt x="451" y="31"/>
                  <a:pt x="451" y="31"/>
                </a:cubicBezTo>
                <a:cubicBezTo>
                  <a:pt x="454" y="44"/>
                  <a:pt x="454" y="44"/>
                  <a:pt x="454" y="44"/>
                </a:cubicBezTo>
                <a:cubicBezTo>
                  <a:pt x="454" y="44"/>
                  <a:pt x="454" y="44"/>
                  <a:pt x="454" y="44"/>
                </a:cubicBezTo>
                <a:cubicBezTo>
                  <a:pt x="457" y="40"/>
                  <a:pt x="460" y="36"/>
                  <a:pt x="464" y="34"/>
                </a:cubicBezTo>
                <a:cubicBezTo>
                  <a:pt x="468" y="31"/>
                  <a:pt x="473" y="30"/>
                  <a:pt x="477" y="30"/>
                </a:cubicBezTo>
                <a:close/>
                <a:moveTo>
                  <a:pt x="548" y="85"/>
                </a:moveTo>
                <a:cubicBezTo>
                  <a:pt x="548" y="92"/>
                  <a:pt x="545" y="98"/>
                  <a:pt x="540" y="102"/>
                </a:cubicBezTo>
                <a:cubicBezTo>
                  <a:pt x="535" y="106"/>
                  <a:pt x="527" y="108"/>
                  <a:pt x="517" y="108"/>
                </a:cubicBezTo>
                <a:cubicBezTo>
                  <a:pt x="507" y="108"/>
                  <a:pt x="499" y="106"/>
                  <a:pt x="493" y="103"/>
                </a:cubicBezTo>
                <a:cubicBezTo>
                  <a:pt x="493" y="89"/>
                  <a:pt x="493" y="89"/>
                  <a:pt x="493" y="89"/>
                </a:cubicBezTo>
                <a:cubicBezTo>
                  <a:pt x="502" y="94"/>
                  <a:pt x="510" y="96"/>
                  <a:pt x="518" y="96"/>
                </a:cubicBezTo>
                <a:cubicBezTo>
                  <a:pt x="527" y="96"/>
                  <a:pt x="532" y="93"/>
                  <a:pt x="532" y="87"/>
                </a:cubicBezTo>
                <a:cubicBezTo>
                  <a:pt x="532" y="85"/>
                  <a:pt x="532" y="83"/>
                  <a:pt x="531" y="82"/>
                </a:cubicBezTo>
                <a:cubicBezTo>
                  <a:pt x="530" y="81"/>
                  <a:pt x="528" y="79"/>
                  <a:pt x="525" y="78"/>
                </a:cubicBezTo>
                <a:cubicBezTo>
                  <a:pt x="523" y="77"/>
                  <a:pt x="519" y="75"/>
                  <a:pt x="515" y="73"/>
                </a:cubicBezTo>
                <a:cubicBezTo>
                  <a:pt x="506" y="70"/>
                  <a:pt x="500" y="67"/>
                  <a:pt x="497" y="63"/>
                </a:cubicBezTo>
                <a:cubicBezTo>
                  <a:pt x="494" y="60"/>
                  <a:pt x="493" y="55"/>
                  <a:pt x="493" y="50"/>
                </a:cubicBezTo>
                <a:cubicBezTo>
                  <a:pt x="493" y="44"/>
                  <a:pt x="495" y="39"/>
                  <a:pt x="500" y="35"/>
                </a:cubicBezTo>
                <a:cubicBezTo>
                  <a:pt x="506" y="31"/>
                  <a:pt x="513" y="30"/>
                  <a:pt x="522" y="30"/>
                </a:cubicBezTo>
                <a:cubicBezTo>
                  <a:pt x="531" y="30"/>
                  <a:pt x="539" y="31"/>
                  <a:pt x="547" y="35"/>
                </a:cubicBezTo>
                <a:cubicBezTo>
                  <a:pt x="542" y="47"/>
                  <a:pt x="542" y="47"/>
                  <a:pt x="542" y="47"/>
                </a:cubicBezTo>
                <a:cubicBezTo>
                  <a:pt x="534" y="44"/>
                  <a:pt x="527" y="42"/>
                  <a:pt x="521" y="42"/>
                </a:cubicBezTo>
                <a:cubicBezTo>
                  <a:pt x="513" y="42"/>
                  <a:pt x="508" y="44"/>
                  <a:pt x="508" y="49"/>
                </a:cubicBezTo>
                <a:cubicBezTo>
                  <a:pt x="508" y="52"/>
                  <a:pt x="510" y="54"/>
                  <a:pt x="512" y="55"/>
                </a:cubicBezTo>
                <a:cubicBezTo>
                  <a:pt x="514" y="57"/>
                  <a:pt x="519" y="59"/>
                  <a:pt x="526" y="62"/>
                </a:cubicBezTo>
                <a:cubicBezTo>
                  <a:pt x="532" y="64"/>
                  <a:pt x="537" y="67"/>
                  <a:pt x="540" y="69"/>
                </a:cubicBezTo>
                <a:cubicBezTo>
                  <a:pt x="543" y="71"/>
                  <a:pt x="545" y="73"/>
                  <a:pt x="546" y="76"/>
                </a:cubicBezTo>
                <a:cubicBezTo>
                  <a:pt x="547" y="78"/>
                  <a:pt x="548" y="81"/>
                  <a:pt x="548" y="85"/>
                </a:cubicBezTo>
                <a:close/>
                <a:moveTo>
                  <a:pt x="630" y="107"/>
                </a:moveTo>
                <a:cubicBezTo>
                  <a:pt x="614" y="107"/>
                  <a:pt x="614" y="107"/>
                  <a:pt x="614" y="107"/>
                </a:cubicBezTo>
                <a:cubicBezTo>
                  <a:pt x="614" y="60"/>
                  <a:pt x="614" y="60"/>
                  <a:pt x="614" y="60"/>
                </a:cubicBezTo>
                <a:cubicBezTo>
                  <a:pt x="614" y="54"/>
                  <a:pt x="613" y="50"/>
                  <a:pt x="610" y="47"/>
                </a:cubicBezTo>
                <a:cubicBezTo>
                  <a:pt x="608" y="44"/>
                  <a:pt x="604" y="43"/>
                  <a:pt x="599" y="43"/>
                </a:cubicBezTo>
                <a:cubicBezTo>
                  <a:pt x="593" y="43"/>
                  <a:pt x="588" y="45"/>
                  <a:pt x="584" y="49"/>
                </a:cubicBezTo>
                <a:cubicBezTo>
                  <a:pt x="581" y="53"/>
                  <a:pt x="580" y="60"/>
                  <a:pt x="580" y="69"/>
                </a:cubicBezTo>
                <a:cubicBezTo>
                  <a:pt x="580" y="107"/>
                  <a:pt x="580" y="107"/>
                  <a:pt x="580" y="107"/>
                </a:cubicBezTo>
                <a:cubicBezTo>
                  <a:pt x="564" y="107"/>
                  <a:pt x="564" y="107"/>
                  <a:pt x="564" y="107"/>
                </a:cubicBezTo>
                <a:cubicBezTo>
                  <a:pt x="564" y="0"/>
                  <a:pt x="564" y="0"/>
                  <a:pt x="564" y="0"/>
                </a:cubicBezTo>
                <a:cubicBezTo>
                  <a:pt x="580" y="0"/>
                  <a:pt x="580" y="0"/>
                  <a:pt x="580" y="0"/>
                </a:cubicBezTo>
                <a:cubicBezTo>
                  <a:pt x="580" y="27"/>
                  <a:pt x="580" y="27"/>
                  <a:pt x="580" y="27"/>
                </a:cubicBezTo>
                <a:cubicBezTo>
                  <a:pt x="580" y="32"/>
                  <a:pt x="579" y="36"/>
                  <a:pt x="579" y="41"/>
                </a:cubicBezTo>
                <a:cubicBezTo>
                  <a:pt x="580" y="41"/>
                  <a:pt x="580" y="41"/>
                  <a:pt x="580" y="41"/>
                </a:cubicBezTo>
                <a:cubicBezTo>
                  <a:pt x="582" y="37"/>
                  <a:pt x="585" y="35"/>
                  <a:pt x="589" y="33"/>
                </a:cubicBezTo>
                <a:cubicBezTo>
                  <a:pt x="593" y="31"/>
                  <a:pt x="597" y="30"/>
                  <a:pt x="603" y="30"/>
                </a:cubicBezTo>
                <a:cubicBezTo>
                  <a:pt x="621" y="30"/>
                  <a:pt x="630" y="39"/>
                  <a:pt x="630" y="57"/>
                </a:cubicBezTo>
                <a:cubicBezTo>
                  <a:pt x="630" y="107"/>
                  <a:pt x="630" y="107"/>
                  <a:pt x="630" y="107"/>
                </a:cubicBezTo>
                <a:close/>
                <a:moveTo>
                  <a:pt x="667" y="107"/>
                </a:moveTo>
                <a:cubicBezTo>
                  <a:pt x="651" y="107"/>
                  <a:pt x="651" y="107"/>
                  <a:pt x="651" y="107"/>
                </a:cubicBezTo>
                <a:cubicBezTo>
                  <a:pt x="651" y="31"/>
                  <a:pt x="651" y="31"/>
                  <a:pt x="651" y="31"/>
                </a:cubicBezTo>
                <a:cubicBezTo>
                  <a:pt x="667" y="31"/>
                  <a:pt x="667" y="31"/>
                  <a:pt x="667" y="31"/>
                </a:cubicBezTo>
                <a:cubicBezTo>
                  <a:pt x="667" y="107"/>
                  <a:pt x="667" y="107"/>
                  <a:pt x="667" y="107"/>
                </a:cubicBezTo>
                <a:close/>
                <a:moveTo>
                  <a:pt x="650" y="11"/>
                </a:moveTo>
                <a:cubicBezTo>
                  <a:pt x="650" y="8"/>
                  <a:pt x="650" y="6"/>
                  <a:pt x="652" y="4"/>
                </a:cubicBezTo>
                <a:cubicBezTo>
                  <a:pt x="654" y="3"/>
                  <a:pt x="656" y="2"/>
                  <a:pt x="659" y="2"/>
                </a:cubicBezTo>
                <a:cubicBezTo>
                  <a:pt x="662" y="2"/>
                  <a:pt x="664" y="3"/>
                  <a:pt x="665" y="4"/>
                </a:cubicBezTo>
                <a:cubicBezTo>
                  <a:pt x="667" y="6"/>
                  <a:pt x="668" y="8"/>
                  <a:pt x="668" y="11"/>
                </a:cubicBezTo>
                <a:cubicBezTo>
                  <a:pt x="668" y="14"/>
                  <a:pt x="667" y="16"/>
                  <a:pt x="665" y="17"/>
                </a:cubicBezTo>
                <a:cubicBezTo>
                  <a:pt x="664" y="19"/>
                  <a:pt x="662" y="20"/>
                  <a:pt x="659" y="20"/>
                </a:cubicBezTo>
                <a:cubicBezTo>
                  <a:pt x="656" y="20"/>
                  <a:pt x="654" y="19"/>
                  <a:pt x="652" y="17"/>
                </a:cubicBezTo>
                <a:cubicBezTo>
                  <a:pt x="650" y="16"/>
                  <a:pt x="650" y="14"/>
                  <a:pt x="650" y="11"/>
                </a:cubicBezTo>
                <a:close/>
                <a:moveTo>
                  <a:pt x="726" y="108"/>
                </a:moveTo>
                <a:cubicBezTo>
                  <a:pt x="716" y="108"/>
                  <a:pt x="709" y="104"/>
                  <a:pt x="704" y="98"/>
                </a:cubicBezTo>
                <a:cubicBezTo>
                  <a:pt x="703" y="98"/>
                  <a:pt x="703" y="98"/>
                  <a:pt x="703" y="98"/>
                </a:cubicBezTo>
                <a:cubicBezTo>
                  <a:pt x="703" y="104"/>
                  <a:pt x="704" y="108"/>
                  <a:pt x="704" y="109"/>
                </a:cubicBezTo>
                <a:cubicBezTo>
                  <a:pt x="704" y="140"/>
                  <a:pt x="704" y="140"/>
                  <a:pt x="704" y="140"/>
                </a:cubicBezTo>
                <a:cubicBezTo>
                  <a:pt x="688" y="140"/>
                  <a:pt x="688" y="140"/>
                  <a:pt x="688" y="140"/>
                </a:cubicBezTo>
                <a:cubicBezTo>
                  <a:pt x="688" y="31"/>
                  <a:pt x="688" y="31"/>
                  <a:pt x="688" y="31"/>
                </a:cubicBezTo>
                <a:cubicBezTo>
                  <a:pt x="701" y="31"/>
                  <a:pt x="701" y="31"/>
                  <a:pt x="701" y="31"/>
                </a:cubicBezTo>
                <a:cubicBezTo>
                  <a:pt x="701" y="32"/>
                  <a:pt x="702" y="36"/>
                  <a:pt x="703" y="41"/>
                </a:cubicBezTo>
                <a:cubicBezTo>
                  <a:pt x="704" y="41"/>
                  <a:pt x="704" y="41"/>
                  <a:pt x="704" y="41"/>
                </a:cubicBezTo>
                <a:cubicBezTo>
                  <a:pt x="709" y="33"/>
                  <a:pt x="716" y="30"/>
                  <a:pt x="726" y="30"/>
                </a:cubicBezTo>
                <a:cubicBezTo>
                  <a:pt x="736" y="30"/>
                  <a:pt x="743" y="33"/>
                  <a:pt x="748" y="40"/>
                </a:cubicBezTo>
                <a:cubicBezTo>
                  <a:pt x="754" y="47"/>
                  <a:pt x="756" y="56"/>
                  <a:pt x="756" y="69"/>
                </a:cubicBezTo>
                <a:cubicBezTo>
                  <a:pt x="756" y="81"/>
                  <a:pt x="754" y="91"/>
                  <a:pt x="748" y="98"/>
                </a:cubicBezTo>
                <a:cubicBezTo>
                  <a:pt x="743" y="104"/>
                  <a:pt x="735" y="108"/>
                  <a:pt x="726" y="108"/>
                </a:cubicBezTo>
                <a:close/>
                <a:moveTo>
                  <a:pt x="722" y="43"/>
                </a:moveTo>
                <a:cubicBezTo>
                  <a:pt x="716" y="43"/>
                  <a:pt x="711" y="45"/>
                  <a:pt x="708" y="48"/>
                </a:cubicBezTo>
                <a:cubicBezTo>
                  <a:pt x="705" y="52"/>
                  <a:pt x="704" y="58"/>
                  <a:pt x="704" y="66"/>
                </a:cubicBezTo>
                <a:cubicBezTo>
                  <a:pt x="704" y="69"/>
                  <a:pt x="704" y="69"/>
                  <a:pt x="704" y="69"/>
                </a:cubicBezTo>
                <a:cubicBezTo>
                  <a:pt x="704" y="78"/>
                  <a:pt x="705" y="84"/>
                  <a:pt x="708" y="89"/>
                </a:cubicBezTo>
                <a:cubicBezTo>
                  <a:pt x="711" y="93"/>
                  <a:pt x="716" y="95"/>
                  <a:pt x="722" y="95"/>
                </a:cubicBezTo>
                <a:cubicBezTo>
                  <a:pt x="728" y="95"/>
                  <a:pt x="732" y="92"/>
                  <a:pt x="735" y="88"/>
                </a:cubicBezTo>
                <a:cubicBezTo>
                  <a:pt x="738" y="83"/>
                  <a:pt x="740" y="77"/>
                  <a:pt x="740" y="68"/>
                </a:cubicBezTo>
                <a:cubicBezTo>
                  <a:pt x="740" y="60"/>
                  <a:pt x="738" y="54"/>
                  <a:pt x="735" y="49"/>
                </a:cubicBezTo>
                <a:cubicBezTo>
                  <a:pt x="732" y="45"/>
                  <a:pt x="728" y="43"/>
                  <a:pt x="722" y="43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3" name="Freeform 51"/>
          <p:cNvSpPr>
            <a:spLocks noEditPoints="1"/>
          </p:cNvSpPr>
          <p:nvPr/>
        </p:nvSpPr>
        <p:spPr bwMode="auto">
          <a:xfrm>
            <a:off x="4664159" y="6136416"/>
            <a:ext cx="1460734" cy="121057"/>
          </a:xfrm>
          <a:custGeom>
            <a:avLst/>
            <a:gdLst>
              <a:gd name="T0" fmla="*/ 0 w 1690"/>
              <a:gd name="T1" fmla="*/ 107 h 140"/>
              <a:gd name="T2" fmla="*/ 77 w 1690"/>
              <a:gd name="T3" fmla="*/ 40 h 140"/>
              <a:gd name="T4" fmla="*/ 104 w 1690"/>
              <a:gd name="T5" fmla="*/ 43 h 140"/>
              <a:gd name="T6" fmla="*/ 156 w 1690"/>
              <a:gd name="T7" fmla="*/ 89 h 140"/>
              <a:gd name="T8" fmla="*/ 187 w 1690"/>
              <a:gd name="T9" fmla="*/ 95 h 140"/>
              <a:gd name="T10" fmla="*/ 287 w 1690"/>
              <a:gd name="T11" fmla="*/ 31 h 140"/>
              <a:gd name="T12" fmla="*/ 255 w 1690"/>
              <a:gd name="T13" fmla="*/ 107 h 140"/>
              <a:gd name="T14" fmla="*/ 334 w 1690"/>
              <a:gd name="T15" fmla="*/ 107 h 140"/>
              <a:gd name="T16" fmla="*/ 326 w 1690"/>
              <a:gd name="T17" fmla="*/ 2 h 140"/>
              <a:gd name="T18" fmla="*/ 421 w 1690"/>
              <a:gd name="T19" fmla="*/ 107 h 140"/>
              <a:gd name="T20" fmla="*/ 371 w 1690"/>
              <a:gd name="T21" fmla="*/ 107 h 140"/>
              <a:gd name="T22" fmla="*/ 394 w 1690"/>
              <a:gd name="T23" fmla="*/ 30 h 140"/>
              <a:gd name="T24" fmla="*/ 497 w 1690"/>
              <a:gd name="T25" fmla="*/ 55 h 140"/>
              <a:gd name="T26" fmla="*/ 479 w 1690"/>
              <a:gd name="T27" fmla="*/ 93 h 140"/>
              <a:gd name="T28" fmla="*/ 436 w 1690"/>
              <a:gd name="T29" fmla="*/ 107 h 140"/>
              <a:gd name="T30" fmla="*/ 438 w 1690"/>
              <a:gd name="T31" fmla="*/ 55 h 140"/>
              <a:gd name="T32" fmla="*/ 451 w 1690"/>
              <a:gd name="T33" fmla="*/ 126 h 140"/>
              <a:gd name="T34" fmla="*/ 450 w 1690"/>
              <a:gd name="T35" fmla="*/ 110 h 140"/>
              <a:gd name="T36" fmla="*/ 467 w 1690"/>
              <a:gd name="T37" fmla="*/ 40 h 140"/>
              <a:gd name="T38" fmla="*/ 559 w 1690"/>
              <a:gd name="T39" fmla="*/ 43 h 140"/>
              <a:gd name="T40" fmla="*/ 601 w 1690"/>
              <a:gd name="T41" fmla="*/ 2 h 140"/>
              <a:gd name="T42" fmla="*/ 594 w 1690"/>
              <a:gd name="T43" fmla="*/ 43 h 140"/>
              <a:gd name="T44" fmla="*/ 610 w 1690"/>
              <a:gd name="T45" fmla="*/ 40 h 140"/>
              <a:gd name="T46" fmla="*/ 636 w 1690"/>
              <a:gd name="T47" fmla="*/ 43 h 140"/>
              <a:gd name="T48" fmla="*/ 710 w 1690"/>
              <a:gd name="T49" fmla="*/ 51 h 140"/>
              <a:gd name="T50" fmla="*/ 704 w 1690"/>
              <a:gd name="T51" fmla="*/ 44 h 140"/>
              <a:gd name="T52" fmla="*/ 782 w 1690"/>
              <a:gd name="T53" fmla="*/ 56 h 140"/>
              <a:gd name="T54" fmla="*/ 829 w 1690"/>
              <a:gd name="T55" fmla="*/ 94 h 140"/>
              <a:gd name="T56" fmla="*/ 931 w 1690"/>
              <a:gd name="T57" fmla="*/ 108 h 140"/>
              <a:gd name="T58" fmla="*/ 906 w 1690"/>
              <a:gd name="T59" fmla="*/ 31 h 140"/>
              <a:gd name="T60" fmla="*/ 931 w 1690"/>
              <a:gd name="T61" fmla="*/ 108 h 140"/>
              <a:gd name="T62" fmla="*/ 941 w 1690"/>
              <a:gd name="T63" fmla="*/ 88 h 140"/>
              <a:gd name="T64" fmla="*/ 995 w 1690"/>
              <a:gd name="T65" fmla="*/ 109 h 140"/>
              <a:gd name="T66" fmla="*/ 1017 w 1690"/>
              <a:gd name="T67" fmla="*/ 30 h 140"/>
              <a:gd name="T68" fmla="*/ 995 w 1690"/>
              <a:gd name="T69" fmla="*/ 66 h 140"/>
              <a:gd name="T70" fmla="*/ 1013 w 1690"/>
              <a:gd name="T71" fmla="*/ 43 h 140"/>
              <a:gd name="T72" fmla="*/ 1069 w 1690"/>
              <a:gd name="T73" fmla="*/ 40 h 140"/>
              <a:gd name="T74" fmla="*/ 1095 w 1690"/>
              <a:gd name="T75" fmla="*/ 43 h 140"/>
              <a:gd name="T76" fmla="*/ 1169 w 1690"/>
              <a:gd name="T77" fmla="*/ 51 h 140"/>
              <a:gd name="T78" fmla="*/ 1163 w 1690"/>
              <a:gd name="T79" fmla="*/ 44 h 140"/>
              <a:gd name="T80" fmla="*/ 1230 w 1690"/>
              <a:gd name="T81" fmla="*/ 108 h 140"/>
              <a:gd name="T82" fmla="*/ 1223 w 1690"/>
              <a:gd name="T83" fmla="*/ 14 h 140"/>
              <a:gd name="T84" fmla="*/ 1234 w 1690"/>
              <a:gd name="T85" fmla="*/ 95 h 140"/>
              <a:gd name="T86" fmla="*/ 1258 w 1690"/>
              <a:gd name="T87" fmla="*/ 80 h 140"/>
              <a:gd name="T88" fmla="*/ 1309 w 1690"/>
              <a:gd name="T89" fmla="*/ 69 h 140"/>
              <a:gd name="T90" fmla="*/ 1396 w 1690"/>
              <a:gd name="T91" fmla="*/ 60 h 140"/>
              <a:gd name="T92" fmla="*/ 1346 w 1690"/>
              <a:gd name="T93" fmla="*/ 31 h 140"/>
              <a:gd name="T94" fmla="*/ 1412 w 1690"/>
              <a:gd name="T95" fmla="*/ 107 h 140"/>
              <a:gd name="T96" fmla="*/ 1434 w 1690"/>
              <a:gd name="T97" fmla="*/ 4 h 140"/>
              <a:gd name="T98" fmla="*/ 1432 w 1690"/>
              <a:gd name="T99" fmla="*/ 11 h 140"/>
              <a:gd name="T100" fmla="*/ 1472 w 1690"/>
              <a:gd name="T101" fmla="*/ 43 h 140"/>
              <a:gd name="T102" fmla="*/ 1509 w 1690"/>
              <a:gd name="T103" fmla="*/ 31 h 140"/>
              <a:gd name="T104" fmla="*/ 1523 w 1690"/>
              <a:gd name="T105" fmla="*/ 107 h 140"/>
              <a:gd name="T106" fmla="*/ 1538 w 1690"/>
              <a:gd name="T107" fmla="*/ 4 h 140"/>
              <a:gd name="T108" fmla="*/ 1566 w 1690"/>
              <a:gd name="T109" fmla="*/ 98 h 140"/>
              <a:gd name="T110" fmla="*/ 1572 w 1690"/>
              <a:gd name="T111" fmla="*/ 72 h 140"/>
              <a:gd name="T112" fmla="*/ 1593 w 1690"/>
              <a:gd name="T113" fmla="*/ 108 h 140"/>
              <a:gd name="T114" fmla="*/ 1690 w 1690"/>
              <a:gd name="T115" fmla="*/ 85 h 140"/>
              <a:gd name="T116" fmla="*/ 1672 w 1690"/>
              <a:gd name="T117" fmla="*/ 82 h 140"/>
              <a:gd name="T118" fmla="*/ 1689 w 1690"/>
              <a:gd name="T119" fmla="*/ 35 h 140"/>
              <a:gd name="T120" fmla="*/ 1688 w 1690"/>
              <a:gd name="T121" fmla="*/ 7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90" h="140">
                <a:moveTo>
                  <a:pt x="0" y="107"/>
                </a:moveTo>
                <a:cubicBezTo>
                  <a:pt x="0" y="7"/>
                  <a:pt x="0" y="7"/>
                  <a:pt x="0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93"/>
                  <a:pt x="16" y="93"/>
                  <a:pt x="16" y="93"/>
                </a:cubicBezTo>
                <a:cubicBezTo>
                  <a:pt x="59" y="93"/>
                  <a:pt x="59" y="93"/>
                  <a:pt x="59" y="93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0" y="107"/>
                  <a:pt x="0" y="107"/>
                  <a:pt x="0" y="107"/>
                </a:cubicBezTo>
                <a:close/>
                <a:moveTo>
                  <a:pt x="139" y="69"/>
                </a:moveTo>
                <a:cubicBezTo>
                  <a:pt x="139" y="81"/>
                  <a:pt x="136" y="91"/>
                  <a:pt x="130" y="98"/>
                </a:cubicBezTo>
                <a:cubicBezTo>
                  <a:pt x="123" y="104"/>
                  <a:pt x="115" y="108"/>
                  <a:pt x="103" y="108"/>
                </a:cubicBezTo>
                <a:cubicBezTo>
                  <a:pt x="96" y="108"/>
                  <a:pt x="90" y="106"/>
                  <a:pt x="85" y="103"/>
                </a:cubicBezTo>
                <a:cubicBezTo>
                  <a:pt x="79" y="100"/>
                  <a:pt x="75" y="95"/>
                  <a:pt x="72" y="89"/>
                </a:cubicBezTo>
                <a:cubicBezTo>
                  <a:pt x="69" y="83"/>
                  <a:pt x="68" y="77"/>
                  <a:pt x="68" y="69"/>
                </a:cubicBezTo>
                <a:cubicBezTo>
                  <a:pt x="68" y="56"/>
                  <a:pt x="71" y="47"/>
                  <a:pt x="77" y="40"/>
                </a:cubicBezTo>
                <a:cubicBezTo>
                  <a:pt x="84" y="33"/>
                  <a:pt x="92" y="30"/>
                  <a:pt x="104" y="30"/>
                </a:cubicBezTo>
                <a:cubicBezTo>
                  <a:pt x="115" y="30"/>
                  <a:pt x="123" y="33"/>
                  <a:pt x="130" y="40"/>
                </a:cubicBezTo>
                <a:cubicBezTo>
                  <a:pt x="136" y="47"/>
                  <a:pt x="139" y="57"/>
                  <a:pt x="139" y="69"/>
                </a:cubicBezTo>
                <a:close/>
                <a:moveTo>
                  <a:pt x="84" y="69"/>
                </a:moveTo>
                <a:cubicBezTo>
                  <a:pt x="84" y="86"/>
                  <a:pt x="91" y="95"/>
                  <a:pt x="104" y="95"/>
                </a:cubicBezTo>
                <a:cubicBezTo>
                  <a:pt x="116" y="95"/>
                  <a:pt x="123" y="86"/>
                  <a:pt x="123" y="69"/>
                </a:cubicBezTo>
                <a:cubicBezTo>
                  <a:pt x="123" y="51"/>
                  <a:pt x="116" y="43"/>
                  <a:pt x="104" y="43"/>
                </a:cubicBezTo>
                <a:cubicBezTo>
                  <a:pt x="97" y="43"/>
                  <a:pt x="92" y="45"/>
                  <a:pt x="89" y="50"/>
                </a:cubicBezTo>
                <a:cubicBezTo>
                  <a:pt x="86" y="54"/>
                  <a:pt x="84" y="60"/>
                  <a:pt x="84" y="69"/>
                </a:cubicBezTo>
                <a:close/>
                <a:moveTo>
                  <a:pt x="223" y="69"/>
                </a:moveTo>
                <a:cubicBezTo>
                  <a:pt x="223" y="81"/>
                  <a:pt x="220" y="91"/>
                  <a:pt x="213" y="98"/>
                </a:cubicBezTo>
                <a:cubicBezTo>
                  <a:pt x="207" y="104"/>
                  <a:pt x="198" y="108"/>
                  <a:pt x="187" y="108"/>
                </a:cubicBezTo>
                <a:cubicBezTo>
                  <a:pt x="180" y="108"/>
                  <a:pt x="174" y="106"/>
                  <a:pt x="168" y="103"/>
                </a:cubicBezTo>
                <a:cubicBezTo>
                  <a:pt x="163" y="100"/>
                  <a:pt x="159" y="95"/>
                  <a:pt x="156" y="89"/>
                </a:cubicBezTo>
                <a:cubicBezTo>
                  <a:pt x="153" y="83"/>
                  <a:pt x="151" y="77"/>
                  <a:pt x="151" y="69"/>
                </a:cubicBezTo>
                <a:cubicBezTo>
                  <a:pt x="151" y="56"/>
                  <a:pt x="155" y="47"/>
                  <a:pt x="161" y="40"/>
                </a:cubicBezTo>
                <a:cubicBezTo>
                  <a:pt x="167" y="33"/>
                  <a:pt x="176" y="30"/>
                  <a:pt x="187" y="30"/>
                </a:cubicBezTo>
                <a:cubicBezTo>
                  <a:pt x="198" y="30"/>
                  <a:pt x="207" y="33"/>
                  <a:pt x="213" y="40"/>
                </a:cubicBezTo>
                <a:cubicBezTo>
                  <a:pt x="220" y="47"/>
                  <a:pt x="223" y="57"/>
                  <a:pt x="223" y="69"/>
                </a:cubicBezTo>
                <a:close/>
                <a:moveTo>
                  <a:pt x="168" y="69"/>
                </a:moveTo>
                <a:cubicBezTo>
                  <a:pt x="168" y="86"/>
                  <a:pt x="174" y="95"/>
                  <a:pt x="187" y="95"/>
                </a:cubicBezTo>
                <a:cubicBezTo>
                  <a:pt x="200" y="95"/>
                  <a:pt x="206" y="86"/>
                  <a:pt x="206" y="69"/>
                </a:cubicBezTo>
                <a:cubicBezTo>
                  <a:pt x="206" y="51"/>
                  <a:pt x="200" y="43"/>
                  <a:pt x="187" y="43"/>
                </a:cubicBezTo>
                <a:cubicBezTo>
                  <a:pt x="180" y="43"/>
                  <a:pt x="175" y="45"/>
                  <a:pt x="172" y="50"/>
                </a:cubicBezTo>
                <a:cubicBezTo>
                  <a:pt x="169" y="54"/>
                  <a:pt x="168" y="60"/>
                  <a:pt x="168" y="69"/>
                </a:cubicBezTo>
                <a:close/>
                <a:moveTo>
                  <a:pt x="255" y="67"/>
                </a:moveTo>
                <a:cubicBezTo>
                  <a:pt x="264" y="55"/>
                  <a:pt x="264" y="55"/>
                  <a:pt x="264" y="55"/>
                </a:cubicBezTo>
                <a:cubicBezTo>
                  <a:pt x="287" y="31"/>
                  <a:pt x="287" y="31"/>
                  <a:pt x="287" y="31"/>
                </a:cubicBezTo>
                <a:cubicBezTo>
                  <a:pt x="305" y="31"/>
                  <a:pt x="305" y="31"/>
                  <a:pt x="305" y="31"/>
                </a:cubicBezTo>
                <a:cubicBezTo>
                  <a:pt x="275" y="64"/>
                  <a:pt x="275" y="64"/>
                  <a:pt x="275" y="64"/>
                </a:cubicBezTo>
                <a:cubicBezTo>
                  <a:pt x="307" y="107"/>
                  <a:pt x="307" y="107"/>
                  <a:pt x="307" y="107"/>
                </a:cubicBezTo>
                <a:cubicBezTo>
                  <a:pt x="288" y="107"/>
                  <a:pt x="288" y="107"/>
                  <a:pt x="288" y="107"/>
                </a:cubicBezTo>
                <a:cubicBezTo>
                  <a:pt x="264" y="73"/>
                  <a:pt x="264" y="73"/>
                  <a:pt x="264" y="73"/>
                </a:cubicBezTo>
                <a:cubicBezTo>
                  <a:pt x="255" y="81"/>
                  <a:pt x="255" y="81"/>
                  <a:pt x="255" y="81"/>
                </a:cubicBezTo>
                <a:cubicBezTo>
                  <a:pt x="255" y="107"/>
                  <a:pt x="255" y="107"/>
                  <a:pt x="255" y="107"/>
                </a:cubicBezTo>
                <a:cubicBezTo>
                  <a:pt x="239" y="107"/>
                  <a:pt x="239" y="107"/>
                  <a:pt x="239" y="107"/>
                </a:cubicBezTo>
                <a:cubicBezTo>
                  <a:pt x="239" y="0"/>
                  <a:pt x="239" y="0"/>
                  <a:pt x="239" y="0"/>
                </a:cubicBezTo>
                <a:cubicBezTo>
                  <a:pt x="255" y="0"/>
                  <a:pt x="255" y="0"/>
                  <a:pt x="255" y="0"/>
                </a:cubicBezTo>
                <a:cubicBezTo>
                  <a:pt x="255" y="52"/>
                  <a:pt x="255" y="52"/>
                  <a:pt x="255" y="52"/>
                </a:cubicBezTo>
                <a:cubicBezTo>
                  <a:pt x="255" y="67"/>
                  <a:pt x="255" y="67"/>
                  <a:pt x="255" y="67"/>
                </a:cubicBezTo>
                <a:cubicBezTo>
                  <a:pt x="255" y="67"/>
                  <a:pt x="255" y="67"/>
                  <a:pt x="255" y="67"/>
                </a:cubicBezTo>
                <a:close/>
                <a:moveTo>
                  <a:pt x="334" y="107"/>
                </a:moveTo>
                <a:cubicBezTo>
                  <a:pt x="318" y="107"/>
                  <a:pt x="318" y="107"/>
                  <a:pt x="318" y="107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34" y="31"/>
                  <a:pt x="334" y="31"/>
                  <a:pt x="334" y="31"/>
                </a:cubicBezTo>
                <a:cubicBezTo>
                  <a:pt x="334" y="107"/>
                  <a:pt x="334" y="107"/>
                  <a:pt x="334" y="107"/>
                </a:cubicBezTo>
                <a:close/>
                <a:moveTo>
                  <a:pt x="317" y="11"/>
                </a:moveTo>
                <a:cubicBezTo>
                  <a:pt x="317" y="8"/>
                  <a:pt x="317" y="6"/>
                  <a:pt x="319" y="4"/>
                </a:cubicBezTo>
                <a:cubicBezTo>
                  <a:pt x="321" y="3"/>
                  <a:pt x="323" y="2"/>
                  <a:pt x="326" y="2"/>
                </a:cubicBezTo>
                <a:cubicBezTo>
                  <a:pt x="329" y="2"/>
                  <a:pt x="331" y="3"/>
                  <a:pt x="332" y="4"/>
                </a:cubicBezTo>
                <a:cubicBezTo>
                  <a:pt x="334" y="6"/>
                  <a:pt x="335" y="8"/>
                  <a:pt x="335" y="11"/>
                </a:cubicBezTo>
                <a:cubicBezTo>
                  <a:pt x="335" y="14"/>
                  <a:pt x="334" y="16"/>
                  <a:pt x="332" y="18"/>
                </a:cubicBezTo>
                <a:cubicBezTo>
                  <a:pt x="331" y="19"/>
                  <a:pt x="329" y="20"/>
                  <a:pt x="326" y="20"/>
                </a:cubicBezTo>
                <a:cubicBezTo>
                  <a:pt x="323" y="20"/>
                  <a:pt x="321" y="19"/>
                  <a:pt x="319" y="18"/>
                </a:cubicBezTo>
                <a:cubicBezTo>
                  <a:pt x="317" y="16"/>
                  <a:pt x="317" y="14"/>
                  <a:pt x="317" y="11"/>
                </a:cubicBezTo>
                <a:close/>
                <a:moveTo>
                  <a:pt x="421" y="107"/>
                </a:moveTo>
                <a:cubicBezTo>
                  <a:pt x="405" y="107"/>
                  <a:pt x="405" y="107"/>
                  <a:pt x="405" y="107"/>
                </a:cubicBezTo>
                <a:cubicBezTo>
                  <a:pt x="405" y="60"/>
                  <a:pt x="405" y="60"/>
                  <a:pt x="405" y="60"/>
                </a:cubicBezTo>
                <a:cubicBezTo>
                  <a:pt x="405" y="54"/>
                  <a:pt x="404" y="50"/>
                  <a:pt x="402" y="47"/>
                </a:cubicBezTo>
                <a:cubicBezTo>
                  <a:pt x="399" y="44"/>
                  <a:pt x="396" y="43"/>
                  <a:pt x="390" y="43"/>
                </a:cubicBezTo>
                <a:cubicBezTo>
                  <a:pt x="384" y="43"/>
                  <a:pt x="379" y="45"/>
                  <a:pt x="376" y="49"/>
                </a:cubicBezTo>
                <a:cubicBezTo>
                  <a:pt x="372" y="53"/>
                  <a:pt x="371" y="60"/>
                  <a:pt x="371" y="69"/>
                </a:cubicBezTo>
                <a:cubicBezTo>
                  <a:pt x="371" y="107"/>
                  <a:pt x="371" y="107"/>
                  <a:pt x="371" y="107"/>
                </a:cubicBezTo>
                <a:cubicBezTo>
                  <a:pt x="355" y="107"/>
                  <a:pt x="355" y="107"/>
                  <a:pt x="355" y="107"/>
                </a:cubicBezTo>
                <a:cubicBezTo>
                  <a:pt x="355" y="31"/>
                  <a:pt x="355" y="31"/>
                  <a:pt x="355" y="31"/>
                </a:cubicBezTo>
                <a:cubicBezTo>
                  <a:pt x="367" y="31"/>
                  <a:pt x="367" y="31"/>
                  <a:pt x="367" y="31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73" y="37"/>
                  <a:pt x="376" y="35"/>
                  <a:pt x="380" y="33"/>
                </a:cubicBezTo>
                <a:cubicBezTo>
                  <a:pt x="384" y="31"/>
                  <a:pt x="389" y="30"/>
                  <a:pt x="394" y="30"/>
                </a:cubicBezTo>
                <a:cubicBezTo>
                  <a:pt x="412" y="30"/>
                  <a:pt x="421" y="39"/>
                  <a:pt x="421" y="57"/>
                </a:cubicBezTo>
                <a:cubicBezTo>
                  <a:pt x="421" y="107"/>
                  <a:pt x="421" y="107"/>
                  <a:pt x="421" y="107"/>
                </a:cubicBezTo>
                <a:close/>
                <a:moveTo>
                  <a:pt x="505" y="31"/>
                </a:moveTo>
                <a:cubicBezTo>
                  <a:pt x="505" y="40"/>
                  <a:pt x="505" y="40"/>
                  <a:pt x="505" y="40"/>
                </a:cubicBezTo>
                <a:cubicBezTo>
                  <a:pt x="493" y="42"/>
                  <a:pt x="493" y="42"/>
                  <a:pt x="493" y="42"/>
                </a:cubicBezTo>
                <a:cubicBezTo>
                  <a:pt x="494" y="44"/>
                  <a:pt x="495" y="46"/>
                  <a:pt x="496" y="48"/>
                </a:cubicBezTo>
                <a:cubicBezTo>
                  <a:pt x="496" y="50"/>
                  <a:pt x="497" y="53"/>
                  <a:pt x="497" y="55"/>
                </a:cubicBezTo>
                <a:cubicBezTo>
                  <a:pt x="497" y="63"/>
                  <a:pt x="494" y="69"/>
                  <a:pt x="489" y="74"/>
                </a:cubicBezTo>
                <a:cubicBezTo>
                  <a:pt x="483" y="78"/>
                  <a:pt x="476" y="81"/>
                  <a:pt x="466" y="81"/>
                </a:cubicBezTo>
                <a:cubicBezTo>
                  <a:pt x="464" y="81"/>
                  <a:pt x="462" y="80"/>
                  <a:pt x="460" y="80"/>
                </a:cubicBezTo>
                <a:cubicBezTo>
                  <a:pt x="456" y="82"/>
                  <a:pt x="455" y="85"/>
                  <a:pt x="455" y="88"/>
                </a:cubicBezTo>
                <a:cubicBezTo>
                  <a:pt x="455" y="89"/>
                  <a:pt x="455" y="91"/>
                  <a:pt x="457" y="91"/>
                </a:cubicBezTo>
                <a:cubicBezTo>
                  <a:pt x="459" y="92"/>
                  <a:pt x="462" y="93"/>
                  <a:pt x="466" y="93"/>
                </a:cubicBezTo>
                <a:cubicBezTo>
                  <a:pt x="479" y="93"/>
                  <a:pt x="479" y="93"/>
                  <a:pt x="479" y="93"/>
                </a:cubicBezTo>
                <a:cubicBezTo>
                  <a:pt x="488" y="93"/>
                  <a:pt x="494" y="94"/>
                  <a:pt x="498" y="98"/>
                </a:cubicBezTo>
                <a:cubicBezTo>
                  <a:pt x="503" y="102"/>
                  <a:pt x="505" y="107"/>
                  <a:pt x="505" y="113"/>
                </a:cubicBezTo>
                <a:cubicBezTo>
                  <a:pt x="505" y="122"/>
                  <a:pt x="501" y="129"/>
                  <a:pt x="494" y="133"/>
                </a:cubicBezTo>
                <a:cubicBezTo>
                  <a:pt x="487" y="138"/>
                  <a:pt x="477" y="140"/>
                  <a:pt x="463" y="140"/>
                </a:cubicBezTo>
                <a:cubicBezTo>
                  <a:pt x="453" y="140"/>
                  <a:pt x="445" y="138"/>
                  <a:pt x="440" y="135"/>
                </a:cubicBezTo>
                <a:cubicBezTo>
                  <a:pt x="435" y="131"/>
                  <a:pt x="432" y="126"/>
                  <a:pt x="432" y="119"/>
                </a:cubicBezTo>
                <a:cubicBezTo>
                  <a:pt x="432" y="114"/>
                  <a:pt x="433" y="111"/>
                  <a:pt x="436" y="107"/>
                </a:cubicBezTo>
                <a:cubicBezTo>
                  <a:pt x="439" y="104"/>
                  <a:pt x="443" y="102"/>
                  <a:pt x="449" y="101"/>
                </a:cubicBezTo>
                <a:cubicBezTo>
                  <a:pt x="446" y="100"/>
                  <a:pt x="445" y="98"/>
                  <a:pt x="443" y="96"/>
                </a:cubicBezTo>
                <a:cubicBezTo>
                  <a:pt x="442" y="94"/>
                  <a:pt x="441" y="92"/>
                  <a:pt x="441" y="90"/>
                </a:cubicBezTo>
                <a:cubicBezTo>
                  <a:pt x="441" y="87"/>
                  <a:pt x="442" y="85"/>
                  <a:pt x="444" y="83"/>
                </a:cubicBezTo>
                <a:cubicBezTo>
                  <a:pt x="445" y="81"/>
                  <a:pt x="448" y="79"/>
                  <a:pt x="451" y="77"/>
                </a:cubicBezTo>
                <a:cubicBezTo>
                  <a:pt x="447" y="75"/>
                  <a:pt x="444" y="73"/>
                  <a:pt x="441" y="69"/>
                </a:cubicBezTo>
                <a:cubicBezTo>
                  <a:pt x="439" y="65"/>
                  <a:pt x="438" y="61"/>
                  <a:pt x="438" y="55"/>
                </a:cubicBezTo>
                <a:cubicBezTo>
                  <a:pt x="438" y="47"/>
                  <a:pt x="440" y="41"/>
                  <a:pt x="445" y="36"/>
                </a:cubicBezTo>
                <a:cubicBezTo>
                  <a:pt x="450" y="32"/>
                  <a:pt x="458" y="30"/>
                  <a:pt x="467" y="30"/>
                </a:cubicBezTo>
                <a:cubicBezTo>
                  <a:pt x="469" y="30"/>
                  <a:pt x="472" y="30"/>
                  <a:pt x="474" y="30"/>
                </a:cubicBezTo>
                <a:cubicBezTo>
                  <a:pt x="476" y="30"/>
                  <a:pt x="478" y="31"/>
                  <a:pt x="479" y="31"/>
                </a:cubicBezTo>
                <a:cubicBezTo>
                  <a:pt x="505" y="31"/>
                  <a:pt x="505" y="31"/>
                  <a:pt x="505" y="31"/>
                </a:cubicBezTo>
                <a:close/>
                <a:moveTo>
                  <a:pt x="446" y="118"/>
                </a:moveTo>
                <a:cubicBezTo>
                  <a:pt x="446" y="122"/>
                  <a:pt x="448" y="124"/>
                  <a:pt x="451" y="126"/>
                </a:cubicBezTo>
                <a:cubicBezTo>
                  <a:pt x="454" y="128"/>
                  <a:pt x="458" y="129"/>
                  <a:pt x="464" y="129"/>
                </a:cubicBezTo>
                <a:cubicBezTo>
                  <a:pt x="473" y="129"/>
                  <a:pt x="479" y="128"/>
                  <a:pt x="483" y="125"/>
                </a:cubicBezTo>
                <a:cubicBezTo>
                  <a:pt x="488" y="123"/>
                  <a:pt x="490" y="120"/>
                  <a:pt x="490" y="115"/>
                </a:cubicBezTo>
                <a:cubicBezTo>
                  <a:pt x="490" y="112"/>
                  <a:pt x="489" y="110"/>
                  <a:pt x="486" y="108"/>
                </a:cubicBezTo>
                <a:cubicBezTo>
                  <a:pt x="484" y="107"/>
                  <a:pt x="480" y="106"/>
                  <a:pt x="473" y="106"/>
                </a:cubicBezTo>
                <a:cubicBezTo>
                  <a:pt x="461" y="106"/>
                  <a:pt x="461" y="106"/>
                  <a:pt x="461" y="106"/>
                </a:cubicBezTo>
                <a:cubicBezTo>
                  <a:pt x="457" y="106"/>
                  <a:pt x="453" y="107"/>
                  <a:pt x="450" y="110"/>
                </a:cubicBezTo>
                <a:cubicBezTo>
                  <a:pt x="448" y="112"/>
                  <a:pt x="446" y="115"/>
                  <a:pt x="446" y="118"/>
                </a:cubicBezTo>
                <a:close/>
                <a:moveTo>
                  <a:pt x="453" y="55"/>
                </a:moveTo>
                <a:cubicBezTo>
                  <a:pt x="453" y="60"/>
                  <a:pt x="454" y="64"/>
                  <a:pt x="457" y="66"/>
                </a:cubicBezTo>
                <a:cubicBezTo>
                  <a:pt x="459" y="69"/>
                  <a:pt x="463" y="70"/>
                  <a:pt x="467" y="70"/>
                </a:cubicBezTo>
                <a:cubicBezTo>
                  <a:pt x="476" y="70"/>
                  <a:pt x="481" y="65"/>
                  <a:pt x="481" y="55"/>
                </a:cubicBezTo>
                <a:cubicBezTo>
                  <a:pt x="481" y="50"/>
                  <a:pt x="480" y="47"/>
                  <a:pt x="478" y="44"/>
                </a:cubicBezTo>
                <a:cubicBezTo>
                  <a:pt x="475" y="41"/>
                  <a:pt x="472" y="40"/>
                  <a:pt x="467" y="40"/>
                </a:cubicBezTo>
                <a:cubicBezTo>
                  <a:pt x="463" y="40"/>
                  <a:pt x="459" y="41"/>
                  <a:pt x="457" y="44"/>
                </a:cubicBezTo>
                <a:cubicBezTo>
                  <a:pt x="454" y="47"/>
                  <a:pt x="453" y="50"/>
                  <a:pt x="453" y="55"/>
                </a:cubicBezTo>
                <a:close/>
                <a:moveTo>
                  <a:pt x="594" y="43"/>
                </a:moveTo>
                <a:cubicBezTo>
                  <a:pt x="575" y="43"/>
                  <a:pt x="575" y="43"/>
                  <a:pt x="575" y="43"/>
                </a:cubicBezTo>
                <a:cubicBezTo>
                  <a:pt x="575" y="107"/>
                  <a:pt x="575" y="107"/>
                  <a:pt x="575" y="107"/>
                </a:cubicBezTo>
                <a:cubicBezTo>
                  <a:pt x="559" y="107"/>
                  <a:pt x="559" y="107"/>
                  <a:pt x="559" y="107"/>
                </a:cubicBezTo>
                <a:cubicBezTo>
                  <a:pt x="559" y="43"/>
                  <a:pt x="559" y="43"/>
                  <a:pt x="559" y="43"/>
                </a:cubicBezTo>
                <a:cubicBezTo>
                  <a:pt x="547" y="43"/>
                  <a:pt x="547" y="43"/>
                  <a:pt x="547" y="43"/>
                </a:cubicBezTo>
                <a:cubicBezTo>
                  <a:pt x="547" y="36"/>
                  <a:pt x="547" y="36"/>
                  <a:pt x="547" y="36"/>
                </a:cubicBezTo>
                <a:cubicBezTo>
                  <a:pt x="559" y="31"/>
                  <a:pt x="559" y="31"/>
                  <a:pt x="559" y="31"/>
                </a:cubicBezTo>
                <a:cubicBezTo>
                  <a:pt x="559" y="26"/>
                  <a:pt x="559" y="26"/>
                  <a:pt x="559" y="26"/>
                </a:cubicBezTo>
                <a:cubicBezTo>
                  <a:pt x="559" y="17"/>
                  <a:pt x="561" y="10"/>
                  <a:pt x="565" y="6"/>
                </a:cubicBezTo>
                <a:cubicBezTo>
                  <a:pt x="570" y="2"/>
                  <a:pt x="576" y="0"/>
                  <a:pt x="585" y="0"/>
                </a:cubicBezTo>
                <a:cubicBezTo>
                  <a:pt x="590" y="0"/>
                  <a:pt x="596" y="1"/>
                  <a:pt x="601" y="2"/>
                </a:cubicBezTo>
                <a:cubicBezTo>
                  <a:pt x="597" y="15"/>
                  <a:pt x="597" y="15"/>
                  <a:pt x="597" y="15"/>
                </a:cubicBezTo>
                <a:cubicBezTo>
                  <a:pt x="593" y="13"/>
                  <a:pt x="589" y="13"/>
                  <a:pt x="586" y="13"/>
                </a:cubicBezTo>
                <a:cubicBezTo>
                  <a:pt x="582" y="13"/>
                  <a:pt x="579" y="14"/>
                  <a:pt x="578" y="16"/>
                </a:cubicBezTo>
                <a:cubicBezTo>
                  <a:pt x="576" y="18"/>
                  <a:pt x="575" y="22"/>
                  <a:pt x="575" y="26"/>
                </a:cubicBezTo>
                <a:cubicBezTo>
                  <a:pt x="575" y="31"/>
                  <a:pt x="575" y="31"/>
                  <a:pt x="575" y="31"/>
                </a:cubicBezTo>
                <a:cubicBezTo>
                  <a:pt x="594" y="31"/>
                  <a:pt x="594" y="31"/>
                  <a:pt x="594" y="31"/>
                </a:cubicBezTo>
                <a:cubicBezTo>
                  <a:pt x="594" y="43"/>
                  <a:pt x="594" y="43"/>
                  <a:pt x="594" y="43"/>
                </a:cubicBezTo>
                <a:close/>
                <a:moveTo>
                  <a:pt x="672" y="69"/>
                </a:moveTo>
                <a:cubicBezTo>
                  <a:pt x="672" y="81"/>
                  <a:pt x="669" y="91"/>
                  <a:pt x="662" y="98"/>
                </a:cubicBezTo>
                <a:cubicBezTo>
                  <a:pt x="656" y="104"/>
                  <a:pt x="647" y="108"/>
                  <a:pt x="636" y="108"/>
                </a:cubicBezTo>
                <a:cubicBezTo>
                  <a:pt x="629" y="108"/>
                  <a:pt x="623" y="106"/>
                  <a:pt x="617" y="103"/>
                </a:cubicBezTo>
                <a:cubicBezTo>
                  <a:pt x="612" y="100"/>
                  <a:pt x="608" y="95"/>
                  <a:pt x="605" y="89"/>
                </a:cubicBezTo>
                <a:cubicBezTo>
                  <a:pt x="602" y="83"/>
                  <a:pt x="600" y="77"/>
                  <a:pt x="600" y="69"/>
                </a:cubicBezTo>
                <a:cubicBezTo>
                  <a:pt x="600" y="56"/>
                  <a:pt x="603" y="47"/>
                  <a:pt x="610" y="40"/>
                </a:cubicBezTo>
                <a:cubicBezTo>
                  <a:pt x="616" y="33"/>
                  <a:pt x="625" y="30"/>
                  <a:pt x="636" y="30"/>
                </a:cubicBezTo>
                <a:cubicBezTo>
                  <a:pt x="647" y="30"/>
                  <a:pt x="656" y="33"/>
                  <a:pt x="662" y="40"/>
                </a:cubicBezTo>
                <a:cubicBezTo>
                  <a:pt x="669" y="47"/>
                  <a:pt x="672" y="57"/>
                  <a:pt x="672" y="69"/>
                </a:cubicBezTo>
                <a:close/>
                <a:moveTo>
                  <a:pt x="617" y="69"/>
                </a:moveTo>
                <a:cubicBezTo>
                  <a:pt x="617" y="86"/>
                  <a:pt x="623" y="95"/>
                  <a:pt x="636" y="95"/>
                </a:cubicBezTo>
                <a:cubicBezTo>
                  <a:pt x="649" y="95"/>
                  <a:pt x="655" y="86"/>
                  <a:pt x="655" y="69"/>
                </a:cubicBezTo>
                <a:cubicBezTo>
                  <a:pt x="655" y="51"/>
                  <a:pt x="649" y="43"/>
                  <a:pt x="636" y="43"/>
                </a:cubicBezTo>
                <a:cubicBezTo>
                  <a:pt x="629" y="43"/>
                  <a:pt x="624" y="45"/>
                  <a:pt x="621" y="50"/>
                </a:cubicBezTo>
                <a:cubicBezTo>
                  <a:pt x="618" y="54"/>
                  <a:pt x="617" y="60"/>
                  <a:pt x="617" y="69"/>
                </a:cubicBezTo>
                <a:close/>
                <a:moveTo>
                  <a:pt x="727" y="30"/>
                </a:moveTo>
                <a:cubicBezTo>
                  <a:pt x="730" y="30"/>
                  <a:pt x="733" y="30"/>
                  <a:pt x="735" y="30"/>
                </a:cubicBezTo>
                <a:cubicBezTo>
                  <a:pt x="733" y="45"/>
                  <a:pt x="733" y="45"/>
                  <a:pt x="733" y="45"/>
                </a:cubicBezTo>
                <a:cubicBezTo>
                  <a:pt x="731" y="45"/>
                  <a:pt x="728" y="44"/>
                  <a:pt x="726" y="44"/>
                </a:cubicBezTo>
                <a:cubicBezTo>
                  <a:pt x="720" y="44"/>
                  <a:pt x="714" y="47"/>
                  <a:pt x="710" y="51"/>
                </a:cubicBezTo>
                <a:cubicBezTo>
                  <a:pt x="706" y="55"/>
                  <a:pt x="704" y="60"/>
                  <a:pt x="704" y="67"/>
                </a:cubicBezTo>
                <a:cubicBezTo>
                  <a:pt x="704" y="107"/>
                  <a:pt x="704" y="107"/>
                  <a:pt x="704" y="107"/>
                </a:cubicBezTo>
                <a:cubicBezTo>
                  <a:pt x="688" y="107"/>
                  <a:pt x="688" y="107"/>
                  <a:pt x="688" y="107"/>
                </a:cubicBezTo>
                <a:cubicBezTo>
                  <a:pt x="688" y="31"/>
                  <a:pt x="688" y="31"/>
                  <a:pt x="688" y="31"/>
                </a:cubicBezTo>
                <a:cubicBezTo>
                  <a:pt x="701" y="31"/>
                  <a:pt x="701" y="31"/>
                  <a:pt x="701" y="31"/>
                </a:cubicBezTo>
                <a:cubicBezTo>
                  <a:pt x="703" y="44"/>
                  <a:pt x="703" y="44"/>
                  <a:pt x="703" y="44"/>
                </a:cubicBezTo>
                <a:cubicBezTo>
                  <a:pt x="704" y="44"/>
                  <a:pt x="704" y="44"/>
                  <a:pt x="704" y="44"/>
                </a:cubicBezTo>
                <a:cubicBezTo>
                  <a:pt x="706" y="40"/>
                  <a:pt x="710" y="36"/>
                  <a:pt x="714" y="34"/>
                </a:cubicBezTo>
                <a:cubicBezTo>
                  <a:pt x="718" y="31"/>
                  <a:pt x="722" y="30"/>
                  <a:pt x="727" y="30"/>
                </a:cubicBezTo>
                <a:close/>
                <a:moveTo>
                  <a:pt x="875" y="57"/>
                </a:moveTo>
                <a:cubicBezTo>
                  <a:pt x="875" y="73"/>
                  <a:pt x="871" y="85"/>
                  <a:pt x="863" y="94"/>
                </a:cubicBezTo>
                <a:cubicBezTo>
                  <a:pt x="855" y="103"/>
                  <a:pt x="843" y="108"/>
                  <a:pt x="829" y="108"/>
                </a:cubicBezTo>
                <a:cubicBezTo>
                  <a:pt x="814" y="108"/>
                  <a:pt x="802" y="103"/>
                  <a:pt x="794" y="95"/>
                </a:cubicBezTo>
                <a:cubicBezTo>
                  <a:pt x="786" y="86"/>
                  <a:pt x="782" y="73"/>
                  <a:pt x="782" y="56"/>
                </a:cubicBezTo>
                <a:cubicBezTo>
                  <a:pt x="782" y="40"/>
                  <a:pt x="786" y="27"/>
                  <a:pt x="794" y="18"/>
                </a:cubicBezTo>
                <a:cubicBezTo>
                  <a:pt x="802" y="10"/>
                  <a:pt x="814" y="5"/>
                  <a:pt x="829" y="5"/>
                </a:cubicBezTo>
                <a:cubicBezTo>
                  <a:pt x="844" y="5"/>
                  <a:pt x="855" y="10"/>
                  <a:pt x="863" y="19"/>
                </a:cubicBezTo>
                <a:cubicBezTo>
                  <a:pt x="871" y="28"/>
                  <a:pt x="875" y="40"/>
                  <a:pt x="875" y="57"/>
                </a:cubicBezTo>
                <a:close/>
                <a:moveTo>
                  <a:pt x="799" y="57"/>
                </a:moveTo>
                <a:cubicBezTo>
                  <a:pt x="799" y="69"/>
                  <a:pt x="802" y="78"/>
                  <a:pt x="807" y="84"/>
                </a:cubicBezTo>
                <a:cubicBezTo>
                  <a:pt x="811" y="91"/>
                  <a:pt x="819" y="94"/>
                  <a:pt x="829" y="94"/>
                </a:cubicBezTo>
                <a:cubicBezTo>
                  <a:pt x="838" y="94"/>
                  <a:pt x="846" y="91"/>
                  <a:pt x="851" y="85"/>
                </a:cubicBezTo>
                <a:cubicBezTo>
                  <a:pt x="855" y="78"/>
                  <a:pt x="858" y="69"/>
                  <a:pt x="858" y="57"/>
                </a:cubicBezTo>
                <a:cubicBezTo>
                  <a:pt x="858" y="44"/>
                  <a:pt x="855" y="35"/>
                  <a:pt x="851" y="29"/>
                </a:cubicBezTo>
                <a:cubicBezTo>
                  <a:pt x="846" y="22"/>
                  <a:pt x="838" y="19"/>
                  <a:pt x="829" y="19"/>
                </a:cubicBezTo>
                <a:cubicBezTo>
                  <a:pt x="819" y="19"/>
                  <a:pt x="812" y="22"/>
                  <a:pt x="807" y="29"/>
                </a:cubicBezTo>
                <a:cubicBezTo>
                  <a:pt x="802" y="35"/>
                  <a:pt x="799" y="44"/>
                  <a:pt x="799" y="57"/>
                </a:cubicBezTo>
                <a:close/>
                <a:moveTo>
                  <a:pt x="931" y="108"/>
                </a:moveTo>
                <a:cubicBezTo>
                  <a:pt x="922" y="108"/>
                  <a:pt x="915" y="105"/>
                  <a:pt x="909" y="98"/>
                </a:cubicBezTo>
                <a:cubicBezTo>
                  <a:pt x="908" y="98"/>
                  <a:pt x="908" y="98"/>
                  <a:pt x="908" y="98"/>
                </a:cubicBezTo>
                <a:cubicBezTo>
                  <a:pt x="909" y="104"/>
                  <a:pt x="909" y="108"/>
                  <a:pt x="909" y="109"/>
                </a:cubicBezTo>
                <a:cubicBezTo>
                  <a:pt x="909" y="140"/>
                  <a:pt x="909" y="140"/>
                  <a:pt x="909" y="140"/>
                </a:cubicBezTo>
                <a:cubicBezTo>
                  <a:pt x="893" y="140"/>
                  <a:pt x="893" y="140"/>
                  <a:pt x="893" y="140"/>
                </a:cubicBezTo>
                <a:cubicBezTo>
                  <a:pt x="893" y="31"/>
                  <a:pt x="893" y="31"/>
                  <a:pt x="893" y="31"/>
                </a:cubicBezTo>
                <a:cubicBezTo>
                  <a:pt x="906" y="31"/>
                  <a:pt x="906" y="31"/>
                  <a:pt x="906" y="31"/>
                </a:cubicBezTo>
                <a:cubicBezTo>
                  <a:pt x="907" y="32"/>
                  <a:pt x="907" y="36"/>
                  <a:pt x="908" y="41"/>
                </a:cubicBezTo>
                <a:cubicBezTo>
                  <a:pt x="909" y="41"/>
                  <a:pt x="909" y="41"/>
                  <a:pt x="909" y="41"/>
                </a:cubicBezTo>
                <a:cubicBezTo>
                  <a:pt x="914" y="33"/>
                  <a:pt x="922" y="30"/>
                  <a:pt x="932" y="30"/>
                </a:cubicBezTo>
                <a:cubicBezTo>
                  <a:pt x="941" y="30"/>
                  <a:pt x="949" y="33"/>
                  <a:pt x="954" y="40"/>
                </a:cubicBezTo>
                <a:cubicBezTo>
                  <a:pt x="959" y="47"/>
                  <a:pt x="962" y="56"/>
                  <a:pt x="962" y="69"/>
                </a:cubicBezTo>
                <a:cubicBezTo>
                  <a:pt x="962" y="81"/>
                  <a:pt x="959" y="91"/>
                  <a:pt x="954" y="98"/>
                </a:cubicBezTo>
                <a:cubicBezTo>
                  <a:pt x="948" y="104"/>
                  <a:pt x="941" y="108"/>
                  <a:pt x="931" y="108"/>
                </a:cubicBezTo>
                <a:close/>
                <a:moveTo>
                  <a:pt x="928" y="43"/>
                </a:moveTo>
                <a:cubicBezTo>
                  <a:pt x="921" y="43"/>
                  <a:pt x="917" y="45"/>
                  <a:pt x="914" y="48"/>
                </a:cubicBezTo>
                <a:cubicBezTo>
                  <a:pt x="911" y="52"/>
                  <a:pt x="909" y="58"/>
                  <a:pt x="909" y="66"/>
                </a:cubicBezTo>
                <a:cubicBezTo>
                  <a:pt x="909" y="69"/>
                  <a:pt x="909" y="69"/>
                  <a:pt x="909" y="69"/>
                </a:cubicBezTo>
                <a:cubicBezTo>
                  <a:pt x="909" y="78"/>
                  <a:pt x="911" y="85"/>
                  <a:pt x="914" y="89"/>
                </a:cubicBezTo>
                <a:cubicBezTo>
                  <a:pt x="917" y="93"/>
                  <a:pt x="921" y="95"/>
                  <a:pt x="928" y="95"/>
                </a:cubicBezTo>
                <a:cubicBezTo>
                  <a:pt x="933" y="95"/>
                  <a:pt x="938" y="93"/>
                  <a:pt x="941" y="88"/>
                </a:cubicBezTo>
                <a:cubicBezTo>
                  <a:pt x="944" y="83"/>
                  <a:pt x="945" y="77"/>
                  <a:pt x="945" y="69"/>
                </a:cubicBezTo>
                <a:cubicBezTo>
                  <a:pt x="945" y="60"/>
                  <a:pt x="944" y="54"/>
                  <a:pt x="941" y="49"/>
                </a:cubicBezTo>
                <a:cubicBezTo>
                  <a:pt x="938" y="45"/>
                  <a:pt x="933" y="43"/>
                  <a:pt x="928" y="43"/>
                </a:cubicBezTo>
                <a:close/>
                <a:moveTo>
                  <a:pt x="1017" y="108"/>
                </a:moveTo>
                <a:cubicBezTo>
                  <a:pt x="1007" y="108"/>
                  <a:pt x="1000" y="105"/>
                  <a:pt x="995" y="98"/>
                </a:cubicBezTo>
                <a:cubicBezTo>
                  <a:pt x="994" y="98"/>
                  <a:pt x="994" y="98"/>
                  <a:pt x="994" y="98"/>
                </a:cubicBezTo>
                <a:cubicBezTo>
                  <a:pt x="994" y="104"/>
                  <a:pt x="995" y="108"/>
                  <a:pt x="995" y="109"/>
                </a:cubicBezTo>
                <a:cubicBezTo>
                  <a:pt x="995" y="140"/>
                  <a:pt x="995" y="140"/>
                  <a:pt x="995" y="140"/>
                </a:cubicBezTo>
                <a:cubicBezTo>
                  <a:pt x="978" y="140"/>
                  <a:pt x="978" y="140"/>
                  <a:pt x="978" y="140"/>
                </a:cubicBezTo>
                <a:cubicBezTo>
                  <a:pt x="978" y="31"/>
                  <a:pt x="978" y="31"/>
                  <a:pt x="978" y="31"/>
                </a:cubicBezTo>
                <a:cubicBezTo>
                  <a:pt x="991" y="31"/>
                  <a:pt x="991" y="31"/>
                  <a:pt x="991" y="31"/>
                </a:cubicBezTo>
                <a:cubicBezTo>
                  <a:pt x="992" y="32"/>
                  <a:pt x="993" y="36"/>
                  <a:pt x="994" y="41"/>
                </a:cubicBezTo>
                <a:cubicBezTo>
                  <a:pt x="995" y="41"/>
                  <a:pt x="995" y="41"/>
                  <a:pt x="995" y="41"/>
                </a:cubicBezTo>
                <a:cubicBezTo>
                  <a:pt x="1000" y="33"/>
                  <a:pt x="1007" y="30"/>
                  <a:pt x="1017" y="30"/>
                </a:cubicBezTo>
                <a:cubicBezTo>
                  <a:pt x="1026" y="30"/>
                  <a:pt x="1034" y="33"/>
                  <a:pt x="1039" y="40"/>
                </a:cubicBezTo>
                <a:cubicBezTo>
                  <a:pt x="1044" y="47"/>
                  <a:pt x="1047" y="56"/>
                  <a:pt x="1047" y="69"/>
                </a:cubicBezTo>
                <a:cubicBezTo>
                  <a:pt x="1047" y="81"/>
                  <a:pt x="1044" y="91"/>
                  <a:pt x="1039" y="98"/>
                </a:cubicBezTo>
                <a:cubicBezTo>
                  <a:pt x="1034" y="104"/>
                  <a:pt x="1026" y="108"/>
                  <a:pt x="1017" y="108"/>
                </a:cubicBezTo>
                <a:close/>
                <a:moveTo>
                  <a:pt x="1013" y="43"/>
                </a:moveTo>
                <a:cubicBezTo>
                  <a:pt x="1007" y="43"/>
                  <a:pt x="1002" y="45"/>
                  <a:pt x="999" y="48"/>
                </a:cubicBezTo>
                <a:cubicBezTo>
                  <a:pt x="996" y="52"/>
                  <a:pt x="995" y="58"/>
                  <a:pt x="995" y="66"/>
                </a:cubicBezTo>
                <a:cubicBezTo>
                  <a:pt x="995" y="69"/>
                  <a:pt x="995" y="69"/>
                  <a:pt x="995" y="69"/>
                </a:cubicBezTo>
                <a:cubicBezTo>
                  <a:pt x="995" y="78"/>
                  <a:pt x="996" y="85"/>
                  <a:pt x="999" y="89"/>
                </a:cubicBezTo>
                <a:cubicBezTo>
                  <a:pt x="1002" y="93"/>
                  <a:pt x="1007" y="95"/>
                  <a:pt x="1013" y="95"/>
                </a:cubicBezTo>
                <a:cubicBezTo>
                  <a:pt x="1019" y="95"/>
                  <a:pt x="1023" y="93"/>
                  <a:pt x="1026" y="88"/>
                </a:cubicBezTo>
                <a:cubicBezTo>
                  <a:pt x="1029" y="83"/>
                  <a:pt x="1030" y="77"/>
                  <a:pt x="1030" y="69"/>
                </a:cubicBezTo>
                <a:cubicBezTo>
                  <a:pt x="1030" y="60"/>
                  <a:pt x="1029" y="54"/>
                  <a:pt x="1026" y="49"/>
                </a:cubicBezTo>
                <a:cubicBezTo>
                  <a:pt x="1023" y="45"/>
                  <a:pt x="1019" y="43"/>
                  <a:pt x="1013" y="43"/>
                </a:cubicBezTo>
                <a:close/>
                <a:moveTo>
                  <a:pt x="1131" y="69"/>
                </a:moveTo>
                <a:cubicBezTo>
                  <a:pt x="1131" y="81"/>
                  <a:pt x="1128" y="91"/>
                  <a:pt x="1121" y="98"/>
                </a:cubicBezTo>
                <a:cubicBezTo>
                  <a:pt x="1115" y="104"/>
                  <a:pt x="1106" y="108"/>
                  <a:pt x="1095" y="108"/>
                </a:cubicBezTo>
                <a:cubicBezTo>
                  <a:pt x="1088" y="108"/>
                  <a:pt x="1082" y="106"/>
                  <a:pt x="1076" y="103"/>
                </a:cubicBezTo>
                <a:cubicBezTo>
                  <a:pt x="1071" y="100"/>
                  <a:pt x="1067" y="95"/>
                  <a:pt x="1064" y="89"/>
                </a:cubicBezTo>
                <a:cubicBezTo>
                  <a:pt x="1061" y="83"/>
                  <a:pt x="1059" y="77"/>
                  <a:pt x="1059" y="69"/>
                </a:cubicBezTo>
                <a:cubicBezTo>
                  <a:pt x="1059" y="56"/>
                  <a:pt x="1062" y="47"/>
                  <a:pt x="1069" y="40"/>
                </a:cubicBezTo>
                <a:cubicBezTo>
                  <a:pt x="1075" y="33"/>
                  <a:pt x="1084" y="30"/>
                  <a:pt x="1095" y="30"/>
                </a:cubicBezTo>
                <a:cubicBezTo>
                  <a:pt x="1106" y="30"/>
                  <a:pt x="1115" y="33"/>
                  <a:pt x="1121" y="40"/>
                </a:cubicBezTo>
                <a:cubicBezTo>
                  <a:pt x="1128" y="47"/>
                  <a:pt x="1131" y="57"/>
                  <a:pt x="1131" y="69"/>
                </a:cubicBezTo>
                <a:close/>
                <a:moveTo>
                  <a:pt x="1076" y="69"/>
                </a:moveTo>
                <a:cubicBezTo>
                  <a:pt x="1076" y="86"/>
                  <a:pt x="1082" y="95"/>
                  <a:pt x="1095" y="95"/>
                </a:cubicBezTo>
                <a:cubicBezTo>
                  <a:pt x="1108" y="95"/>
                  <a:pt x="1114" y="86"/>
                  <a:pt x="1114" y="69"/>
                </a:cubicBezTo>
                <a:cubicBezTo>
                  <a:pt x="1114" y="51"/>
                  <a:pt x="1108" y="43"/>
                  <a:pt x="1095" y="43"/>
                </a:cubicBezTo>
                <a:cubicBezTo>
                  <a:pt x="1088" y="43"/>
                  <a:pt x="1083" y="45"/>
                  <a:pt x="1080" y="50"/>
                </a:cubicBezTo>
                <a:cubicBezTo>
                  <a:pt x="1077" y="54"/>
                  <a:pt x="1076" y="60"/>
                  <a:pt x="1076" y="69"/>
                </a:cubicBezTo>
                <a:close/>
                <a:moveTo>
                  <a:pt x="1186" y="30"/>
                </a:moveTo>
                <a:cubicBezTo>
                  <a:pt x="1189" y="30"/>
                  <a:pt x="1192" y="30"/>
                  <a:pt x="1194" y="30"/>
                </a:cubicBezTo>
                <a:cubicBezTo>
                  <a:pt x="1192" y="45"/>
                  <a:pt x="1192" y="45"/>
                  <a:pt x="1192" y="45"/>
                </a:cubicBezTo>
                <a:cubicBezTo>
                  <a:pt x="1190" y="45"/>
                  <a:pt x="1187" y="44"/>
                  <a:pt x="1185" y="44"/>
                </a:cubicBezTo>
                <a:cubicBezTo>
                  <a:pt x="1179" y="44"/>
                  <a:pt x="1173" y="47"/>
                  <a:pt x="1169" y="51"/>
                </a:cubicBezTo>
                <a:cubicBezTo>
                  <a:pt x="1165" y="55"/>
                  <a:pt x="1163" y="60"/>
                  <a:pt x="1163" y="67"/>
                </a:cubicBezTo>
                <a:cubicBezTo>
                  <a:pt x="1163" y="107"/>
                  <a:pt x="1163" y="107"/>
                  <a:pt x="1163" y="107"/>
                </a:cubicBezTo>
                <a:cubicBezTo>
                  <a:pt x="1147" y="107"/>
                  <a:pt x="1147" y="107"/>
                  <a:pt x="1147" y="107"/>
                </a:cubicBezTo>
                <a:cubicBezTo>
                  <a:pt x="1147" y="31"/>
                  <a:pt x="1147" y="31"/>
                  <a:pt x="1147" y="31"/>
                </a:cubicBezTo>
                <a:cubicBezTo>
                  <a:pt x="1160" y="31"/>
                  <a:pt x="1160" y="31"/>
                  <a:pt x="1160" y="31"/>
                </a:cubicBezTo>
                <a:cubicBezTo>
                  <a:pt x="1162" y="44"/>
                  <a:pt x="1162" y="44"/>
                  <a:pt x="1162" y="44"/>
                </a:cubicBezTo>
                <a:cubicBezTo>
                  <a:pt x="1163" y="44"/>
                  <a:pt x="1163" y="44"/>
                  <a:pt x="1163" y="44"/>
                </a:cubicBezTo>
                <a:cubicBezTo>
                  <a:pt x="1165" y="40"/>
                  <a:pt x="1169" y="36"/>
                  <a:pt x="1173" y="34"/>
                </a:cubicBezTo>
                <a:cubicBezTo>
                  <a:pt x="1177" y="31"/>
                  <a:pt x="1181" y="30"/>
                  <a:pt x="1186" y="30"/>
                </a:cubicBezTo>
                <a:close/>
                <a:moveTo>
                  <a:pt x="1234" y="95"/>
                </a:moveTo>
                <a:cubicBezTo>
                  <a:pt x="1238" y="95"/>
                  <a:pt x="1242" y="94"/>
                  <a:pt x="1246" y="93"/>
                </a:cubicBezTo>
                <a:cubicBezTo>
                  <a:pt x="1246" y="105"/>
                  <a:pt x="1246" y="105"/>
                  <a:pt x="1246" y="105"/>
                </a:cubicBezTo>
                <a:cubicBezTo>
                  <a:pt x="1244" y="106"/>
                  <a:pt x="1242" y="107"/>
                  <a:pt x="1239" y="107"/>
                </a:cubicBezTo>
                <a:cubicBezTo>
                  <a:pt x="1236" y="108"/>
                  <a:pt x="1233" y="108"/>
                  <a:pt x="1230" y="108"/>
                </a:cubicBezTo>
                <a:cubicBezTo>
                  <a:pt x="1215" y="108"/>
                  <a:pt x="1207" y="100"/>
                  <a:pt x="1207" y="84"/>
                </a:cubicBezTo>
                <a:cubicBezTo>
                  <a:pt x="1207" y="43"/>
                  <a:pt x="1207" y="43"/>
                  <a:pt x="1207" y="43"/>
                </a:cubicBezTo>
                <a:cubicBezTo>
                  <a:pt x="1197" y="43"/>
                  <a:pt x="1197" y="43"/>
                  <a:pt x="1197" y="43"/>
                </a:cubicBezTo>
                <a:cubicBezTo>
                  <a:pt x="1197" y="36"/>
                  <a:pt x="1197" y="36"/>
                  <a:pt x="1197" y="36"/>
                </a:cubicBezTo>
                <a:cubicBezTo>
                  <a:pt x="1208" y="30"/>
                  <a:pt x="1208" y="30"/>
                  <a:pt x="1208" y="30"/>
                </a:cubicBezTo>
                <a:cubicBezTo>
                  <a:pt x="1214" y="14"/>
                  <a:pt x="1214" y="14"/>
                  <a:pt x="1214" y="14"/>
                </a:cubicBezTo>
                <a:cubicBezTo>
                  <a:pt x="1223" y="14"/>
                  <a:pt x="1223" y="14"/>
                  <a:pt x="1223" y="14"/>
                </a:cubicBezTo>
                <a:cubicBezTo>
                  <a:pt x="1223" y="31"/>
                  <a:pt x="1223" y="31"/>
                  <a:pt x="1223" y="31"/>
                </a:cubicBezTo>
                <a:cubicBezTo>
                  <a:pt x="1245" y="31"/>
                  <a:pt x="1245" y="31"/>
                  <a:pt x="1245" y="31"/>
                </a:cubicBezTo>
                <a:cubicBezTo>
                  <a:pt x="1245" y="43"/>
                  <a:pt x="1245" y="43"/>
                  <a:pt x="1245" y="43"/>
                </a:cubicBezTo>
                <a:cubicBezTo>
                  <a:pt x="1223" y="43"/>
                  <a:pt x="1223" y="43"/>
                  <a:pt x="1223" y="43"/>
                </a:cubicBezTo>
                <a:cubicBezTo>
                  <a:pt x="1223" y="84"/>
                  <a:pt x="1223" y="84"/>
                  <a:pt x="1223" y="84"/>
                </a:cubicBezTo>
                <a:cubicBezTo>
                  <a:pt x="1223" y="88"/>
                  <a:pt x="1224" y="90"/>
                  <a:pt x="1226" y="92"/>
                </a:cubicBezTo>
                <a:cubicBezTo>
                  <a:pt x="1228" y="94"/>
                  <a:pt x="1231" y="95"/>
                  <a:pt x="1234" y="95"/>
                </a:cubicBezTo>
                <a:close/>
                <a:moveTo>
                  <a:pt x="1312" y="107"/>
                </a:moveTo>
                <a:cubicBezTo>
                  <a:pt x="1310" y="97"/>
                  <a:pt x="1310" y="97"/>
                  <a:pt x="1310" y="97"/>
                </a:cubicBezTo>
                <a:cubicBezTo>
                  <a:pt x="1309" y="97"/>
                  <a:pt x="1309" y="97"/>
                  <a:pt x="1309" y="97"/>
                </a:cubicBezTo>
                <a:cubicBezTo>
                  <a:pt x="1307" y="100"/>
                  <a:pt x="1304" y="103"/>
                  <a:pt x="1300" y="105"/>
                </a:cubicBezTo>
                <a:cubicBezTo>
                  <a:pt x="1296" y="107"/>
                  <a:pt x="1291" y="108"/>
                  <a:pt x="1286" y="108"/>
                </a:cubicBezTo>
                <a:cubicBezTo>
                  <a:pt x="1276" y="108"/>
                  <a:pt x="1270" y="106"/>
                  <a:pt x="1265" y="101"/>
                </a:cubicBezTo>
                <a:cubicBezTo>
                  <a:pt x="1261" y="97"/>
                  <a:pt x="1258" y="90"/>
                  <a:pt x="1258" y="80"/>
                </a:cubicBezTo>
                <a:cubicBezTo>
                  <a:pt x="1258" y="31"/>
                  <a:pt x="1258" y="31"/>
                  <a:pt x="1258" y="31"/>
                </a:cubicBezTo>
                <a:cubicBezTo>
                  <a:pt x="1274" y="31"/>
                  <a:pt x="1274" y="31"/>
                  <a:pt x="1274" y="31"/>
                </a:cubicBezTo>
                <a:cubicBezTo>
                  <a:pt x="1274" y="78"/>
                  <a:pt x="1274" y="78"/>
                  <a:pt x="1274" y="78"/>
                </a:cubicBezTo>
                <a:cubicBezTo>
                  <a:pt x="1274" y="83"/>
                  <a:pt x="1276" y="88"/>
                  <a:pt x="1278" y="91"/>
                </a:cubicBezTo>
                <a:cubicBezTo>
                  <a:pt x="1280" y="94"/>
                  <a:pt x="1284" y="95"/>
                  <a:pt x="1289" y="95"/>
                </a:cubicBezTo>
                <a:cubicBezTo>
                  <a:pt x="1296" y="95"/>
                  <a:pt x="1301" y="93"/>
                  <a:pt x="1304" y="89"/>
                </a:cubicBezTo>
                <a:cubicBezTo>
                  <a:pt x="1307" y="85"/>
                  <a:pt x="1309" y="78"/>
                  <a:pt x="1309" y="69"/>
                </a:cubicBezTo>
                <a:cubicBezTo>
                  <a:pt x="1309" y="31"/>
                  <a:pt x="1309" y="31"/>
                  <a:pt x="1309" y="31"/>
                </a:cubicBezTo>
                <a:cubicBezTo>
                  <a:pt x="1325" y="31"/>
                  <a:pt x="1325" y="31"/>
                  <a:pt x="1325" y="31"/>
                </a:cubicBezTo>
                <a:cubicBezTo>
                  <a:pt x="1325" y="107"/>
                  <a:pt x="1325" y="107"/>
                  <a:pt x="1325" y="107"/>
                </a:cubicBezTo>
                <a:cubicBezTo>
                  <a:pt x="1312" y="107"/>
                  <a:pt x="1312" y="107"/>
                  <a:pt x="1312" y="107"/>
                </a:cubicBezTo>
                <a:close/>
                <a:moveTo>
                  <a:pt x="1412" y="107"/>
                </a:moveTo>
                <a:cubicBezTo>
                  <a:pt x="1396" y="107"/>
                  <a:pt x="1396" y="107"/>
                  <a:pt x="1396" y="107"/>
                </a:cubicBezTo>
                <a:cubicBezTo>
                  <a:pt x="1396" y="60"/>
                  <a:pt x="1396" y="60"/>
                  <a:pt x="1396" y="60"/>
                </a:cubicBezTo>
                <a:cubicBezTo>
                  <a:pt x="1396" y="54"/>
                  <a:pt x="1395" y="50"/>
                  <a:pt x="1393" y="47"/>
                </a:cubicBezTo>
                <a:cubicBezTo>
                  <a:pt x="1390" y="44"/>
                  <a:pt x="1387" y="43"/>
                  <a:pt x="1382" y="43"/>
                </a:cubicBezTo>
                <a:cubicBezTo>
                  <a:pt x="1375" y="43"/>
                  <a:pt x="1370" y="45"/>
                  <a:pt x="1367" y="49"/>
                </a:cubicBezTo>
                <a:cubicBezTo>
                  <a:pt x="1364" y="53"/>
                  <a:pt x="1362" y="60"/>
                  <a:pt x="1362" y="69"/>
                </a:cubicBezTo>
                <a:cubicBezTo>
                  <a:pt x="1362" y="107"/>
                  <a:pt x="1362" y="107"/>
                  <a:pt x="1362" y="107"/>
                </a:cubicBezTo>
                <a:cubicBezTo>
                  <a:pt x="1346" y="107"/>
                  <a:pt x="1346" y="107"/>
                  <a:pt x="1346" y="107"/>
                </a:cubicBezTo>
                <a:cubicBezTo>
                  <a:pt x="1346" y="31"/>
                  <a:pt x="1346" y="31"/>
                  <a:pt x="1346" y="31"/>
                </a:cubicBezTo>
                <a:cubicBezTo>
                  <a:pt x="1358" y="31"/>
                  <a:pt x="1358" y="31"/>
                  <a:pt x="1358" y="31"/>
                </a:cubicBezTo>
                <a:cubicBezTo>
                  <a:pt x="1361" y="41"/>
                  <a:pt x="1361" y="41"/>
                  <a:pt x="1361" y="41"/>
                </a:cubicBezTo>
                <a:cubicBezTo>
                  <a:pt x="1362" y="41"/>
                  <a:pt x="1362" y="41"/>
                  <a:pt x="1362" y="41"/>
                </a:cubicBezTo>
                <a:cubicBezTo>
                  <a:pt x="1364" y="37"/>
                  <a:pt x="1367" y="35"/>
                  <a:pt x="1371" y="33"/>
                </a:cubicBezTo>
                <a:cubicBezTo>
                  <a:pt x="1375" y="31"/>
                  <a:pt x="1380" y="30"/>
                  <a:pt x="1385" y="30"/>
                </a:cubicBezTo>
                <a:cubicBezTo>
                  <a:pt x="1403" y="30"/>
                  <a:pt x="1412" y="39"/>
                  <a:pt x="1412" y="57"/>
                </a:cubicBezTo>
                <a:cubicBezTo>
                  <a:pt x="1412" y="107"/>
                  <a:pt x="1412" y="107"/>
                  <a:pt x="1412" y="107"/>
                </a:cubicBezTo>
                <a:close/>
                <a:moveTo>
                  <a:pt x="1449" y="107"/>
                </a:moveTo>
                <a:cubicBezTo>
                  <a:pt x="1433" y="107"/>
                  <a:pt x="1433" y="107"/>
                  <a:pt x="1433" y="107"/>
                </a:cubicBezTo>
                <a:cubicBezTo>
                  <a:pt x="1433" y="31"/>
                  <a:pt x="1433" y="31"/>
                  <a:pt x="1433" y="31"/>
                </a:cubicBezTo>
                <a:cubicBezTo>
                  <a:pt x="1449" y="31"/>
                  <a:pt x="1449" y="31"/>
                  <a:pt x="1449" y="31"/>
                </a:cubicBezTo>
                <a:cubicBezTo>
                  <a:pt x="1449" y="107"/>
                  <a:pt x="1449" y="107"/>
                  <a:pt x="1449" y="107"/>
                </a:cubicBezTo>
                <a:close/>
                <a:moveTo>
                  <a:pt x="1432" y="11"/>
                </a:moveTo>
                <a:cubicBezTo>
                  <a:pt x="1432" y="8"/>
                  <a:pt x="1433" y="6"/>
                  <a:pt x="1434" y="4"/>
                </a:cubicBezTo>
                <a:cubicBezTo>
                  <a:pt x="1436" y="3"/>
                  <a:pt x="1438" y="2"/>
                  <a:pt x="1441" y="2"/>
                </a:cubicBezTo>
                <a:cubicBezTo>
                  <a:pt x="1444" y="2"/>
                  <a:pt x="1446" y="3"/>
                  <a:pt x="1448" y="4"/>
                </a:cubicBezTo>
                <a:cubicBezTo>
                  <a:pt x="1449" y="6"/>
                  <a:pt x="1450" y="8"/>
                  <a:pt x="1450" y="11"/>
                </a:cubicBezTo>
                <a:cubicBezTo>
                  <a:pt x="1450" y="14"/>
                  <a:pt x="1449" y="16"/>
                  <a:pt x="1448" y="18"/>
                </a:cubicBezTo>
                <a:cubicBezTo>
                  <a:pt x="1446" y="19"/>
                  <a:pt x="1444" y="20"/>
                  <a:pt x="1441" y="20"/>
                </a:cubicBezTo>
                <a:cubicBezTo>
                  <a:pt x="1438" y="20"/>
                  <a:pt x="1436" y="19"/>
                  <a:pt x="1434" y="18"/>
                </a:cubicBezTo>
                <a:cubicBezTo>
                  <a:pt x="1433" y="16"/>
                  <a:pt x="1432" y="14"/>
                  <a:pt x="1432" y="11"/>
                </a:cubicBezTo>
                <a:close/>
                <a:moveTo>
                  <a:pt x="1498" y="95"/>
                </a:moveTo>
                <a:cubicBezTo>
                  <a:pt x="1502" y="95"/>
                  <a:pt x="1506" y="94"/>
                  <a:pt x="1510" y="93"/>
                </a:cubicBezTo>
                <a:cubicBezTo>
                  <a:pt x="1510" y="105"/>
                  <a:pt x="1510" y="105"/>
                  <a:pt x="1510" y="105"/>
                </a:cubicBezTo>
                <a:cubicBezTo>
                  <a:pt x="1508" y="106"/>
                  <a:pt x="1506" y="107"/>
                  <a:pt x="1503" y="107"/>
                </a:cubicBezTo>
                <a:cubicBezTo>
                  <a:pt x="1500" y="108"/>
                  <a:pt x="1497" y="108"/>
                  <a:pt x="1494" y="108"/>
                </a:cubicBezTo>
                <a:cubicBezTo>
                  <a:pt x="1479" y="108"/>
                  <a:pt x="1472" y="100"/>
                  <a:pt x="1472" y="84"/>
                </a:cubicBezTo>
                <a:cubicBezTo>
                  <a:pt x="1472" y="43"/>
                  <a:pt x="1472" y="43"/>
                  <a:pt x="1472" y="43"/>
                </a:cubicBezTo>
                <a:cubicBezTo>
                  <a:pt x="1461" y="43"/>
                  <a:pt x="1461" y="43"/>
                  <a:pt x="1461" y="43"/>
                </a:cubicBezTo>
                <a:cubicBezTo>
                  <a:pt x="1461" y="36"/>
                  <a:pt x="1461" y="36"/>
                  <a:pt x="1461" y="36"/>
                </a:cubicBezTo>
                <a:cubicBezTo>
                  <a:pt x="1472" y="30"/>
                  <a:pt x="1472" y="30"/>
                  <a:pt x="1472" y="30"/>
                </a:cubicBezTo>
                <a:cubicBezTo>
                  <a:pt x="1478" y="14"/>
                  <a:pt x="1478" y="14"/>
                  <a:pt x="1478" y="14"/>
                </a:cubicBezTo>
                <a:cubicBezTo>
                  <a:pt x="1488" y="14"/>
                  <a:pt x="1488" y="14"/>
                  <a:pt x="1488" y="14"/>
                </a:cubicBezTo>
                <a:cubicBezTo>
                  <a:pt x="1488" y="31"/>
                  <a:pt x="1488" y="31"/>
                  <a:pt x="1488" y="31"/>
                </a:cubicBezTo>
                <a:cubicBezTo>
                  <a:pt x="1509" y="31"/>
                  <a:pt x="1509" y="31"/>
                  <a:pt x="1509" y="31"/>
                </a:cubicBezTo>
                <a:cubicBezTo>
                  <a:pt x="1509" y="43"/>
                  <a:pt x="1509" y="43"/>
                  <a:pt x="1509" y="43"/>
                </a:cubicBezTo>
                <a:cubicBezTo>
                  <a:pt x="1488" y="43"/>
                  <a:pt x="1488" y="43"/>
                  <a:pt x="1488" y="43"/>
                </a:cubicBezTo>
                <a:cubicBezTo>
                  <a:pt x="1488" y="84"/>
                  <a:pt x="1488" y="84"/>
                  <a:pt x="1488" y="84"/>
                </a:cubicBezTo>
                <a:cubicBezTo>
                  <a:pt x="1488" y="88"/>
                  <a:pt x="1489" y="90"/>
                  <a:pt x="1491" y="92"/>
                </a:cubicBezTo>
                <a:cubicBezTo>
                  <a:pt x="1492" y="94"/>
                  <a:pt x="1495" y="95"/>
                  <a:pt x="1498" y="95"/>
                </a:cubicBezTo>
                <a:close/>
                <a:moveTo>
                  <a:pt x="1539" y="107"/>
                </a:moveTo>
                <a:cubicBezTo>
                  <a:pt x="1523" y="107"/>
                  <a:pt x="1523" y="107"/>
                  <a:pt x="1523" y="107"/>
                </a:cubicBezTo>
                <a:cubicBezTo>
                  <a:pt x="1523" y="31"/>
                  <a:pt x="1523" y="31"/>
                  <a:pt x="1523" y="31"/>
                </a:cubicBezTo>
                <a:cubicBezTo>
                  <a:pt x="1539" y="31"/>
                  <a:pt x="1539" y="31"/>
                  <a:pt x="1539" y="31"/>
                </a:cubicBezTo>
                <a:cubicBezTo>
                  <a:pt x="1539" y="107"/>
                  <a:pt x="1539" y="107"/>
                  <a:pt x="1539" y="107"/>
                </a:cubicBezTo>
                <a:close/>
                <a:moveTo>
                  <a:pt x="1522" y="11"/>
                </a:moveTo>
                <a:cubicBezTo>
                  <a:pt x="1522" y="8"/>
                  <a:pt x="1523" y="6"/>
                  <a:pt x="1525" y="4"/>
                </a:cubicBezTo>
                <a:cubicBezTo>
                  <a:pt x="1526" y="3"/>
                  <a:pt x="1528" y="2"/>
                  <a:pt x="1531" y="2"/>
                </a:cubicBezTo>
                <a:cubicBezTo>
                  <a:pt x="1534" y="2"/>
                  <a:pt x="1536" y="3"/>
                  <a:pt x="1538" y="4"/>
                </a:cubicBezTo>
                <a:cubicBezTo>
                  <a:pt x="1539" y="6"/>
                  <a:pt x="1540" y="8"/>
                  <a:pt x="1540" y="11"/>
                </a:cubicBezTo>
                <a:cubicBezTo>
                  <a:pt x="1540" y="14"/>
                  <a:pt x="1539" y="16"/>
                  <a:pt x="1538" y="18"/>
                </a:cubicBezTo>
                <a:cubicBezTo>
                  <a:pt x="1536" y="19"/>
                  <a:pt x="1534" y="20"/>
                  <a:pt x="1531" y="20"/>
                </a:cubicBezTo>
                <a:cubicBezTo>
                  <a:pt x="1528" y="20"/>
                  <a:pt x="1526" y="19"/>
                  <a:pt x="1525" y="18"/>
                </a:cubicBezTo>
                <a:cubicBezTo>
                  <a:pt x="1523" y="16"/>
                  <a:pt x="1522" y="14"/>
                  <a:pt x="1522" y="11"/>
                </a:cubicBezTo>
                <a:close/>
                <a:moveTo>
                  <a:pt x="1593" y="108"/>
                </a:moveTo>
                <a:cubicBezTo>
                  <a:pt x="1582" y="108"/>
                  <a:pt x="1572" y="105"/>
                  <a:pt x="1566" y="98"/>
                </a:cubicBezTo>
                <a:cubicBezTo>
                  <a:pt x="1559" y="91"/>
                  <a:pt x="1556" y="81"/>
                  <a:pt x="1556" y="69"/>
                </a:cubicBezTo>
                <a:cubicBezTo>
                  <a:pt x="1556" y="57"/>
                  <a:pt x="1559" y="47"/>
                  <a:pt x="1565" y="40"/>
                </a:cubicBezTo>
                <a:cubicBezTo>
                  <a:pt x="1571" y="33"/>
                  <a:pt x="1580" y="30"/>
                  <a:pt x="1590" y="30"/>
                </a:cubicBezTo>
                <a:cubicBezTo>
                  <a:pt x="1600" y="30"/>
                  <a:pt x="1608" y="33"/>
                  <a:pt x="1614" y="39"/>
                </a:cubicBezTo>
                <a:cubicBezTo>
                  <a:pt x="1620" y="45"/>
                  <a:pt x="1623" y="53"/>
                  <a:pt x="1623" y="64"/>
                </a:cubicBezTo>
                <a:cubicBezTo>
                  <a:pt x="1623" y="72"/>
                  <a:pt x="1623" y="72"/>
                  <a:pt x="1623" y="72"/>
                </a:cubicBezTo>
                <a:cubicBezTo>
                  <a:pt x="1572" y="72"/>
                  <a:pt x="1572" y="72"/>
                  <a:pt x="1572" y="72"/>
                </a:cubicBezTo>
                <a:cubicBezTo>
                  <a:pt x="1573" y="80"/>
                  <a:pt x="1575" y="85"/>
                  <a:pt x="1578" y="89"/>
                </a:cubicBezTo>
                <a:cubicBezTo>
                  <a:pt x="1582" y="93"/>
                  <a:pt x="1587" y="95"/>
                  <a:pt x="1594" y="95"/>
                </a:cubicBezTo>
                <a:cubicBezTo>
                  <a:pt x="1598" y="95"/>
                  <a:pt x="1603" y="95"/>
                  <a:pt x="1606" y="94"/>
                </a:cubicBezTo>
                <a:cubicBezTo>
                  <a:pt x="1610" y="93"/>
                  <a:pt x="1614" y="92"/>
                  <a:pt x="1619" y="90"/>
                </a:cubicBezTo>
                <a:cubicBezTo>
                  <a:pt x="1619" y="103"/>
                  <a:pt x="1619" y="103"/>
                  <a:pt x="1619" y="103"/>
                </a:cubicBezTo>
                <a:cubicBezTo>
                  <a:pt x="1615" y="105"/>
                  <a:pt x="1611" y="106"/>
                  <a:pt x="1607" y="107"/>
                </a:cubicBezTo>
                <a:cubicBezTo>
                  <a:pt x="1603" y="108"/>
                  <a:pt x="1598" y="108"/>
                  <a:pt x="1593" y="108"/>
                </a:cubicBezTo>
                <a:close/>
                <a:moveTo>
                  <a:pt x="1590" y="42"/>
                </a:moveTo>
                <a:cubicBezTo>
                  <a:pt x="1585" y="42"/>
                  <a:pt x="1581" y="43"/>
                  <a:pt x="1578" y="47"/>
                </a:cubicBezTo>
                <a:cubicBezTo>
                  <a:pt x="1575" y="50"/>
                  <a:pt x="1573" y="55"/>
                  <a:pt x="1573" y="61"/>
                </a:cubicBezTo>
                <a:cubicBezTo>
                  <a:pt x="1607" y="61"/>
                  <a:pt x="1607" y="61"/>
                  <a:pt x="1607" y="61"/>
                </a:cubicBezTo>
                <a:cubicBezTo>
                  <a:pt x="1607" y="55"/>
                  <a:pt x="1605" y="50"/>
                  <a:pt x="1602" y="47"/>
                </a:cubicBezTo>
                <a:cubicBezTo>
                  <a:pt x="1599" y="43"/>
                  <a:pt x="1595" y="42"/>
                  <a:pt x="1590" y="42"/>
                </a:cubicBezTo>
                <a:close/>
                <a:moveTo>
                  <a:pt x="1690" y="85"/>
                </a:moveTo>
                <a:cubicBezTo>
                  <a:pt x="1690" y="92"/>
                  <a:pt x="1687" y="98"/>
                  <a:pt x="1682" y="102"/>
                </a:cubicBezTo>
                <a:cubicBezTo>
                  <a:pt x="1676" y="106"/>
                  <a:pt x="1669" y="108"/>
                  <a:pt x="1659" y="108"/>
                </a:cubicBezTo>
                <a:cubicBezTo>
                  <a:pt x="1649" y="108"/>
                  <a:pt x="1641" y="106"/>
                  <a:pt x="1634" y="103"/>
                </a:cubicBezTo>
                <a:cubicBezTo>
                  <a:pt x="1634" y="90"/>
                  <a:pt x="1634" y="90"/>
                  <a:pt x="1634" y="90"/>
                </a:cubicBezTo>
                <a:cubicBezTo>
                  <a:pt x="1643" y="94"/>
                  <a:pt x="1652" y="96"/>
                  <a:pt x="1659" y="96"/>
                </a:cubicBezTo>
                <a:cubicBezTo>
                  <a:pt x="1669" y="96"/>
                  <a:pt x="1674" y="93"/>
                  <a:pt x="1674" y="87"/>
                </a:cubicBezTo>
                <a:cubicBezTo>
                  <a:pt x="1674" y="85"/>
                  <a:pt x="1673" y="83"/>
                  <a:pt x="1672" y="82"/>
                </a:cubicBezTo>
                <a:cubicBezTo>
                  <a:pt x="1671" y="81"/>
                  <a:pt x="1670" y="79"/>
                  <a:pt x="1667" y="78"/>
                </a:cubicBezTo>
                <a:cubicBezTo>
                  <a:pt x="1664" y="77"/>
                  <a:pt x="1661" y="75"/>
                  <a:pt x="1657" y="73"/>
                </a:cubicBezTo>
                <a:cubicBezTo>
                  <a:pt x="1648" y="70"/>
                  <a:pt x="1642" y="67"/>
                  <a:pt x="1639" y="63"/>
                </a:cubicBezTo>
                <a:cubicBezTo>
                  <a:pt x="1636" y="60"/>
                  <a:pt x="1634" y="55"/>
                  <a:pt x="1634" y="50"/>
                </a:cubicBezTo>
                <a:cubicBezTo>
                  <a:pt x="1634" y="44"/>
                  <a:pt x="1637" y="39"/>
                  <a:pt x="1642" y="35"/>
                </a:cubicBezTo>
                <a:cubicBezTo>
                  <a:pt x="1647" y="31"/>
                  <a:pt x="1654" y="30"/>
                  <a:pt x="1663" y="30"/>
                </a:cubicBezTo>
                <a:cubicBezTo>
                  <a:pt x="1672" y="30"/>
                  <a:pt x="1681" y="31"/>
                  <a:pt x="1689" y="35"/>
                </a:cubicBezTo>
                <a:cubicBezTo>
                  <a:pt x="1683" y="47"/>
                  <a:pt x="1683" y="47"/>
                  <a:pt x="1683" y="47"/>
                </a:cubicBezTo>
                <a:cubicBezTo>
                  <a:pt x="1675" y="44"/>
                  <a:pt x="1668" y="42"/>
                  <a:pt x="1663" y="42"/>
                </a:cubicBezTo>
                <a:cubicBezTo>
                  <a:pt x="1654" y="42"/>
                  <a:pt x="1650" y="45"/>
                  <a:pt x="1650" y="49"/>
                </a:cubicBezTo>
                <a:cubicBezTo>
                  <a:pt x="1650" y="52"/>
                  <a:pt x="1651" y="54"/>
                  <a:pt x="1653" y="55"/>
                </a:cubicBezTo>
                <a:cubicBezTo>
                  <a:pt x="1656" y="57"/>
                  <a:pt x="1660" y="59"/>
                  <a:pt x="1668" y="62"/>
                </a:cubicBezTo>
                <a:cubicBezTo>
                  <a:pt x="1674" y="65"/>
                  <a:pt x="1679" y="67"/>
                  <a:pt x="1681" y="69"/>
                </a:cubicBezTo>
                <a:cubicBezTo>
                  <a:pt x="1684" y="71"/>
                  <a:pt x="1686" y="73"/>
                  <a:pt x="1688" y="76"/>
                </a:cubicBezTo>
                <a:cubicBezTo>
                  <a:pt x="1689" y="78"/>
                  <a:pt x="1690" y="81"/>
                  <a:pt x="1690" y="8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" name="Freeform 52"/>
          <p:cNvSpPr>
            <a:spLocks noEditPoints="1"/>
          </p:cNvSpPr>
          <p:nvPr/>
        </p:nvSpPr>
        <p:spPr bwMode="auto">
          <a:xfrm>
            <a:off x="7923197" y="1868323"/>
            <a:ext cx="634179" cy="87410"/>
          </a:xfrm>
          <a:custGeom>
            <a:avLst/>
            <a:gdLst>
              <a:gd name="T0" fmla="*/ 16 w 734"/>
              <a:gd name="T1" fmla="*/ 0 h 101"/>
              <a:gd name="T2" fmla="*/ 105 w 734"/>
              <a:gd name="T3" fmla="*/ 100 h 101"/>
              <a:gd name="T4" fmla="*/ 86 w 734"/>
              <a:gd name="T5" fmla="*/ 41 h 101"/>
              <a:gd name="T6" fmla="*/ 55 w 734"/>
              <a:gd name="T7" fmla="*/ 62 h 101"/>
              <a:gd name="T8" fmla="*/ 39 w 734"/>
              <a:gd name="T9" fmla="*/ 24 h 101"/>
              <a:gd name="T10" fmla="*/ 54 w 734"/>
              <a:gd name="T11" fmla="*/ 34 h 101"/>
              <a:gd name="T12" fmla="*/ 105 w 734"/>
              <a:gd name="T13" fmla="*/ 51 h 101"/>
              <a:gd name="T14" fmla="*/ 114 w 734"/>
              <a:gd name="T15" fmla="*/ 24 h 101"/>
              <a:gd name="T16" fmla="*/ 151 w 734"/>
              <a:gd name="T17" fmla="*/ 86 h 101"/>
              <a:gd name="T18" fmla="*/ 172 w 734"/>
              <a:gd name="T19" fmla="*/ 24 h 101"/>
              <a:gd name="T20" fmla="*/ 143 w 734"/>
              <a:gd name="T21" fmla="*/ 100 h 101"/>
              <a:gd name="T22" fmla="*/ 194 w 734"/>
              <a:gd name="T23" fmla="*/ 63 h 101"/>
              <a:gd name="T24" fmla="*/ 252 w 734"/>
              <a:gd name="T25" fmla="*/ 32 h 101"/>
              <a:gd name="T26" fmla="*/ 211 w 734"/>
              <a:gd name="T27" fmla="*/ 66 h 101"/>
              <a:gd name="T28" fmla="*/ 245 w 734"/>
              <a:gd name="T29" fmla="*/ 87 h 101"/>
              <a:gd name="T30" fmla="*/ 245 w 734"/>
              <a:gd name="T31" fmla="*/ 100 h 101"/>
              <a:gd name="T32" fmla="*/ 217 w 734"/>
              <a:gd name="T33" fmla="*/ 40 h 101"/>
              <a:gd name="T34" fmla="*/ 241 w 734"/>
              <a:gd name="T35" fmla="*/ 40 h 101"/>
              <a:gd name="T36" fmla="*/ 320 w 734"/>
              <a:gd name="T37" fmla="*/ 95 h 101"/>
              <a:gd name="T38" fmla="*/ 273 w 734"/>
              <a:gd name="T39" fmla="*/ 83 h 101"/>
              <a:gd name="T40" fmla="*/ 311 w 734"/>
              <a:gd name="T41" fmla="*/ 75 h 101"/>
              <a:gd name="T42" fmla="*/ 277 w 734"/>
              <a:gd name="T43" fmla="*/ 57 h 101"/>
              <a:gd name="T44" fmla="*/ 302 w 734"/>
              <a:gd name="T45" fmla="*/ 23 h 101"/>
              <a:gd name="T46" fmla="*/ 301 w 734"/>
              <a:gd name="T47" fmla="*/ 36 h 101"/>
              <a:gd name="T48" fmla="*/ 306 w 734"/>
              <a:gd name="T49" fmla="*/ 56 h 101"/>
              <a:gd name="T50" fmla="*/ 328 w 734"/>
              <a:gd name="T51" fmla="*/ 78 h 101"/>
              <a:gd name="T52" fmla="*/ 384 w 734"/>
              <a:gd name="T53" fmla="*/ 99 h 101"/>
              <a:gd name="T54" fmla="*/ 345 w 734"/>
              <a:gd name="T55" fmla="*/ 77 h 101"/>
              <a:gd name="T56" fmla="*/ 335 w 734"/>
              <a:gd name="T57" fmla="*/ 30 h 101"/>
              <a:gd name="T58" fmla="*/ 361 w 734"/>
              <a:gd name="T59" fmla="*/ 8 h 101"/>
              <a:gd name="T60" fmla="*/ 383 w 734"/>
              <a:gd name="T61" fmla="*/ 37 h 101"/>
              <a:gd name="T62" fmla="*/ 364 w 734"/>
              <a:gd name="T63" fmla="*/ 86 h 101"/>
              <a:gd name="T64" fmla="*/ 444 w 734"/>
              <a:gd name="T65" fmla="*/ 100 h 101"/>
              <a:gd name="T66" fmla="*/ 431 w 734"/>
              <a:gd name="T67" fmla="*/ 36 h 101"/>
              <a:gd name="T68" fmla="*/ 413 w 734"/>
              <a:gd name="T69" fmla="*/ 100 h 101"/>
              <a:gd name="T70" fmla="*/ 409 w 734"/>
              <a:gd name="T71" fmla="*/ 24 h 101"/>
              <a:gd name="T72" fmla="*/ 422 w 734"/>
              <a:gd name="T73" fmla="*/ 26 h 101"/>
              <a:gd name="T74" fmla="*/ 459 w 734"/>
              <a:gd name="T75" fmla="*/ 35 h 101"/>
              <a:gd name="T76" fmla="*/ 502 w 734"/>
              <a:gd name="T77" fmla="*/ 30 h 101"/>
              <a:gd name="T78" fmla="*/ 492 w 734"/>
              <a:gd name="T79" fmla="*/ 100 h 101"/>
              <a:gd name="T80" fmla="*/ 479 w 734"/>
              <a:gd name="T81" fmla="*/ 36 h 101"/>
              <a:gd name="T82" fmla="*/ 461 w 734"/>
              <a:gd name="T83" fmla="*/ 100 h 101"/>
              <a:gd name="T84" fmla="*/ 524 w 734"/>
              <a:gd name="T85" fmla="*/ 63 h 101"/>
              <a:gd name="T86" fmla="*/ 582 w 734"/>
              <a:gd name="T87" fmla="*/ 32 h 101"/>
              <a:gd name="T88" fmla="*/ 541 w 734"/>
              <a:gd name="T89" fmla="*/ 66 h 101"/>
              <a:gd name="T90" fmla="*/ 575 w 734"/>
              <a:gd name="T91" fmla="*/ 87 h 101"/>
              <a:gd name="T92" fmla="*/ 575 w 734"/>
              <a:gd name="T93" fmla="*/ 100 h 101"/>
              <a:gd name="T94" fmla="*/ 547 w 734"/>
              <a:gd name="T95" fmla="*/ 40 h 101"/>
              <a:gd name="T96" fmla="*/ 571 w 734"/>
              <a:gd name="T97" fmla="*/ 40 h 101"/>
              <a:gd name="T98" fmla="*/ 658 w 734"/>
              <a:gd name="T99" fmla="*/ 100 h 101"/>
              <a:gd name="T100" fmla="*/ 643 w 734"/>
              <a:gd name="T101" fmla="*/ 36 h 101"/>
              <a:gd name="T102" fmla="*/ 624 w 734"/>
              <a:gd name="T103" fmla="*/ 100 h 101"/>
              <a:gd name="T104" fmla="*/ 620 w 734"/>
              <a:gd name="T105" fmla="*/ 24 h 101"/>
              <a:gd name="T106" fmla="*/ 633 w 734"/>
              <a:gd name="T107" fmla="*/ 26 h 101"/>
              <a:gd name="T108" fmla="*/ 674 w 734"/>
              <a:gd name="T109" fmla="*/ 100 h 101"/>
              <a:gd name="T110" fmla="*/ 734 w 734"/>
              <a:gd name="T111" fmla="*/ 99 h 101"/>
              <a:gd name="T112" fmla="*/ 696 w 734"/>
              <a:gd name="T113" fmla="*/ 77 h 101"/>
              <a:gd name="T114" fmla="*/ 686 w 734"/>
              <a:gd name="T115" fmla="*/ 30 h 101"/>
              <a:gd name="T116" fmla="*/ 712 w 734"/>
              <a:gd name="T117" fmla="*/ 8 h 101"/>
              <a:gd name="T118" fmla="*/ 734 w 734"/>
              <a:gd name="T119" fmla="*/ 37 h 101"/>
              <a:gd name="T120" fmla="*/ 715 w 734"/>
              <a:gd name="T121" fmla="*/ 86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34" h="101">
                <a:moveTo>
                  <a:pt x="0" y="100"/>
                </a:moveTo>
                <a:cubicBezTo>
                  <a:pt x="0" y="0"/>
                  <a:pt x="0" y="0"/>
                  <a:pt x="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00"/>
                  <a:pt x="16" y="100"/>
                  <a:pt x="16" y="100"/>
                </a:cubicBezTo>
                <a:cubicBezTo>
                  <a:pt x="0" y="100"/>
                  <a:pt x="0" y="100"/>
                  <a:pt x="0" y="100"/>
                </a:cubicBezTo>
                <a:close/>
                <a:moveTo>
                  <a:pt x="105" y="100"/>
                </a:moveTo>
                <a:cubicBezTo>
                  <a:pt x="89" y="100"/>
                  <a:pt x="89" y="100"/>
                  <a:pt x="89" y="100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48"/>
                  <a:pt x="88" y="43"/>
                  <a:pt x="86" y="41"/>
                </a:cubicBezTo>
                <a:cubicBezTo>
                  <a:pt x="83" y="38"/>
                  <a:pt x="80" y="36"/>
                  <a:pt x="75" y="36"/>
                </a:cubicBezTo>
                <a:cubicBezTo>
                  <a:pt x="68" y="36"/>
                  <a:pt x="63" y="38"/>
                  <a:pt x="60" y="42"/>
                </a:cubicBezTo>
                <a:cubicBezTo>
                  <a:pt x="56" y="46"/>
                  <a:pt x="55" y="53"/>
                  <a:pt x="55" y="62"/>
                </a:cubicBezTo>
                <a:cubicBezTo>
                  <a:pt x="55" y="100"/>
                  <a:pt x="55" y="100"/>
                  <a:pt x="55" y="100"/>
                </a:cubicBezTo>
                <a:cubicBezTo>
                  <a:pt x="39" y="100"/>
                  <a:pt x="39" y="100"/>
                  <a:pt x="39" y="100"/>
                </a:cubicBezTo>
                <a:cubicBezTo>
                  <a:pt x="39" y="24"/>
                  <a:pt x="39" y="24"/>
                  <a:pt x="39" y="24"/>
                </a:cubicBezTo>
                <a:cubicBezTo>
                  <a:pt x="51" y="24"/>
                  <a:pt x="51" y="24"/>
                  <a:pt x="51" y="24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4"/>
                  <a:pt x="54" y="34"/>
                  <a:pt x="54" y="34"/>
                </a:cubicBezTo>
                <a:cubicBezTo>
                  <a:pt x="57" y="31"/>
                  <a:pt x="60" y="28"/>
                  <a:pt x="64" y="26"/>
                </a:cubicBezTo>
                <a:cubicBezTo>
                  <a:pt x="68" y="24"/>
                  <a:pt x="73" y="23"/>
                  <a:pt x="78" y="23"/>
                </a:cubicBezTo>
                <a:cubicBezTo>
                  <a:pt x="96" y="23"/>
                  <a:pt x="105" y="32"/>
                  <a:pt x="105" y="51"/>
                </a:cubicBezTo>
                <a:cubicBezTo>
                  <a:pt x="105" y="100"/>
                  <a:pt x="105" y="100"/>
                  <a:pt x="105" y="100"/>
                </a:cubicBezTo>
                <a:close/>
                <a:moveTo>
                  <a:pt x="143" y="100"/>
                </a:moveTo>
                <a:cubicBezTo>
                  <a:pt x="114" y="24"/>
                  <a:pt x="114" y="24"/>
                  <a:pt x="114" y="24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47" y="68"/>
                  <a:pt x="147" y="68"/>
                  <a:pt x="147" y="68"/>
                </a:cubicBezTo>
                <a:cubicBezTo>
                  <a:pt x="149" y="76"/>
                  <a:pt x="151" y="82"/>
                  <a:pt x="151" y="86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152" y="83"/>
                  <a:pt x="154" y="77"/>
                  <a:pt x="157" y="68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89" y="24"/>
                  <a:pt x="189" y="24"/>
                  <a:pt x="189" y="24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43" y="100"/>
                  <a:pt x="143" y="100"/>
                  <a:pt x="143" y="100"/>
                </a:cubicBezTo>
                <a:close/>
                <a:moveTo>
                  <a:pt x="232" y="101"/>
                </a:moveTo>
                <a:cubicBezTo>
                  <a:pt x="220" y="101"/>
                  <a:pt x="211" y="98"/>
                  <a:pt x="204" y="91"/>
                </a:cubicBezTo>
                <a:cubicBezTo>
                  <a:pt x="198" y="84"/>
                  <a:pt x="194" y="75"/>
                  <a:pt x="194" y="63"/>
                </a:cubicBezTo>
                <a:cubicBezTo>
                  <a:pt x="194" y="50"/>
                  <a:pt x="197" y="41"/>
                  <a:pt x="204" y="34"/>
                </a:cubicBezTo>
                <a:cubicBezTo>
                  <a:pt x="210" y="27"/>
                  <a:pt x="218" y="23"/>
                  <a:pt x="229" y="23"/>
                </a:cubicBezTo>
                <a:cubicBezTo>
                  <a:pt x="239" y="23"/>
                  <a:pt x="247" y="26"/>
                  <a:pt x="252" y="32"/>
                </a:cubicBezTo>
                <a:cubicBezTo>
                  <a:pt x="258" y="38"/>
                  <a:pt x="261" y="47"/>
                  <a:pt x="261" y="57"/>
                </a:cubicBezTo>
                <a:cubicBezTo>
                  <a:pt x="261" y="66"/>
                  <a:pt x="261" y="66"/>
                  <a:pt x="261" y="66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211" y="73"/>
                  <a:pt x="213" y="79"/>
                  <a:pt x="217" y="83"/>
                </a:cubicBezTo>
                <a:cubicBezTo>
                  <a:pt x="221" y="87"/>
                  <a:pt x="226" y="89"/>
                  <a:pt x="233" y="89"/>
                </a:cubicBezTo>
                <a:cubicBezTo>
                  <a:pt x="237" y="89"/>
                  <a:pt x="241" y="88"/>
                  <a:pt x="245" y="87"/>
                </a:cubicBezTo>
                <a:cubicBezTo>
                  <a:pt x="249" y="87"/>
                  <a:pt x="253" y="85"/>
                  <a:pt x="257" y="83"/>
                </a:cubicBezTo>
                <a:cubicBezTo>
                  <a:pt x="257" y="96"/>
                  <a:pt x="257" y="96"/>
                  <a:pt x="257" y="96"/>
                </a:cubicBezTo>
                <a:cubicBezTo>
                  <a:pt x="253" y="98"/>
                  <a:pt x="249" y="99"/>
                  <a:pt x="245" y="100"/>
                </a:cubicBezTo>
                <a:cubicBezTo>
                  <a:pt x="242" y="101"/>
                  <a:pt x="237" y="101"/>
                  <a:pt x="232" y="101"/>
                </a:cubicBezTo>
                <a:close/>
                <a:moveTo>
                  <a:pt x="229" y="35"/>
                </a:moveTo>
                <a:cubicBezTo>
                  <a:pt x="224" y="35"/>
                  <a:pt x="220" y="37"/>
                  <a:pt x="217" y="40"/>
                </a:cubicBezTo>
                <a:cubicBezTo>
                  <a:pt x="214" y="43"/>
                  <a:pt x="212" y="48"/>
                  <a:pt x="211" y="54"/>
                </a:cubicBezTo>
                <a:cubicBezTo>
                  <a:pt x="245" y="54"/>
                  <a:pt x="245" y="54"/>
                  <a:pt x="245" y="54"/>
                </a:cubicBezTo>
                <a:cubicBezTo>
                  <a:pt x="245" y="48"/>
                  <a:pt x="244" y="43"/>
                  <a:pt x="241" y="40"/>
                </a:cubicBezTo>
                <a:cubicBezTo>
                  <a:pt x="238" y="37"/>
                  <a:pt x="234" y="35"/>
                  <a:pt x="229" y="35"/>
                </a:cubicBezTo>
                <a:close/>
                <a:moveTo>
                  <a:pt x="328" y="78"/>
                </a:moveTo>
                <a:cubicBezTo>
                  <a:pt x="328" y="86"/>
                  <a:pt x="326" y="92"/>
                  <a:pt x="320" y="95"/>
                </a:cubicBezTo>
                <a:cubicBezTo>
                  <a:pt x="315" y="99"/>
                  <a:pt x="307" y="101"/>
                  <a:pt x="297" y="101"/>
                </a:cubicBezTo>
                <a:cubicBezTo>
                  <a:pt x="287" y="101"/>
                  <a:pt x="279" y="100"/>
                  <a:pt x="273" y="97"/>
                </a:cubicBezTo>
                <a:cubicBezTo>
                  <a:pt x="273" y="83"/>
                  <a:pt x="273" y="83"/>
                  <a:pt x="273" y="83"/>
                </a:cubicBezTo>
                <a:cubicBezTo>
                  <a:pt x="282" y="87"/>
                  <a:pt x="290" y="89"/>
                  <a:pt x="298" y="89"/>
                </a:cubicBezTo>
                <a:cubicBezTo>
                  <a:pt x="308" y="89"/>
                  <a:pt x="313" y="86"/>
                  <a:pt x="313" y="80"/>
                </a:cubicBezTo>
                <a:cubicBezTo>
                  <a:pt x="313" y="78"/>
                  <a:pt x="312" y="77"/>
                  <a:pt x="311" y="75"/>
                </a:cubicBezTo>
                <a:cubicBezTo>
                  <a:pt x="310" y="74"/>
                  <a:pt x="308" y="73"/>
                  <a:pt x="305" y="71"/>
                </a:cubicBezTo>
                <a:cubicBezTo>
                  <a:pt x="303" y="70"/>
                  <a:pt x="300" y="68"/>
                  <a:pt x="295" y="67"/>
                </a:cubicBezTo>
                <a:cubicBezTo>
                  <a:pt x="286" y="63"/>
                  <a:pt x="280" y="60"/>
                  <a:pt x="277" y="57"/>
                </a:cubicBezTo>
                <a:cubicBezTo>
                  <a:pt x="274" y="53"/>
                  <a:pt x="273" y="49"/>
                  <a:pt x="273" y="44"/>
                </a:cubicBezTo>
                <a:cubicBezTo>
                  <a:pt x="273" y="37"/>
                  <a:pt x="275" y="32"/>
                  <a:pt x="281" y="28"/>
                </a:cubicBezTo>
                <a:cubicBezTo>
                  <a:pt x="286" y="25"/>
                  <a:pt x="293" y="23"/>
                  <a:pt x="302" y="23"/>
                </a:cubicBezTo>
                <a:cubicBezTo>
                  <a:pt x="311" y="23"/>
                  <a:pt x="319" y="25"/>
                  <a:pt x="327" y="28"/>
                </a:cubicBezTo>
                <a:cubicBezTo>
                  <a:pt x="322" y="41"/>
                  <a:pt x="322" y="41"/>
                  <a:pt x="322" y="41"/>
                </a:cubicBezTo>
                <a:cubicBezTo>
                  <a:pt x="314" y="37"/>
                  <a:pt x="307" y="36"/>
                  <a:pt x="301" y="36"/>
                </a:cubicBezTo>
                <a:cubicBezTo>
                  <a:pt x="293" y="36"/>
                  <a:pt x="289" y="38"/>
                  <a:pt x="289" y="43"/>
                </a:cubicBezTo>
                <a:cubicBezTo>
                  <a:pt x="289" y="45"/>
                  <a:pt x="290" y="47"/>
                  <a:pt x="292" y="49"/>
                </a:cubicBezTo>
                <a:cubicBezTo>
                  <a:pt x="294" y="50"/>
                  <a:pt x="299" y="53"/>
                  <a:pt x="306" y="56"/>
                </a:cubicBezTo>
                <a:cubicBezTo>
                  <a:pt x="313" y="58"/>
                  <a:pt x="317" y="60"/>
                  <a:pt x="320" y="62"/>
                </a:cubicBezTo>
                <a:cubicBezTo>
                  <a:pt x="323" y="64"/>
                  <a:pt x="325" y="66"/>
                  <a:pt x="326" y="69"/>
                </a:cubicBezTo>
                <a:cubicBezTo>
                  <a:pt x="328" y="72"/>
                  <a:pt x="328" y="75"/>
                  <a:pt x="328" y="78"/>
                </a:cubicBezTo>
                <a:close/>
                <a:moveTo>
                  <a:pt x="372" y="88"/>
                </a:moveTo>
                <a:cubicBezTo>
                  <a:pt x="376" y="88"/>
                  <a:pt x="380" y="88"/>
                  <a:pt x="384" y="87"/>
                </a:cubicBezTo>
                <a:cubicBezTo>
                  <a:pt x="384" y="99"/>
                  <a:pt x="384" y="99"/>
                  <a:pt x="384" y="99"/>
                </a:cubicBezTo>
                <a:cubicBezTo>
                  <a:pt x="382" y="99"/>
                  <a:pt x="380" y="100"/>
                  <a:pt x="377" y="101"/>
                </a:cubicBezTo>
                <a:cubicBezTo>
                  <a:pt x="374" y="101"/>
                  <a:pt x="371" y="101"/>
                  <a:pt x="368" y="101"/>
                </a:cubicBezTo>
                <a:cubicBezTo>
                  <a:pt x="353" y="101"/>
                  <a:pt x="345" y="93"/>
                  <a:pt x="345" y="77"/>
                </a:cubicBezTo>
                <a:cubicBezTo>
                  <a:pt x="345" y="37"/>
                  <a:pt x="345" y="37"/>
                  <a:pt x="345" y="37"/>
                </a:cubicBezTo>
                <a:cubicBezTo>
                  <a:pt x="335" y="37"/>
                  <a:pt x="335" y="37"/>
                  <a:pt x="335" y="37"/>
                </a:cubicBezTo>
                <a:cubicBezTo>
                  <a:pt x="335" y="30"/>
                  <a:pt x="335" y="30"/>
                  <a:pt x="335" y="30"/>
                </a:cubicBezTo>
                <a:cubicBezTo>
                  <a:pt x="346" y="24"/>
                  <a:pt x="346" y="24"/>
                  <a:pt x="346" y="24"/>
                </a:cubicBezTo>
                <a:cubicBezTo>
                  <a:pt x="352" y="8"/>
                  <a:pt x="352" y="8"/>
                  <a:pt x="352" y="8"/>
                </a:cubicBezTo>
                <a:cubicBezTo>
                  <a:pt x="361" y="8"/>
                  <a:pt x="361" y="8"/>
                  <a:pt x="361" y="8"/>
                </a:cubicBezTo>
                <a:cubicBezTo>
                  <a:pt x="361" y="24"/>
                  <a:pt x="361" y="24"/>
                  <a:pt x="361" y="24"/>
                </a:cubicBezTo>
                <a:cubicBezTo>
                  <a:pt x="383" y="24"/>
                  <a:pt x="383" y="24"/>
                  <a:pt x="383" y="24"/>
                </a:cubicBezTo>
                <a:cubicBezTo>
                  <a:pt x="383" y="37"/>
                  <a:pt x="383" y="37"/>
                  <a:pt x="383" y="37"/>
                </a:cubicBezTo>
                <a:cubicBezTo>
                  <a:pt x="361" y="37"/>
                  <a:pt x="361" y="37"/>
                  <a:pt x="361" y="37"/>
                </a:cubicBezTo>
                <a:cubicBezTo>
                  <a:pt x="361" y="77"/>
                  <a:pt x="361" y="77"/>
                  <a:pt x="361" y="77"/>
                </a:cubicBezTo>
                <a:cubicBezTo>
                  <a:pt x="361" y="81"/>
                  <a:pt x="362" y="84"/>
                  <a:pt x="364" y="86"/>
                </a:cubicBezTo>
                <a:cubicBezTo>
                  <a:pt x="366" y="87"/>
                  <a:pt x="369" y="88"/>
                  <a:pt x="372" y="88"/>
                </a:cubicBezTo>
                <a:close/>
                <a:moveTo>
                  <a:pt x="461" y="100"/>
                </a:moveTo>
                <a:cubicBezTo>
                  <a:pt x="444" y="100"/>
                  <a:pt x="444" y="100"/>
                  <a:pt x="444" y="100"/>
                </a:cubicBezTo>
                <a:cubicBezTo>
                  <a:pt x="444" y="53"/>
                  <a:pt x="444" y="53"/>
                  <a:pt x="444" y="53"/>
                </a:cubicBezTo>
                <a:cubicBezTo>
                  <a:pt x="444" y="48"/>
                  <a:pt x="443" y="43"/>
                  <a:pt x="441" y="40"/>
                </a:cubicBezTo>
                <a:cubicBezTo>
                  <a:pt x="439" y="38"/>
                  <a:pt x="436" y="36"/>
                  <a:pt x="431" y="36"/>
                </a:cubicBezTo>
                <a:cubicBezTo>
                  <a:pt x="425" y="36"/>
                  <a:pt x="420" y="38"/>
                  <a:pt x="417" y="42"/>
                </a:cubicBezTo>
                <a:cubicBezTo>
                  <a:pt x="414" y="46"/>
                  <a:pt x="413" y="53"/>
                  <a:pt x="413" y="62"/>
                </a:cubicBezTo>
                <a:cubicBezTo>
                  <a:pt x="413" y="100"/>
                  <a:pt x="413" y="100"/>
                  <a:pt x="413" y="100"/>
                </a:cubicBezTo>
                <a:cubicBezTo>
                  <a:pt x="397" y="100"/>
                  <a:pt x="397" y="100"/>
                  <a:pt x="397" y="100"/>
                </a:cubicBezTo>
                <a:cubicBezTo>
                  <a:pt x="397" y="24"/>
                  <a:pt x="397" y="24"/>
                  <a:pt x="397" y="24"/>
                </a:cubicBezTo>
                <a:cubicBezTo>
                  <a:pt x="409" y="24"/>
                  <a:pt x="409" y="24"/>
                  <a:pt x="409" y="24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413" y="34"/>
                  <a:pt x="413" y="34"/>
                  <a:pt x="413" y="34"/>
                </a:cubicBezTo>
                <a:cubicBezTo>
                  <a:pt x="415" y="31"/>
                  <a:pt x="418" y="28"/>
                  <a:pt x="422" y="26"/>
                </a:cubicBezTo>
                <a:cubicBezTo>
                  <a:pt x="426" y="24"/>
                  <a:pt x="430" y="23"/>
                  <a:pt x="435" y="23"/>
                </a:cubicBezTo>
                <a:cubicBezTo>
                  <a:pt x="446" y="23"/>
                  <a:pt x="454" y="27"/>
                  <a:pt x="458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61" y="31"/>
                  <a:pt x="464" y="28"/>
                  <a:pt x="468" y="26"/>
                </a:cubicBezTo>
                <a:cubicBezTo>
                  <a:pt x="472" y="24"/>
                  <a:pt x="477" y="23"/>
                  <a:pt x="482" y="23"/>
                </a:cubicBezTo>
                <a:cubicBezTo>
                  <a:pt x="491" y="23"/>
                  <a:pt x="498" y="25"/>
                  <a:pt x="502" y="30"/>
                </a:cubicBezTo>
                <a:cubicBezTo>
                  <a:pt x="506" y="34"/>
                  <a:pt x="508" y="41"/>
                  <a:pt x="508" y="51"/>
                </a:cubicBezTo>
                <a:cubicBezTo>
                  <a:pt x="508" y="100"/>
                  <a:pt x="508" y="100"/>
                  <a:pt x="508" y="100"/>
                </a:cubicBezTo>
                <a:cubicBezTo>
                  <a:pt x="492" y="100"/>
                  <a:pt x="492" y="100"/>
                  <a:pt x="492" y="100"/>
                </a:cubicBezTo>
                <a:cubicBezTo>
                  <a:pt x="492" y="53"/>
                  <a:pt x="492" y="53"/>
                  <a:pt x="492" y="53"/>
                </a:cubicBezTo>
                <a:cubicBezTo>
                  <a:pt x="492" y="48"/>
                  <a:pt x="491" y="43"/>
                  <a:pt x="489" y="40"/>
                </a:cubicBezTo>
                <a:cubicBezTo>
                  <a:pt x="487" y="38"/>
                  <a:pt x="483" y="36"/>
                  <a:pt x="479" y="36"/>
                </a:cubicBezTo>
                <a:cubicBezTo>
                  <a:pt x="472" y="36"/>
                  <a:pt x="468" y="38"/>
                  <a:pt x="465" y="42"/>
                </a:cubicBezTo>
                <a:cubicBezTo>
                  <a:pt x="462" y="46"/>
                  <a:pt x="461" y="52"/>
                  <a:pt x="461" y="60"/>
                </a:cubicBezTo>
                <a:cubicBezTo>
                  <a:pt x="461" y="100"/>
                  <a:pt x="461" y="100"/>
                  <a:pt x="461" y="100"/>
                </a:cubicBezTo>
                <a:close/>
                <a:moveTo>
                  <a:pt x="562" y="101"/>
                </a:moveTo>
                <a:cubicBezTo>
                  <a:pt x="550" y="101"/>
                  <a:pt x="541" y="98"/>
                  <a:pt x="534" y="91"/>
                </a:cubicBezTo>
                <a:cubicBezTo>
                  <a:pt x="528" y="84"/>
                  <a:pt x="524" y="75"/>
                  <a:pt x="524" y="63"/>
                </a:cubicBezTo>
                <a:cubicBezTo>
                  <a:pt x="524" y="50"/>
                  <a:pt x="527" y="41"/>
                  <a:pt x="533" y="34"/>
                </a:cubicBezTo>
                <a:cubicBezTo>
                  <a:pt x="540" y="27"/>
                  <a:pt x="548" y="23"/>
                  <a:pt x="559" y="23"/>
                </a:cubicBezTo>
                <a:cubicBezTo>
                  <a:pt x="569" y="23"/>
                  <a:pt x="577" y="26"/>
                  <a:pt x="582" y="32"/>
                </a:cubicBezTo>
                <a:cubicBezTo>
                  <a:pt x="588" y="38"/>
                  <a:pt x="591" y="47"/>
                  <a:pt x="591" y="57"/>
                </a:cubicBezTo>
                <a:cubicBezTo>
                  <a:pt x="591" y="66"/>
                  <a:pt x="591" y="66"/>
                  <a:pt x="591" y="66"/>
                </a:cubicBezTo>
                <a:cubicBezTo>
                  <a:pt x="541" y="66"/>
                  <a:pt x="541" y="66"/>
                  <a:pt x="541" y="66"/>
                </a:cubicBezTo>
                <a:cubicBezTo>
                  <a:pt x="541" y="73"/>
                  <a:pt x="543" y="79"/>
                  <a:pt x="547" y="83"/>
                </a:cubicBezTo>
                <a:cubicBezTo>
                  <a:pt x="550" y="87"/>
                  <a:pt x="556" y="89"/>
                  <a:pt x="563" y="89"/>
                </a:cubicBezTo>
                <a:cubicBezTo>
                  <a:pt x="567" y="89"/>
                  <a:pt x="571" y="88"/>
                  <a:pt x="575" y="87"/>
                </a:cubicBezTo>
                <a:cubicBezTo>
                  <a:pt x="579" y="87"/>
                  <a:pt x="583" y="85"/>
                  <a:pt x="587" y="83"/>
                </a:cubicBezTo>
                <a:cubicBezTo>
                  <a:pt x="587" y="96"/>
                  <a:pt x="587" y="96"/>
                  <a:pt x="587" y="96"/>
                </a:cubicBezTo>
                <a:cubicBezTo>
                  <a:pt x="583" y="98"/>
                  <a:pt x="579" y="99"/>
                  <a:pt x="575" y="100"/>
                </a:cubicBezTo>
                <a:cubicBezTo>
                  <a:pt x="571" y="101"/>
                  <a:pt x="567" y="101"/>
                  <a:pt x="562" y="101"/>
                </a:cubicBezTo>
                <a:close/>
                <a:moveTo>
                  <a:pt x="559" y="35"/>
                </a:moveTo>
                <a:cubicBezTo>
                  <a:pt x="554" y="35"/>
                  <a:pt x="550" y="37"/>
                  <a:pt x="547" y="40"/>
                </a:cubicBezTo>
                <a:cubicBezTo>
                  <a:pt x="543" y="43"/>
                  <a:pt x="542" y="48"/>
                  <a:pt x="541" y="54"/>
                </a:cubicBezTo>
                <a:cubicBezTo>
                  <a:pt x="575" y="54"/>
                  <a:pt x="575" y="54"/>
                  <a:pt x="575" y="54"/>
                </a:cubicBezTo>
                <a:cubicBezTo>
                  <a:pt x="575" y="48"/>
                  <a:pt x="574" y="43"/>
                  <a:pt x="571" y="40"/>
                </a:cubicBezTo>
                <a:cubicBezTo>
                  <a:pt x="568" y="37"/>
                  <a:pt x="564" y="35"/>
                  <a:pt x="559" y="35"/>
                </a:cubicBezTo>
                <a:close/>
                <a:moveTo>
                  <a:pt x="674" y="100"/>
                </a:moveTo>
                <a:cubicBezTo>
                  <a:pt x="658" y="100"/>
                  <a:pt x="658" y="100"/>
                  <a:pt x="658" y="100"/>
                </a:cubicBezTo>
                <a:cubicBezTo>
                  <a:pt x="658" y="54"/>
                  <a:pt x="658" y="54"/>
                  <a:pt x="658" y="54"/>
                </a:cubicBezTo>
                <a:cubicBezTo>
                  <a:pt x="658" y="48"/>
                  <a:pt x="657" y="43"/>
                  <a:pt x="654" y="41"/>
                </a:cubicBezTo>
                <a:cubicBezTo>
                  <a:pt x="652" y="38"/>
                  <a:pt x="648" y="36"/>
                  <a:pt x="643" y="36"/>
                </a:cubicBezTo>
                <a:cubicBezTo>
                  <a:pt x="636" y="36"/>
                  <a:pt x="631" y="38"/>
                  <a:pt x="628" y="42"/>
                </a:cubicBezTo>
                <a:cubicBezTo>
                  <a:pt x="625" y="46"/>
                  <a:pt x="624" y="53"/>
                  <a:pt x="624" y="62"/>
                </a:cubicBezTo>
                <a:cubicBezTo>
                  <a:pt x="624" y="100"/>
                  <a:pt x="624" y="100"/>
                  <a:pt x="624" y="100"/>
                </a:cubicBezTo>
                <a:cubicBezTo>
                  <a:pt x="608" y="100"/>
                  <a:pt x="608" y="100"/>
                  <a:pt x="608" y="100"/>
                </a:cubicBezTo>
                <a:cubicBezTo>
                  <a:pt x="608" y="24"/>
                  <a:pt x="608" y="24"/>
                  <a:pt x="608" y="24"/>
                </a:cubicBezTo>
                <a:cubicBezTo>
                  <a:pt x="620" y="24"/>
                  <a:pt x="620" y="24"/>
                  <a:pt x="620" y="24"/>
                </a:cubicBezTo>
                <a:cubicBezTo>
                  <a:pt x="622" y="34"/>
                  <a:pt x="622" y="34"/>
                  <a:pt x="622" y="34"/>
                </a:cubicBezTo>
                <a:cubicBezTo>
                  <a:pt x="623" y="34"/>
                  <a:pt x="623" y="34"/>
                  <a:pt x="623" y="34"/>
                </a:cubicBezTo>
                <a:cubicBezTo>
                  <a:pt x="625" y="31"/>
                  <a:pt x="629" y="28"/>
                  <a:pt x="633" y="26"/>
                </a:cubicBezTo>
                <a:cubicBezTo>
                  <a:pt x="637" y="24"/>
                  <a:pt x="642" y="23"/>
                  <a:pt x="647" y="23"/>
                </a:cubicBezTo>
                <a:cubicBezTo>
                  <a:pt x="665" y="23"/>
                  <a:pt x="674" y="32"/>
                  <a:pt x="674" y="51"/>
                </a:cubicBezTo>
                <a:cubicBezTo>
                  <a:pt x="674" y="100"/>
                  <a:pt x="674" y="100"/>
                  <a:pt x="674" y="100"/>
                </a:cubicBezTo>
                <a:close/>
                <a:moveTo>
                  <a:pt x="723" y="88"/>
                </a:moveTo>
                <a:cubicBezTo>
                  <a:pt x="727" y="88"/>
                  <a:pt x="730" y="88"/>
                  <a:pt x="734" y="87"/>
                </a:cubicBezTo>
                <a:cubicBezTo>
                  <a:pt x="734" y="99"/>
                  <a:pt x="734" y="99"/>
                  <a:pt x="734" y="99"/>
                </a:cubicBezTo>
                <a:cubicBezTo>
                  <a:pt x="733" y="99"/>
                  <a:pt x="730" y="100"/>
                  <a:pt x="727" y="101"/>
                </a:cubicBezTo>
                <a:cubicBezTo>
                  <a:pt x="725" y="101"/>
                  <a:pt x="722" y="101"/>
                  <a:pt x="719" y="101"/>
                </a:cubicBezTo>
                <a:cubicBezTo>
                  <a:pt x="704" y="101"/>
                  <a:pt x="696" y="93"/>
                  <a:pt x="696" y="77"/>
                </a:cubicBezTo>
                <a:cubicBezTo>
                  <a:pt x="696" y="37"/>
                  <a:pt x="696" y="37"/>
                  <a:pt x="696" y="37"/>
                </a:cubicBezTo>
                <a:cubicBezTo>
                  <a:pt x="686" y="37"/>
                  <a:pt x="686" y="37"/>
                  <a:pt x="686" y="37"/>
                </a:cubicBezTo>
                <a:cubicBezTo>
                  <a:pt x="686" y="30"/>
                  <a:pt x="686" y="30"/>
                  <a:pt x="686" y="30"/>
                </a:cubicBezTo>
                <a:cubicBezTo>
                  <a:pt x="697" y="24"/>
                  <a:pt x="697" y="24"/>
                  <a:pt x="697" y="24"/>
                </a:cubicBezTo>
                <a:cubicBezTo>
                  <a:pt x="702" y="8"/>
                  <a:pt x="702" y="8"/>
                  <a:pt x="702" y="8"/>
                </a:cubicBezTo>
                <a:cubicBezTo>
                  <a:pt x="712" y="8"/>
                  <a:pt x="712" y="8"/>
                  <a:pt x="712" y="8"/>
                </a:cubicBezTo>
                <a:cubicBezTo>
                  <a:pt x="712" y="24"/>
                  <a:pt x="712" y="24"/>
                  <a:pt x="712" y="24"/>
                </a:cubicBezTo>
                <a:cubicBezTo>
                  <a:pt x="734" y="24"/>
                  <a:pt x="734" y="24"/>
                  <a:pt x="734" y="24"/>
                </a:cubicBezTo>
                <a:cubicBezTo>
                  <a:pt x="734" y="37"/>
                  <a:pt x="734" y="37"/>
                  <a:pt x="734" y="37"/>
                </a:cubicBezTo>
                <a:cubicBezTo>
                  <a:pt x="712" y="37"/>
                  <a:pt x="712" y="37"/>
                  <a:pt x="712" y="37"/>
                </a:cubicBezTo>
                <a:cubicBezTo>
                  <a:pt x="712" y="77"/>
                  <a:pt x="712" y="77"/>
                  <a:pt x="712" y="77"/>
                </a:cubicBezTo>
                <a:cubicBezTo>
                  <a:pt x="712" y="81"/>
                  <a:pt x="713" y="84"/>
                  <a:pt x="715" y="86"/>
                </a:cubicBezTo>
                <a:cubicBezTo>
                  <a:pt x="717" y="87"/>
                  <a:pt x="719" y="88"/>
                  <a:pt x="723" y="88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" name="Freeform 53"/>
          <p:cNvSpPr>
            <a:spLocks noEditPoints="1"/>
          </p:cNvSpPr>
          <p:nvPr/>
        </p:nvSpPr>
        <p:spPr bwMode="auto">
          <a:xfrm>
            <a:off x="7779464" y="3292849"/>
            <a:ext cx="922376" cy="121057"/>
          </a:xfrm>
          <a:custGeom>
            <a:avLst/>
            <a:gdLst>
              <a:gd name="T0" fmla="*/ 0 w 1067"/>
              <a:gd name="T1" fmla="*/ 6 h 140"/>
              <a:gd name="T2" fmla="*/ 30 w 1067"/>
              <a:gd name="T3" fmla="*/ 20 h 140"/>
              <a:gd name="T4" fmla="*/ 132 w 1067"/>
              <a:gd name="T5" fmla="*/ 108 h 140"/>
              <a:gd name="T6" fmla="*/ 152 w 1067"/>
              <a:gd name="T7" fmla="*/ 38 h 140"/>
              <a:gd name="T8" fmla="*/ 132 w 1067"/>
              <a:gd name="T9" fmla="*/ 95 h 140"/>
              <a:gd name="T10" fmla="*/ 132 w 1067"/>
              <a:gd name="T11" fmla="*/ 108 h 140"/>
              <a:gd name="T12" fmla="*/ 141 w 1067"/>
              <a:gd name="T13" fmla="*/ 46 h 140"/>
              <a:gd name="T14" fmla="*/ 182 w 1067"/>
              <a:gd name="T15" fmla="*/ 40 h 140"/>
              <a:gd name="T16" fmla="*/ 189 w 1067"/>
              <a:gd name="T17" fmla="*/ 69 h 140"/>
              <a:gd name="T18" fmla="*/ 220 w 1067"/>
              <a:gd name="T19" fmla="*/ 107 h 140"/>
              <a:gd name="T20" fmla="*/ 261 w 1067"/>
              <a:gd name="T21" fmla="*/ 31 h 140"/>
              <a:gd name="T22" fmla="*/ 259 w 1067"/>
              <a:gd name="T23" fmla="*/ 4 h 140"/>
              <a:gd name="T24" fmla="*/ 244 w 1067"/>
              <a:gd name="T25" fmla="*/ 11 h 140"/>
              <a:gd name="T26" fmla="*/ 277 w 1067"/>
              <a:gd name="T27" fmla="*/ 89 h 140"/>
              <a:gd name="T28" fmla="*/ 299 w 1067"/>
              <a:gd name="T29" fmla="*/ 73 h 140"/>
              <a:gd name="T30" fmla="*/ 331 w 1067"/>
              <a:gd name="T31" fmla="*/ 35 h 140"/>
              <a:gd name="T32" fmla="*/ 311 w 1067"/>
              <a:gd name="T33" fmla="*/ 62 h 140"/>
              <a:gd name="T34" fmla="*/ 348 w 1067"/>
              <a:gd name="T35" fmla="*/ 106 h 140"/>
              <a:gd name="T36" fmla="*/ 350 w 1067"/>
              <a:gd name="T37" fmla="*/ 4 h 140"/>
              <a:gd name="T38" fmla="*/ 356 w 1067"/>
              <a:gd name="T39" fmla="*/ 20 h 140"/>
              <a:gd name="T40" fmla="*/ 416 w 1067"/>
              <a:gd name="T41" fmla="*/ 108 h 140"/>
              <a:gd name="T42" fmla="*/ 417 w 1067"/>
              <a:gd name="T43" fmla="*/ 29 h 140"/>
              <a:gd name="T44" fmla="*/ 436 w 1067"/>
              <a:gd name="T45" fmla="*/ 68 h 140"/>
              <a:gd name="T46" fmla="*/ 519 w 1067"/>
              <a:gd name="T47" fmla="*/ 106 h 140"/>
              <a:gd name="T48" fmla="*/ 485 w 1067"/>
              <a:gd name="T49" fmla="*/ 69 h 140"/>
              <a:gd name="T50" fmla="*/ 484 w 1067"/>
              <a:gd name="T51" fmla="*/ 41 h 140"/>
              <a:gd name="T52" fmla="*/ 535 w 1067"/>
              <a:gd name="T53" fmla="*/ 106 h 140"/>
              <a:gd name="T54" fmla="*/ 611 w 1067"/>
              <a:gd name="T55" fmla="*/ 106 h 140"/>
              <a:gd name="T56" fmla="*/ 647 w 1067"/>
              <a:gd name="T57" fmla="*/ 86 h 140"/>
              <a:gd name="T58" fmla="*/ 683 w 1067"/>
              <a:gd name="T59" fmla="*/ 57 h 140"/>
              <a:gd name="T60" fmla="*/ 639 w 1067"/>
              <a:gd name="T61" fmla="*/ 106 h 140"/>
              <a:gd name="T62" fmla="*/ 740 w 1067"/>
              <a:gd name="T63" fmla="*/ 108 h 140"/>
              <a:gd name="T64" fmla="*/ 764 w 1067"/>
              <a:gd name="T65" fmla="*/ 60 h 140"/>
              <a:gd name="T66" fmla="*/ 729 w 1067"/>
              <a:gd name="T67" fmla="*/ 47 h 140"/>
              <a:gd name="T68" fmla="*/ 780 w 1067"/>
              <a:gd name="T69" fmla="*/ 55 h 140"/>
              <a:gd name="T70" fmla="*/ 764 w 1067"/>
              <a:gd name="T71" fmla="*/ 77 h 140"/>
              <a:gd name="T72" fmla="*/ 736 w 1067"/>
              <a:gd name="T73" fmla="*/ 93 h 140"/>
              <a:gd name="T74" fmla="*/ 866 w 1067"/>
              <a:gd name="T75" fmla="*/ 31 h 140"/>
              <a:gd name="T76" fmla="*/ 816 w 1067"/>
              <a:gd name="T77" fmla="*/ 80 h 140"/>
              <a:gd name="T78" fmla="*/ 816 w 1067"/>
              <a:gd name="T79" fmla="*/ 52 h 140"/>
              <a:gd name="T80" fmla="*/ 879 w 1067"/>
              <a:gd name="T81" fmla="*/ 31 h 140"/>
              <a:gd name="T82" fmla="*/ 887 w 1067"/>
              <a:gd name="T83" fmla="*/ 2 h 140"/>
              <a:gd name="T84" fmla="*/ 880 w 1067"/>
              <a:gd name="T85" fmla="*/ 17 h 140"/>
              <a:gd name="T86" fmla="*/ 963 w 1067"/>
              <a:gd name="T87" fmla="*/ 47 h 140"/>
              <a:gd name="T88" fmla="*/ 916 w 1067"/>
              <a:gd name="T89" fmla="*/ 106 h 140"/>
              <a:gd name="T90" fmla="*/ 941 w 1067"/>
              <a:gd name="T91" fmla="*/ 32 h 140"/>
              <a:gd name="T92" fmla="*/ 1067 w 1067"/>
              <a:gd name="T93" fmla="*/ 40 h 140"/>
              <a:gd name="T94" fmla="*/ 1027 w 1067"/>
              <a:gd name="T95" fmla="*/ 80 h 140"/>
              <a:gd name="T96" fmla="*/ 1040 w 1067"/>
              <a:gd name="T97" fmla="*/ 92 h 140"/>
              <a:gd name="T98" fmla="*/ 1001 w 1067"/>
              <a:gd name="T99" fmla="*/ 134 h 140"/>
              <a:gd name="T100" fmla="*/ 1002 w 1067"/>
              <a:gd name="T101" fmla="*/ 90 h 140"/>
              <a:gd name="T102" fmla="*/ 1006 w 1067"/>
              <a:gd name="T103" fmla="*/ 36 h 140"/>
              <a:gd name="T104" fmla="*/ 1007 w 1067"/>
              <a:gd name="T105" fmla="*/ 118 h 140"/>
              <a:gd name="T106" fmla="*/ 1047 w 1067"/>
              <a:gd name="T107" fmla="*/ 108 h 140"/>
              <a:gd name="T108" fmla="*/ 1014 w 1067"/>
              <a:gd name="T109" fmla="*/ 55 h 140"/>
              <a:gd name="T110" fmla="*/ 1028 w 1067"/>
              <a:gd name="T111" fmla="*/ 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067" h="140">
                <a:moveTo>
                  <a:pt x="81" y="55"/>
                </a:moveTo>
                <a:cubicBezTo>
                  <a:pt x="81" y="72"/>
                  <a:pt x="76" y="84"/>
                  <a:pt x="67" y="93"/>
                </a:cubicBezTo>
                <a:cubicBezTo>
                  <a:pt x="58" y="102"/>
                  <a:pt x="45" y="106"/>
                  <a:pt x="27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6"/>
                  <a:pt x="0" y="6"/>
                  <a:pt x="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46" y="6"/>
                  <a:pt x="59" y="11"/>
                  <a:pt x="67" y="19"/>
                </a:cubicBezTo>
                <a:cubicBezTo>
                  <a:pt x="76" y="28"/>
                  <a:pt x="81" y="40"/>
                  <a:pt x="81" y="55"/>
                </a:cubicBezTo>
                <a:close/>
                <a:moveTo>
                  <a:pt x="63" y="56"/>
                </a:moveTo>
                <a:cubicBezTo>
                  <a:pt x="63" y="32"/>
                  <a:pt x="52" y="20"/>
                  <a:pt x="30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93"/>
                  <a:pt x="16" y="93"/>
                  <a:pt x="16" y="93"/>
                </a:cubicBezTo>
                <a:cubicBezTo>
                  <a:pt x="27" y="93"/>
                  <a:pt x="27" y="93"/>
                  <a:pt x="27" y="93"/>
                </a:cubicBezTo>
                <a:cubicBezTo>
                  <a:pt x="51" y="93"/>
                  <a:pt x="63" y="80"/>
                  <a:pt x="63" y="56"/>
                </a:cubicBezTo>
                <a:close/>
                <a:moveTo>
                  <a:pt x="132" y="108"/>
                </a:moveTo>
                <a:cubicBezTo>
                  <a:pt x="120" y="108"/>
                  <a:pt x="111" y="104"/>
                  <a:pt x="104" y="97"/>
                </a:cubicBezTo>
                <a:cubicBezTo>
                  <a:pt x="97" y="91"/>
                  <a:pt x="94" y="81"/>
                  <a:pt x="94" y="69"/>
                </a:cubicBezTo>
                <a:cubicBezTo>
                  <a:pt x="94" y="57"/>
                  <a:pt x="97" y="47"/>
                  <a:pt x="103" y="40"/>
                </a:cubicBezTo>
                <a:cubicBezTo>
                  <a:pt x="109" y="33"/>
                  <a:pt x="118" y="29"/>
                  <a:pt x="129" y="29"/>
                </a:cubicBezTo>
                <a:cubicBezTo>
                  <a:pt x="139" y="29"/>
                  <a:pt x="146" y="32"/>
                  <a:pt x="152" y="38"/>
                </a:cubicBezTo>
                <a:cubicBezTo>
                  <a:pt x="158" y="45"/>
                  <a:pt x="161" y="53"/>
                  <a:pt x="161" y="63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9"/>
                  <a:pt x="113" y="85"/>
                  <a:pt x="117" y="89"/>
                </a:cubicBezTo>
                <a:cubicBezTo>
                  <a:pt x="120" y="93"/>
                  <a:pt x="126" y="95"/>
                  <a:pt x="132" y="95"/>
                </a:cubicBezTo>
                <a:cubicBezTo>
                  <a:pt x="137" y="95"/>
                  <a:pt x="141" y="95"/>
                  <a:pt x="145" y="94"/>
                </a:cubicBezTo>
                <a:cubicBezTo>
                  <a:pt x="149" y="93"/>
                  <a:pt x="153" y="91"/>
                  <a:pt x="157" y="90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53" y="104"/>
                  <a:pt x="149" y="106"/>
                  <a:pt x="145" y="107"/>
                </a:cubicBezTo>
                <a:cubicBezTo>
                  <a:pt x="141" y="107"/>
                  <a:pt x="137" y="108"/>
                  <a:pt x="132" y="108"/>
                </a:cubicBezTo>
                <a:close/>
                <a:moveTo>
                  <a:pt x="129" y="42"/>
                </a:moveTo>
                <a:cubicBezTo>
                  <a:pt x="124" y="42"/>
                  <a:pt x="119" y="43"/>
                  <a:pt x="116" y="46"/>
                </a:cubicBezTo>
                <a:cubicBezTo>
                  <a:pt x="113" y="50"/>
                  <a:pt x="111" y="54"/>
                  <a:pt x="111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45" y="54"/>
                  <a:pt x="144" y="50"/>
                  <a:pt x="141" y="46"/>
                </a:cubicBezTo>
                <a:cubicBezTo>
                  <a:pt x="138" y="43"/>
                  <a:pt x="134" y="42"/>
                  <a:pt x="129" y="42"/>
                </a:cubicBezTo>
                <a:close/>
                <a:moveTo>
                  <a:pt x="208" y="108"/>
                </a:moveTo>
                <a:cubicBezTo>
                  <a:pt x="196" y="108"/>
                  <a:pt x="188" y="104"/>
                  <a:pt x="182" y="98"/>
                </a:cubicBezTo>
                <a:cubicBezTo>
                  <a:pt x="176" y="91"/>
                  <a:pt x="173" y="81"/>
                  <a:pt x="173" y="69"/>
                </a:cubicBezTo>
                <a:cubicBezTo>
                  <a:pt x="173" y="56"/>
                  <a:pt x="176" y="46"/>
                  <a:pt x="182" y="40"/>
                </a:cubicBezTo>
                <a:cubicBezTo>
                  <a:pt x="188" y="33"/>
                  <a:pt x="197" y="29"/>
                  <a:pt x="209" y="29"/>
                </a:cubicBezTo>
                <a:cubicBezTo>
                  <a:pt x="217" y="29"/>
                  <a:pt x="224" y="31"/>
                  <a:pt x="231" y="34"/>
                </a:cubicBezTo>
                <a:cubicBezTo>
                  <a:pt x="226" y="47"/>
                  <a:pt x="226" y="47"/>
                  <a:pt x="226" y="47"/>
                </a:cubicBezTo>
                <a:cubicBezTo>
                  <a:pt x="219" y="44"/>
                  <a:pt x="213" y="43"/>
                  <a:pt x="209" y="43"/>
                </a:cubicBezTo>
                <a:cubicBezTo>
                  <a:pt x="196" y="43"/>
                  <a:pt x="189" y="51"/>
                  <a:pt x="189" y="69"/>
                </a:cubicBezTo>
                <a:cubicBezTo>
                  <a:pt x="189" y="77"/>
                  <a:pt x="191" y="84"/>
                  <a:pt x="194" y="88"/>
                </a:cubicBezTo>
                <a:cubicBezTo>
                  <a:pt x="197" y="92"/>
                  <a:pt x="202" y="94"/>
                  <a:pt x="209" y="94"/>
                </a:cubicBezTo>
                <a:cubicBezTo>
                  <a:pt x="216" y="94"/>
                  <a:pt x="222" y="92"/>
                  <a:pt x="229" y="89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6" y="105"/>
                  <a:pt x="223" y="106"/>
                  <a:pt x="220" y="107"/>
                </a:cubicBezTo>
                <a:cubicBezTo>
                  <a:pt x="216" y="107"/>
                  <a:pt x="212" y="108"/>
                  <a:pt x="208" y="108"/>
                </a:cubicBezTo>
                <a:close/>
                <a:moveTo>
                  <a:pt x="261" y="106"/>
                </a:moveTo>
                <a:cubicBezTo>
                  <a:pt x="245" y="106"/>
                  <a:pt x="245" y="106"/>
                  <a:pt x="245" y="106"/>
                </a:cubicBezTo>
                <a:cubicBezTo>
                  <a:pt x="245" y="31"/>
                  <a:pt x="245" y="31"/>
                  <a:pt x="245" y="31"/>
                </a:cubicBezTo>
                <a:cubicBezTo>
                  <a:pt x="261" y="31"/>
                  <a:pt x="261" y="31"/>
                  <a:pt x="261" y="31"/>
                </a:cubicBezTo>
                <a:cubicBezTo>
                  <a:pt x="261" y="106"/>
                  <a:pt x="261" y="106"/>
                  <a:pt x="261" y="106"/>
                </a:cubicBezTo>
                <a:close/>
                <a:moveTo>
                  <a:pt x="244" y="11"/>
                </a:moveTo>
                <a:cubicBezTo>
                  <a:pt x="244" y="8"/>
                  <a:pt x="245" y="6"/>
                  <a:pt x="246" y="4"/>
                </a:cubicBezTo>
                <a:cubicBezTo>
                  <a:pt x="248" y="3"/>
                  <a:pt x="250" y="2"/>
                  <a:pt x="253" y="2"/>
                </a:cubicBezTo>
                <a:cubicBezTo>
                  <a:pt x="256" y="2"/>
                  <a:pt x="258" y="3"/>
                  <a:pt x="259" y="4"/>
                </a:cubicBezTo>
                <a:cubicBezTo>
                  <a:pt x="261" y="6"/>
                  <a:pt x="262" y="8"/>
                  <a:pt x="262" y="11"/>
                </a:cubicBezTo>
                <a:cubicBezTo>
                  <a:pt x="262" y="14"/>
                  <a:pt x="261" y="16"/>
                  <a:pt x="259" y="17"/>
                </a:cubicBezTo>
                <a:cubicBezTo>
                  <a:pt x="258" y="19"/>
                  <a:pt x="256" y="20"/>
                  <a:pt x="253" y="20"/>
                </a:cubicBezTo>
                <a:cubicBezTo>
                  <a:pt x="250" y="20"/>
                  <a:pt x="248" y="19"/>
                  <a:pt x="246" y="17"/>
                </a:cubicBezTo>
                <a:cubicBezTo>
                  <a:pt x="245" y="16"/>
                  <a:pt x="244" y="14"/>
                  <a:pt x="244" y="11"/>
                </a:cubicBezTo>
                <a:close/>
                <a:moveTo>
                  <a:pt x="333" y="85"/>
                </a:moveTo>
                <a:cubicBezTo>
                  <a:pt x="333" y="92"/>
                  <a:pt x="330" y="98"/>
                  <a:pt x="325" y="102"/>
                </a:cubicBezTo>
                <a:cubicBezTo>
                  <a:pt x="319" y="106"/>
                  <a:pt x="312" y="108"/>
                  <a:pt x="302" y="108"/>
                </a:cubicBezTo>
                <a:cubicBezTo>
                  <a:pt x="291" y="108"/>
                  <a:pt x="283" y="106"/>
                  <a:pt x="277" y="103"/>
                </a:cubicBezTo>
                <a:cubicBezTo>
                  <a:pt x="277" y="89"/>
                  <a:pt x="277" y="89"/>
                  <a:pt x="277" y="89"/>
                </a:cubicBezTo>
                <a:cubicBezTo>
                  <a:pt x="286" y="93"/>
                  <a:pt x="294" y="95"/>
                  <a:pt x="302" y="95"/>
                </a:cubicBezTo>
                <a:cubicBezTo>
                  <a:pt x="312" y="95"/>
                  <a:pt x="317" y="92"/>
                  <a:pt x="317" y="86"/>
                </a:cubicBezTo>
                <a:cubicBezTo>
                  <a:pt x="317" y="85"/>
                  <a:pt x="316" y="83"/>
                  <a:pt x="315" y="82"/>
                </a:cubicBezTo>
                <a:cubicBezTo>
                  <a:pt x="314" y="80"/>
                  <a:pt x="312" y="79"/>
                  <a:pt x="310" y="78"/>
                </a:cubicBezTo>
                <a:cubicBezTo>
                  <a:pt x="307" y="76"/>
                  <a:pt x="304" y="75"/>
                  <a:pt x="299" y="73"/>
                </a:cubicBezTo>
                <a:cubicBezTo>
                  <a:pt x="291" y="70"/>
                  <a:pt x="285" y="66"/>
                  <a:pt x="282" y="63"/>
                </a:cubicBezTo>
                <a:cubicBezTo>
                  <a:pt x="279" y="60"/>
                  <a:pt x="277" y="55"/>
                  <a:pt x="277" y="50"/>
                </a:cubicBezTo>
                <a:cubicBezTo>
                  <a:pt x="277" y="43"/>
                  <a:pt x="280" y="38"/>
                  <a:pt x="285" y="35"/>
                </a:cubicBezTo>
                <a:cubicBezTo>
                  <a:pt x="290" y="31"/>
                  <a:pt x="297" y="29"/>
                  <a:pt x="306" y="29"/>
                </a:cubicBezTo>
                <a:cubicBezTo>
                  <a:pt x="315" y="29"/>
                  <a:pt x="324" y="31"/>
                  <a:pt x="331" y="35"/>
                </a:cubicBezTo>
                <a:cubicBezTo>
                  <a:pt x="326" y="47"/>
                  <a:pt x="326" y="47"/>
                  <a:pt x="326" y="47"/>
                </a:cubicBezTo>
                <a:cubicBezTo>
                  <a:pt x="318" y="44"/>
                  <a:pt x="311" y="42"/>
                  <a:pt x="306" y="42"/>
                </a:cubicBezTo>
                <a:cubicBezTo>
                  <a:pt x="297" y="42"/>
                  <a:pt x="293" y="44"/>
                  <a:pt x="293" y="49"/>
                </a:cubicBezTo>
                <a:cubicBezTo>
                  <a:pt x="293" y="51"/>
                  <a:pt x="294" y="53"/>
                  <a:pt x="296" y="55"/>
                </a:cubicBezTo>
                <a:cubicBezTo>
                  <a:pt x="299" y="57"/>
                  <a:pt x="303" y="59"/>
                  <a:pt x="311" y="62"/>
                </a:cubicBezTo>
                <a:cubicBezTo>
                  <a:pt x="317" y="64"/>
                  <a:pt x="322" y="66"/>
                  <a:pt x="324" y="68"/>
                </a:cubicBezTo>
                <a:cubicBezTo>
                  <a:pt x="327" y="70"/>
                  <a:pt x="329" y="73"/>
                  <a:pt x="331" y="75"/>
                </a:cubicBezTo>
                <a:cubicBezTo>
                  <a:pt x="332" y="78"/>
                  <a:pt x="333" y="81"/>
                  <a:pt x="333" y="85"/>
                </a:cubicBezTo>
                <a:close/>
                <a:moveTo>
                  <a:pt x="364" y="106"/>
                </a:moveTo>
                <a:cubicBezTo>
                  <a:pt x="348" y="106"/>
                  <a:pt x="348" y="106"/>
                  <a:pt x="348" y="106"/>
                </a:cubicBezTo>
                <a:cubicBezTo>
                  <a:pt x="348" y="31"/>
                  <a:pt x="348" y="31"/>
                  <a:pt x="348" y="31"/>
                </a:cubicBezTo>
                <a:cubicBezTo>
                  <a:pt x="364" y="31"/>
                  <a:pt x="364" y="31"/>
                  <a:pt x="364" y="31"/>
                </a:cubicBezTo>
                <a:cubicBezTo>
                  <a:pt x="364" y="106"/>
                  <a:pt x="364" y="106"/>
                  <a:pt x="364" y="106"/>
                </a:cubicBezTo>
                <a:close/>
                <a:moveTo>
                  <a:pt x="347" y="11"/>
                </a:moveTo>
                <a:cubicBezTo>
                  <a:pt x="347" y="8"/>
                  <a:pt x="348" y="6"/>
                  <a:pt x="350" y="4"/>
                </a:cubicBezTo>
                <a:cubicBezTo>
                  <a:pt x="351" y="3"/>
                  <a:pt x="353" y="2"/>
                  <a:pt x="356" y="2"/>
                </a:cubicBezTo>
                <a:cubicBezTo>
                  <a:pt x="359" y="2"/>
                  <a:pt x="361" y="3"/>
                  <a:pt x="363" y="4"/>
                </a:cubicBezTo>
                <a:cubicBezTo>
                  <a:pt x="364" y="6"/>
                  <a:pt x="365" y="8"/>
                  <a:pt x="365" y="11"/>
                </a:cubicBezTo>
                <a:cubicBezTo>
                  <a:pt x="365" y="14"/>
                  <a:pt x="364" y="16"/>
                  <a:pt x="363" y="17"/>
                </a:cubicBezTo>
                <a:cubicBezTo>
                  <a:pt x="361" y="19"/>
                  <a:pt x="359" y="20"/>
                  <a:pt x="356" y="20"/>
                </a:cubicBezTo>
                <a:cubicBezTo>
                  <a:pt x="353" y="20"/>
                  <a:pt x="351" y="19"/>
                  <a:pt x="350" y="17"/>
                </a:cubicBezTo>
                <a:cubicBezTo>
                  <a:pt x="348" y="16"/>
                  <a:pt x="347" y="14"/>
                  <a:pt x="347" y="11"/>
                </a:cubicBezTo>
                <a:close/>
                <a:moveTo>
                  <a:pt x="452" y="68"/>
                </a:moveTo>
                <a:cubicBezTo>
                  <a:pt x="452" y="81"/>
                  <a:pt x="449" y="90"/>
                  <a:pt x="443" y="97"/>
                </a:cubicBezTo>
                <a:cubicBezTo>
                  <a:pt x="437" y="104"/>
                  <a:pt x="428" y="108"/>
                  <a:pt x="416" y="108"/>
                </a:cubicBezTo>
                <a:cubicBezTo>
                  <a:pt x="409" y="108"/>
                  <a:pt x="403" y="106"/>
                  <a:pt x="398" y="103"/>
                </a:cubicBezTo>
                <a:cubicBezTo>
                  <a:pt x="392" y="100"/>
                  <a:pt x="388" y="95"/>
                  <a:pt x="385" y="89"/>
                </a:cubicBezTo>
                <a:cubicBezTo>
                  <a:pt x="382" y="83"/>
                  <a:pt x="381" y="76"/>
                  <a:pt x="381" y="68"/>
                </a:cubicBezTo>
                <a:cubicBezTo>
                  <a:pt x="381" y="56"/>
                  <a:pt x="384" y="47"/>
                  <a:pt x="390" y="40"/>
                </a:cubicBezTo>
                <a:cubicBezTo>
                  <a:pt x="397" y="33"/>
                  <a:pt x="405" y="29"/>
                  <a:pt x="417" y="29"/>
                </a:cubicBezTo>
                <a:cubicBezTo>
                  <a:pt x="428" y="29"/>
                  <a:pt x="436" y="33"/>
                  <a:pt x="443" y="40"/>
                </a:cubicBezTo>
                <a:cubicBezTo>
                  <a:pt x="449" y="47"/>
                  <a:pt x="452" y="56"/>
                  <a:pt x="452" y="68"/>
                </a:cubicBezTo>
                <a:close/>
                <a:moveTo>
                  <a:pt x="397" y="68"/>
                </a:moveTo>
                <a:cubicBezTo>
                  <a:pt x="397" y="86"/>
                  <a:pt x="404" y="95"/>
                  <a:pt x="417" y="95"/>
                </a:cubicBezTo>
                <a:cubicBezTo>
                  <a:pt x="429" y="95"/>
                  <a:pt x="436" y="86"/>
                  <a:pt x="436" y="68"/>
                </a:cubicBezTo>
                <a:cubicBezTo>
                  <a:pt x="436" y="51"/>
                  <a:pt x="429" y="43"/>
                  <a:pt x="417" y="43"/>
                </a:cubicBezTo>
                <a:cubicBezTo>
                  <a:pt x="410" y="43"/>
                  <a:pt x="405" y="45"/>
                  <a:pt x="402" y="49"/>
                </a:cubicBezTo>
                <a:cubicBezTo>
                  <a:pt x="399" y="54"/>
                  <a:pt x="397" y="60"/>
                  <a:pt x="397" y="68"/>
                </a:cubicBezTo>
                <a:close/>
                <a:moveTo>
                  <a:pt x="535" y="106"/>
                </a:moveTo>
                <a:cubicBezTo>
                  <a:pt x="519" y="106"/>
                  <a:pt x="519" y="106"/>
                  <a:pt x="519" y="106"/>
                </a:cubicBezTo>
                <a:cubicBezTo>
                  <a:pt x="519" y="60"/>
                  <a:pt x="519" y="60"/>
                  <a:pt x="519" y="60"/>
                </a:cubicBezTo>
                <a:cubicBezTo>
                  <a:pt x="519" y="54"/>
                  <a:pt x="518" y="50"/>
                  <a:pt x="516" y="47"/>
                </a:cubicBezTo>
                <a:cubicBezTo>
                  <a:pt x="513" y="44"/>
                  <a:pt x="510" y="43"/>
                  <a:pt x="505" y="43"/>
                </a:cubicBezTo>
                <a:cubicBezTo>
                  <a:pt x="498" y="43"/>
                  <a:pt x="493" y="45"/>
                  <a:pt x="490" y="49"/>
                </a:cubicBezTo>
                <a:cubicBezTo>
                  <a:pt x="487" y="53"/>
                  <a:pt x="485" y="59"/>
                  <a:pt x="485" y="69"/>
                </a:cubicBezTo>
                <a:cubicBezTo>
                  <a:pt x="485" y="106"/>
                  <a:pt x="485" y="106"/>
                  <a:pt x="485" y="106"/>
                </a:cubicBezTo>
                <a:cubicBezTo>
                  <a:pt x="469" y="106"/>
                  <a:pt x="469" y="106"/>
                  <a:pt x="469" y="106"/>
                </a:cubicBezTo>
                <a:cubicBezTo>
                  <a:pt x="469" y="31"/>
                  <a:pt x="469" y="31"/>
                  <a:pt x="469" y="31"/>
                </a:cubicBezTo>
                <a:cubicBezTo>
                  <a:pt x="481" y="31"/>
                  <a:pt x="481" y="31"/>
                  <a:pt x="481" y="31"/>
                </a:cubicBezTo>
                <a:cubicBezTo>
                  <a:pt x="484" y="41"/>
                  <a:pt x="484" y="41"/>
                  <a:pt x="484" y="41"/>
                </a:cubicBezTo>
                <a:cubicBezTo>
                  <a:pt x="485" y="41"/>
                  <a:pt x="485" y="41"/>
                  <a:pt x="485" y="41"/>
                </a:cubicBezTo>
                <a:cubicBezTo>
                  <a:pt x="487" y="37"/>
                  <a:pt x="490" y="34"/>
                  <a:pt x="494" y="32"/>
                </a:cubicBezTo>
                <a:cubicBezTo>
                  <a:pt x="498" y="30"/>
                  <a:pt x="503" y="29"/>
                  <a:pt x="508" y="29"/>
                </a:cubicBezTo>
                <a:cubicBezTo>
                  <a:pt x="526" y="29"/>
                  <a:pt x="535" y="39"/>
                  <a:pt x="535" y="57"/>
                </a:cubicBezTo>
                <a:cubicBezTo>
                  <a:pt x="535" y="106"/>
                  <a:pt x="535" y="106"/>
                  <a:pt x="535" y="106"/>
                </a:cubicBezTo>
                <a:close/>
                <a:moveTo>
                  <a:pt x="639" y="106"/>
                </a:moveTo>
                <a:cubicBezTo>
                  <a:pt x="610" y="23"/>
                  <a:pt x="610" y="23"/>
                  <a:pt x="610" y="23"/>
                </a:cubicBezTo>
                <a:cubicBezTo>
                  <a:pt x="609" y="23"/>
                  <a:pt x="609" y="23"/>
                  <a:pt x="609" y="23"/>
                </a:cubicBezTo>
                <a:cubicBezTo>
                  <a:pt x="610" y="35"/>
                  <a:pt x="611" y="47"/>
                  <a:pt x="611" y="58"/>
                </a:cubicBezTo>
                <a:cubicBezTo>
                  <a:pt x="611" y="106"/>
                  <a:pt x="611" y="106"/>
                  <a:pt x="611" y="106"/>
                </a:cubicBezTo>
                <a:cubicBezTo>
                  <a:pt x="596" y="106"/>
                  <a:pt x="596" y="106"/>
                  <a:pt x="596" y="106"/>
                </a:cubicBezTo>
                <a:cubicBezTo>
                  <a:pt x="596" y="6"/>
                  <a:pt x="596" y="6"/>
                  <a:pt x="596" y="6"/>
                </a:cubicBezTo>
                <a:cubicBezTo>
                  <a:pt x="619" y="6"/>
                  <a:pt x="619" y="6"/>
                  <a:pt x="619" y="6"/>
                </a:cubicBezTo>
                <a:cubicBezTo>
                  <a:pt x="646" y="86"/>
                  <a:pt x="646" y="86"/>
                  <a:pt x="646" y="86"/>
                </a:cubicBezTo>
                <a:cubicBezTo>
                  <a:pt x="647" y="86"/>
                  <a:pt x="647" y="86"/>
                  <a:pt x="647" y="86"/>
                </a:cubicBezTo>
                <a:cubicBezTo>
                  <a:pt x="675" y="6"/>
                  <a:pt x="675" y="6"/>
                  <a:pt x="675" y="6"/>
                </a:cubicBezTo>
                <a:cubicBezTo>
                  <a:pt x="698" y="6"/>
                  <a:pt x="698" y="6"/>
                  <a:pt x="698" y="6"/>
                </a:cubicBezTo>
                <a:cubicBezTo>
                  <a:pt x="698" y="106"/>
                  <a:pt x="698" y="106"/>
                  <a:pt x="698" y="106"/>
                </a:cubicBezTo>
                <a:cubicBezTo>
                  <a:pt x="683" y="106"/>
                  <a:pt x="683" y="106"/>
                  <a:pt x="683" y="106"/>
                </a:cubicBezTo>
                <a:cubicBezTo>
                  <a:pt x="683" y="57"/>
                  <a:pt x="683" y="57"/>
                  <a:pt x="683" y="57"/>
                </a:cubicBezTo>
                <a:cubicBezTo>
                  <a:pt x="683" y="52"/>
                  <a:pt x="683" y="45"/>
                  <a:pt x="683" y="38"/>
                </a:cubicBezTo>
                <a:cubicBezTo>
                  <a:pt x="683" y="30"/>
                  <a:pt x="684" y="25"/>
                  <a:pt x="684" y="23"/>
                </a:cubicBezTo>
                <a:cubicBezTo>
                  <a:pt x="683" y="23"/>
                  <a:pt x="683" y="23"/>
                  <a:pt x="683" y="23"/>
                </a:cubicBezTo>
                <a:cubicBezTo>
                  <a:pt x="653" y="106"/>
                  <a:pt x="653" y="106"/>
                  <a:pt x="653" y="106"/>
                </a:cubicBezTo>
                <a:cubicBezTo>
                  <a:pt x="639" y="106"/>
                  <a:pt x="639" y="106"/>
                  <a:pt x="639" y="106"/>
                </a:cubicBezTo>
                <a:close/>
                <a:moveTo>
                  <a:pt x="768" y="106"/>
                </a:moveTo>
                <a:cubicBezTo>
                  <a:pt x="765" y="96"/>
                  <a:pt x="765" y="96"/>
                  <a:pt x="765" y="96"/>
                </a:cubicBezTo>
                <a:cubicBezTo>
                  <a:pt x="765" y="96"/>
                  <a:pt x="765" y="96"/>
                  <a:pt x="765" y="96"/>
                </a:cubicBezTo>
                <a:cubicBezTo>
                  <a:pt x="761" y="100"/>
                  <a:pt x="757" y="104"/>
                  <a:pt x="754" y="105"/>
                </a:cubicBezTo>
                <a:cubicBezTo>
                  <a:pt x="750" y="107"/>
                  <a:pt x="745" y="108"/>
                  <a:pt x="740" y="108"/>
                </a:cubicBezTo>
                <a:cubicBezTo>
                  <a:pt x="732" y="108"/>
                  <a:pt x="726" y="106"/>
                  <a:pt x="722" y="102"/>
                </a:cubicBezTo>
                <a:cubicBezTo>
                  <a:pt x="718" y="98"/>
                  <a:pt x="716" y="92"/>
                  <a:pt x="716" y="85"/>
                </a:cubicBezTo>
                <a:cubicBezTo>
                  <a:pt x="716" y="77"/>
                  <a:pt x="719" y="71"/>
                  <a:pt x="725" y="67"/>
                </a:cubicBezTo>
                <a:cubicBezTo>
                  <a:pt x="730" y="63"/>
                  <a:pt x="739" y="61"/>
                  <a:pt x="751" y="61"/>
                </a:cubicBezTo>
                <a:cubicBezTo>
                  <a:pt x="764" y="60"/>
                  <a:pt x="764" y="60"/>
                  <a:pt x="764" y="60"/>
                </a:cubicBezTo>
                <a:cubicBezTo>
                  <a:pt x="764" y="56"/>
                  <a:pt x="764" y="56"/>
                  <a:pt x="764" y="56"/>
                </a:cubicBezTo>
                <a:cubicBezTo>
                  <a:pt x="764" y="51"/>
                  <a:pt x="763" y="48"/>
                  <a:pt x="761" y="45"/>
                </a:cubicBezTo>
                <a:cubicBezTo>
                  <a:pt x="758" y="43"/>
                  <a:pt x="755" y="42"/>
                  <a:pt x="750" y="42"/>
                </a:cubicBezTo>
                <a:cubicBezTo>
                  <a:pt x="746" y="42"/>
                  <a:pt x="743" y="42"/>
                  <a:pt x="739" y="43"/>
                </a:cubicBezTo>
                <a:cubicBezTo>
                  <a:pt x="735" y="45"/>
                  <a:pt x="732" y="46"/>
                  <a:pt x="729" y="47"/>
                </a:cubicBezTo>
                <a:cubicBezTo>
                  <a:pt x="724" y="36"/>
                  <a:pt x="724" y="36"/>
                  <a:pt x="724" y="36"/>
                </a:cubicBezTo>
                <a:cubicBezTo>
                  <a:pt x="728" y="34"/>
                  <a:pt x="732" y="32"/>
                  <a:pt x="737" y="31"/>
                </a:cubicBezTo>
                <a:cubicBezTo>
                  <a:pt x="742" y="30"/>
                  <a:pt x="747" y="29"/>
                  <a:pt x="751" y="29"/>
                </a:cubicBezTo>
                <a:cubicBezTo>
                  <a:pt x="760" y="29"/>
                  <a:pt x="768" y="31"/>
                  <a:pt x="773" y="36"/>
                </a:cubicBezTo>
                <a:cubicBezTo>
                  <a:pt x="777" y="40"/>
                  <a:pt x="780" y="46"/>
                  <a:pt x="780" y="55"/>
                </a:cubicBezTo>
                <a:cubicBezTo>
                  <a:pt x="780" y="106"/>
                  <a:pt x="780" y="106"/>
                  <a:pt x="780" y="106"/>
                </a:cubicBezTo>
                <a:cubicBezTo>
                  <a:pt x="768" y="106"/>
                  <a:pt x="768" y="106"/>
                  <a:pt x="768" y="106"/>
                </a:cubicBezTo>
                <a:close/>
                <a:moveTo>
                  <a:pt x="745" y="95"/>
                </a:moveTo>
                <a:cubicBezTo>
                  <a:pt x="750" y="95"/>
                  <a:pt x="755" y="94"/>
                  <a:pt x="759" y="90"/>
                </a:cubicBezTo>
                <a:cubicBezTo>
                  <a:pt x="762" y="87"/>
                  <a:pt x="764" y="83"/>
                  <a:pt x="764" y="77"/>
                </a:cubicBezTo>
                <a:cubicBezTo>
                  <a:pt x="764" y="70"/>
                  <a:pt x="764" y="70"/>
                  <a:pt x="764" y="70"/>
                </a:cubicBezTo>
                <a:cubicBezTo>
                  <a:pt x="754" y="71"/>
                  <a:pt x="754" y="71"/>
                  <a:pt x="754" y="71"/>
                </a:cubicBezTo>
                <a:cubicBezTo>
                  <a:pt x="747" y="71"/>
                  <a:pt x="741" y="72"/>
                  <a:pt x="738" y="74"/>
                </a:cubicBezTo>
                <a:cubicBezTo>
                  <a:pt x="734" y="77"/>
                  <a:pt x="733" y="80"/>
                  <a:pt x="733" y="85"/>
                </a:cubicBezTo>
                <a:cubicBezTo>
                  <a:pt x="733" y="88"/>
                  <a:pt x="734" y="91"/>
                  <a:pt x="736" y="93"/>
                </a:cubicBezTo>
                <a:cubicBezTo>
                  <a:pt x="738" y="94"/>
                  <a:pt x="741" y="95"/>
                  <a:pt x="745" y="95"/>
                </a:cubicBezTo>
                <a:close/>
                <a:moveTo>
                  <a:pt x="816" y="66"/>
                </a:moveTo>
                <a:cubicBezTo>
                  <a:pt x="825" y="55"/>
                  <a:pt x="825" y="55"/>
                  <a:pt x="825" y="55"/>
                </a:cubicBezTo>
                <a:cubicBezTo>
                  <a:pt x="848" y="31"/>
                  <a:pt x="848" y="31"/>
                  <a:pt x="848" y="31"/>
                </a:cubicBezTo>
                <a:cubicBezTo>
                  <a:pt x="866" y="31"/>
                  <a:pt x="866" y="31"/>
                  <a:pt x="866" y="31"/>
                </a:cubicBezTo>
                <a:cubicBezTo>
                  <a:pt x="836" y="63"/>
                  <a:pt x="836" y="63"/>
                  <a:pt x="836" y="63"/>
                </a:cubicBezTo>
                <a:cubicBezTo>
                  <a:pt x="868" y="106"/>
                  <a:pt x="868" y="106"/>
                  <a:pt x="868" y="106"/>
                </a:cubicBezTo>
                <a:cubicBezTo>
                  <a:pt x="849" y="106"/>
                  <a:pt x="849" y="106"/>
                  <a:pt x="849" y="106"/>
                </a:cubicBezTo>
                <a:cubicBezTo>
                  <a:pt x="825" y="73"/>
                  <a:pt x="825" y="73"/>
                  <a:pt x="825" y="73"/>
                </a:cubicBezTo>
                <a:cubicBezTo>
                  <a:pt x="816" y="80"/>
                  <a:pt x="816" y="80"/>
                  <a:pt x="816" y="80"/>
                </a:cubicBezTo>
                <a:cubicBezTo>
                  <a:pt x="816" y="106"/>
                  <a:pt x="816" y="106"/>
                  <a:pt x="816" y="106"/>
                </a:cubicBezTo>
                <a:cubicBezTo>
                  <a:pt x="801" y="106"/>
                  <a:pt x="801" y="106"/>
                  <a:pt x="801" y="106"/>
                </a:cubicBezTo>
                <a:cubicBezTo>
                  <a:pt x="801" y="0"/>
                  <a:pt x="801" y="0"/>
                  <a:pt x="801" y="0"/>
                </a:cubicBezTo>
                <a:cubicBezTo>
                  <a:pt x="816" y="0"/>
                  <a:pt x="816" y="0"/>
                  <a:pt x="816" y="0"/>
                </a:cubicBezTo>
                <a:cubicBezTo>
                  <a:pt x="816" y="52"/>
                  <a:pt x="816" y="52"/>
                  <a:pt x="816" y="52"/>
                </a:cubicBezTo>
                <a:cubicBezTo>
                  <a:pt x="816" y="66"/>
                  <a:pt x="816" y="66"/>
                  <a:pt x="816" y="66"/>
                </a:cubicBezTo>
                <a:cubicBezTo>
                  <a:pt x="816" y="66"/>
                  <a:pt x="816" y="66"/>
                  <a:pt x="816" y="66"/>
                </a:cubicBezTo>
                <a:close/>
                <a:moveTo>
                  <a:pt x="895" y="106"/>
                </a:moveTo>
                <a:cubicBezTo>
                  <a:pt x="879" y="106"/>
                  <a:pt x="879" y="106"/>
                  <a:pt x="879" y="106"/>
                </a:cubicBezTo>
                <a:cubicBezTo>
                  <a:pt x="879" y="31"/>
                  <a:pt x="879" y="31"/>
                  <a:pt x="879" y="31"/>
                </a:cubicBezTo>
                <a:cubicBezTo>
                  <a:pt x="895" y="31"/>
                  <a:pt x="895" y="31"/>
                  <a:pt x="895" y="31"/>
                </a:cubicBezTo>
                <a:cubicBezTo>
                  <a:pt x="895" y="106"/>
                  <a:pt x="895" y="106"/>
                  <a:pt x="895" y="106"/>
                </a:cubicBezTo>
                <a:close/>
                <a:moveTo>
                  <a:pt x="878" y="11"/>
                </a:moveTo>
                <a:cubicBezTo>
                  <a:pt x="878" y="8"/>
                  <a:pt x="878" y="6"/>
                  <a:pt x="880" y="4"/>
                </a:cubicBezTo>
                <a:cubicBezTo>
                  <a:pt x="882" y="3"/>
                  <a:pt x="884" y="2"/>
                  <a:pt x="887" y="2"/>
                </a:cubicBezTo>
                <a:cubicBezTo>
                  <a:pt x="890" y="2"/>
                  <a:pt x="892" y="3"/>
                  <a:pt x="893" y="4"/>
                </a:cubicBezTo>
                <a:cubicBezTo>
                  <a:pt x="895" y="6"/>
                  <a:pt x="896" y="8"/>
                  <a:pt x="896" y="11"/>
                </a:cubicBezTo>
                <a:cubicBezTo>
                  <a:pt x="896" y="14"/>
                  <a:pt x="895" y="16"/>
                  <a:pt x="893" y="17"/>
                </a:cubicBezTo>
                <a:cubicBezTo>
                  <a:pt x="892" y="19"/>
                  <a:pt x="890" y="20"/>
                  <a:pt x="887" y="20"/>
                </a:cubicBezTo>
                <a:cubicBezTo>
                  <a:pt x="884" y="20"/>
                  <a:pt x="882" y="19"/>
                  <a:pt x="880" y="17"/>
                </a:cubicBezTo>
                <a:cubicBezTo>
                  <a:pt x="878" y="16"/>
                  <a:pt x="878" y="14"/>
                  <a:pt x="878" y="11"/>
                </a:cubicBezTo>
                <a:close/>
                <a:moveTo>
                  <a:pt x="982" y="106"/>
                </a:moveTo>
                <a:cubicBezTo>
                  <a:pt x="966" y="106"/>
                  <a:pt x="966" y="106"/>
                  <a:pt x="966" y="106"/>
                </a:cubicBezTo>
                <a:cubicBezTo>
                  <a:pt x="966" y="60"/>
                  <a:pt x="966" y="60"/>
                  <a:pt x="966" y="60"/>
                </a:cubicBezTo>
                <a:cubicBezTo>
                  <a:pt x="966" y="54"/>
                  <a:pt x="965" y="50"/>
                  <a:pt x="963" y="47"/>
                </a:cubicBezTo>
                <a:cubicBezTo>
                  <a:pt x="960" y="44"/>
                  <a:pt x="957" y="43"/>
                  <a:pt x="951" y="43"/>
                </a:cubicBezTo>
                <a:cubicBezTo>
                  <a:pt x="945" y="43"/>
                  <a:pt x="940" y="45"/>
                  <a:pt x="937" y="49"/>
                </a:cubicBezTo>
                <a:cubicBezTo>
                  <a:pt x="933" y="53"/>
                  <a:pt x="932" y="59"/>
                  <a:pt x="932" y="69"/>
                </a:cubicBezTo>
                <a:cubicBezTo>
                  <a:pt x="932" y="106"/>
                  <a:pt x="932" y="106"/>
                  <a:pt x="932" y="106"/>
                </a:cubicBezTo>
                <a:cubicBezTo>
                  <a:pt x="916" y="106"/>
                  <a:pt x="916" y="106"/>
                  <a:pt x="916" y="106"/>
                </a:cubicBezTo>
                <a:cubicBezTo>
                  <a:pt x="916" y="31"/>
                  <a:pt x="916" y="31"/>
                  <a:pt x="916" y="31"/>
                </a:cubicBezTo>
                <a:cubicBezTo>
                  <a:pt x="928" y="31"/>
                  <a:pt x="928" y="31"/>
                  <a:pt x="928" y="31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34" y="37"/>
                  <a:pt x="937" y="34"/>
                  <a:pt x="941" y="32"/>
                </a:cubicBezTo>
                <a:cubicBezTo>
                  <a:pt x="945" y="30"/>
                  <a:pt x="950" y="29"/>
                  <a:pt x="955" y="29"/>
                </a:cubicBezTo>
                <a:cubicBezTo>
                  <a:pt x="973" y="29"/>
                  <a:pt x="982" y="39"/>
                  <a:pt x="982" y="57"/>
                </a:cubicBezTo>
                <a:cubicBezTo>
                  <a:pt x="982" y="106"/>
                  <a:pt x="982" y="106"/>
                  <a:pt x="982" y="106"/>
                </a:cubicBezTo>
                <a:close/>
                <a:moveTo>
                  <a:pt x="1067" y="31"/>
                </a:moveTo>
                <a:cubicBezTo>
                  <a:pt x="1067" y="40"/>
                  <a:pt x="1067" y="40"/>
                  <a:pt x="1067" y="40"/>
                </a:cubicBezTo>
                <a:cubicBezTo>
                  <a:pt x="1054" y="42"/>
                  <a:pt x="1054" y="42"/>
                  <a:pt x="1054" y="42"/>
                </a:cubicBezTo>
                <a:cubicBezTo>
                  <a:pt x="1055" y="44"/>
                  <a:pt x="1056" y="46"/>
                  <a:pt x="1057" y="48"/>
                </a:cubicBezTo>
                <a:cubicBezTo>
                  <a:pt x="1057" y="50"/>
                  <a:pt x="1058" y="53"/>
                  <a:pt x="1058" y="55"/>
                </a:cubicBezTo>
                <a:cubicBezTo>
                  <a:pt x="1058" y="63"/>
                  <a:pt x="1055" y="69"/>
                  <a:pt x="1050" y="74"/>
                </a:cubicBezTo>
                <a:cubicBezTo>
                  <a:pt x="1044" y="78"/>
                  <a:pt x="1037" y="80"/>
                  <a:pt x="1027" y="80"/>
                </a:cubicBezTo>
                <a:cubicBezTo>
                  <a:pt x="1025" y="80"/>
                  <a:pt x="1023" y="80"/>
                  <a:pt x="1021" y="80"/>
                </a:cubicBezTo>
                <a:cubicBezTo>
                  <a:pt x="1017" y="82"/>
                  <a:pt x="1016" y="84"/>
                  <a:pt x="1016" y="87"/>
                </a:cubicBezTo>
                <a:cubicBezTo>
                  <a:pt x="1016" y="89"/>
                  <a:pt x="1017" y="90"/>
                  <a:pt x="1018" y="91"/>
                </a:cubicBezTo>
                <a:cubicBezTo>
                  <a:pt x="1020" y="92"/>
                  <a:pt x="1023" y="92"/>
                  <a:pt x="1027" y="92"/>
                </a:cubicBezTo>
                <a:cubicBezTo>
                  <a:pt x="1040" y="92"/>
                  <a:pt x="1040" y="92"/>
                  <a:pt x="1040" y="92"/>
                </a:cubicBezTo>
                <a:cubicBezTo>
                  <a:pt x="1049" y="92"/>
                  <a:pt x="1055" y="94"/>
                  <a:pt x="1059" y="98"/>
                </a:cubicBezTo>
                <a:cubicBezTo>
                  <a:pt x="1064" y="101"/>
                  <a:pt x="1066" y="106"/>
                  <a:pt x="1066" y="113"/>
                </a:cubicBezTo>
                <a:cubicBezTo>
                  <a:pt x="1066" y="122"/>
                  <a:pt x="1062" y="128"/>
                  <a:pt x="1055" y="133"/>
                </a:cubicBezTo>
                <a:cubicBezTo>
                  <a:pt x="1048" y="138"/>
                  <a:pt x="1038" y="140"/>
                  <a:pt x="1025" y="140"/>
                </a:cubicBezTo>
                <a:cubicBezTo>
                  <a:pt x="1014" y="140"/>
                  <a:pt x="1006" y="138"/>
                  <a:pt x="1001" y="134"/>
                </a:cubicBezTo>
                <a:cubicBezTo>
                  <a:pt x="996" y="131"/>
                  <a:pt x="993" y="126"/>
                  <a:pt x="993" y="119"/>
                </a:cubicBezTo>
                <a:cubicBezTo>
                  <a:pt x="993" y="114"/>
                  <a:pt x="994" y="110"/>
                  <a:pt x="997" y="107"/>
                </a:cubicBezTo>
                <a:cubicBezTo>
                  <a:pt x="1000" y="104"/>
                  <a:pt x="1004" y="102"/>
                  <a:pt x="1010" y="101"/>
                </a:cubicBezTo>
                <a:cubicBezTo>
                  <a:pt x="1007" y="100"/>
                  <a:pt x="1006" y="98"/>
                  <a:pt x="1004" y="96"/>
                </a:cubicBezTo>
                <a:cubicBezTo>
                  <a:pt x="1003" y="94"/>
                  <a:pt x="1002" y="92"/>
                  <a:pt x="1002" y="90"/>
                </a:cubicBezTo>
                <a:cubicBezTo>
                  <a:pt x="1002" y="87"/>
                  <a:pt x="1003" y="85"/>
                  <a:pt x="1005" y="83"/>
                </a:cubicBezTo>
                <a:cubicBezTo>
                  <a:pt x="1006" y="81"/>
                  <a:pt x="1009" y="79"/>
                  <a:pt x="1012" y="77"/>
                </a:cubicBezTo>
                <a:cubicBezTo>
                  <a:pt x="1008" y="75"/>
                  <a:pt x="1005" y="72"/>
                  <a:pt x="1002" y="69"/>
                </a:cubicBezTo>
                <a:cubicBezTo>
                  <a:pt x="1000" y="65"/>
                  <a:pt x="999" y="60"/>
                  <a:pt x="999" y="55"/>
                </a:cubicBezTo>
                <a:cubicBezTo>
                  <a:pt x="999" y="47"/>
                  <a:pt x="1001" y="41"/>
                  <a:pt x="1006" y="36"/>
                </a:cubicBezTo>
                <a:cubicBezTo>
                  <a:pt x="1011" y="32"/>
                  <a:pt x="1019" y="29"/>
                  <a:pt x="1028" y="29"/>
                </a:cubicBezTo>
                <a:cubicBezTo>
                  <a:pt x="1030" y="29"/>
                  <a:pt x="1033" y="30"/>
                  <a:pt x="1035" y="30"/>
                </a:cubicBezTo>
                <a:cubicBezTo>
                  <a:pt x="1037" y="30"/>
                  <a:pt x="1039" y="30"/>
                  <a:pt x="1040" y="31"/>
                </a:cubicBezTo>
                <a:cubicBezTo>
                  <a:pt x="1067" y="31"/>
                  <a:pt x="1067" y="31"/>
                  <a:pt x="1067" y="31"/>
                </a:cubicBezTo>
                <a:close/>
                <a:moveTo>
                  <a:pt x="1007" y="118"/>
                </a:moveTo>
                <a:cubicBezTo>
                  <a:pt x="1007" y="121"/>
                  <a:pt x="1009" y="124"/>
                  <a:pt x="1012" y="126"/>
                </a:cubicBezTo>
                <a:cubicBezTo>
                  <a:pt x="1015" y="128"/>
                  <a:pt x="1019" y="129"/>
                  <a:pt x="1025" y="129"/>
                </a:cubicBezTo>
                <a:cubicBezTo>
                  <a:pt x="1034" y="129"/>
                  <a:pt x="1040" y="128"/>
                  <a:pt x="1045" y="125"/>
                </a:cubicBezTo>
                <a:cubicBezTo>
                  <a:pt x="1049" y="123"/>
                  <a:pt x="1051" y="119"/>
                  <a:pt x="1051" y="115"/>
                </a:cubicBezTo>
                <a:cubicBezTo>
                  <a:pt x="1051" y="112"/>
                  <a:pt x="1050" y="109"/>
                  <a:pt x="1047" y="108"/>
                </a:cubicBezTo>
                <a:cubicBezTo>
                  <a:pt x="1045" y="107"/>
                  <a:pt x="1041" y="106"/>
                  <a:pt x="1034" y="106"/>
                </a:cubicBezTo>
                <a:cubicBezTo>
                  <a:pt x="1022" y="106"/>
                  <a:pt x="1022" y="106"/>
                  <a:pt x="1022" y="106"/>
                </a:cubicBezTo>
                <a:cubicBezTo>
                  <a:pt x="1018" y="106"/>
                  <a:pt x="1014" y="107"/>
                  <a:pt x="1011" y="109"/>
                </a:cubicBezTo>
                <a:cubicBezTo>
                  <a:pt x="1009" y="111"/>
                  <a:pt x="1007" y="114"/>
                  <a:pt x="1007" y="118"/>
                </a:cubicBezTo>
                <a:close/>
                <a:moveTo>
                  <a:pt x="1014" y="55"/>
                </a:moveTo>
                <a:cubicBezTo>
                  <a:pt x="1014" y="60"/>
                  <a:pt x="1015" y="64"/>
                  <a:pt x="1018" y="66"/>
                </a:cubicBezTo>
                <a:cubicBezTo>
                  <a:pt x="1020" y="69"/>
                  <a:pt x="1024" y="70"/>
                  <a:pt x="1028" y="70"/>
                </a:cubicBezTo>
                <a:cubicBezTo>
                  <a:pt x="1038" y="70"/>
                  <a:pt x="1042" y="65"/>
                  <a:pt x="1042" y="55"/>
                </a:cubicBezTo>
                <a:cubicBezTo>
                  <a:pt x="1042" y="50"/>
                  <a:pt x="1041" y="46"/>
                  <a:pt x="1039" y="44"/>
                </a:cubicBezTo>
                <a:cubicBezTo>
                  <a:pt x="1036" y="41"/>
                  <a:pt x="1033" y="40"/>
                  <a:pt x="1028" y="40"/>
                </a:cubicBezTo>
                <a:cubicBezTo>
                  <a:pt x="1024" y="40"/>
                  <a:pt x="1020" y="41"/>
                  <a:pt x="1018" y="44"/>
                </a:cubicBezTo>
                <a:cubicBezTo>
                  <a:pt x="1015" y="46"/>
                  <a:pt x="1014" y="50"/>
                  <a:pt x="1014" y="5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6" name="Freeform 54"/>
          <p:cNvSpPr>
            <a:spLocks noEditPoints="1"/>
          </p:cNvSpPr>
          <p:nvPr/>
        </p:nvSpPr>
        <p:spPr bwMode="auto">
          <a:xfrm>
            <a:off x="7780561" y="6136416"/>
            <a:ext cx="919450" cy="90702"/>
          </a:xfrm>
          <a:custGeom>
            <a:avLst/>
            <a:gdLst>
              <a:gd name="T0" fmla="*/ 64 w 1064"/>
              <a:gd name="T1" fmla="*/ 44 h 105"/>
              <a:gd name="T2" fmla="*/ 62 w 1064"/>
              <a:gd name="T3" fmla="*/ 96 h 105"/>
              <a:gd name="T4" fmla="*/ 32 w 1064"/>
              <a:gd name="T5" fmla="*/ 45 h 105"/>
              <a:gd name="T6" fmla="*/ 16 w 1064"/>
              <a:gd name="T7" fmla="*/ 18 h 105"/>
              <a:gd name="T8" fmla="*/ 49 w 1064"/>
              <a:gd name="T9" fmla="*/ 86 h 105"/>
              <a:gd name="T10" fmla="*/ 142 w 1064"/>
              <a:gd name="T11" fmla="*/ 104 h 105"/>
              <a:gd name="T12" fmla="*/ 95 w 1064"/>
              <a:gd name="T13" fmla="*/ 99 h 105"/>
              <a:gd name="T14" fmla="*/ 108 w 1064"/>
              <a:gd name="T15" fmla="*/ 88 h 105"/>
              <a:gd name="T16" fmla="*/ 154 w 1064"/>
              <a:gd name="T17" fmla="*/ 29 h 105"/>
              <a:gd name="T18" fmla="*/ 195 w 1064"/>
              <a:gd name="T19" fmla="*/ 105 h 105"/>
              <a:gd name="T20" fmla="*/ 209 w 1064"/>
              <a:gd name="T21" fmla="*/ 79 h 105"/>
              <a:gd name="T22" fmla="*/ 178 w 1064"/>
              <a:gd name="T23" fmla="*/ 33 h 105"/>
              <a:gd name="T24" fmla="*/ 186 w 1064"/>
              <a:gd name="T25" fmla="*/ 47 h 105"/>
              <a:gd name="T26" fmla="*/ 226 w 1064"/>
              <a:gd name="T27" fmla="*/ 83 h 105"/>
              <a:gd name="T28" fmla="*/ 258 w 1064"/>
              <a:gd name="T29" fmla="*/ 104 h 105"/>
              <a:gd name="T30" fmla="*/ 259 w 1064"/>
              <a:gd name="T31" fmla="*/ 9 h 105"/>
              <a:gd name="T32" fmla="*/ 345 w 1064"/>
              <a:gd name="T33" fmla="*/ 104 h 105"/>
              <a:gd name="T34" fmla="*/ 300 w 1064"/>
              <a:gd name="T35" fmla="*/ 46 h 105"/>
              <a:gd name="T36" fmla="*/ 291 w 1064"/>
              <a:gd name="T37" fmla="*/ 29 h 105"/>
              <a:gd name="T38" fmla="*/ 345 w 1064"/>
              <a:gd name="T39" fmla="*/ 55 h 105"/>
              <a:gd name="T40" fmla="*/ 370 w 1064"/>
              <a:gd name="T41" fmla="*/ 38 h 105"/>
              <a:gd name="T42" fmla="*/ 378 w 1064"/>
              <a:gd name="T43" fmla="*/ 70 h 105"/>
              <a:gd name="T44" fmla="*/ 424 w 1064"/>
              <a:gd name="T45" fmla="*/ 100 h 105"/>
              <a:gd name="T46" fmla="*/ 378 w 1064"/>
              <a:gd name="T47" fmla="*/ 58 h 105"/>
              <a:gd name="T48" fmla="*/ 487 w 1064"/>
              <a:gd name="T49" fmla="*/ 100 h 105"/>
              <a:gd name="T50" fmla="*/ 479 w 1064"/>
              <a:gd name="T51" fmla="*/ 84 h 105"/>
              <a:gd name="T52" fmla="*/ 440 w 1064"/>
              <a:gd name="T53" fmla="*/ 48 h 105"/>
              <a:gd name="T54" fmla="*/ 468 w 1064"/>
              <a:gd name="T55" fmla="*/ 40 h 105"/>
              <a:gd name="T56" fmla="*/ 493 w 1064"/>
              <a:gd name="T57" fmla="*/ 73 h 105"/>
              <a:gd name="T58" fmla="*/ 506 w 1064"/>
              <a:gd name="T59" fmla="*/ 101 h 105"/>
              <a:gd name="T60" fmla="*/ 539 w 1064"/>
              <a:gd name="T61" fmla="*/ 75 h 105"/>
              <a:gd name="T62" fmla="*/ 535 w 1064"/>
              <a:gd name="T63" fmla="*/ 27 h 105"/>
              <a:gd name="T64" fmla="*/ 525 w 1064"/>
              <a:gd name="T65" fmla="*/ 53 h 105"/>
              <a:gd name="T66" fmla="*/ 633 w 1064"/>
              <a:gd name="T67" fmla="*/ 51 h 105"/>
              <a:gd name="T68" fmla="*/ 644 w 1064"/>
              <a:gd name="T69" fmla="*/ 18 h 105"/>
              <a:gd name="T70" fmla="*/ 617 w 1064"/>
              <a:gd name="T71" fmla="*/ 104 h 105"/>
              <a:gd name="T72" fmla="*/ 664 w 1064"/>
              <a:gd name="T73" fmla="*/ 60 h 105"/>
              <a:gd name="T74" fmla="*/ 736 w 1064"/>
              <a:gd name="T75" fmla="*/ 105 h 105"/>
              <a:gd name="T76" fmla="*/ 756 w 1064"/>
              <a:gd name="T77" fmla="*/ 36 h 105"/>
              <a:gd name="T78" fmla="*/ 736 w 1064"/>
              <a:gd name="T79" fmla="*/ 93 h 105"/>
              <a:gd name="T80" fmla="*/ 736 w 1064"/>
              <a:gd name="T81" fmla="*/ 105 h 105"/>
              <a:gd name="T82" fmla="*/ 745 w 1064"/>
              <a:gd name="T83" fmla="*/ 44 h 105"/>
              <a:gd name="T84" fmla="*/ 777 w 1064"/>
              <a:gd name="T85" fmla="*/ 101 h 105"/>
              <a:gd name="T86" fmla="*/ 809 w 1064"/>
              <a:gd name="T87" fmla="*/ 75 h 105"/>
              <a:gd name="T88" fmla="*/ 806 w 1064"/>
              <a:gd name="T89" fmla="*/ 27 h 105"/>
              <a:gd name="T90" fmla="*/ 796 w 1064"/>
              <a:gd name="T91" fmla="*/ 53 h 105"/>
              <a:gd name="T92" fmla="*/ 878 w 1064"/>
              <a:gd name="T93" fmla="*/ 105 h 105"/>
              <a:gd name="T94" fmla="*/ 901 w 1064"/>
              <a:gd name="T95" fmla="*/ 32 h 105"/>
              <a:gd name="T96" fmla="*/ 879 w 1064"/>
              <a:gd name="T97" fmla="*/ 92 h 105"/>
              <a:gd name="T98" fmla="*/ 968 w 1064"/>
              <a:gd name="T99" fmla="*/ 104 h 105"/>
              <a:gd name="T100" fmla="*/ 921 w 1064"/>
              <a:gd name="T101" fmla="*/ 99 h 105"/>
              <a:gd name="T102" fmla="*/ 934 w 1064"/>
              <a:gd name="T103" fmla="*/ 88 h 105"/>
              <a:gd name="T104" fmla="*/ 981 w 1064"/>
              <a:gd name="T105" fmla="*/ 29 h 105"/>
              <a:gd name="T106" fmla="*/ 998 w 1064"/>
              <a:gd name="T107" fmla="*/ 67 h 105"/>
              <a:gd name="T108" fmla="*/ 1064 w 1064"/>
              <a:gd name="T109" fmla="*/ 70 h 105"/>
              <a:gd name="T110" fmla="*/ 1061 w 1064"/>
              <a:gd name="T111" fmla="*/ 87 h 105"/>
              <a:gd name="T112" fmla="*/ 1020 w 1064"/>
              <a:gd name="T113" fmla="*/ 44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64" h="105">
                <a:moveTo>
                  <a:pt x="0" y="4"/>
                </a:moveTo>
                <a:cubicBezTo>
                  <a:pt x="29" y="4"/>
                  <a:pt x="29" y="4"/>
                  <a:pt x="29" y="4"/>
                </a:cubicBezTo>
                <a:cubicBezTo>
                  <a:pt x="43" y="4"/>
                  <a:pt x="53" y="6"/>
                  <a:pt x="59" y="10"/>
                </a:cubicBezTo>
                <a:cubicBezTo>
                  <a:pt x="65" y="14"/>
                  <a:pt x="68" y="21"/>
                  <a:pt x="68" y="29"/>
                </a:cubicBezTo>
                <a:cubicBezTo>
                  <a:pt x="68" y="35"/>
                  <a:pt x="67" y="40"/>
                  <a:pt x="64" y="44"/>
                </a:cubicBezTo>
                <a:cubicBezTo>
                  <a:pt x="61" y="48"/>
                  <a:pt x="56" y="50"/>
                  <a:pt x="51" y="51"/>
                </a:cubicBezTo>
                <a:cubicBezTo>
                  <a:pt x="51" y="52"/>
                  <a:pt x="51" y="52"/>
                  <a:pt x="51" y="52"/>
                </a:cubicBezTo>
                <a:cubicBezTo>
                  <a:pt x="58" y="53"/>
                  <a:pt x="63" y="56"/>
                  <a:pt x="66" y="60"/>
                </a:cubicBezTo>
                <a:cubicBezTo>
                  <a:pt x="70" y="63"/>
                  <a:pt x="71" y="69"/>
                  <a:pt x="71" y="75"/>
                </a:cubicBezTo>
                <a:cubicBezTo>
                  <a:pt x="71" y="84"/>
                  <a:pt x="68" y="91"/>
                  <a:pt x="62" y="96"/>
                </a:cubicBezTo>
                <a:cubicBezTo>
                  <a:pt x="56" y="102"/>
                  <a:pt x="47" y="104"/>
                  <a:pt x="36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4"/>
                  <a:pt x="0" y="4"/>
                  <a:pt x="0" y="4"/>
                </a:cubicBezTo>
                <a:close/>
                <a:moveTo>
                  <a:pt x="16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9" y="45"/>
                  <a:pt x="44" y="44"/>
                  <a:pt x="47" y="42"/>
                </a:cubicBezTo>
                <a:cubicBezTo>
                  <a:pt x="50" y="40"/>
                  <a:pt x="51" y="36"/>
                  <a:pt x="51" y="31"/>
                </a:cubicBezTo>
                <a:cubicBezTo>
                  <a:pt x="51" y="27"/>
                  <a:pt x="50" y="23"/>
                  <a:pt x="46" y="21"/>
                </a:cubicBezTo>
                <a:cubicBezTo>
                  <a:pt x="43" y="19"/>
                  <a:pt x="37" y="18"/>
                  <a:pt x="30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16" y="59"/>
                </a:moveTo>
                <a:cubicBezTo>
                  <a:pt x="16" y="90"/>
                  <a:pt x="16" y="90"/>
                  <a:pt x="16" y="90"/>
                </a:cubicBezTo>
                <a:cubicBezTo>
                  <a:pt x="33" y="90"/>
                  <a:pt x="33" y="90"/>
                  <a:pt x="33" y="90"/>
                </a:cubicBezTo>
                <a:cubicBezTo>
                  <a:pt x="40" y="90"/>
                  <a:pt x="45" y="89"/>
                  <a:pt x="49" y="86"/>
                </a:cubicBezTo>
                <a:cubicBezTo>
                  <a:pt x="52" y="84"/>
                  <a:pt x="54" y="80"/>
                  <a:pt x="54" y="74"/>
                </a:cubicBezTo>
                <a:cubicBezTo>
                  <a:pt x="54" y="69"/>
                  <a:pt x="52" y="65"/>
                  <a:pt x="49" y="63"/>
                </a:cubicBezTo>
                <a:cubicBezTo>
                  <a:pt x="45" y="60"/>
                  <a:pt x="40" y="59"/>
                  <a:pt x="33" y="59"/>
                </a:cubicBezTo>
                <a:cubicBezTo>
                  <a:pt x="16" y="59"/>
                  <a:pt x="16" y="59"/>
                  <a:pt x="16" y="59"/>
                </a:cubicBezTo>
                <a:close/>
                <a:moveTo>
                  <a:pt x="142" y="104"/>
                </a:moveTo>
                <a:cubicBezTo>
                  <a:pt x="139" y="94"/>
                  <a:pt x="139" y="94"/>
                  <a:pt x="139" y="94"/>
                </a:cubicBezTo>
                <a:cubicBezTo>
                  <a:pt x="139" y="94"/>
                  <a:pt x="139" y="94"/>
                  <a:pt x="139" y="94"/>
                </a:cubicBezTo>
                <a:cubicBezTo>
                  <a:pt x="136" y="98"/>
                  <a:pt x="133" y="100"/>
                  <a:pt x="129" y="102"/>
                </a:cubicBezTo>
                <a:cubicBezTo>
                  <a:pt x="125" y="104"/>
                  <a:pt x="120" y="105"/>
                  <a:pt x="115" y="105"/>
                </a:cubicBezTo>
                <a:cubicBezTo>
                  <a:pt x="106" y="105"/>
                  <a:pt x="99" y="103"/>
                  <a:pt x="95" y="99"/>
                </a:cubicBezTo>
                <a:cubicBezTo>
                  <a:pt x="90" y="94"/>
                  <a:pt x="88" y="87"/>
                  <a:pt x="88" y="78"/>
                </a:cubicBezTo>
                <a:cubicBezTo>
                  <a:pt x="88" y="29"/>
                  <a:pt x="88" y="29"/>
                  <a:pt x="88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104" y="75"/>
                  <a:pt x="104" y="75"/>
                  <a:pt x="104" y="75"/>
                </a:cubicBezTo>
                <a:cubicBezTo>
                  <a:pt x="104" y="81"/>
                  <a:pt x="105" y="85"/>
                  <a:pt x="108" y="88"/>
                </a:cubicBezTo>
                <a:cubicBezTo>
                  <a:pt x="110" y="91"/>
                  <a:pt x="114" y="92"/>
                  <a:pt x="119" y="92"/>
                </a:cubicBezTo>
                <a:cubicBezTo>
                  <a:pt x="125" y="92"/>
                  <a:pt x="130" y="90"/>
                  <a:pt x="134" y="86"/>
                </a:cubicBezTo>
                <a:cubicBezTo>
                  <a:pt x="137" y="82"/>
                  <a:pt x="138" y="76"/>
                  <a:pt x="138" y="66"/>
                </a:cubicBezTo>
                <a:cubicBezTo>
                  <a:pt x="138" y="29"/>
                  <a:pt x="138" y="29"/>
                  <a:pt x="138" y="29"/>
                </a:cubicBezTo>
                <a:cubicBezTo>
                  <a:pt x="154" y="29"/>
                  <a:pt x="154" y="29"/>
                  <a:pt x="154" y="29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42" y="104"/>
                  <a:pt x="142" y="104"/>
                  <a:pt x="142" y="104"/>
                </a:cubicBezTo>
                <a:close/>
                <a:moveTo>
                  <a:pt x="226" y="83"/>
                </a:moveTo>
                <a:cubicBezTo>
                  <a:pt x="226" y="90"/>
                  <a:pt x="223" y="96"/>
                  <a:pt x="218" y="100"/>
                </a:cubicBezTo>
                <a:cubicBezTo>
                  <a:pt x="213" y="103"/>
                  <a:pt x="205" y="105"/>
                  <a:pt x="195" y="105"/>
                </a:cubicBezTo>
                <a:cubicBezTo>
                  <a:pt x="185" y="105"/>
                  <a:pt x="177" y="104"/>
                  <a:pt x="171" y="101"/>
                </a:cubicBezTo>
                <a:cubicBezTo>
                  <a:pt x="171" y="87"/>
                  <a:pt x="171" y="87"/>
                  <a:pt x="171" y="87"/>
                </a:cubicBezTo>
                <a:cubicBezTo>
                  <a:pt x="180" y="91"/>
                  <a:pt x="188" y="93"/>
                  <a:pt x="196" y="93"/>
                </a:cubicBezTo>
                <a:cubicBezTo>
                  <a:pt x="205" y="93"/>
                  <a:pt x="210" y="90"/>
                  <a:pt x="210" y="84"/>
                </a:cubicBezTo>
                <a:cubicBezTo>
                  <a:pt x="210" y="82"/>
                  <a:pt x="210" y="81"/>
                  <a:pt x="209" y="79"/>
                </a:cubicBezTo>
                <a:cubicBezTo>
                  <a:pt x="208" y="78"/>
                  <a:pt x="206" y="77"/>
                  <a:pt x="203" y="75"/>
                </a:cubicBezTo>
                <a:cubicBezTo>
                  <a:pt x="201" y="74"/>
                  <a:pt x="197" y="73"/>
                  <a:pt x="193" y="71"/>
                </a:cubicBezTo>
                <a:cubicBezTo>
                  <a:pt x="184" y="67"/>
                  <a:pt x="178" y="64"/>
                  <a:pt x="175" y="61"/>
                </a:cubicBezTo>
                <a:cubicBezTo>
                  <a:pt x="172" y="57"/>
                  <a:pt x="171" y="53"/>
                  <a:pt x="171" y="48"/>
                </a:cubicBezTo>
                <a:cubicBezTo>
                  <a:pt x="171" y="41"/>
                  <a:pt x="173" y="36"/>
                  <a:pt x="178" y="33"/>
                </a:cubicBezTo>
                <a:cubicBezTo>
                  <a:pt x="184" y="29"/>
                  <a:pt x="191" y="27"/>
                  <a:pt x="200" y="27"/>
                </a:cubicBezTo>
                <a:cubicBezTo>
                  <a:pt x="209" y="27"/>
                  <a:pt x="217" y="29"/>
                  <a:pt x="225" y="33"/>
                </a:cubicBezTo>
                <a:cubicBezTo>
                  <a:pt x="220" y="45"/>
                  <a:pt x="220" y="45"/>
                  <a:pt x="220" y="45"/>
                </a:cubicBezTo>
                <a:cubicBezTo>
                  <a:pt x="212" y="41"/>
                  <a:pt x="205" y="40"/>
                  <a:pt x="199" y="40"/>
                </a:cubicBezTo>
                <a:cubicBezTo>
                  <a:pt x="191" y="40"/>
                  <a:pt x="186" y="42"/>
                  <a:pt x="186" y="47"/>
                </a:cubicBezTo>
                <a:cubicBezTo>
                  <a:pt x="186" y="49"/>
                  <a:pt x="188" y="51"/>
                  <a:pt x="190" y="53"/>
                </a:cubicBezTo>
                <a:cubicBezTo>
                  <a:pt x="192" y="54"/>
                  <a:pt x="197" y="57"/>
                  <a:pt x="204" y="60"/>
                </a:cubicBezTo>
                <a:cubicBezTo>
                  <a:pt x="210" y="62"/>
                  <a:pt x="215" y="64"/>
                  <a:pt x="218" y="66"/>
                </a:cubicBezTo>
                <a:cubicBezTo>
                  <a:pt x="221" y="68"/>
                  <a:pt x="223" y="71"/>
                  <a:pt x="224" y="73"/>
                </a:cubicBezTo>
                <a:cubicBezTo>
                  <a:pt x="225" y="76"/>
                  <a:pt x="226" y="79"/>
                  <a:pt x="226" y="83"/>
                </a:cubicBezTo>
                <a:close/>
                <a:moveTo>
                  <a:pt x="258" y="104"/>
                </a:moveTo>
                <a:cubicBezTo>
                  <a:pt x="242" y="104"/>
                  <a:pt x="242" y="104"/>
                  <a:pt x="242" y="104"/>
                </a:cubicBezTo>
                <a:cubicBezTo>
                  <a:pt x="242" y="29"/>
                  <a:pt x="242" y="29"/>
                  <a:pt x="242" y="29"/>
                </a:cubicBezTo>
                <a:cubicBezTo>
                  <a:pt x="258" y="29"/>
                  <a:pt x="258" y="29"/>
                  <a:pt x="258" y="29"/>
                </a:cubicBezTo>
                <a:cubicBezTo>
                  <a:pt x="258" y="104"/>
                  <a:pt x="258" y="104"/>
                  <a:pt x="258" y="104"/>
                </a:cubicBezTo>
                <a:close/>
                <a:moveTo>
                  <a:pt x="241" y="9"/>
                </a:moveTo>
                <a:cubicBezTo>
                  <a:pt x="241" y="6"/>
                  <a:pt x="241" y="3"/>
                  <a:pt x="243" y="2"/>
                </a:cubicBezTo>
                <a:cubicBezTo>
                  <a:pt x="245" y="0"/>
                  <a:pt x="247" y="0"/>
                  <a:pt x="250" y="0"/>
                </a:cubicBezTo>
                <a:cubicBezTo>
                  <a:pt x="253" y="0"/>
                  <a:pt x="255" y="0"/>
                  <a:pt x="256" y="2"/>
                </a:cubicBezTo>
                <a:cubicBezTo>
                  <a:pt x="258" y="3"/>
                  <a:pt x="259" y="6"/>
                  <a:pt x="259" y="9"/>
                </a:cubicBezTo>
                <a:cubicBezTo>
                  <a:pt x="259" y="11"/>
                  <a:pt x="258" y="13"/>
                  <a:pt x="256" y="15"/>
                </a:cubicBezTo>
                <a:cubicBezTo>
                  <a:pt x="255" y="17"/>
                  <a:pt x="253" y="17"/>
                  <a:pt x="250" y="17"/>
                </a:cubicBezTo>
                <a:cubicBezTo>
                  <a:pt x="247" y="17"/>
                  <a:pt x="245" y="17"/>
                  <a:pt x="243" y="15"/>
                </a:cubicBezTo>
                <a:cubicBezTo>
                  <a:pt x="241" y="13"/>
                  <a:pt x="241" y="11"/>
                  <a:pt x="241" y="9"/>
                </a:cubicBezTo>
                <a:close/>
                <a:moveTo>
                  <a:pt x="345" y="104"/>
                </a:moveTo>
                <a:cubicBezTo>
                  <a:pt x="329" y="104"/>
                  <a:pt x="329" y="104"/>
                  <a:pt x="329" y="104"/>
                </a:cubicBezTo>
                <a:cubicBezTo>
                  <a:pt x="329" y="58"/>
                  <a:pt x="329" y="58"/>
                  <a:pt x="329" y="58"/>
                </a:cubicBezTo>
                <a:cubicBezTo>
                  <a:pt x="329" y="52"/>
                  <a:pt x="328" y="47"/>
                  <a:pt x="326" y="45"/>
                </a:cubicBezTo>
                <a:cubicBezTo>
                  <a:pt x="323" y="42"/>
                  <a:pt x="320" y="40"/>
                  <a:pt x="314" y="40"/>
                </a:cubicBezTo>
                <a:cubicBezTo>
                  <a:pt x="308" y="40"/>
                  <a:pt x="303" y="42"/>
                  <a:pt x="300" y="46"/>
                </a:cubicBezTo>
                <a:cubicBezTo>
                  <a:pt x="296" y="50"/>
                  <a:pt x="295" y="57"/>
                  <a:pt x="295" y="66"/>
                </a:cubicBezTo>
                <a:cubicBezTo>
                  <a:pt x="295" y="104"/>
                  <a:pt x="295" y="104"/>
                  <a:pt x="295" y="104"/>
                </a:cubicBezTo>
                <a:cubicBezTo>
                  <a:pt x="279" y="104"/>
                  <a:pt x="279" y="104"/>
                  <a:pt x="279" y="104"/>
                </a:cubicBezTo>
                <a:cubicBezTo>
                  <a:pt x="279" y="29"/>
                  <a:pt x="279" y="29"/>
                  <a:pt x="279" y="29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7" y="35"/>
                  <a:pt x="300" y="32"/>
                  <a:pt x="304" y="30"/>
                </a:cubicBezTo>
                <a:cubicBezTo>
                  <a:pt x="308" y="28"/>
                  <a:pt x="313" y="27"/>
                  <a:pt x="318" y="27"/>
                </a:cubicBezTo>
                <a:cubicBezTo>
                  <a:pt x="336" y="27"/>
                  <a:pt x="345" y="36"/>
                  <a:pt x="345" y="55"/>
                </a:cubicBezTo>
                <a:cubicBezTo>
                  <a:pt x="345" y="104"/>
                  <a:pt x="345" y="104"/>
                  <a:pt x="345" y="104"/>
                </a:cubicBezTo>
                <a:close/>
                <a:moveTo>
                  <a:pt x="399" y="105"/>
                </a:moveTo>
                <a:cubicBezTo>
                  <a:pt x="387" y="105"/>
                  <a:pt x="378" y="102"/>
                  <a:pt x="371" y="95"/>
                </a:cubicBezTo>
                <a:cubicBezTo>
                  <a:pt x="365" y="88"/>
                  <a:pt x="361" y="79"/>
                  <a:pt x="361" y="67"/>
                </a:cubicBezTo>
                <a:cubicBezTo>
                  <a:pt x="361" y="55"/>
                  <a:pt x="364" y="45"/>
                  <a:pt x="370" y="38"/>
                </a:cubicBezTo>
                <a:cubicBezTo>
                  <a:pt x="377" y="31"/>
                  <a:pt x="385" y="27"/>
                  <a:pt x="396" y="27"/>
                </a:cubicBezTo>
                <a:cubicBezTo>
                  <a:pt x="406" y="27"/>
                  <a:pt x="414" y="30"/>
                  <a:pt x="419" y="36"/>
                </a:cubicBezTo>
                <a:cubicBezTo>
                  <a:pt x="425" y="42"/>
                  <a:pt x="428" y="51"/>
                  <a:pt x="428" y="61"/>
                </a:cubicBezTo>
                <a:cubicBezTo>
                  <a:pt x="428" y="70"/>
                  <a:pt x="428" y="70"/>
                  <a:pt x="428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78" y="77"/>
                  <a:pt x="380" y="83"/>
                  <a:pt x="384" y="87"/>
                </a:cubicBezTo>
                <a:cubicBezTo>
                  <a:pt x="387" y="91"/>
                  <a:pt x="393" y="93"/>
                  <a:pt x="399" y="93"/>
                </a:cubicBezTo>
                <a:cubicBezTo>
                  <a:pt x="404" y="93"/>
                  <a:pt x="408" y="92"/>
                  <a:pt x="412" y="91"/>
                </a:cubicBezTo>
                <a:cubicBezTo>
                  <a:pt x="416" y="91"/>
                  <a:pt x="420" y="89"/>
                  <a:pt x="424" y="87"/>
                </a:cubicBezTo>
                <a:cubicBezTo>
                  <a:pt x="424" y="100"/>
                  <a:pt x="424" y="100"/>
                  <a:pt x="424" y="100"/>
                </a:cubicBezTo>
                <a:cubicBezTo>
                  <a:pt x="420" y="102"/>
                  <a:pt x="416" y="104"/>
                  <a:pt x="412" y="104"/>
                </a:cubicBezTo>
                <a:cubicBezTo>
                  <a:pt x="408" y="105"/>
                  <a:pt x="404" y="105"/>
                  <a:pt x="399" y="105"/>
                </a:cubicBezTo>
                <a:close/>
                <a:moveTo>
                  <a:pt x="396" y="39"/>
                </a:moveTo>
                <a:cubicBezTo>
                  <a:pt x="391" y="39"/>
                  <a:pt x="387" y="41"/>
                  <a:pt x="384" y="44"/>
                </a:cubicBezTo>
                <a:cubicBezTo>
                  <a:pt x="380" y="47"/>
                  <a:pt x="379" y="52"/>
                  <a:pt x="378" y="58"/>
                </a:cubicBezTo>
                <a:cubicBezTo>
                  <a:pt x="412" y="58"/>
                  <a:pt x="412" y="58"/>
                  <a:pt x="412" y="58"/>
                </a:cubicBezTo>
                <a:cubicBezTo>
                  <a:pt x="412" y="52"/>
                  <a:pt x="411" y="47"/>
                  <a:pt x="408" y="44"/>
                </a:cubicBezTo>
                <a:cubicBezTo>
                  <a:pt x="405" y="41"/>
                  <a:pt x="401" y="39"/>
                  <a:pt x="396" y="39"/>
                </a:cubicBezTo>
                <a:close/>
                <a:moveTo>
                  <a:pt x="495" y="83"/>
                </a:moveTo>
                <a:cubicBezTo>
                  <a:pt x="495" y="90"/>
                  <a:pt x="493" y="96"/>
                  <a:pt x="487" y="100"/>
                </a:cubicBezTo>
                <a:cubicBezTo>
                  <a:pt x="482" y="103"/>
                  <a:pt x="474" y="105"/>
                  <a:pt x="464" y="105"/>
                </a:cubicBezTo>
                <a:cubicBezTo>
                  <a:pt x="454" y="105"/>
                  <a:pt x="446" y="104"/>
                  <a:pt x="440" y="101"/>
                </a:cubicBezTo>
                <a:cubicBezTo>
                  <a:pt x="440" y="87"/>
                  <a:pt x="440" y="87"/>
                  <a:pt x="440" y="87"/>
                </a:cubicBezTo>
                <a:cubicBezTo>
                  <a:pt x="449" y="91"/>
                  <a:pt x="457" y="93"/>
                  <a:pt x="465" y="93"/>
                </a:cubicBezTo>
                <a:cubicBezTo>
                  <a:pt x="475" y="93"/>
                  <a:pt x="479" y="90"/>
                  <a:pt x="479" y="84"/>
                </a:cubicBezTo>
                <a:cubicBezTo>
                  <a:pt x="479" y="82"/>
                  <a:pt x="479" y="81"/>
                  <a:pt x="478" y="79"/>
                </a:cubicBezTo>
                <a:cubicBezTo>
                  <a:pt x="477" y="78"/>
                  <a:pt x="475" y="77"/>
                  <a:pt x="472" y="75"/>
                </a:cubicBezTo>
                <a:cubicBezTo>
                  <a:pt x="470" y="74"/>
                  <a:pt x="466" y="73"/>
                  <a:pt x="462" y="71"/>
                </a:cubicBezTo>
                <a:cubicBezTo>
                  <a:pt x="453" y="67"/>
                  <a:pt x="447" y="64"/>
                  <a:pt x="444" y="61"/>
                </a:cubicBezTo>
                <a:cubicBezTo>
                  <a:pt x="441" y="57"/>
                  <a:pt x="440" y="53"/>
                  <a:pt x="440" y="48"/>
                </a:cubicBezTo>
                <a:cubicBezTo>
                  <a:pt x="440" y="41"/>
                  <a:pt x="442" y="36"/>
                  <a:pt x="448" y="33"/>
                </a:cubicBezTo>
                <a:cubicBezTo>
                  <a:pt x="453" y="29"/>
                  <a:pt x="460" y="27"/>
                  <a:pt x="469" y="27"/>
                </a:cubicBezTo>
                <a:cubicBezTo>
                  <a:pt x="478" y="27"/>
                  <a:pt x="486" y="29"/>
                  <a:pt x="494" y="33"/>
                </a:cubicBezTo>
                <a:cubicBezTo>
                  <a:pt x="489" y="45"/>
                  <a:pt x="489" y="45"/>
                  <a:pt x="489" y="45"/>
                </a:cubicBezTo>
                <a:cubicBezTo>
                  <a:pt x="481" y="41"/>
                  <a:pt x="474" y="40"/>
                  <a:pt x="468" y="40"/>
                </a:cubicBezTo>
                <a:cubicBezTo>
                  <a:pt x="460" y="40"/>
                  <a:pt x="456" y="42"/>
                  <a:pt x="456" y="47"/>
                </a:cubicBezTo>
                <a:cubicBezTo>
                  <a:pt x="456" y="49"/>
                  <a:pt x="457" y="51"/>
                  <a:pt x="459" y="53"/>
                </a:cubicBezTo>
                <a:cubicBezTo>
                  <a:pt x="461" y="54"/>
                  <a:pt x="466" y="57"/>
                  <a:pt x="473" y="60"/>
                </a:cubicBezTo>
                <a:cubicBezTo>
                  <a:pt x="480" y="62"/>
                  <a:pt x="484" y="64"/>
                  <a:pt x="487" y="66"/>
                </a:cubicBezTo>
                <a:cubicBezTo>
                  <a:pt x="490" y="68"/>
                  <a:pt x="492" y="71"/>
                  <a:pt x="493" y="73"/>
                </a:cubicBezTo>
                <a:cubicBezTo>
                  <a:pt x="495" y="76"/>
                  <a:pt x="495" y="79"/>
                  <a:pt x="495" y="83"/>
                </a:cubicBezTo>
                <a:close/>
                <a:moveTo>
                  <a:pt x="562" y="83"/>
                </a:moveTo>
                <a:cubicBezTo>
                  <a:pt x="562" y="90"/>
                  <a:pt x="559" y="96"/>
                  <a:pt x="553" y="100"/>
                </a:cubicBezTo>
                <a:cubicBezTo>
                  <a:pt x="548" y="103"/>
                  <a:pt x="540" y="105"/>
                  <a:pt x="530" y="105"/>
                </a:cubicBezTo>
                <a:cubicBezTo>
                  <a:pt x="520" y="105"/>
                  <a:pt x="512" y="104"/>
                  <a:pt x="506" y="101"/>
                </a:cubicBezTo>
                <a:cubicBezTo>
                  <a:pt x="506" y="87"/>
                  <a:pt x="506" y="87"/>
                  <a:pt x="506" y="87"/>
                </a:cubicBezTo>
                <a:cubicBezTo>
                  <a:pt x="515" y="91"/>
                  <a:pt x="523" y="93"/>
                  <a:pt x="531" y="93"/>
                </a:cubicBezTo>
                <a:cubicBezTo>
                  <a:pt x="541" y="93"/>
                  <a:pt x="546" y="90"/>
                  <a:pt x="546" y="84"/>
                </a:cubicBezTo>
                <a:cubicBezTo>
                  <a:pt x="546" y="82"/>
                  <a:pt x="545" y="81"/>
                  <a:pt x="544" y="79"/>
                </a:cubicBezTo>
                <a:cubicBezTo>
                  <a:pt x="543" y="78"/>
                  <a:pt x="541" y="77"/>
                  <a:pt x="539" y="75"/>
                </a:cubicBezTo>
                <a:cubicBezTo>
                  <a:pt x="536" y="74"/>
                  <a:pt x="533" y="73"/>
                  <a:pt x="528" y="71"/>
                </a:cubicBezTo>
                <a:cubicBezTo>
                  <a:pt x="520" y="67"/>
                  <a:pt x="514" y="64"/>
                  <a:pt x="511" y="61"/>
                </a:cubicBezTo>
                <a:cubicBezTo>
                  <a:pt x="508" y="57"/>
                  <a:pt x="506" y="53"/>
                  <a:pt x="506" y="48"/>
                </a:cubicBezTo>
                <a:cubicBezTo>
                  <a:pt x="506" y="41"/>
                  <a:pt x="509" y="36"/>
                  <a:pt x="514" y="33"/>
                </a:cubicBezTo>
                <a:cubicBezTo>
                  <a:pt x="519" y="29"/>
                  <a:pt x="526" y="27"/>
                  <a:pt x="535" y="27"/>
                </a:cubicBezTo>
                <a:cubicBezTo>
                  <a:pt x="544" y="27"/>
                  <a:pt x="552" y="29"/>
                  <a:pt x="560" y="33"/>
                </a:cubicBezTo>
                <a:cubicBezTo>
                  <a:pt x="555" y="45"/>
                  <a:pt x="555" y="45"/>
                  <a:pt x="555" y="45"/>
                </a:cubicBezTo>
                <a:cubicBezTo>
                  <a:pt x="547" y="41"/>
                  <a:pt x="540" y="40"/>
                  <a:pt x="535" y="40"/>
                </a:cubicBezTo>
                <a:cubicBezTo>
                  <a:pt x="526" y="40"/>
                  <a:pt x="522" y="42"/>
                  <a:pt x="522" y="47"/>
                </a:cubicBezTo>
                <a:cubicBezTo>
                  <a:pt x="522" y="49"/>
                  <a:pt x="523" y="51"/>
                  <a:pt x="525" y="53"/>
                </a:cubicBezTo>
                <a:cubicBezTo>
                  <a:pt x="527" y="54"/>
                  <a:pt x="532" y="57"/>
                  <a:pt x="540" y="60"/>
                </a:cubicBezTo>
                <a:cubicBezTo>
                  <a:pt x="546" y="62"/>
                  <a:pt x="550" y="64"/>
                  <a:pt x="553" y="66"/>
                </a:cubicBezTo>
                <a:cubicBezTo>
                  <a:pt x="556" y="68"/>
                  <a:pt x="558" y="71"/>
                  <a:pt x="559" y="73"/>
                </a:cubicBezTo>
                <a:cubicBezTo>
                  <a:pt x="561" y="76"/>
                  <a:pt x="562" y="79"/>
                  <a:pt x="562" y="83"/>
                </a:cubicBezTo>
                <a:close/>
                <a:moveTo>
                  <a:pt x="633" y="51"/>
                </a:moveTo>
                <a:cubicBezTo>
                  <a:pt x="645" y="51"/>
                  <a:pt x="645" y="51"/>
                  <a:pt x="645" y="51"/>
                </a:cubicBezTo>
                <a:cubicBezTo>
                  <a:pt x="652" y="51"/>
                  <a:pt x="658" y="49"/>
                  <a:pt x="661" y="46"/>
                </a:cubicBezTo>
                <a:cubicBezTo>
                  <a:pt x="664" y="44"/>
                  <a:pt x="666" y="39"/>
                  <a:pt x="666" y="34"/>
                </a:cubicBezTo>
                <a:cubicBezTo>
                  <a:pt x="666" y="28"/>
                  <a:pt x="664" y="24"/>
                  <a:pt x="661" y="22"/>
                </a:cubicBezTo>
                <a:cubicBezTo>
                  <a:pt x="657" y="19"/>
                  <a:pt x="651" y="18"/>
                  <a:pt x="644" y="18"/>
                </a:cubicBezTo>
                <a:cubicBezTo>
                  <a:pt x="633" y="18"/>
                  <a:pt x="633" y="18"/>
                  <a:pt x="633" y="18"/>
                </a:cubicBezTo>
                <a:cubicBezTo>
                  <a:pt x="633" y="51"/>
                  <a:pt x="633" y="51"/>
                  <a:pt x="633" y="51"/>
                </a:cubicBezTo>
                <a:close/>
                <a:moveTo>
                  <a:pt x="633" y="64"/>
                </a:moveTo>
                <a:cubicBezTo>
                  <a:pt x="633" y="104"/>
                  <a:pt x="633" y="104"/>
                  <a:pt x="633" y="104"/>
                </a:cubicBezTo>
                <a:cubicBezTo>
                  <a:pt x="617" y="104"/>
                  <a:pt x="617" y="104"/>
                  <a:pt x="617" y="104"/>
                </a:cubicBezTo>
                <a:cubicBezTo>
                  <a:pt x="617" y="4"/>
                  <a:pt x="617" y="4"/>
                  <a:pt x="617" y="4"/>
                </a:cubicBezTo>
                <a:cubicBezTo>
                  <a:pt x="645" y="4"/>
                  <a:pt x="645" y="4"/>
                  <a:pt x="645" y="4"/>
                </a:cubicBezTo>
                <a:cubicBezTo>
                  <a:pt x="658" y="4"/>
                  <a:pt x="667" y="7"/>
                  <a:pt x="674" y="11"/>
                </a:cubicBezTo>
                <a:cubicBezTo>
                  <a:pt x="680" y="16"/>
                  <a:pt x="683" y="24"/>
                  <a:pt x="683" y="33"/>
                </a:cubicBezTo>
                <a:cubicBezTo>
                  <a:pt x="683" y="46"/>
                  <a:pt x="676" y="55"/>
                  <a:pt x="664" y="60"/>
                </a:cubicBezTo>
                <a:cubicBezTo>
                  <a:pt x="692" y="104"/>
                  <a:pt x="692" y="104"/>
                  <a:pt x="692" y="104"/>
                </a:cubicBezTo>
                <a:cubicBezTo>
                  <a:pt x="673" y="104"/>
                  <a:pt x="673" y="104"/>
                  <a:pt x="673" y="104"/>
                </a:cubicBezTo>
                <a:cubicBezTo>
                  <a:pt x="649" y="64"/>
                  <a:pt x="649" y="64"/>
                  <a:pt x="649" y="64"/>
                </a:cubicBezTo>
                <a:cubicBezTo>
                  <a:pt x="633" y="64"/>
                  <a:pt x="633" y="64"/>
                  <a:pt x="633" y="64"/>
                </a:cubicBezTo>
                <a:close/>
                <a:moveTo>
                  <a:pt x="736" y="105"/>
                </a:moveTo>
                <a:cubicBezTo>
                  <a:pt x="724" y="105"/>
                  <a:pt x="715" y="102"/>
                  <a:pt x="708" y="95"/>
                </a:cubicBezTo>
                <a:cubicBezTo>
                  <a:pt x="702" y="88"/>
                  <a:pt x="698" y="79"/>
                  <a:pt x="698" y="67"/>
                </a:cubicBezTo>
                <a:cubicBezTo>
                  <a:pt x="698" y="55"/>
                  <a:pt x="701" y="45"/>
                  <a:pt x="707" y="38"/>
                </a:cubicBezTo>
                <a:cubicBezTo>
                  <a:pt x="714" y="31"/>
                  <a:pt x="722" y="27"/>
                  <a:pt x="733" y="27"/>
                </a:cubicBezTo>
                <a:cubicBezTo>
                  <a:pt x="743" y="27"/>
                  <a:pt x="751" y="30"/>
                  <a:pt x="756" y="36"/>
                </a:cubicBezTo>
                <a:cubicBezTo>
                  <a:pt x="762" y="42"/>
                  <a:pt x="765" y="51"/>
                  <a:pt x="765" y="61"/>
                </a:cubicBezTo>
                <a:cubicBezTo>
                  <a:pt x="765" y="70"/>
                  <a:pt x="765" y="70"/>
                  <a:pt x="765" y="70"/>
                </a:cubicBezTo>
                <a:cubicBezTo>
                  <a:pt x="715" y="70"/>
                  <a:pt x="715" y="70"/>
                  <a:pt x="715" y="70"/>
                </a:cubicBezTo>
                <a:cubicBezTo>
                  <a:pt x="715" y="77"/>
                  <a:pt x="717" y="83"/>
                  <a:pt x="721" y="87"/>
                </a:cubicBezTo>
                <a:cubicBezTo>
                  <a:pt x="724" y="91"/>
                  <a:pt x="730" y="93"/>
                  <a:pt x="736" y="93"/>
                </a:cubicBezTo>
                <a:cubicBezTo>
                  <a:pt x="741" y="93"/>
                  <a:pt x="745" y="92"/>
                  <a:pt x="749" y="91"/>
                </a:cubicBezTo>
                <a:cubicBezTo>
                  <a:pt x="753" y="91"/>
                  <a:pt x="757" y="89"/>
                  <a:pt x="761" y="87"/>
                </a:cubicBezTo>
                <a:cubicBezTo>
                  <a:pt x="761" y="100"/>
                  <a:pt x="761" y="100"/>
                  <a:pt x="761" y="100"/>
                </a:cubicBezTo>
                <a:cubicBezTo>
                  <a:pt x="757" y="102"/>
                  <a:pt x="753" y="104"/>
                  <a:pt x="749" y="104"/>
                </a:cubicBezTo>
                <a:cubicBezTo>
                  <a:pt x="745" y="105"/>
                  <a:pt x="741" y="105"/>
                  <a:pt x="736" y="105"/>
                </a:cubicBezTo>
                <a:close/>
                <a:moveTo>
                  <a:pt x="733" y="39"/>
                </a:moveTo>
                <a:cubicBezTo>
                  <a:pt x="728" y="39"/>
                  <a:pt x="724" y="41"/>
                  <a:pt x="720" y="44"/>
                </a:cubicBezTo>
                <a:cubicBezTo>
                  <a:pt x="717" y="47"/>
                  <a:pt x="716" y="52"/>
                  <a:pt x="715" y="58"/>
                </a:cubicBezTo>
                <a:cubicBezTo>
                  <a:pt x="749" y="58"/>
                  <a:pt x="749" y="58"/>
                  <a:pt x="749" y="58"/>
                </a:cubicBezTo>
                <a:cubicBezTo>
                  <a:pt x="749" y="52"/>
                  <a:pt x="748" y="47"/>
                  <a:pt x="745" y="44"/>
                </a:cubicBezTo>
                <a:cubicBezTo>
                  <a:pt x="742" y="41"/>
                  <a:pt x="738" y="39"/>
                  <a:pt x="733" y="39"/>
                </a:cubicBezTo>
                <a:close/>
                <a:moveTo>
                  <a:pt x="832" y="83"/>
                </a:moveTo>
                <a:cubicBezTo>
                  <a:pt x="832" y="90"/>
                  <a:pt x="830" y="96"/>
                  <a:pt x="824" y="100"/>
                </a:cubicBezTo>
                <a:cubicBezTo>
                  <a:pt x="819" y="103"/>
                  <a:pt x="811" y="105"/>
                  <a:pt x="801" y="105"/>
                </a:cubicBezTo>
                <a:cubicBezTo>
                  <a:pt x="791" y="105"/>
                  <a:pt x="783" y="104"/>
                  <a:pt x="777" y="101"/>
                </a:cubicBezTo>
                <a:cubicBezTo>
                  <a:pt x="777" y="87"/>
                  <a:pt x="777" y="87"/>
                  <a:pt x="777" y="87"/>
                </a:cubicBezTo>
                <a:cubicBezTo>
                  <a:pt x="786" y="91"/>
                  <a:pt x="794" y="93"/>
                  <a:pt x="802" y="93"/>
                </a:cubicBezTo>
                <a:cubicBezTo>
                  <a:pt x="811" y="93"/>
                  <a:pt x="816" y="90"/>
                  <a:pt x="816" y="84"/>
                </a:cubicBezTo>
                <a:cubicBezTo>
                  <a:pt x="816" y="82"/>
                  <a:pt x="816" y="81"/>
                  <a:pt x="815" y="79"/>
                </a:cubicBezTo>
                <a:cubicBezTo>
                  <a:pt x="814" y="78"/>
                  <a:pt x="812" y="77"/>
                  <a:pt x="809" y="75"/>
                </a:cubicBezTo>
                <a:cubicBezTo>
                  <a:pt x="807" y="74"/>
                  <a:pt x="803" y="73"/>
                  <a:pt x="799" y="71"/>
                </a:cubicBezTo>
                <a:cubicBezTo>
                  <a:pt x="790" y="67"/>
                  <a:pt x="784" y="64"/>
                  <a:pt x="781" y="61"/>
                </a:cubicBezTo>
                <a:cubicBezTo>
                  <a:pt x="778" y="57"/>
                  <a:pt x="777" y="53"/>
                  <a:pt x="777" y="48"/>
                </a:cubicBezTo>
                <a:cubicBezTo>
                  <a:pt x="777" y="41"/>
                  <a:pt x="779" y="36"/>
                  <a:pt x="785" y="33"/>
                </a:cubicBezTo>
                <a:cubicBezTo>
                  <a:pt x="790" y="29"/>
                  <a:pt x="797" y="27"/>
                  <a:pt x="806" y="27"/>
                </a:cubicBezTo>
                <a:cubicBezTo>
                  <a:pt x="815" y="27"/>
                  <a:pt x="823" y="29"/>
                  <a:pt x="831" y="33"/>
                </a:cubicBezTo>
                <a:cubicBezTo>
                  <a:pt x="826" y="45"/>
                  <a:pt x="826" y="45"/>
                  <a:pt x="826" y="45"/>
                </a:cubicBezTo>
                <a:cubicBezTo>
                  <a:pt x="818" y="41"/>
                  <a:pt x="811" y="40"/>
                  <a:pt x="805" y="40"/>
                </a:cubicBezTo>
                <a:cubicBezTo>
                  <a:pt x="797" y="40"/>
                  <a:pt x="793" y="42"/>
                  <a:pt x="793" y="47"/>
                </a:cubicBezTo>
                <a:cubicBezTo>
                  <a:pt x="793" y="49"/>
                  <a:pt x="794" y="51"/>
                  <a:pt x="796" y="53"/>
                </a:cubicBezTo>
                <a:cubicBezTo>
                  <a:pt x="798" y="54"/>
                  <a:pt x="803" y="57"/>
                  <a:pt x="810" y="60"/>
                </a:cubicBezTo>
                <a:cubicBezTo>
                  <a:pt x="817" y="62"/>
                  <a:pt x="821" y="64"/>
                  <a:pt x="824" y="66"/>
                </a:cubicBezTo>
                <a:cubicBezTo>
                  <a:pt x="827" y="68"/>
                  <a:pt x="829" y="71"/>
                  <a:pt x="830" y="73"/>
                </a:cubicBezTo>
                <a:cubicBezTo>
                  <a:pt x="832" y="76"/>
                  <a:pt x="832" y="79"/>
                  <a:pt x="832" y="83"/>
                </a:cubicBezTo>
                <a:close/>
                <a:moveTo>
                  <a:pt x="878" y="105"/>
                </a:moveTo>
                <a:cubicBezTo>
                  <a:pt x="867" y="105"/>
                  <a:pt x="858" y="102"/>
                  <a:pt x="852" y="95"/>
                </a:cubicBezTo>
                <a:cubicBezTo>
                  <a:pt x="846" y="89"/>
                  <a:pt x="843" y="79"/>
                  <a:pt x="843" y="67"/>
                </a:cubicBezTo>
                <a:cubicBezTo>
                  <a:pt x="843" y="54"/>
                  <a:pt x="846" y="44"/>
                  <a:pt x="853" y="37"/>
                </a:cubicBezTo>
                <a:cubicBezTo>
                  <a:pt x="859" y="31"/>
                  <a:pt x="868" y="27"/>
                  <a:pt x="879" y="27"/>
                </a:cubicBezTo>
                <a:cubicBezTo>
                  <a:pt x="887" y="27"/>
                  <a:pt x="895" y="29"/>
                  <a:pt x="901" y="32"/>
                </a:cubicBezTo>
                <a:cubicBezTo>
                  <a:pt x="896" y="45"/>
                  <a:pt x="896" y="45"/>
                  <a:pt x="896" y="45"/>
                </a:cubicBezTo>
                <a:cubicBezTo>
                  <a:pt x="889" y="42"/>
                  <a:pt x="884" y="41"/>
                  <a:pt x="879" y="41"/>
                </a:cubicBezTo>
                <a:cubicBezTo>
                  <a:pt x="866" y="41"/>
                  <a:pt x="860" y="49"/>
                  <a:pt x="860" y="67"/>
                </a:cubicBezTo>
                <a:cubicBezTo>
                  <a:pt x="860" y="75"/>
                  <a:pt x="861" y="81"/>
                  <a:pt x="865" y="86"/>
                </a:cubicBezTo>
                <a:cubicBezTo>
                  <a:pt x="868" y="90"/>
                  <a:pt x="873" y="92"/>
                  <a:pt x="879" y="92"/>
                </a:cubicBezTo>
                <a:cubicBezTo>
                  <a:pt x="886" y="92"/>
                  <a:pt x="893" y="90"/>
                  <a:pt x="899" y="87"/>
                </a:cubicBezTo>
                <a:cubicBezTo>
                  <a:pt x="899" y="101"/>
                  <a:pt x="899" y="101"/>
                  <a:pt x="899" y="101"/>
                </a:cubicBezTo>
                <a:cubicBezTo>
                  <a:pt x="896" y="102"/>
                  <a:pt x="893" y="104"/>
                  <a:pt x="890" y="104"/>
                </a:cubicBezTo>
                <a:cubicBezTo>
                  <a:pt x="887" y="105"/>
                  <a:pt x="883" y="105"/>
                  <a:pt x="878" y="105"/>
                </a:cubicBezTo>
                <a:close/>
                <a:moveTo>
                  <a:pt x="968" y="104"/>
                </a:moveTo>
                <a:cubicBezTo>
                  <a:pt x="966" y="94"/>
                  <a:pt x="966" y="94"/>
                  <a:pt x="966" y="94"/>
                </a:cubicBezTo>
                <a:cubicBezTo>
                  <a:pt x="965" y="94"/>
                  <a:pt x="965" y="94"/>
                  <a:pt x="965" y="94"/>
                </a:cubicBezTo>
                <a:cubicBezTo>
                  <a:pt x="963" y="98"/>
                  <a:pt x="960" y="100"/>
                  <a:pt x="956" y="102"/>
                </a:cubicBezTo>
                <a:cubicBezTo>
                  <a:pt x="952" y="104"/>
                  <a:pt x="947" y="105"/>
                  <a:pt x="942" y="105"/>
                </a:cubicBezTo>
                <a:cubicBezTo>
                  <a:pt x="933" y="105"/>
                  <a:pt x="926" y="103"/>
                  <a:pt x="921" y="99"/>
                </a:cubicBezTo>
                <a:cubicBezTo>
                  <a:pt x="917" y="94"/>
                  <a:pt x="914" y="87"/>
                  <a:pt x="914" y="78"/>
                </a:cubicBezTo>
                <a:cubicBezTo>
                  <a:pt x="914" y="29"/>
                  <a:pt x="914" y="29"/>
                  <a:pt x="914" y="29"/>
                </a:cubicBezTo>
                <a:cubicBezTo>
                  <a:pt x="931" y="29"/>
                  <a:pt x="931" y="29"/>
                  <a:pt x="931" y="29"/>
                </a:cubicBezTo>
                <a:cubicBezTo>
                  <a:pt x="931" y="75"/>
                  <a:pt x="931" y="75"/>
                  <a:pt x="931" y="75"/>
                </a:cubicBezTo>
                <a:cubicBezTo>
                  <a:pt x="931" y="81"/>
                  <a:pt x="932" y="85"/>
                  <a:pt x="934" y="88"/>
                </a:cubicBezTo>
                <a:cubicBezTo>
                  <a:pt x="937" y="91"/>
                  <a:pt x="940" y="92"/>
                  <a:pt x="945" y="92"/>
                </a:cubicBezTo>
                <a:cubicBezTo>
                  <a:pt x="952" y="92"/>
                  <a:pt x="957" y="90"/>
                  <a:pt x="960" y="86"/>
                </a:cubicBezTo>
                <a:cubicBezTo>
                  <a:pt x="963" y="82"/>
                  <a:pt x="965" y="76"/>
                  <a:pt x="965" y="66"/>
                </a:cubicBezTo>
                <a:cubicBezTo>
                  <a:pt x="965" y="29"/>
                  <a:pt x="965" y="29"/>
                  <a:pt x="965" y="29"/>
                </a:cubicBezTo>
                <a:cubicBezTo>
                  <a:pt x="981" y="29"/>
                  <a:pt x="981" y="29"/>
                  <a:pt x="981" y="29"/>
                </a:cubicBezTo>
                <a:cubicBezTo>
                  <a:pt x="981" y="104"/>
                  <a:pt x="981" y="104"/>
                  <a:pt x="981" y="104"/>
                </a:cubicBezTo>
                <a:cubicBezTo>
                  <a:pt x="968" y="104"/>
                  <a:pt x="968" y="104"/>
                  <a:pt x="968" y="104"/>
                </a:cubicBezTo>
                <a:close/>
                <a:moveTo>
                  <a:pt x="1035" y="105"/>
                </a:moveTo>
                <a:cubicBezTo>
                  <a:pt x="1023" y="105"/>
                  <a:pt x="1014" y="102"/>
                  <a:pt x="1007" y="95"/>
                </a:cubicBezTo>
                <a:cubicBezTo>
                  <a:pt x="1001" y="88"/>
                  <a:pt x="998" y="79"/>
                  <a:pt x="998" y="67"/>
                </a:cubicBezTo>
                <a:cubicBezTo>
                  <a:pt x="998" y="55"/>
                  <a:pt x="1001" y="45"/>
                  <a:pt x="1007" y="38"/>
                </a:cubicBezTo>
                <a:cubicBezTo>
                  <a:pt x="1013" y="31"/>
                  <a:pt x="1021" y="27"/>
                  <a:pt x="1032" y="27"/>
                </a:cubicBezTo>
                <a:cubicBezTo>
                  <a:pt x="1042" y="27"/>
                  <a:pt x="1050" y="30"/>
                  <a:pt x="1056" y="36"/>
                </a:cubicBezTo>
                <a:cubicBezTo>
                  <a:pt x="1061" y="42"/>
                  <a:pt x="1064" y="51"/>
                  <a:pt x="1064" y="61"/>
                </a:cubicBezTo>
                <a:cubicBezTo>
                  <a:pt x="1064" y="70"/>
                  <a:pt x="1064" y="70"/>
                  <a:pt x="1064" y="70"/>
                </a:cubicBezTo>
                <a:cubicBezTo>
                  <a:pt x="1014" y="70"/>
                  <a:pt x="1014" y="70"/>
                  <a:pt x="1014" y="70"/>
                </a:cubicBezTo>
                <a:cubicBezTo>
                  <a:pt x="1014" y="77"/>
                  <a:pt x="1016" y="83"/>
                  <a:pt x="1020" y="87"/>
                </a:cubicBezTo>
                <a:cubicBezTo>
                  <a:pt x="1024" y="91"/>
                  <a:pt x="1029" y="93"/>
                  <a:pt x="1036" y="93"/>
                </a:cubicBezTo>
                <a:cubicBezTo>
                  <a:pt x="1040" y="93"/>
                  <a:pt x="1044" y="92"/>
                  <a:pt x="1048" y="91"/>
                </a:cubicBezTo>
                <a:cubicBezTo>
                  <a:pt x="1052" y="91"/>
                  <a:pt x="1056" y="89"/>
                  <a:pt x="1061" y="87"/>
                </a:cubicBezTo>
                <a:cubicBezTo>
                  <a:pt x="1061" y="100"/>
                  <a:pt x="1061" y="100"/>
                  <a:pt x="1061" y="100"/>
                </a:cubicBezTo>
                <a:cubicBezTo>
                  <a:pt x="1057" y="102"/>
                  <a:pt x="1053" y="104"/>
                  <a:pt x="1049" y="104"/>
                </a:cubicBezTo>
                <a:cubicBezTo>
                  <a:pt x="1045" y="105"/>
                  <a:pt x="1040" y="105"/>
                  <a:pt x="1035" y="105"/>
                </a:cubicBezTo>
                <a:close/>
                <a:moveTo>
                  <a:pt x="1032" y="39"/>
                </a:moveTo>
                <a:cubicBezTo>
                  <a:pt x="1027" y="39"/>
                  <a:pt x="1023" y="41"/>
                  <a:pt x="1020" y="44"/>
                </a:cubicBezTo>
                <a:cubicBezTo>
                  <a:pt x="1017" y="47"/>
                  <a:pt x="1015" y="52"/>
                  <a:pt x="1014" y="58"/>
                </a:cubicBezTo>
                <a:cubicBezTo>
                  <a:pt x="1049" y="58"/>
                  <a:pt x="1049" y="58"/>
                  <a:pt x="1049" y="58"/>
                </a:cubicBezTo>
                <a:cubicBezTo>
                  <a:pt x="1049" y="52"/>
                  <a:pt x="1047" y="47"/>
                  <a:pt x="1044" y="44"/>
                </a:cubicBezTo>
                <a:cubicBezTo>
                  <a:pt x="1041" y="41"/>
                  <a:pt x="1037" y="39"/>
                  <a:pt x="1032" y="39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7" name="Freeform 55"/>
          <p:cNvSpPr>
            <a:spLocks noEditPoints="1"/>
          </p:cNvSpPr>
          <p:nvPr/>
        </p:nvSpPr>
        <p:spPr bwMode="auto">
          <a:xfrm>
            <a:off x="3792985" y="4713718"/>
            <a:ext cx="357686" cy="93262"/>
          </a:xfrm>
          <a:custGeom>
            <a:avLst/>
            <a:gdLst>
              <a:gd name="T0" fmla="*/ 65 w 414"/>
              <a:gd name="T1" fmla="*/ 79 h 108"/>
              <a:gd name="T2" fmla="*/ 17 w 414"/>
              <a:gd name="T3" fmla="*/ 107 h 108"/>
              <a:gd name="T4" fmla="*/ 37 w 414"/>
              <a:gd name="T5" fmla="*/ 6 h 108"/>
              <a:gd name="T6" fmla="*/ 92 w 414"/>
              <a:gd name="T7" fmla="*/ 107 h 108"/>
              <a:gd name="T8" fmla="*/ 61 w 414"/>
              <a:gd name="T9" fmla="*/ 65 h 108"/>
              <a:gd name="T10" fmla="*/ 49 w 414"/>
              <a:gd name="T11" fmla="*/ 29 h 108"/>
              <a:gd name="T12" fmla="*/ 41 w 414"/>
              <a:gd name="T13" fmla="*/ 39 h 108"/>
              <a:gd name="T14" fmla="*/ 61 w 414"/>
              <a:gd name="T15" fmla="*/ 65 h 108"/>
              <a:gd name="T16" fmla="*/ 154 w 414"/>
              <a:gd name="T17" fmla="*/ 71 h 108"/>
              <a:gd name="T18" fmla="*/ 147 w 414"/>
              <a:gd name="T19" fmla="*/ 45 h 108"/>
              <a:gd name="T20" fmla="*/ 131 w 414"/>
              <a:gd name="T21" fmla="*/ 107 h 108"/>
              <a:gd name="T22" fmla="*/ 92 w 414"/>
              <a:gd name="T23" fmla="*/ 31 h 108"/>
              <a:gd name="T24" fmla="*/ 118 w 414"/>
              <a:gd name="T25" fmla="*/ 68 h 108"/>
              <a:gd name="T26" fmla="*/ 123 w 414"/>
              <a:gd name="T27" fmla="*/ 92 h 108"/>
              <a:gd name="T28" fmla="*/ 128 w 414"/>
              <a:gd name="T29" fmla="*/ 71 h 108"/>
              <a:gd name="T30" fmla="*/ 157 w 414"/>
              <a:gd name="T31" fmla="*/ 31 h 108"/>
              <a:gd name="T32" fmla="*/ 170 w 414"/>
              <a:gd name="T33" fmla="*/ 81 h 108"/>
              <a:gd name="T34" fmla="*/ 173 w 414"/>
              <a:gd name="T35" fmla="*/ 92 h 108"/>
              <a:gd name="T36" fmla="*/ 187 w 414"/>
              <a:gd name="T37" fmla="*/ 31 h 108"/>
              <a:gd name="T38" fmla="*/ 182 w 414"/>
              <a:gd name="T39" fmla="*/ 107 h 108"/>
              <a:gd name="T40" fmla="*/ 262 w 414"/>
              <a:gd name="T41" fmla="*/ 107 h 108"/>
              <a:gd name="T42" fmla="*/ 258 w 414"/>
              <a:gd name="T43" fmla="*/ 96 h 108"/>
              <a:gd name="T44" fmla="*/ 233 w 414"/>
              <a:gd name="T45" fmla="*/ 108 h 108"/>
              <a:gd name="T46" fmla="*/ 209 w 414"/>
              <a:gd name="T47" fmla="*/ 85 h 108"/>
              <a:gd name="T48" fmla="*/ 244 w 414"/>
              <a:gd name="T49" fmla="*/ 61 h 108"/>
              <a:gd name="T50" fmla="*/ 257 w 414"/>
              <a:gd name="T51" fmla="*/ 56 h 108"/>
              <a:gd name="T52" fmla="*/ 243 w 414"/>
              <a:gd name="T53" fmla="*/ 42 h 108"/>
              <a:gd name="T54" fmla="*/ 222 w 414"/>
              <a:gd name="T55" fmla="*/ 48 h 108"/>
              <a:gd name="T56" fmla="*/ 230 w 414"/>
              <a:gd name="T57" fmla="*/ 31 h 108"/>
              <a:gd name="T58" fmla="*/ 266 w 414"/>
              <a:gd name="T59" fmla="*/ 36 h 108"/>
              <a:gd name="T60" fmla="*/ 273 w 414"/>
              <a:gd name="T61" fmla="*/ 107 h 108"/>
              <a:gd name="T62" fmla="*/ 238 w 414"/>
              <a:gd name="T63" fmla="*/ 96 h 108"/>
              <a:gd name="T64" fmla="*/ 257 w 414"/>
              <a:gd name="T65" fmla="*/ 77 h 108"/>
              <a:gd name="T66" fmla="*/ 248 w 414"/>
              <a:gd name="T67" fmla="*/ 71 h 108"/>
              <a:gd name="T68" fmla="*/ 226 w 414"/>
              <a:gd name="T69" fmla="*/ 85 h 108"/>
              <a:gd name="T70" fmla="*/ 238 w 414"/>
              <a:gd name="T71" fmla="*/ 96 h 108"/>
              <a:gd name="T72" fmla="*/ 340 w 414"/>
              <a:gd name="T73" fmla="*/ 30 h 108"/>
              <a:gd name="T74" fmla="*/ 331 w 414"/>
              <a:gd name="T75" fmla="*/ 44 h 108"/>
              <a:gd name="T76" fmla="*/ 310 w 414"/>
              <a:gd name="T77" fmla="*/ 67 h 108"/>
              <a:gd name="T78" fmla="*/ 294 w 414"/>
              <a:gd name="T79" fmla="*/ 107 h 108"/>
              <a:gd name="T80" fmla="*/ 306 w 414"/>
              <a:gd name="T81" fmla="*/ 31 h 108"/>
              <a:gd name="T82" fmla="*/ 309 w 414"/>
              <a:gd name="T83" fmla="*/ 44 h 108"/>
              <a:gd name="T84" fmla="*/ 332 w 414"/>
              <a:gd name="T85" fmla="*/ 30 h 108"/>
              <a:gd name="T86" fmla="*/ 353 w 414"/>
              <a:gd name="T87" fmla="*/ 98 h 108"/>
              <a:gd name="T88" fmla="*/ 353 w 414"/>
              <a:gd name="T89" fmla="*/ 40 h 108"/>
              <a:gd name="T90" fmla="*/ 398 w 414"/>
              <a:gd name="T91" fmla="*/ 41 h 108"/>
              <a:gd name="T92" fmla="*/ 398 w 414"/>
              <a:gd name="T93" fmla="*/ 28 h 108"/>
              <a:gd name="T94" fmla="*/ 414 w 414"/>
              <a:gd name="T95" fmla="*/ 0 h 108"/>
              <a:gd name="T96" fmla="*/ 401 w 414"/>
              <a:gd name="T97" fmla="*/ 107 h 108"/>
              <a:gd name="T98" fmla="*/ 398 w 414"/>
              <a:gd name="T99" fmla="*/ 97 h 108"/>
              <a:gd name="T100" fmla="*/ 379 w 414"/>
              <a:gd name="T101" fmla="*/ 95 h 108"/>
              <a:gd name="T102" fmla="*/ 398 w 414"/>
              <a:gd name="T103" fmla="*/ 71 h 108"/>
              <a:gd name="T104" fmla="*/ 394 w 414"/>
              <a:gd name="T105" fmla="*/ 49 h 108"/>
              <a:gd name="T106" fmla="*/ 366 w 414"/>
              <a:gd name="T107" fmla="*/ 50 h 108"/>
              <a:gd name="T108" fmla="*/ 366 w 414"/>
              <a:gd name="T109" fmla="*/ 8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4" h="108">
                <a:moveTo>
                  <a:pt x="75" y="107"/>
                </a:moveTo>
                <a:cubicBezTo>
                  <a:pt x="65" y="79"/>
                  <a:pt x="65" y="79"/>
                  <a:pt x="65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37" y="6"/>
                  <a:pt x="37" y="6"/>
                  <a:pt x="37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92" y="107"/>
                  <a:pt x="92" y="107"/>
                  <a:pt x="92" y="107"/>
                </a:cubicBezTo>
                <a:cubicBezTo>
                  <a:pt x="75" y="107"/>
                  <a:pt x="75" y="107"/>
                  <a:pt x="75" y="107"/>
                </a:cubicBezTo>
                <a:close/>
                <a:moveTo>
                  <a:pt x="61" y="65"/>
                </a:moveTo>
                <a:cubicBezTo>
                  <a:pt x="52" y="38"/>
                  <a:pt x="52" y="38"/>
                  <a:pt x="52" y="38"/>
                </a:cubicBezTo>
                <a:cubicBezTo>
                  <a:pt x="51" y="36"/>
                  <a:pt x="50" y="33"/>
                  <a:pt x="49" y="29"/>
                </a:cubicBezTo>
                <a:cubicBezTo>
                  <a:pt x="47" y="25"/>
                  <a:pt x="47" y="22"/>
                  <a:pt x="46" y="20"/>
                </a:cubicBezTo>
                <a:cubicBezTo>
                  <a:pt x="45" y="26"/>
                  <a:pt x="43" y="32"/>
                  <a:pt x="41" y="39"/>
                </a:cubicBezTo>
                <a:cubicBezTo>
                  <a:pt x="32" y="65"/>
                  <a:pt x="32" y="65"/>
                  <a:pt x="32" y="65"/>
                </a:cubicBezTo>
                <a:cubicBezTo>
                  <a:pt x="61" y="65"/>
                  <a:pt x="61" y="65"/>
                  <a:pt x="61" y="65"/>
                </a:cubicBezTo>
                <a:close/>
                <a:moveTo>
                  <a:pt x="164" y="107"/>
                </a:moveTo>
                <a:cubicBezTo>
                  <a:pt x="154" y="71"/>
                  <a:pt x="154" y="71"/>
                  <a:pt x="154" y="71"/>
                </a:cubicBezTo>
                <a:cubicBezTo>
                  <a:pt x="153" y="68"/>
                  <a:pt x="151" y="59"/>
                  <a:pt x="148" y="45"/>
                </a:cubicBezTo>
                <a:cubicBezTo>
                  <a:pt x="147" y="45"/>
                  <a:pt x="147" y="45"/>
                  <a:pt x="147" y="45"/>
                </a:cubicBezTo>
                <a:cubicBezTo>
                  <a:pt x="145" y="58"/>
                  <a:pt x="143" y="66"/>
                  <a:pt x="141" y="71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92" y="31"/>
                  <a:pt x="92" y="31"/>
                  <a:pt x="92" y="31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20" y="77"/>
                  <a:pt x="122" y="85"/>
                  <a:pt x="123" y="92"/>
                </a:cubicBezTo>
                <a:cubicBezTo>
                  <a:pt x="123" y="92"/>
                  <a:pt x="123" y="92"/>
                  <a:pt x="123" y="92"/>
                </a:cubicBezTo>
                <a:cubicBezTo>
                  <a:pt x="124" y="89"/>
                  <a:pt x="124" y="85"/>
                  <a:pt x="125" y="80"/>
                </a:cubicBezTo>
                <a:cubicBezTo>
                  <a:pt x="126" y="76"/>
                  <a:pt x="127" y="73"/>
                  <a:pt x="128" y="7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57" y="31"/>
                  <a:pt x="157" y="31"/>
                  <a:pt x="157" y="31"/>
                </a:cubicBezTo>
                <a:cubicBezTo>
                  <a:pt x="168" y="71"/>
                  <a:pt x="168" y="71"/>
                  <a:pt x="168" y="71"/>
                </a:cubicBezTo>
                <a:cubicBezTo>
                  <a:pt x="169" y="73"/>
                  <a:pt x="169" y="76"/>
                  <a:pt x="170" y="81"/>
                </a:cubicBezTo>
                <a:cubicBezTo>
                  <a:pt x="171" y="86"/>
                  <a:pt x="172" y="89"/>
                  <a:pt x="172" y="92"/>
                </a:cubicBezTo>
                <a:cubicBezTo>
                  <a:pt x="173" y="92"/>
                  <a:pt x="173" y="92"/>
                  <a:pt x="173" y="92"/>
                </a:cubicBezTo>
                <a:cubicBezTo>
                  <a:pt x="173" y="86"/>
                  <a:pt x="175" y="78"/>
                  <a:pt x="178" y="68"/>
                </a:cubicBezTo>
                <a:cubicBezTo>
                  <a:pt x="187" y="31"/>
                  <a:pt x="187" y="31"/>
                  <a:pt x="187" y="31"/>
                </a:cubicBezTo>
                <a:cubicBezTo>
                  <a:pt x="203" y="31"/>
                  <a:pt x="203" y="31"/>
                  <a:pt x="203" y="31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164" y="107"/>
                  <a:pt x="164" y="107"/>
                  <a:pt x="164" y="107"/>
                </a:cubicBezTo>
                <a:close/>
                <a:moveTo>
                  <a:pt x="262" y="107"/>
                </a:moveTo>
                <a:cubicBezTo>
                  <a:pt x="259" y="96"/>
                  <a:pt x="259" y="96"/>
                  <a:pt x="259" y="96"/>
                </a:cubicBezTo>
                <a:cubicBezTo>
                  <a:pt x="258" y="96"/>
                  <a:pt x="258" y="96"/>
                  <a:pt x="258" y="96"/>
                </a:cubicBezTo>
                <a:cubicBezTo>
                  <a:pt x="254" y="101"/>
                  <a:pt x="251" y="104"/>
                  <a:pt x="247" y="105"/>
                </a:cubicBezTo>
                <a:cubicBezTo>
                  <a:pt x="243" y="107"/>
                  <a:pt x="239" y="108"/>
                  <a:pt x="233" y="108"/>
                </a:cubicBezTo>
                <a:cubicBezTo>
                  <a:pt x="225" y="108"/>
                  <a:pt x="220" y="106"/>
                  <a:pt x="215" y="102"/>
                </a:cubicBezTo>
                <a:cubicBezTo>
                  <a:pt x="211" y="98"/>
                  <a:pt x="209" y="92"/>
                  <a:pt x="209" y="85"/>
                </a:cubicBezTo>
                <a:cubicBezTo>
                  <a:pt x="209" y="77"/>
                  <a:pt x="212" y="71"/>
                  <a:pt x="218" y="67"/>
                </a:cubicBezTo>
                <a:cubicBezTo>
                  <a:pt x="224" y="63"/>
                  <a:pt x="232" y="61"/>
                  <a:pt x="244" y="61"/>
                </a:cubicBezTo>
                <a:cubicBezTo>
                  <a:pt x="257" y="60"/>
                  <a:pt x="257" y="60"/>
                  <a:pt x="257" y="60"/>
                </a:cubicBezTo>
                <a:cubicBezTo>
                  <a:pt x="257" y="56"/>
                  <a:pt x="257" y="56"/>
                  <a:pt x="257" y="56"/>
                </a:cubicBezTo>
                <a:cubicBezTo>
                  <a:pt x="257" y="52"/>
                  <a:pt x="256" y="48"/>
                  <a:pt x="254" y="46"/>
                </a:cubicBezTo>
                <a:cubicBezTo>
                  <a:pt x="252" y="43"/>
                  <a:pt x="248" y="42"/>
                  <a:pt x="243" y="42"/>
                </a:cubicBezTo>
                <a:cubicBezTo>
                  <a:pt x="240" y="42"/>
                  <a:pt x="236" y="42"/>
                  <a:pt x="232" y="44"/>
                </a:cubicBezTo>
                <a:cubicBezTo>
                  <a:pt x="229" y="45"/>
                  <a:pt x="225" y="46"/>
                  <a:pt x="222" y="48"/>
                </a:cubicBezTo>
                <a:cubicBezTo>
                  <a:pt x="217" y="36"/>
                  <a:pt x="217" y="36"/>
                  <a:pt x="217" y="36"/>
                </a:cubicBezTo>
                <a:cubicBezTo>
                  <a:pt x="221" y="34"/>
                  <a:pt x="226" y="32"/>
                  <a:pt x="230" y="31"/>
                </a:cubicBezTo>
                <a:cubicBezTo>
                  <a:pt x="235" y="30"/>
                  <a:pt x="240" y="30"/>
                  <a:pt x="244" y="30"/>
                </a:cubicBezTo>
                <a:cubicBezTo>
                  <a:pt x="254" y="30"/>
                  <a:pt x="261" y="32"/>
                  <a:pt x="266" y="36"/>
                </a:cubicBezTo>
                <a:cubicBezTo>
                  <a:pt x="271" y="40"/>
                  <a:pt x="273" y="47"/>
                  <a:pt x="273" y="56"/>
                </a:cubicBezTo>
                <a:cubicBezTo>
                  <a:pt x="273" y="107"/>
                  <a:pt x="273" y="107"/>
                  <a:pt x="273" y="107"/>
                </a:cubicBezTo>
                <a:cubicBezTo>
                  <a:pt x="262" y="107"/>
                  <a:pt x="262" y="107"/>
                  <a:pt x="262" y="107"/>
                </a:cubicBezTo>
                <a:close/>
                <a:moveTo>
                  <a:pt x="238" y="96"/>
                </a:moveTo>
                <a:cubicBezTo>
                  <a:pt x="244" y="96"/>
                  <a:pt x="248" y="94"/>
                  <a:pt x="252" y="91"/>
                </a:cubicBezTo>
                <a:cubicBezTo>
                  <a:pt x="255" y="87"/>
                  <a:pt x="257" y="83"/>
                  <a:pt x="257" y="77"/>
                </a:cubicBezTo>
                <a:cubicBezTo>
                  <a:pt x="257" y="70"/>
                  <a:pt x="257" y="70"/>
                  <a:pt x="257" y="70"/>
                </a:cubicBezTo>
                <a:cubicBezTo>
                  <a:pt x="248" y="71"/>
                  <a:pt x="248" y="71"/>
                  <a:pt x="248" y="71"/>
                </a:cubicBezTo>
                <a:cubicBezTo>
                  <a:pt x="240" y="71"/>
                  <a:pt x="234" y="72"/>
                  <a:pt x="231" y="75"/>
                </a:cubicBezTo>
                <a:cubicBezTo>
                  <a:pt x="228" y="77"/>
                  <a:pt x="226" y="80"/>
                  <a:pt x="226" y="85"/>
                </a:cubicBezTo>
                <a:cubicBezTo>
                  <a:pt x="226" y="88"/>
                  <a:pt x="227" y="91"/>
                  <a:pt x="229" y="93"/>
                </a:cubicBezTo>
                <a:cubicBezTo>
                  <a:pt x="231" y="95"/>
                  <a:pt x="234" y="96"/>
                  <a:pt x="238" y="96"/>
                </a:cubicBezTo>
                <a:close/>
                <a:moveTo>
                  <a:pt x="332" y="30"/>
                </a:moveTo>
                <a:cubicBezTo>
                  <a:pt x="335" y="30"/>
                  <a:pt x="338" y="30"/>
                  <a:pt x="340" y="30"/>
                </a:cubicBezTo>
                <a:cubicBezTo>
                  <a:pt x="339" y="45"/>
                  <a:pt x="339" y="45"/>
                  <a:pt x="339" y="45"/>
                </a:cubicBezTo>
                <a:cubicBezTo>
                  <a:pt x="336" y="45"/>
                  <a:pt x="334" y="44"/>
                  <a:pt x="331" y="44"/>
                </a:cubicBezTo>
                <a:cubicBezTo>
                  <a:pt x="325" y="44"/>
                  <a:pt x="320" y="47"/>
                  <a:pt x="316" y="51"/>
                </a:cubicBezTo>
                <a:cubicBezTo>
                  <a:pt x="312" y="55"/>
                  <a:pt x="310" y="60"/>
                  <a:pt x="310" y="67"/>
                </a:cubicBezTo>
                <a:cubicBezTo>
                  <a:pt x="310" y="107"/>
                  <a:pt x="310" y="107"/>
                  <a:pt x="310" y="107"/>
                </a:cubicBezTo>
                <a:cubicBezTo>
                  <a:pt x="294" y="107"/>
                  <a:pt x="294" y="107"/>
                  <a:pt x="294" y="107"/>
                </a:cubicBezTo>
                <a:cubicBezTo>
                  <a:pt x="294" y="31"/>
                  <a:pt x="294" y="31"/>
                  <a:pt x="294" y="31"/>
                </a:cubicBezTo>
                <a:cubicBezTo>
                  <a:pt x="306" y="31"/>
                  <a:pt x="306" y="31"/>
                  <a:pt x="306" y="31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09" y="44"/>
                  <a:pt x="309" y="44"/>
                  <a:pt x="309" y="44"/>
                </a:cubicBezTo>
                <a:cubicBezTo>
                  <a:pt x="312" y="40"/>
                  <a:pt x="315" y="36"/>
                  <a:pt x="319" y="34"/>
                </a:cubicBezTo>
                <a:cubicBezTo>
                  <a:pt x="323" y="31"/>
                  <a:pt x="327" y="30"/>
                  <a:pt x="332" y="30"/>
                </a:cubicBezTo>
                <a:close/>
                <a:moveTo>
                  <a:pt x="375" y="108"/>
                </a:moveTo>
                <a:cubicBezTo>
                  <a:pt x="366" y="108"/>
                  <a:pt x="358" y="104"/>
                  <a:pt x="353" y="98"/>
                </a:cubicBezTo>
                <a:cubicBezTo>
                  <a:pt x="348" y="91"/>
                  <a:pt x="345" y="81"/>
                  <a:pt x="345" y="69"/>
                </a:cubicBezTo>
                <a:cubicBezTo>
                  <a:pt x="345" y="57"/>
                  <a:pt x="348" y="47"/>
                  <a:pt x="353" y="40"/>
                </a:cubicBezTo>
                <a:cubicBezTo>
                  <a:pt x="358" y="33"/>
                  <a:pt x="366" y="30"/>
                  <a:pt x="375" y="30"/>
                </a:cubicBezTo>
                <a:cubicBezTo>
                  <a:pt x="385" y="30"/>
                  <a:pt x="393" y="33"/>
                  <a:pt x="398" y="41"/>
                </a:cubicBezTo>
                <a:cubicBezTo>
                  <a:pt x="399" y="41"/>
                  <a:pt x="399" y="41"/>
                  <a:pt x="399" y="41"/>
                </a:cubicBezTo>
                <a:cubicBezTo>
                  <a:pt x="398" y="35"/>
                  <a:pt x="398" y="31"/>
                  <a:pt x="398" y="28"/>
                </a:cubicBezTo>
                <a:cubicBezTo>
                  <a:pt x="398" y="0"/>
                  <a:pt x="398" y="0"/>
                  <a:pt x="398" y="0"/>
                </a:cubicBezTo>
                <a:cubicBezTo>
                  <a:pt x="414" y="0"/>
                  <a:pt x="414" y="0"/>
                  <a:pt x="414" y="0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01" y="107"/>
                  <a:pt x="401" y="107"/>
                  <a:pt x="401" y="107"/>
                </a:cubicBezTo>
                <a:cubicBezTo>
                  <a:pt x="398" y="97"/>
                  <a:pt x="398" y="97"/>
                  <a:pt x="398" y="97"/>
                </a:cubicBezTo>
                <a:cubicBezTo>
                  <a:pt x="398" y="97"/>
                  <a:pt x="398" y="97"/>
                  <a:pt x="398" y="97"/>
                </a:cubicBezTo>
                <a:cubicBezTo>
                  <a:pt x="392" y="104"/>
                  <a:pt x="385" y="108"/>
                  <a:pt x="375" y="108"/>
                </a:cubicBezTo>
                <a:close/>
                <a:moveTo>
                  <a:pt x="379" y="95"/>
                </a:moveTo>
                <a:cubicBezTo>
                  <a:pt x="386" y="95"/>
                  <a:pt x="391" y="93"/>
                  <a:pt x="394" y="89"/>
                </a:cubicBezTo>
                <a:cubicBezTo>
                  <a:pt x="397" y="86"/>
                  <a:pt x="398" y="80"/>
                  <a:pt x="398" y="71"/>
                </a:cubicBezTo>
                <a:cubicBezTo>
                  <a:pt x="398" y="69"/>
                  <a:pt x="398" y="69"/>
                  <a:pt x="398" y="69"/>
                </a:cubicBezTo>
                <a:cubicBezTo>
                  <a:pt x="398" y="60"/>
                  <a:pt x="397" y="53"/>
                  <a:pt x="394" y="49"/>
                </a:cubicBezTo>
                <a:cubicBezTo>
                  <a:pt x="391" y="45"/>
                  <a:pt x="386" y="43"/>
                  <a:pt x="379" y="43"/>
                </a:cubicBezTo>
                <a:cubicBezTo>
                  <a:pt x="373" y="43"/>
                  <a:pt x="369" y="45"/>
                  <a:pt x="366" y="50"/>
                </a:cubicBezTo>
                <a:cubicBezTo>
                  <a:pt x="363" y="54"/>
                  <a:pt x="362" y="61"/>
                  <a:pt x="362" y="69"/>
                </a:cubicBezTo>
                <a:cubicBezTo>
                  <a:pt x="362" y="78"/>
                  <a:pt x="363" y="84"/>
                  <a:pt x="366" y="88"/>
                </a:cubicBezTo>
                <a:cubicBezTo>
                  <a:pt x="369" y="93"/>
                  <a:pt x="373" y="95"/>
                  <a:pt x="379" y="9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8" name="Freeform 56"/>
          <p:cNvSpPr>
            <a:spLocks noEditPoints="1"/>
          </p:cNvSpPr>
          <p:nvPr/>
        </p:nvSpPr>
        <p:spPr bwMode="auto">
          <a:xfrm>
            <a:off x="3590370" y="1868323"/>
            <a:ext cx="762551" cy="93627"/>
          </a:xfrm>
          <a:custGeom>
            <a:avLst/>
            <a:gdLst>
              <a:gd name="T0" fmla="*/ 68 w 882"/>
              <a:gd name="T1" fmla="*/ 32 h 108"/>
              <a:gd name="T2" fmla="*/ 66 w 882"/>
              <a:gd name="T3" fmla="*/ 62 h 108"/>
              <a:gd name="T4" fmla="*/ 0 w 882"/>
              <a:gd name="T5" fmla="*/ 106 h 108"/>
              <a:gd name="T6" fmla="*/ 47 w 882"/>
              <a:gd name="T7" fmla="*/ 45 h 108"/>
              <a:gd name="T8" fmla="*/ 16 w 882"/>
              <a:gd name="T9" fmla="*/ 20 h 108"/>
              <a:gd name="T10" fmla="*/ 33 w 882"/>
              <a:gd name="T11" fmla="*/ 93 h 108"/>
              <a:gd name="T12" fmla="*/ 32 w 882"/>
              <a:gd name="T13" fmla="*/ 61 h 108"/>
              <a:gd name="T14" fmla="*/ 139 w 882"/>
              <a:gd name="T15" fmla="*/ 97 h 108"/>
              <a:gd name="T16" fmla="*/ 88 w 882"/>
              <a:gd name="T17" fmla="*/ 80 h 108"/>
              <a:gd name="T18" fmla="*/ 107 w 882"/>
              <a:gd name="T19" fmla="*/ 90 h 108"/>
              <a:gd name="T20" fmla="*/ 138 w 882"/>
              <a:gd name="T21" fmla="*/ 31 h 108"/>
              <a:gd name="T22" fmla="*/ 226 w 882"/>
              <a:gd name="T23" fmla="*/ 85 h 108"/>
              <a:gd name="T24" fmla="*/ 171 w 882"/>
              <a:gd name="T25" fmla="*/ 89 h 108"/>
              <a:gd name="T26" fmla="*/ 203 w 882"/>
              <a:gd name="T27" fmla="*/ 78 h 108"/>
              <a:gd name="T28" fmla="*/ 178 w 882"/>
              <a:gd name="T29" fmla="*/ 35 h 108"/>
              <a:gd name="T30" fmla="*/ 199 w 882"/>
              <a:gd name="T31" fmla="*/ 42 h 108"/>
              <a:gd name="T32" fmla="*/ 218 w 882"/>
              <a:gd name="T33" fmla="*/ 69 h 108"/>
              <a:gd name="T34" fmla="*/ 242 w 882"/>
              <a:gd name="T35" fmla="*/ 106 h 108"/>
              <a:gd name="T36" fmla="*/ 241 w 882"/>
              <a:gd name="T37" fmla="*/ 11 h 108"/>
              <a:gd name="T38" fmla="*/ 259 w 882"/>
              <a:gd name="T39" fmla="*/ 11 h 108"/>
              <a:gd name="T40" fmla="*/ 241 w 882"/>
              <a:gd name="T41" fmla="*/ 11 h 108"/>
              <a:gd name="T42" fmla="*/ 326 w 882"/>
              <a:gd name="T43" fmla="*/ 47 h 108"/>
              <a:gd name="T44" fmla="*/ 295 w 882"/>
              <a:gd name="T45" fmla="*/ 106 h 108"/>
              <a:gd name="T46" fmla="*/ 294 w 882"/>
              <a:gd name="T47" fmla="*/ 41 h 108"/>
              <a:gd name="T48" fmla="*/ 345 w 882"/>
              <a:gd name="T49" fmla="*/ 57 h 108"/>
              <a:gd name="T50" fmla="*/ 361 w 882"/>
              <a:gd name="T51" fmla="*/ 69 h 108"/>
              <a:gd name="T52" fmla="*/ 428 w 882"/>
              <a:gd name="T53" fmla="*/ 64 h 108"/>
              <a:gd name="T54" fmla="*/ 399 w 882"/>
              <a:gd name="T55" fmla="*/ 95 h 108"/>
              <a:gd name="T56" fmla="*/ 412 w 882"/>
              <a:gd name="T57" fmla="*/ 107 h 108"/>
              <a:gd name="T58" fmla="*/ 378 w 882"/>
              <a:gd name="T59" fmla="*/ 61 h 108"/>
              <a:gd name="T60" fmla="*/ 495 w 882"/>
              <a:gd name="T61" fmla="*/ 85 h 108"/>
              <a:gd name="T62" fmla="*/ 440 w 882"/>
              <a:gd name="T63" fmla="*/ 89 h 108"/>
              <a:gd name="T64" fmla="*/ 472 w 882"/>
              <a:gd name="T65" fmla="*/ 78 h 108"/>
              <a:gd name="T66" fmla="*/ 447 w 882"/>
              <a:gd name="T67" fmla="*/ 35 h 108"/>
              <a:gd name="T68" fmla="*/ 468 w 882"/>
              <a:gd name="T69" fmla="*/ 42 h 108"/>
              <a:gd name="T70" fmla="*/ 487 w 882"/>
              <a:gd name="T71" fmla="*/ 69 h 108"/>
              <a:gd name="T72" fmla="*/ 553 w 882"/>
              <a:gd name="T73" fmla="*/ 102 h 108"/>
              <a:gd name="T74" fmla="*/ 531 w 882"/>
              <a:gd name="T75" fmla="*/ 96 h 108"/>
              <a:gd name="T76" fmla="*/ 528 w 882"/>
              <a:gd name="T77" fmla="*/ 73 h 108"/>
              <a:gd name="T78" fmla="*/ 535 w 882"/>
              <a:gd name="T79" fmla="*/ 30 h 108"/>
              <a:gd name="T80" fmla="*/ 522 w 882"/>
              <a:gd name="T81" fmla="*/ 49 h 108"/>
              <a:gd name="T82" fmla="*/ 559 w 882"/>
              <a:gd name="T83" fmla="*/ 76 h 108"/>
              <a:gd name="T84" fmla="*/ 643 w 882"/>
              <a:gd name="T85" fmla="*/ 69 h 108"/>
              <a:gd name="T86" fmla="*/ 617 w 882"/>
              <a:gd name="T87" fmla="*/ 7 h 108"/>
              <a:gd name="T88" fmla="*/ 633 w 882"/>
              <a:gd name="T89" fmla="*/ 55 h 108"/>
              <a:gd name="T90" fmla="*/ 661 w 882"/>
              <a:gd name="T91" fmla="*/ 25 h 108"/>
              <a:gd name="T92" fmla="*/ 715 w 882"/>
              <a:gd name="T93" fmla="*/ 106 h 108"/>
              <a:gd name="T94" fmla="*/ 715 w 882"/>
              <a:gd name="T95" fmla="*/ 106 h 108"/>
              <a:gd name="T96" fmla="*/ 769 w 882"/>
              <a:gd name="T97" fmla="*/ 105 h 108"/>
              <a:gd name="T98" fmla="*/ 740 w 882"/>
              <a:gd name="T99" fmla="*/ 67 h 108"/>
              <a:gd name="T100" fmla="*/ 776 w 882"/>
              <a:gd name="T101" fmla="*/ 45 h 108"/>
              <a:gd name="T102" fmla="*/ 739 w 882"/>
              <a:gd name="T103" fmla="*/ 36 h 108"/>
              <a:gd name="T104" fmla="*/ 795 w 882"/>
              <a:gd name="T105" fmla="*/ 56 h 108"/>
              <a:gd name="T106" fmla="*/ 774 w 882"/>
              <a:gd name="T107" fmla="*/ 91 h 108"/>
              <a:gd name="T108" fmla="*/ 753 w 882"/>
              <a:gd name="T109" fmla="*/ 75 h 108"/>
              <a:gd name="T110" fmla="*/ 882 w 882"/>
              <a:gd name="T111" fmla="*/ 106 h 108"/>
              <a:gd name="T112" fmla="*/ 851 w 882"/>
              <a:gd name="T113" fmla="*/ 43 h 108"/>
              <a:gd name="T114" fmla="*/ 816 w 882"/>
              <a:gd name="T115" fmla="*/ 106 h 108"/>
              <a:gd name="T116" fmla="*/ 831 w 882"/>
              <a:gd name="T117" fmla="*/ 41 h 108"/>
              <a:gd name="T118" fmla="*/ 882 w 882"/>
              <a:gd name="T119" fmla="*/ 10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2" h="108">
                <a:moveTo>
                  <a:pt x="0" y="7"/>
                </a:moveTo>
                <a:cubicBezTo>
                  <a:pt x="29" y="7"/>
                  <a:pt x="29" y="7"/>
                  <a:pt x="29" y="7"/>
                </a:cubicBezTo>
                <a:cubicBezTo>
                  <a:pt x="43" y="7"/>
                  <a:pt x="53" y="9"/>
                  <a:pt x="59" y="13"/>
                </a:cubicBezTo>
                <a:cubicBezTo>
                  <a:pt x="65" y="17"/>
                  <a:pt x="68" y="23"/>
                  <a:pt x="68" y="32"/>
                </a:cubicBezTo>
                <a:cubicBezTo>
                  <a:pt x="68" y="37"/>
                  <a:pt x="67" y="42"/>
                  <a:pt x="64" y="46"/>
                </a:cubicBezTo>
                <a:cubicBezTo>
                  <a:pt x="61" y="50"/>
                  <a:pt x="56" y="52"/>
                  <a:pt x="51" y="53"/>
                </a:cubicBezTo>
                <a:cubicBezTo>
                  <a:pt x="51" y="54"/>
                  <a:pt x="51" y="54"/>
                  <a:pt x="51" y="54"/>
                </a:cubicBezTo>
                <a:cubicBezTo>
                  <a:pt x="58" y="55"/>
                  <a:pt x="63" y="58"/>
                  <a:pt x="66" y="62"/>
                </a:cubicBezTo>
                <a:cubicBezTo>
                  <a:pt x="69" y="66"/>
                  <a:pt x="71" y="71"/>
                  <a:pt x="71" y="78"/>
                </a:cubicBezTo>
                <a:cubicBezTo>
                  <a:pt x="71" y="87"/>
                  <a:pt x="68" y="94"/>
                  <a:pt x="62" y="99"/>
                </a:cubicBezTo>
                <a:cubicBezTo>
                  <a:pt x="55" y="104"/>
                  <a:pt x="47" y="106"/>
                  <a:pt x="36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7"/>
                  <a:pt x="0" y="7"/>
                  <a:pt x="0" y="7"/>
                </a:cubicBezTo>
                <a:close/>
                <a:moveTo>
                  <a:pt x="16" y="48"/>
                </a:moveTo>
                <a:cubicBezTo>
                  <a:pt x="32" y="48"/>
                  <a:pt x="32" y="48"/>
                  <a:pt x="32" y="48"/>
                </a:cubicBezTo>
                <a:cubicBezTo>
                  <a:pt x="38" y="48"/>
                  <a:pt x="43" y="47"/>
                  <a:pt x="47" y="45"/>
                </a:cubicBezTo>
                <a:cubicBezTo>
                  <a:pt x="50" y="42"/>
                  <a:pt x="51" y="39"/>
                  <a:pt x="51" y="34"/>
                </a:cubicBezTo>
                <a:cubicBezTo>
                  <a:pt x="51" y="29"/>
                  <a:pt x="50" y="26"/>
                  <a:pt x="46" y="23"/>
                </a:cubicBezTo>
                <a:cubicBezTo>
                  <a:pt x="43" y="21"/>
                  <a:pt x="37" y="20"/>
                  <a:pt x="30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48"/>
                  <a:pt x="16" y="48"/>
                  <a:pt x="16" y="48"/>
                </a:cubicBezTo>
                <a:close/>
                <a:moveTo>
                  <a:pt x="16" y="61"/>
                </a:moveTo>
                <a:cubicBezTo>
                  <a:pt x="16" y="93"/>
                  <a:pt x="16" y="93"/>
                  <a:pt x="16" y="93"/>
                </a:cubicBezTo>
                <a:cubicBezTo>
                  <a:pt x="33" y="93"/>
                  <a:pt x="33" y="93"/>
                  <a:pt x="33" y="93"/>
                </a:cubicBezTo>
                <a:cubicBezTo>
                  <a:pt x="40" y="93"/>
                  <a:pt x="45" y="91"/>
                  <a:pt x="49" y="89"/>
                </a:cubicBezTo>
                <a:cubicBezTo>
                  <a:pt x="52" y="86"/>
                  <a:pt x="54" y="82"/>
                  <a:pt x="54" y="76"/>
                </a:cubicBezTo>
                <a:cubicBezTo>
                  <a:pt x="54" y="71"/>
                  <a:pt x="52" y="67"/>
                  <a:pt x="49" y="65"/>
                </a:cubicBezTo>
                <a:cubicBezTo>
                  <a:pt x="45" y="62"/>
                  <a:pt x="40" y="61"/>
                  <a:pt x="32" y="61"/>
                </a:cubicBezTo>
                <a:cubicBezTo>
                  <a:pt x="16" y="61"/>
                  <a:pt x="16" y="61"/>
                  <a:pt x="16" y="61"/>
                </a:cubicBezTo>
                <a:close/>
                <a:moveTo>
                  <a:pt x="142" y="106"/>
                </a:moveTo>
                <a:cubicBezTo>
                  <a:pt x="139" y="97"/>
                  <a:pt x="139" y="97"/>
                  <a:pt x="139" y="97"/>
                </a:cubicBezTo>
                <a:cubicBezTo>
                  <a:pt x="139" y="97"/>
                  <a:pt x="139" y="97"/>
                  <a:pt x="139" y="97"/>
                </a:cubicBezTo>
                <a:cubicBezTo>
                  <a:pt x="136" y="100"/>
                  <a:pt x="133" y="103"/>
                  <a:pt x="129" y="105"/>
                </a:cubicBezTo>
                <a:cubicBezTo>
                  <a:pt x="125" y="107"/>
                  <a:pt x="120" y="108"/>
                  <a:pt x="115" y="108"/>
                </a:cubicBezTo>
                <a:cubicBezTo>
                  <a:pt x="106" y="108"/>
                  <a:pt x="99" y="106"/>
                  <a:pt x="94" y="101"/>
                </a:cubicBezTo>
                <a:cubicBezTo>
                  <a:pt x="90" y="96"/>
                  <a:pt x="88" y="90"/>
                  <a:pt x="88" y="80"/>
                </a:cubicBezTo>
                <a:cubicBezTo>
                  <a:pt x="88" y="31"/>
                  <a:pt x="88" y="31"/>
                  <a:pt x="88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4" y="83"/>
                  <a:pt x="105" y="88"/>
                  <a:pt x="107" y="90"/>
                </a:cubicBezTo>
                <a:cubicBezTo>
                  <a:pt x="110" y="93"/>
                  <a:pt x="114" y="95"/>
                  <a:pt x="119" y="95"/>
                </a:cubicBezTo>
                <a:cubicBezTo>
                  <a:pt x="125" y="95"/>
                  <a:pt x="130" y="93"/>
                  <a:pt x="133" y="89"/>
                </a:cubicBezTo>
                <a:cubicBezTo>
                  <a:pt x="137" y="85"/>
                  <a:pt x="138" y="78"/>
                  <a:pt x="138" y="69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54" y="31"/>
                  <a:pt x="154" y="31"/>
                  <a:pt x="154" y="31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42" y="106"/>
                  <a:pt x="142" y="106"/>
                  <a:pt x="142" y="106"/>
                </a:cubicBezTo>
                <a:close/>
                <a:moveTo>
                  <a:pt x="226" y="85"/>
                </a:moveTo>
                <a:cubicBezTo>
                  <a:pt x="226" y="92"/>
                  <a:pt x="223" y="98"/>
                  <a:pt x="218" y="102"/>
                </a:cubicBezTo>
                <a:cubicBezTo>
                  <a:pt x="213" y="106"/>
                  <a:pt x="205" y="108"/>
                  <a:pt x="195" y="108"/>
                </a:cubicBezTo>
                <a:cubicBezTo>
                  <a:pt x="185" y="108"/>
                  <a:pt x="177" y="106"/>
                  <a:pt x="171" y="103"/>
                </a:cubicBezTo>
                <a:cubicBezTo>
                  <a:pt x="171" y="89"/>
                  <a:pt x="171" y="89"/>
                  <a:pt x="171" y="89"/>
                </a:cubicBezTo>
                <a:cubicBezTo>
                  <a:pt x="180" y="93"/>
                  <a:pt x="188" y="96"/>
                  <a:pt x="195" y="96"/>
                </a:cubicBezTo>
                <a:cubicBezTo>
                  <a:pt x="205" y="96"/>
                  <a:pt x="210" y="93"/>
                  <a:pt x="210" y="87"/>
                </a:cubicBezTo>
                <a:cubicBezTo>
                  <a:pt x="210" y="85"/>
                  <a:pt x="210" y="83"/>
                  <a:pt x="209" y="82"/>
                </a:cubicBezTo>
                <a:cubicBezTo>
                  <a:pt x="208" y="81"/>
                  <a:pt x="206" y="79"/>
                  <a:pt x="203" y="78"/>
                </a:cubicBezTo>
                <a:cubicBezTo>
                  <a:pt x="201" y="76"/>
                  <a:pt x="197" y="75"/>
                  <a:pt x="193" y="73"/>
                </a:cubicBezTo>
                <a:cubicBezTo>
                  <a:pt x="184" y="70"/>
                  <a:pt x="178" y="66"/>
                  <a:pt x="175" y="63"/>
                </a:cubicBezTo>
                <a:cubicBezTo>
                  <a:pt x="172" y="60"/>
                  <a:pt x="171" y="55"/>
                  <a:pt x="171" y="50"/>
                </a:cubicBezTo>
                <a:cubicBezTo>
                  <a:pt x="171" y="43"/>
                  <a:pt x="173" y="38"/>
                  <a:pt x="178" y="35"/>
                </a:cubicBezTo>
                <a:cubicBezTo>
                  <a:pt x="184" y="31"/>
                  <a:pt x="191" y="30"/>
                  <a:pt x="200" y="30"/>
                </a:cubicBezTo>
                <a:cubicBezTo>
                  <a:pt x="209" y="30"/>
                  <a:pt x="217" y="31"/>
                  <a:pt x="225" y="35"/>
                </a:cubicBezTo>
                <a:cubicBezTo>
                  <a:pt x="220" y="47"/>
                  <a:pt x="220" y="47"/>
                  <a:pt x="220" y="47"/>
                </a:cubicBezTo>
                <a:cubicBezTo>
                  <a:pt x="211" y="44"/>
                  <a:pt x="205" y="42"/>
                  <a:pt x="199" y="42"/>
                </a:cubicBezTo>
                <a:cubicBezTo>
                  <a:pt x="191" y="42"/>
                  <a:pt x="186" y="44"/>
                  <a:pt x="186" y="49"/>
                </a:cubicBezTo>
                <a:cubicBezTo>
                  <a:pt x="186" y="52"/>
                  <a:pt x="187" y="54"/>
                  <a:pt x="190" y="55"/>
                </a:cubicBezTo>
                <a:cubicBezTo>
                  <a:pt x="192" y="57"/>
                  <a:pt x="197" y="59"/>
                  <a:pt x="204" y="62"/>
                </a:cubicBezTo>
                <a:cubicBezTo>
                  <a:pt x="210" y="64"/>
                  <a:pt x="215" y="67"/>
                  <a:pt x="218" y="69"/>
                </a:cubicBezTo>
                <a:cubicBezTo>
                  <a:pt x="221" y="71"/>
                  <a:pt x="223" y="73"/>
                  <a:pt x="224" y="76"/>
                </a:cubicBezTo>
                <a:cubicBezTo>
                  <a:pt x="225" y="78"/>
                  <a:pt x="226" y="81"/>
                  <a:pt x="226" y="85"/>
                </a:cubicBezTo>
                <a:close/>
                <a:moveTo>
                  <a:pt x="258" y="106"/>
                </a:moveTo>
                <a:cubicBezTo>
                  <a:pt x="242" y="106"/>
                  <a:pt x="242" y="106"/>
                  <a:pt x="242" y="106"/>
                </a:cubicBezTo>
                <a:cubicBezTo>
                  <a:pt x="242" y="31"/>
                  <a:pt x="242" y="31"/>
                  <a:pt x="242" y="31"/>
                </a:cubicBezTo>
                <a:cubicBezTo>
                  <a:pt x="258" y="31"/>
                  <a:pt x="258" y="31"/>
                  <a:pt x="258" y="31"/>
                </a:cubicBezTo>
                <a:cubicBezTo>
                  <a:pt x="258" y="106"/>
                  <a:pt x="258" y="106"/>
                  <a:pt x="258" y="106"/>
                </a:cubicBezTo>
                <a:close/>
                <a:moveTo>
                  <a:pt x="241" y="11"/>
                </a:moveTo>
                <a:cubicBezTo>
                  <a:pt x="241" y="8"/>
                  <a:pt x="241" y="6"/>
                  <a:pt x="243" y="4"/>
                </a:cubicBezTo>
                <a:cubicBezTo>
                  <a:pt x="245" y="3"/>
                  <a:pt x="247" y="2"/>
                  <a:pt x="250" y="2"/>
                </a:cubicBezTo>
                <a:cubicBezTo>
                  <a:pt x="253" y="2"/>
                  <a:pt x="255" y="3"/>
                  <a:pt x="256" y="4"/>
                </a:cubicBezTo>
                <a:cubicBezTo>
                  <a:pt x="258" y="6"/>
                  <a:pt x="259" y="8"/>
                  <a:pt x="259" y="11"/>
                </a:cubicBezTo>
                <a:cubicBezTo>
                  <a:pt x="259" y="14"/>
                  <a:pt x="258" y="16"/>
                  <a:pt x="256" y="17"/>
                </a:cubicBezTo>
                <a:cubicBezTo>
                  <a:pt x="255" y="19"/>
                  <a:pt x="253" y="20"/>
                  <a:pt x="250" y="20"/>
                </a:cubicBezTo>
                <a:cubicBezTo>
                  <a:pt x="247" y="20"/>
                  <a:pt x="245" y="19"/>
                  <a:pt x="243" y="17"/>
                </a:cubicBezTo>
                <a:cubicBezTo>
                  <a:pt x="241" y="16"/>
                  <a:pt x="241" y="14"/>
                  <a:pt x="241" y="11"/>
                </a:cubicBezTo>
                <a:close/>
                <a:moveTo>
                  <a:pt x="345" y="106"/>
                </a:moveTo>
                <a:cubicBezTo>
                  <a:pt x="329" y="106"/>
                  <a:pt x="329" y="106"/>
                  <a:pt x="329" y="106"/>
                </a:cubicBezTo>
                <a:cubicBezTo>
                  <a:pt x="329" y="60"/>
                  <a:pt x="329" y="60"/>
                  <a:pt x="329" y="60"/>
                </a:cubicBezTo>
                <a:cubicBezTo>
                  <a:pt x="329" y="54"/>
                  <a:pt x="328" y="50"/>
                  <a:pt x="326" y="47"/>
                </a:cubicBezTo>
                <a:cubicBezTo>
                  <a:pt x="323" y="44"/>
                  <a:pt x="319" y="43"/>
                  <a:pt x="314" y="43"/>
                </a:cubicBezTo>
                <a:cubicBezTo>
                  <a:pt x="308" y="43"/>
                  <a:pt x="303" y="45"/>
                  <a:pt x="299" y="49"/>
                </a:cubicBezTo>
                <a:cubicBezTo>
                  <a:pt x="296" y="53"/>
                  <a:pt x="295" y="59"/>
                  <a:pt x="295" y="69"/>
                </a:cubicBezTo>
                <a:cubicBezTo>
                  <a:pt x="295" y="106"/>
                  <a:pt x="295" y="106"/>
                  <a:pt x="295" y="106"/>
                </a:cubicBezTo>
                <a:cubicBezTo>
                  <a:pt x="279" y="106"/>
                  <a:pt x="279" y="106"/>
                  <a:pt x="279" y="106"/>
                </a:cubicBezTo>
                <a:cubicBezTo>
                  <a:pt x="279" y="31"/>
                  <a:pt x="279" y="31"/>
                  <a:pt x="279" y="31"/>
                </a:cubicBezTo>
                <a:cubicBezTo>
                  <a:pt x="291" y="31"/>
                  <a:pt x="291" y="31"/>
                  <a:pt x="291" y="31"/>
                </a:cubicBezTo>
                <a:cubicBezTo>
                  <a:pt x="294" y="41"/>
                  <a:pt x="294" y="41"/>
                  <a:pt x="294" y="41"/>
                </a:cubicBezTo>
                <a:cubicBezTo>
                  <a:pt x="294" y="41"/>
                  <a:pt x="294" y="41"/>
                  <a:pt x="294" y="41"/>
                </a:cubicBezTo>
                <a:cubicBezTo>
                  <a:pt x="297" y="37"/>
                  <a:pt x="300" y="34"/>
                  <a:pt x="304" y="32"/>
                </a:cubicBezTo>
                <a:cubicBezTo>
                  <a:pt x="308" y="30"/>
                  <a:pt x="313" y="30"/>
                  <a:pt x="318" y="30"/>
                </a:cubicBezTo>
                <a:cubicBezTo>
                  <a:pt x="336" y="30"/>
                  <a:pt x="345" y="39"/>
                  <a:pt x="345" y="57"/>
                </a:cubicBezTo>
                <a:cubicBezTo>
                  <a:pt x="345" y="106"/>
                  <a:pt x="345" y="106"/>
                  <a:pt x="345" y="106"/>
                </a:cubicBezTo>
                <a:close/>
                <a:moveTo>
                  <a:pt x="399" y="108"/>
                </a:moveTo>
                <a:cubicBezTo>
                  <a:pt x="387" y="108"/>
                  <a:pt x="378" y="104"/>
                  <a:pt x="371" y="98"/>
                </a:cubicBezTo>
                <a:cubicBezTo>
                  <a:pt x="364" y="91"/>
                  <a:pt x="361" y="81"/>
                  <a:pt x="361" y="69"/>
                </a:cubicBezTo>
                <a:cubicBezTo>
                  <a:pt x="361" y="57"/>
                  <a:pt x="364" y="47"/>
                  <a:pt x="370" y="40"/>
                </a:cubicBezTo>
                <a:cubicBezTo>
                  <a:pt x="377" y="33"/>
                  <a:pt x="385" y="30"/>
                  <a:pt x="396" y="30"/>
                </a:cubicBezTo>
                <a:cubicBezTo>
                  <a:pt x="406" y="30"/>
                  <a:pt x="414" y="33"/>
                  <a:pt x="419" y="39"/>
                </a:cubicBezTo>
                <a:cubicBezTo>
                  <a:pt x="425" y="45"/>
                  <a:pt x="428" y="53"/>
                  <a:pt x="428" y="64"/>
                </a:cubicBezTo>
                <a:cubicBezTo>
                  <a:pt x="428" y="72"/>
                  <a:pt x="428" y="72"/>
                  <a:pt x="428" y="72"/>
                </a:cubicBezTo>
                <a:cubicBezTo>
                  <a:pt x="378" y="72"/>
                  <a:pt x="378" y="72"/>
                  <a:pt x="378" y="72"/>
                </a:cubicBezTo>
                <a:cubicBezTo>
                  <a:pt x="378" y="80"/>
                  <a:pt x="380" y="85"/>
                  <a:pt x="384" y="89"/>
                </a:cubicBezTo>
                <a:cubicBezTo>
                  <a:pt x="387" y="93"/>
                  <a:pt x="393" y="95"/>
                  <a:pt x="399" y="95"/>
                </a:cubicBezTo>
                <a:cubicBezTo>
                  <a:pt x="404" y="95"/>
                  <a:pt x="408" y="95"/>
                  <a:pt x="412" y="94"/>
                </a:cubicBezTo>
                <a:cubicBezTo>
                  <a:pt x="416" y="93"/>
                  <a:pt x="420" y="92"/>
                  <a:pt x="424" y="90"/>
                </a:cubicBezTo>
                <a:cubicBezTo>
                  <a:pt x="424" y="103"/>
                  <a:pt x="424" y="103"/>
                  <a:pt x="424" y="103"/>
                </a:cubicBezTo>
                <a:cubicBezTo>
                  <a:pt x="420" y="105"/>
                  <a:pt x="416" y="106"/>
                  <a:pt x="412" y="107"/>
                </a:cubicBezTo>
                <a:cubicBezTo>
                  <a:pt x="408" y="107"/>
                  <a:pt x="404" y="108"/>
                  <a:pt x="399" y="108"/>
                </a:cubicBezTo>
                <a:close/>
                <a:moveTo>
                  <a:pt x="396" y="42"/>
                </a:moveTo>
                <a:cubicBezTo>
                  <a:pt x="391" y="42"/>
                  <a:pt x="387" y="43"/>
                  <a:pt x="383" y="47"/>
                </a:cubicBezTo>
                <a:cubicBezTo>
                  <a:pt x="380" y="50"/>
                  <a:pt x="379" y="54"/>
                  <a:pt x="378" y="61"/>
                </a:cubicBezTo>
                <a:cubicBezTo>
                  <a:pt x="412" y="61"/>
                  <a:pt x="412" y="61"/>
                  <a:pt x="412" y="61"/>
                </a:cubicBezTo>
                <a:cubicBezTo>
                  <a:pt x="412" y="54"/>
                  <a:pt x="411" y="50"/>
                  <a:pt x="408" y="47"/>
                </a:cubicBezTo>
                <a:cubicBezTo>
                  <a:pt x="405" y="43"/>
                  <a:pt x="401" y="42"/>
                  <a:pt x="396" y="42"/>
                </a:cubicBezTo>
                <a:close/>
                <a:moveTo>
                  <a:pt x="495" y="85"/>
                </a:moveTo>
                <a:cubicBezTo>
                  <a:pt x="495" y="92"/>
                  <a:pt x="492" y="98"/>
                  <a:pt x="487" y="102"/>
                </a:cubicBezTo>
                <a:cubicBezTo>
                  <a:pt x="482" y="106"/>
                  <a:pt x="474" y="108"/>
                  <a:pt x="464" y="108"/>
                </a:cubicBezTo>
                <a:cubicBezTo>
                  <a:pt x="454" y="108"/>
                  <a:pt x="446" y="106"/>
                  <a:pt x="440" y="103"/>
                </a:cubicBezTo>
                <a:cubicBezTo>
                  <a:pt x="440" y="89"/>
                  <a:pt x="440" y="89"/>
                  <a:pt x="440" y="89"/>
                </a:cubicBezTo>
                <a:cubicBezTo>
                  <a:pt x="449" y="93"/>
                  <a:pt x="457" y="96"/>
                  <a:pt x="465" y="96"/>
                </a:cubicBezTo>
                <a:cubicBezTo>
                  <a:pt x="474" y="96"/>
                  <a:pt x="479" y="93"/>
                  <a:pt x="479" y="87"/>
                </a:cubicBezTo>
                <a:cubicBezTo>
                  <a:pt x="479" y="85"/>
                  <a:pt x="479" y="83"/>
                  <a:pt x="478" y="82"/>
                </a:cubicBezTo>
                <a:cubicBezTo>
                  <a:pt x="477" y="81"/>
                  <a:pt x="475" y="79"/>
                  <a:pt x="472" y="78"/>
                </a:cubicBezTo>
                <a:cubicBezTo>
                  <a:pt x="470" y="76"/>
                  <a:pt x="466" y="75"/>
                  <a:pt x="462" y="73"/>
                </a:cubicBezTo>
                <a:cubicBezTo>
                  <a:pt x="453" y="70"/>
                  <a:pt x="447" y="66"/>
                  <a:pt x="444" y="63"/>
                </a:cubicBezTo>
                <a:cubicBezTo>
                  <a:pt x="441" y="60"/>
                  <a:pt x="440" y="55"/>
                  <a:pt x="440" y="50"/>
                </a:cubicBezTo>
                <a:cubicBezTo>
                  <a:pt x="440" y="43"/>
                  <a:pt x="442" y="38"/>
                  <a:pt x="447" y="35"/>
                </a:cubicBezTo>
                <a:cubicBezTo>
                  <a:pt x="453" y="31"/>
                  <a:pt x="460" y="30"/>
                  <a:pt x="469" y="30"/>
                </a:cubicBezTo>
                <a:cubicBezTo>
                  <a:pt x="478" y="30"/>
                  <a:pt x="486" y="31"/>
                  <a:pt x="494" y="35"/>
                </a:cubicBezTo>
                <a:cubicBezTo>
                  <a:pt x="489" y="47"/>
                  <a:pt x="489" y="47"/>
                  <a:pt x="489" y="47"/>
                </a:cubicBezTo>
                <a:cubicBezTo>
                  <a:pt x="481" y="44"/>
                  <a:pt x="474" y="42"/>
                  <a:pt x="468" y="42"/>
                </a:cubicBezTo>
                <a:cubicBezTo>
                  <a:pt x="460" y="42"/>
                  <a:pt x="455" y="44"/>
                  <a:pt x="455" y="49"/>
                </a:cubicBezTo>
                <a:cubicBezTo>
                  <a:pt x="455" y="52"/>
                  <a:pt x="457" y="54"/>
                  <a:pt x="459" y="55"/>
                </a:cubicBezTo>
                <a:cubicBezTo>
                  <a:pt x="461" y="57"/>
                  <a:pt x="466" y="59"/>
                  <a:pt x="473" y="62"/>
                </a:cubicBezTo>
                <a:cubicBezTo>
                  <a:pt x="479" y="64"/>
                  <a:pt x="484" y="67"/>
                  <a:pt x="487" y="69"/>
                </a:cubicBezTo>
                <a:cubicBezTo>
                  <a:pt x="490" y="71"/>
                  <a:pt x="492" y="73"/>
                  <a:pt x="493" y="76"/>
                </a:cubicBezTo>
                <a:cubicBezTo>
                  <a:pt x="494" y="78"/>
                  <a:pt x="495" y="81"/>
                  <a:pt x="495" y="85"/>
                </a:cubicBezTo>
                <a:close/>
                <a:moveTo>
                  <a:pt x="561" y="85"/>
                </a:moveTo>
                <a:cubicBezTo>
                  <a:pt x="561" y="92"/>
                  <a:pt x="559" y="98"/>
                  <a:pt x="553" y="102"/>
                </a:cubicBezTo>
                <a:cubicBezTo>
                  <a:pt x="548" y="106"/>
                  <a:pt x="540" y="108"/>
                  <a:pt x="530" y="108"/>
                </a:cubicBezTo>
                <a:cubicBezTo>
                  <a:pt x="520" y="108"/>
                  <a:pt x="512" y="106"/>
                  <a:pt x="506" y="103"/>
                </a:cubicBezTo>
                <a:cubicBezTo>
                  <a:pt x="506" y="89"/>
                  <a:pt x="506" y="89"/>
                  <a:pt x="506" y="89"/>
                </a:cubicBezTo>
                <a:cubicBezTo>
                  <a:pt x="515" y="93"/>
                  <a:pt x="523" y="96"/>
                  <a:pt x="531" y="96"/>
                </a:cubicBezTo>
                <a:cubicBezTo>
                  <a:pt x="541" y="96"/>
                  <a:pt x="546" y="93"/>
                  <a:pt x="546" y="87"/>
                </a:cubicBezTo>
                <a:cubicBezTo>
                  <a:pt x="546" y="85"/>
                  <a:pt x="545" y="83"/>
                  <a:pt x="544" y="82"/>
                </a:cubicBezTo>
                <a:cubicBezTo>
                  <a:pt x="543" y="81"/>
                  <a:pt x="541" y="79"/>
                  <a:pt x="539" y="78"/>
                </a:cubicBezTo>
                <a:cubicBezTo>
                  <a:pt x="536" y="76"/>
                  <a:pt x="533" y="75"/>
                  <a:pt x="528" y="73"/>
                </a:cubicBezTo>
                <a:cubicBezTo>
                  <a:pt x="519" y="70"/>
                  <a:pt x="514" y="66"/>
                  <a:pt x="511" y="63"/>
                </a:cubicBezTo>
                <a:cubicBezTo>
                  <a:pt x="507" y="60"/>
                  <a:pt x="506" y="55"/>
                  <a:pt x="506" y="50"/>
                </a:cubicBezTo>
                <a:cubicBezTo>
                  <a:pt x="506" y="43"/>
                  <a:pt x="508" y="38"/>
                  <a:pt x="514" y="35"/>
                </a:cubicBezTo>
                <a:cubicBezTo>
                  <a:pt x="519" y="31"/>
                  <a:pt x="526" y="30"/>
                  <a:pt x="535" y="30"/>
                </a:cubicBezTo>
                <a:cubicBezTo>
                  <a:pt x="544" y="30"/>
                  <a:pt x="552" y="31"/>
                  <a:pt x="560" y="35"/>
                </a:cubicBezTo>
                <a:cubicBezTo>
                  <a:pt x="555" y="47"/>
                  <a:pt x="555" y="47"/>
                  <a:pt x="555" y="47"/>
                </a:cubicBezTo>
                <a:cubicBezTo>
                  <a:pt x="547" y="44"/>
                  <a:pt x="540" y="42"/>
                  <a:pt x="534" y="42"/>
                </a:cubicBezTo>
                <a:cubicBezTo>
                  <a:pt x="526" y="42"/>
                  <a:pt x="522" y="44"/>
                  <a:pt x="522" y="49"/>
                </a:cubicBezTo>
                <a:cubicBezTo>
                  <a:pt x="522" y="52"/>
                  <a:pt x="523" y="54"/>
                  <a:pt x="525" y="55"/>
                </a:cubicBezTo>
                <a:cubicBezTo>
                  <a:pt x="527" y="57"/>
                  <a:pt x="532" y="59"/>
                  <a:pt x="539" y="62"/>
                </a:cubicBezTo>
                <a:cubicBezTo>
                  <a:pt x="546" y="64"/>
                  <a:pt x="550" y="67"/>
                  <a:pt x="553" y="69"/>
                </a:cubicBezTo>
                <a:cubicBezTo>
                  <a:pt x="556" y="71"/>
                  <a:pt x="558" y="73"/>
                  <a:pt x="559" y="76"/>
                </a:cubicBezTo>
                <a:cubicBezTo>
                  <a:pt x="561" y="78"/>
                  <a:pt x="561" y="81"/>
                  <a:pt x="561" y="85"/>
                </a:cubicBezTo>
                <a:close/>
                <a:moveTo>
                  <a:pt x="683" y="37"/>
                </a:moveTo>
                <a:cubicBezTo>
                  <a:pt x="683" y="47"/>
                  <a:pt x="679" y="55"/>
                  <a:pt x="673" y="61"/>
                </a:cubicBezTo>
                <a:cubicBezTo>
                  <a:pt x="666" y="66"/>
                  <a:pt x="656" y="69"/>
                  <a:pt x="643" y="69"/>
                </a:cubicBezTo>
                <a:cubicBezTo>
                  <a:pt x="633" y="69"/>
                  <a:pt x="633" y="69"/>
                  <a:pt x="633" y="69"/>
                </a:cubicBezTo>
                <a:cubicBezTo>
                  <a:pt x="633" y="106"/>
                  <a:pt x="633" y="106"/>
                  <a:pt x="633" y="106"/>
                </a:cubicBezTo>
                <a:cubicBezTo>
                  <a:pt x="617" y="106"/>
                  <a:pt x="617" y="106"/>
                  <a:pt x="617" y="106"/>
                </a:cubicBezTo>
                <a:cubicBezTo>
                  <a:pt x="617" y="7"/>
                  <a:pt x="617" y="7"/>
                  <a:pt x="617" y="7"/>
                </a:cubicBezTo>
                <a:cubicBezTo>
                  <a:pt x="645" y="7"/>
                  <a:pt x="645" y="7"/>
                  <a:pt x="645" y="7"/>
                </a:cubicBezTo>
                <a:cubicBezTo>
                  <a:pt x="658" y="7"/>
                  <a:pt x="667" y="9"/>
                  <a:pt x="674" y="14"/>
                </a:cubicBezTo>
                <a:cubicBezTo>
                  <a:pt x="680" y="19"/>
                  <a:pt x="683" y="27"/>
                  <a:pt x="683" y="37"/>
                </a:cubicBezTo>
                <a:close/>
                <a:moveTo>
                  <a:pt x="633" y="55"/>
                </a:moveTo>
                <a:cubicBezTo>
                  <a:pt x="642" y="55"/>
                  <a:pt x="642" y="55"/>
                  <a:pt x="642" y="55"/>
                </a:cubicBezTo>
                <a:cubicBezTo>
                  <a:pt x="650" y="55"/>
                  <a:pt x="656" y="54"/>
                  <a:pt x="660" y="51"/>
                </a:cubicBezTo>
                <a:cubicBezTo>
                  <a:pt x="664" y="48"/>
                  <a:pt x="666" y="44"/>
                  <a:pt x="666" y="37"/>
                </a:cubicBezTo>
                <a:cubicBezTo>
                  <a:pt x="666" y="32"/>
                  <a:pt x="664" y="27"/>
                  <a:pt x="661" y="25"/>
                </a:cubicBezTo>
                <a:cubicBezTo>
                  <a:pt x="657" y="22"/>
                  <a:pt x="652" y="20"/>
                  <a:pt x="644" y="20"/>
                </a:cubicBezTo>
                <a:cubicBezTo>
                  <a:pt x="633" y="20"/>
                  <a:pt x="633" y="20"/>
                  <a:pt x="633" y="20"/>
                </a:cubicBezTo>
                <a:cubicBezTo>
                  <a:pt x="633" y="55"/>
                  <a:pt x="633" y="55"/>
                  <a:pt x="633" y="55"/>
                </a:cubicBezTo>
                <a:close/>
                <a:moveTo>
                  <a:pt x="715" y="106"/>
                </a:moveTo>
                <a:cubicBezTo>
                  <a:pt x="699" y="106"/>
                  <a:pt x="699" y="106"/>
                  <a:pt x="699" y="106"/>
                </a:cubicBezTo>
                <a:cubicBezTo>
                  <a:pt x="699" y="0"/>
                  <a:pt x="699" y="0"/>
                  <a:pt x="699" y="0"/>
                </a:cubicBezTo>
                <a:cubicBezTo>
                  <a:pt x="715" y="0"/>
                  <a:pt x="715" y="0"/>
                  <a:pt x="715" y="0"/>
                </a:cubicBezTo>
                <a:cubicBezTo>
                  <a:pt x="715" y="106"/>
                  <a:pt x="715" y="106"/>
                  <a:pt x="715" y="106"/>
                </a:cubicBezTo>
                <a:close/>
                <a:moveTo>
                  <a:pt x="784" y="106"/>
                </a:moveTo>
                <a:cubicBezTo>
                  <a:pt x="780" y="96"/>
                  <a:pt x="780" y="96"/>
                  <a:pt x="780" y="96"/>
                </a:cubicBezTo>
                <a:cubicBezTo>
                  <a:pt x="780" y="96"/>
                  <a:pt x="780" y="96"/>
                  <a:pt x="780" y="96"/>
                </a:cubicBezTo>
                <a:cubicBezTo>
                  <a:pt x="776" y="101"/>
                  <a:pt x="773" y="104"/>
                  <a:pt x="769" y="105"/>
                </a:cubicBezTo>
                <a:cubicBezTo>
                  <a:pt x="765" y="107"/>
                  <a:pt x="760" y="108"/>
                  <a:pt x="755" y="108"/>
                </a:cubicBezTo>
                <a:cubicBezTo>
                  <a:pt x="747" y="108"/>
                  <a:pt x="742" y="106"/>
                  <a:pt x="737" y="102"/>
                </a:cubicBezTo>
                <a:cubicBezTo>
                  <a:pt x="733" y="98"/>
                  <a:pt x="731" y="92"/>
                  <a:pt x="731" y="85"/>
                </a:cubicBezTo>
                <a:cubicBezTo>
                  <a:pt x="731" y="77"/>
                  <a:pt x="734" y="71"/>
                  <a:pt x="740" y="67"/>
                </a:cubicBezTo>
                <a:cubicBezTo>
                  <a:pt x="746" y="63"/>
                  <a:pt x="754" y="61"/>
                  <a:pt x="766" y="61"/>
                </a:cubicBezTo>
                <a:cubicBezTo>
                  <a:pt x="779" y="60"/>
                  <a:pt x="779" y="60"/>
                  <a:pt x="779" y="60"/>
                </a:cubicBezTo>
                <a:cubicBezTo>
                  <a:pt x="779" y="56"/>
                  <a:pt x="779" y="56"/>
                  <a:pt x="779" y="56"/>
                </a:cubicBezTo>
                <a:cubicBezTo>
                  <a:pt x="779" y="51"/>
                  <a:pt x="778" y="48"/>
                  <a:pt x="776" y="45"/>
                </a:cubicBezTo>
                <a:cubicBezTo>
                  <a:pt x="774" y="43"/>
                  <a:pt x="770" y="42"/>
                  <a:pt x="765" y="42"/>
                </a:cubicBezTo>
                <a:cubicBezTo>
                  <a:pt x="762" y="42"/>
                  <a:pt x="758" y="42"/>
                  <a:pt x="754" y="44"/>
                </a:cubicBezTo>
                <a:cubicBezTo>
                  <a:pt x="751" y="45"/>
                  <a:pt x="747" y="46"/>
                  <a:pt x="744" y="48"/>
                </a:cubicBezTo>
                <a:cubicBezTo>
                  <a:pt x="739" y="36"/>
                  <a:pt x="739" y="36"/>
                  <a:pt x="739" y="36"/>
                </a:cubicBezTo>
                <a:cubicBezTo>
                  <a:pt x="743" y="34"/>
                  <a:pt x="747" y="32"/>
                  <a:pt x="752" y="31"/>
                </a:cubicBezTo>
                <a:cubicBezTo>
                  <a:pt x="757" y="30"/>
                  <a:pt x="762" y="30"/>
                  <a:pt x="766" y="30"/>
                </a:cubicBezTo>
                <a:cubicBezTo>
                  <a:pt x="776" y="30"/>
                  <a:pt x="783" y="32"/>
                  <a:pt x="788" y="36"/>
                </a:cubicBezTo>
                <a:cubicBezTo>
                  <a:pt x="793" y="40"/>
                  <a:pt x="795" y="47"/>
                  <a:pt x="795" y="56"/>
                </a:cubicBezTo>
                <a:cubicBezTo>
                  <a:pt x="795" y="106"/>
                  <a:pt x="795" y="106"/>
                  <a:pt x="795" y="106"/>
                </a:cubicBezTo>
                <a:cubicBezTo>
                  <a:pt x="784" y="106"/>
                  <a:pt x="784" y="106"/>
                  <a:pt x="784" y="106"/>
                </a:cubicBezTo>
                <a:close/>
                <a:moveTo>
                  <a:pt x="760" y="96"/>
                </a:moveTo>
                <a:cubicBezTo>
                  <a:pt x="766" y="96"/>
                  <a:pt x="770" y="94"/>
                  <a:pt x="774" y="91"/>
                </a:cubicBezTo>
                <a:cubicBezTo>
                  <a:pt x="777" y="87"/>
                  <a:pt x="779" y="83"/>
                  <a:pt x="779" y="77"/>
                </a:cubicBezTo>
                <a:cubicBezTo>
                  <a:pt x="779" y="70"/>
                  <a:pt x="779" y="70"/>
                  <a:pt x="779" y="70"/>
                </a:cubicBezTo>
                <a:cubicBezTo>
                  <a:pt x="769" y="71"/>
                  <a:pt x="769" y="71"/>
                  <a:pt x="769" y="71"/>
                </a:cubicBezTo>
                <a:cubicBezTo>
                  <a:pt x="762" y="71"/>
                  <a:pt x="756" y="72"/>
                  <a:pt x="753" y="75"/>
                </a:cubicBezTo>
                <a:cubicBezTo>
                  <a:pt x="749" y="77"/>
                  <a:pt x="748" y="80"/>
                  <a:pt x="748" y="85"/>
                </a:cubicBezTo>
                <a:cubicBezTo>
                  <a:pt x="748" y="88"/>
                  <a:pt x="749" y="91"/>
                  <a:pt x="751" y="93"/>
                </a:cubicBezTo>
                <a:cubicBezTo>
                  <a:pt x="753" y="95"/>
                  <a:pt x="756" y="96"/>
                  <a:pt x="760" y="96"/>
                </a:cubicBezTo>
                <a:close/>
                <a:moveTo>
                  <a:pt x="882" y="106"/>
                </a:moveTo>
                <a:cubicBezTo>
                  <a:pt x="866" y="106"/>
                  <a:pt x="866" y="106"/>
                  <a:pt x="866" y="106"/>
                </a:cubicBezTo>
                <a:cubicBezTo>
                  <a:pt x="866" y="60"/>
                  <a:pt x="866" y="60"/>
                  <a:pt x="866" y="60"/>
                </a:cubicBezTo>
                <a:cubicBezTo>
                  <a:pt x="866" y="54"/>
                  <a:pt x="865" y="50"/>
                  <a:pt x="863" y="47"/>
                </a:cubicBezTo>
                <a:cubicBezTo>
                  <a:pt x="860" y="44"/>
                  <a:pt x="856" y="43"/>
                  <a:pt x="851" y="43"/>
                </a:cubicBezTo>
                <a:cubicBezTo>
                  <a:pt x="845" y="43"/>
                  <a:pt x="840" y="45"/>
                  <a:pt x="836" y="49"/>
                </a:cubicBezTo>
                <a:cubicBezTo>
                  <a:pt x="833" y="53"/>
                  <a:pt x="832" y="59"/>
                  <a:pt x="832" y="69"/>
                </a:cubicBezTo>
                <a:cubicBezTo>
                  <a:pt x="832" y="106"/>
                  <a:pt x="832" y="106"/>
                  <a:pt x="832" y="106"/>
                </a:cubicBezTo>
                <a:cubicBezTo>
                  <a:pt x="816" y="106"/>
                  <a:pt x="816" y="106"/>
                  <a:pt x="816" y="106"/>
                </a:cubicBezTo>
                <a:cubicBezTo>
                  <a:pt x="816" y="31"/>
                  <a:pt x="816" y="31"/>
                  <a:pt x="816" y="31"/>
                </a:cubicBezTo>
                <a:cubicBezTo>
                  <a:pt x="828" y="31"/>
                  <a:pt x="828" y="31"/>
                  <a:pt x="828" y="31"/>
                </a:cubicBezTo>
                <a:cubicBezTo>
                  <a:pt x="831" y="41"/>
                  <a:pt x="831" y="41"/>
                  <a:pt x="831" y="41"/>
                </a:cubicBezTo>
                <a:cubicBezTo>
                  <a:pt x="831" y="41"/>
                  <a:pt x="831" y="41"/>
                  <a:pt x="831" y="41"/>
                </a:cubicBezTo>
                <a:cubicBezTo>
                  <a:pt x="834" y="37"/>
                  <a:pt x="837" y="34"/>
                  <a:pt x="841" y="32"/>
                </a:cubicBezTo>
                <a:cubicBezTo>
                  <a:pt x="845" y="30"/>
                  <a:pt x="850" y="30"/>
                  <a:pt x="855" y="30"/>
                </a:cubicBezTo>
                <a:cubicBezTo>
                  <a:pt x="873" y="30"/>
                  <a:pt x="882" y="39"/>
                  <a:pt x="882" y="57"/>
                </a:cubicBezTo>
                <a:cubicBezTo>
                  <a:pt x="882" y="106"/>
                  <a:pt x="882" y="106"/>
                  <a:pt x="882" y="106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" name="Freeform 57"/>
          <p:cNvSpPr>
            <a:spLocks noEditPoints="1"/>
          </p:cNvSpPr>
          <p:nvPr/>
        </p:nvSpPr>
        <p:spPr bwMode="auto">
          <a:xfrm>
            <a:off x="4859460" y="4713718"/>
            <a:ext cx="1070132" cy="119229"/>
          </a:xfrm>
          <a:custGeom>
            <a:avLst/>
            <a:gdLst>
              <a:gd name="T0" fmla="*/ 75 w 1238"/>
              <a:gd name="T1" fmla="*/ 5 h 138"/>
              <a:gd name="T2" fmla="*/ 87 w 1238"/>
              <a:gd name="T3" fmla="*/ 29 h 138"/>
              <a:gd name="T4" fmla="*/ 102 w 1238"/>
              <a:gd name="T5" fmla="*/ 3 h 138"/>
              <a:gd name="T6" fmla="*/ 188 w 1238"/>
              <a:gd name="T7" fmla="*/ 105 h 138"/>
              <a:gd name="T8" fmla="*/ 140 w 1238"/>
              <a:gd name="T9" fmla="*/ 67 h 138"/>
              <a:gd name="T10" fmla="*/ 140 w 1238"/>
              <a:gd name="T11" fmla="*/ 39 h 138"/>
              <a:gd name="T12" fmla="*/ 210 w 1238"/>
              <a:gd name="T13" fmla="*/ 28 h 138"/>
              <a:gd name="T14" fmla="*/ 216 w 1238"/>
              <a:gd name="T15" fmla="*/ 45 h 138"/>
              <a:gd name="T16" fmla="*/ 261 w 1238"/>
              <a:gd name="T17" fmla="*/ 96 h 138"/>
              <a:gd name="T18" fmla="*/ 318 w 1238"/>
              <a:gd name="T19" fmla="*/ 71 h 138"/>
              <a:gd name="T20" fmla="*/ 315 w 1238"/>
              <a:gd name="T21" fmla="*/ 101 h 138"/>
              <a:gd name="T22" fmla="*/ 303 w 1238"/>
              <a:gd name="T23" fmla="*/ 59 h 138"/>
              <a:gd name="T24" fmla="*/ 389 w 1238"/>
              <a:gd name="T25" fmla="*/ 56 h 138"/>
              <a:gd name="T26" fmla="*/ 426 w 1238"/>
              <a:gd name="T27" fmla="*/ 84 h 138"/>
              <a:gd name="T28" fmla="*/ 462 w 1238"/>
              <a:gd name="T29" fmla="*/ 36 h 138"/>
              <a:gd name="T30" fmla="*/ 544 w 1238"/>
              <a:gd name="T31" fmla="*/ 94 h 138"/>
              <a:gd name="T32" fmla="*/ 503 w 1238"/>
              <a:gd name="T33" fmla="*/ 65 h 138"/>
              <a:gd name="T34" fmla="*/ 518 w 1238"/>
              <a:gd name="T35" fmla="*/ 42 h 138"/>
              <a:gd name="T36" fmla="*/ 559 w 1238"/>
              <a:gd name="T37" fmla="*/ 54 h 138"/>
              <a:gd name="T38" fmla="*/ 543 w 1238"/>
              <a:gd name="T39" fmla="*/ 69 h 138"/>
              <a:gd name="T40" fmla="*/ 646 w 1238"/>
              <a:gd name="T41" fmla="*/ 105 h 138"/>
              <a:gd name="T42" fmla="*/ 595 w 1238"/>
              <a:gd name="T43" fmla="*/ 67 h 138"/>
              <a:gd name="T44" fmla="*/ 595 w 1238"/>
              <a:gd name="T45" fmla="*/ 39 h 138"/>
              <a:gd name="T46" fmla="*/ 710 w 1238"/>
              <a:gd name="T47" fmla="*/ 94 h 138"/>
              <a:gd name="T48" fmla="*/ 670 w 1238"/>
              <a:gd name="T49" fmla="*/ 65 h 138"/>
              <a:gd name="T50" fmla="*/ 684 w 1238"/>
              <a:gd name="T51" fmla="*/ 42 h 138"/>
              <a:gd name="T52" fmla="*/ 725 w 1238"/>
              <a:gd name="T53" fmla="*/ 54 h 138"/>
              <a:gd name="T54" fmla="*/ 709 w 1238"/>
              <a:gd name="T55" fmla="*/ 69 h 138"/>
              <a:gd name="T56" fmla="*/ 809 w 1238"/>
              <a:gd name="T57" fmla="*/ 29 h 138"/>
              <a:gd name="T58" fmla="*/ 770 w 1238"/>
              <a:gd name="T59" fmla="*/ 79 h 138"/>
              <a:gd name="T60" fmla="*/ 802 w 1238"/>
              <a:gd name="T61" fmla="*/ 96 h 138"/>
              <a:gd name="T62" fmla="*/ 740 w 1238"/>
              <a:gd name="T63" fmla="*/ 106 h 138"/>
              <a:gd name="T64" fmla="*/ 745 w 1238"/>
              <a:gd name="T65" fmla="*/ 67 h 138"/>
              <a:gd name="T66" fmla="*/ 809 w 1238"/>
              <a:gd name="T67" fmla="*/ 29 h 138"/>
              <a:gd name="T68" fmla="*/ 790 w 1238"/>
              <a:gd name="T69" fmla="*/ 106 h 138"/>
              <a:gd name="T70" fmla="*/ 761 w 1238"/>
              <a:gd name="T71" fmla="*/ 65 h 138"/>
              <a:gd name="T72" fmla="*/ 757 w 1238"/>
              <a:gd name="T73" fmla="*/ 54 h 138"/>
              <a:gd name="T74" fmla="*/ 875 w 1238"/>
              <a:gd name="T75" fmla="*/ 37 h 138"/>
              <a:gd name="T76" fmla="*/ 868 w 1238"/>
              <a:gd name="T77" fmla="*/ 92 h 138"/>
              <a:gd name="T78" fmla="*/ 839 w 1238"/>
              <a:gd name="T79" fmla="*/ 45 h 138"/>
              <a:gd name="T80" fmla="*/ 948 w 1238"/>
              <a:gd name="T81" fmla="*/ 105 h 138"/>
              <a:gd name="T82" fmla="*/ 916 w 1238"/>
              <a:gd name="T83" fmla="*/ 105 h 138"/>
              <a:gd name="T84" fmla="*/ 925 w 1238"/>
              <a:gd name="T85" fmla="*/ 31 h 138"/>
              <a:gd name="T86" fmla="*/ 1005 w 1238"/>
              <a:gd name="T87" fmla="*/ 35 h 138"/>
              <a:gd name="T88" fmla="*/ 982 w 1238"/>
              <a:gd name="T89" fmla="*/ 41 h 138"/>
              <a:gd name="T90" fmla="*/ 1028 w 1238"/>
              <a:gd name="T91" fmla="*/ 67 h 138"/>
              <a:gd name="T92" fmla="*/ 1044 w 1238"/>
              <a:gd name="T93" fmla="*/ 71 h 138"/>
              <a:gd name="T94" fmla="*/ 1079 w 1238"/>
              <a:gd name="T95" fmla="*/ 105 h 138"/>
              <a:gd name="T96" fmla="*/ 1074 w 1238"/>
              <a:gd name="T97" fmla="*/ 45 h 138"/>
              <a:gd name="T98" fmla="*/ 1147 w 1238"/>
              <a:gd name="T99" fmla="*/ 41 h 138"/>
              <a:gd name="T100" fmla="*/ 1123 w 1238"/>
              <a:gd name="T101" fmla="*/ 29 h 138"/>
              <a:gd name="T102" fmla="*/ 1177 w 1238"/>
              <a:gd name="T103" fmla="*/ 105 h 138"/>
              <a:gd name="T104" fmla="*/ 1199 w 1238"/>
              <a:gd name="T105" fmla="*/ 82 h 138"/>
              <a:gd name="T106" fmla="*/ 1215 w 1238"/>
              <a:gd name="T107" fmla="*/ 12 h 138"/>
              <a:gd name="T108" fmla="*/ 1218 w 1238"/>
              <a:gd name="T109" fmla="*/ 9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8" h="138">
                <a:moveTo>
                  <a:pt x="46" y="105"/>
                </a:moveTo>
                <a:cubicBezTo>
                  <a:pt x="30" y="105"/>
                  <a:pt x="30" y="105"/>
                  <a:pt x="30" y="105"/>
                </a:cubicBezTo>
                <a:cubicBezTo>
                  <a:pt x="30" y="19"/>
                  <a:pt x="30" y="19"/>
                  <a:pt x="3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5"/>
                  <a:pt x="0" y="5"/>
                  <a:pt x="0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19"/>
                  <a:pt x="75" y="19"/>
                  <a:pt x="75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05"/>
                  <a:pt x="46" y="105"/>
                  <a:pt x="46" y="105"/>
                </a:cubicBezTo>
                <a:close/>
                <a:moveTo>
                  <a:pt x="103" y="105"/>
                </a:moveTo>
                <a:cubicBezTo>
                  <a:pt x="87" y="105"/>
                  <a:pt x="87" y="105"/>
                  <a:pt x="87" y="105"/>
                </a:cubicBezTo>
                <a:cubicBezTo>
                  <a:pt x="87" y="29"/>
                  <a:pt x="87" y="29"/>
                  <a:pt x="87" y="29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103" y="105"/>
                  <a:pt x="103" y="105"/>
                  <a:pt x="103" y="105"/>
                </a:cubicBezTo>
                <a:close/>
                <a:moveTo>
                  <a:pt x="86" y="9"/>
                </a:moveTo>
                <a:cubicBezTo>
                  <a:pt x="86" y="6"/>
                  <a:pt x="87" y="4"/>
                  <a:pt x="88" y="3"/>
                </a:cubicBezTo>
                <a:cubicBezTo>
                  <a:pt x="90" y="1"/>
                  <a:pt x="92" y="0"/>
                  <a:pt x="95" y="0"/>
                </a:cubicBezTo>
                <a:cubicBezTo>
                  <a:pt x="98" y="0"/>
                  <a:pt x="100" y="1"/>
                  <a:pt x="102" y="3"/>
                </a:cubicBezTo>
                <a:cubicBezTo>
                  <a:pt x="103" y="4"/>
                  <a:pt x="104" y="6"/>
                  <a:pt x="104" y="9"/>
                </a:cubicBezTo>
                <a:cubicBezTo>
                  <a:pt x="104" y="12"/>
                  <a:pt x="103" y="14"/>
                  <a:pt x="102" y="16"/>
                </a:cubicBezTo>
                <a:cubicBezTo>
                  <a:pt x="100" y="17"/>
                  <a:pt x="98" y="18"/>
                  <a:pt x="95" y="18"/>
                </a:cubicBezTo>
                <a:cubicBezTo>
                  <a:pt x="92" y="18"/>
                  <a:pt x="90" y="17"/>
                  <a:pt x="88" y="16"/>
                </a:cubicBezTo>
                <a:cubicBezTo>
                  <a:pt x="87" y="14"/>
                  <a:pt x="86" y="12"/>
                  <a:pt x="86" y="9"/>
                </a:cubicBezTo>
                <a:close/>
                <a:moveTo>
                  <a:pt x="188" y="105"/>
                </a:moveTo>
                <a:cubicBezTo>
                  <a:pt x="172" y="105"/>
                  <a:pt x="172" y="105"/>
                  <a:pt x="172" y="105"/>
                </a:cubicBezTo>
                <a:cubicBezTo>
                  <a:pt x="172" y="58"/>
                  <a:pt x="172" y="58"/>
                  <a:pt x="172" y="58"/>
                </a:cubicBezTo>
                <a:cubicBezTo>
                  <a:pt x="172" y="52"/>
                  <a:pt x="171" y="48"/>
                  <a:pt x="168" y="45"/>
                </a:cubicBezTo>
                <a:cubicBezTo>
                  <a:pt x="166" y="42"/>
                  <a:pt x="163" y="41"/>
                  <a:pt x="158" y="41"/>
                </a:cubicBezTo>
                <a:cubicBezTo>
                  <a:pt x="152" y="41"/>
                  <a:pt x="147" y="43"/>
                  <a:pt x="145" y="47"/>
                </a:cubicBezTo>
                <a:cubicBezTo>
                  <a:pt x="142" y="51"/>
                  <a:pt x="140" y="58"/>
                  <a:pt x="140" y="67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37" y="29"/>
                  <a:pt x="137" y="29"/>
                  <a:pt x="137" y="29"/>
                </a:cubicBezTo>
                <a:cubicBezTo>
                  <a:pt x="139" y="39"/>
                  <a:pt x="139" y="39"/>
                  <a:pt x="139" y="39"/>
                </a:cubicBezTo>
                <a:cubicBezTo>
                  <a:pt x="140" y="39"/>
                  <a:pt x="140" y="39"/>
                  <a:pt x="140" y="39"/>
                </a:cubicBezTo>
                <a:cubicBezTo>
                  <a:pt x="142" y="35"/>
                  <a:pt x="145" y="33"/>
                  <a:pt x="149" y="31"/>
                </a:cubicBezTo>
                <a:cubicBezTo>
                  <a:pt x="153" y="29"/>
                  <a:pt x="157" y="28"/>
                  <a:pt x="162" y="28"/>
                </a:cubicBezTo>
                <a:cubicBezTo>
                  <a:pt x="174" y="28"/>
                  <a:pt x="181" y="32"/>
                  <a:pt x="185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8" y="36"/>
                  <a:pt x="192" y="33"/>
                  <a:pt x="196" y="31"/>
                </a:cubicBezTo>
                <a:cubicBezTo>
                  <a:pt x="200" y="29"/>
                  <a:pt x="204" y="28"/>
                  <a:pt x="210" y="28"/>
                </a:cubicBezTo>
                <a:cubicBezTo>
                  <a:pt x="219" y="28"/>
                  <a:pt x="225" y="30"/>
                  <a:pt x="229" y="35"/>
                </a:cubicBezTo>
                <a:cubicBezTo>
                  <a:pt x="233" y="39"/>
                  <a:pt x="235" y="46"/>
                  <a:pt x="235" y="55"/>
                </a:cubicBezTo>
                <a:cubicBezTo>
                  <a:pt x="235" y="105"/>
                  <a:pt x="235" y="105"/>
                  <a:pt x="235" y="105"/>
                </a:cubicBezTo>
                <a:cubicBezTo>
                  <a:pt x="219" y="105"/>
                  <a:pt x="219" y="105"/>
                  <a:pt x="219" y="105"/>
                </a:cubicBezTo>
                <a:cubicBezTo>
                  <a:pt x="219" y="58"/>
                  <a:pt x="219" y="58"/>
                  <a:pt x="219" y="58"/>
                </a:cubicBezTo>
                <a:cubicBezTo>
                  <a:pt x="219" y="52"/>
                  <a:pt x="218" y="48"/>
                  <a:pt x="216" y="45"/>
                </a:cubicBezTo>
                <a:cubicBezTo>
                  <a:pt x="214" y="42"/>
                  <a:pt x="210" y="41"/>
                  <a:pt x="206" y="41"/>
                </a:cubicBezTo>
                <a:cubicBezTo>
                  <a:pt x="200" y="41"/>
                  <a:pt x="195" y="43"/>
                  <a:pt x="192" y="47"/>
                </a:cubicBezTo>
                <a:cubicBezTo>
                  <a:pt x="189" y="51"/>
                  <a:pt x="188" y="57"/>
                  <a:pt x="188" y="65"/>
                </a:cubicBezTo>
                <a:cubicBezTo>
                  <a:pt x="188" y="105"/>
                  <a:pt x="188" y="105"/>
                  <a:pt x="188" y="105"/>
                </a:cubicBezTo>
                <a:close/>
                <a:moveTo>
                  <a:pt x="289" y="106"/>
                </a:moveTo>
                <a:cubicBezTo>
                  <a:pt x="277" y="106"/>
                  <a:pt x="268" y="103"/>
                  <a:pt x="261" y="96"/>
                </a:cubicBezTo>
                <a:cubicBezTo>
                  <a:pt x="255" y="89"/>
                  <a:pt x="251" y="80"/>
                  <a:pt x="251" y="67"/>
                </a:cubicBezTo>
                <a:cubicBezTo>
                  <a:pt x="251" y="55"/>
                  <a:pt x="255" y="45"/>
                  <a:pt x="261" y="38"/>
                </a:cubicBezTo>
                <a:cubicBezTo>
                  <a:pt x="267" y="31"/>
                  <a:pt x="275" y="28"/>
                  <a:pt x="286" y="28"/>
                </a:cubicBezTo>
                <a:cubicBezTo>
                  <a:pt x="296" y="28"/>
                  <a:pt x="304" y="31"/>
                  <a:pt x="310" y="37"/>
                </a:cubicBezTo>
                <a:cubicBezTo>
                  <a:pt x="315" y="43"/>
                  <a:pt x="318" y="51"/>
                  <a:pt x="318" y="62"/>
                </a:cubicBezTo>
                <a:cubicBezTo>
                  <a:pt x="318" y="71"/>
                  <a:pt x="318" y="71"/>
                  <a:pt x="318" y="71"/>
                </a:cubicBezTo>
                <a:cubicBezTo>
                  <a:pt x="268" y="71"/>
                  <a:pt x="268" y="71"/>
                  <a:pt x="268" y="71"/>
                </a:cubicBezTo>
                <a:cubicBezTo>
                  <a:pt x="268" y="78"/>
                  <a:pt x="270" y="84"/>
                  <a:pt x="274" y="87"/>
                </a:cubicBezTo>
                <a:cubicBezTo>
                  <a:pt x="278" y="91"/>
                  <a:pt x="283" y="93"/>
                  <a:pt x="290" y="93"/>
                </a:cubicBezTo>
                <a:cubicBezTo>
                  <a:pt x="294" y="93"/>
                  <a:pt x="298" y="93"/>
                  <a:pt x="302" y="92"/>
                </a:cubicBezTo>
                <a:cubicBezTo>
                  <a:pt x="306" y="91"/>
                  <a:pt x="310" y="90"/>
                  <a:pt x="315" y="88"/>
                </a:cubicBezTo>
                <a:cubicBezTo>
                  <a:pt x="315" y="101"/>
                  <a:pt x="315" y="101"/>
                  <a:pt x="315" y="101"/>
                </a:cubicBezTo>
                <a:cubicBezTo>
                  <a:pt x="311" y="103"/>
                  <a:pt x="307" y="104"/>
                  <a:pt x="303" y="105"/>
                </a:cubicBezTo>
                <a:cubicBezTo>
                  <a:pt x="299" y="106"/>
                  <a:pt x="294" y="106"/>
                  <a:pt x="289" y="106"/>
                </a:cubicBezTo>
                <a:close/>
                <a:moveTo>
                  <a:pt x="286" y="40"/>
                </a:moveTo>
                <a:cubicBezTo>
                  <a:pt x="281" y="40"/>
                  <a:pt x="277" y="42"/>
                  <a:pt x="274" y="45"/>
                </a:cubicBezTo>
                <a:cubicBezTo>
                  <a:pt x="271" y="48"/>
                  <a:pt x="269" y="53"/>
                  <a:pt x="268" y="59"/>
                </a:cubicBezTo>
                <a:cubicBezTo>
                  <a:pt x="303" y="59"/>
                  <a:pt x="303" y="59"/>
                  <a:pt x="303" y="59"/>
                </a:cubicBezTo>
                <a:cubicBezTo>
                  <a:pt x="302" y="53"/>
                  <a:pt x="301" y="48"/>
                  <a:pt x="298" y="45"/>
                </a:cubicBezTo>
                <a:cubicBezTo>
                  <a:pt x="295" y="42"/>
                  <a:pt x="291" y="40"/>
                  <a:pt x="286" y="40"/>
                </a:cubicBezTo>
                <a:close/>
                <a:moveTo>
                  <a:pt x="418" y="105"/>
                </a:moveTo>
                <a:cubicBezTo>
                  <a:pt x="389" y="21"/>
                  <a:pt x="389" y="21"/>
                  <a:pt x="389" y="21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9" y="34"/>
                  <a:pt x="389" y="45"/>
                  <a:pt x="389" y="56"/>
                </a:cubicBezTo>
                <a:cubicBezTo>
                  <a:pt x="389" y="105"/>
                  <a:pt x="389" y="105"/>
                  <a:pt x="389" y="105"/>
                </a:cubicBezTo>
                <a:cubicBezTo>
                  <a:pt x="375" y="105"/>
                  <a:pt x="375" y="105"/>
                  <a:pt x="375" y="105"/>
                </a:cubicBezTo>
                <a:cubicBezTo>
                  <a:pt x="375" y="5"/>
                  <a:pt x="375" y="5"/>
                  <a:pt x="375" y="5"/>
                </a:cubicBezTo>
                <a:cubicBezTo>
                  <a:pt x="398" y="5"/>
                  <a:pt x="398" y="5"/>
                  <a:pt x="398" y="5"/>
                </a:cubicBezTo>
                <a:cubicBezTo>
                  <a:pt x="425" y="84"/>
                  <a:pt x="425" y="84"/>
                  <a:pt x="425" y="84"/>
                </a:cubicBezTo>
                <a:cubicBezTo>
                  <a:pt x="426" y="84"/>
                  <a:pt x="426" y="84"/>
                  <a:pt x="426" y="84"/>
                </a:cubicBezTo>
                <a:cubicBezTo>
                  <a:pt x="454" y="5"/>
                  <a:pt x="454" y="5"/>
                  <a:pt x="454" y="5"/>
                </a:cubicBezTo>
                <a:cubicBezTo>
                  <a:pt x="477" y="5"/>
                  <a:pt x="477" y="5"/>
                  <a:pt x="477" y="5"/>
                </a:cubicBezTo>
                <a:cubicBezTo>
                  <a:pt x="477" y="105"/>
                  <a:pt x="477" y="105"/>
                  <a:pt x="477" y="105"/>
                </a:cubicBezTo>
                <a:cubicBezTo>
                  <a:pt x="462" y="105"/>
                  <a:pt x="462" y="105"/>
                  <a:pt x="462" y="105"/>
                </a:cubicBezTo>
                <a:cubicBezTo>
                  <a:pt x="462" y="55"/>
                  <a:pt x="462" y="55"/>
                  <a:pt x="462" y="55"/>
                </a:cubicBezTo>
                <a:cubicBezTo>
                  <a:pt x="462" y="50"/>
                  <a:pt x="462" y="44"/>
                  <a:pt x="462" y="36"/>
                </a:cubicBezTo>
                <a:cubicBezTo>
                  <a:pt x="462" y="28"/>
                  <a:pt x="462" y="23"/>
                  <a:pt x="463" y="21"/>
                </a:cubicBezTo>
                <a:cubicBezTo>
                  <a:pt x="462" y="21"/>
                  <a:pt x="462" y="21"/>
                  <a:pt x="462" y="21"/>
                </a:cubicBezTo>
                <a:cubicBezTo>
                  <a:pt x="432" y="105"/>
                  <a:pt x="432" y="105"/>
                  <a:pt x="432" y="105"/>
                </a:cubicBezTo>
                <a:cubicBezTo>
                  <a:pt x="418" y="105"/>
                  <a:pt x="418" y="105"/>
                  <a:pt x="418" y="105"/>
                </a:cubicBezTo>
                <a:close/>
                <a:moveTo>
                  <a:pt x="547" y="105"/>
                </a:moveTo>
                <a:cubicBezTo>
                  <a:pt x="544" y="94"/>
                  <a:pt x="544" y="94"/>
                  <a:pt x="544" y="94"/>
                </a:cubicBezTo>
                <a:cubicBezTo>
                  <a:pt x="544" y="94"/>
                  <a:pt x="544" y="94"/>
                  <a:pt x="544" y="94"/>
                </a:cubicBezTo>
                <a:cubicBezTo>
                  <a:pt x="540" y="99"/>
                  <a:pt x="536" y="102"/>
                  <a:pt x="533" y="104"/>
                </a:cubicBezTo>
                <a:cubicBezTo>
                  <a:pt x="529" y="105"/>
                  <a:pt x="524" y="106"/>
                  <a:pt x="518" y="106"/>
                </a:cubicBezTo>
                <a:cubicBezTo>
                  <a:pt x="511" y="106"/>
                  <a:pt x="505" y="104"/>
                  <a:pt x="501" y="100"/>
                </a:cubicBezTo>
                <a:cubicBezTo>
                  <a:pt x="497" y="96"/>
                  <a:pt x="495" y="90"/>
                  <a:pt x="495" y="83"/>
                </a:cubicBezTo>
                <a:cubicBezTo>
                  <a:pt x="495" y="75"/>
                  <a:pt x="498" y="69"/>
                  <a:pt x="503" y="65"/>
                </a:cubicBezTo>
                <a:cubicBezTo>
                  <a:pt x="509" y="61"/>
                  <a:pt x="518" y="59"/>
                  <a:pt x="530" y="59"/>
                </a:cubicBezTo>
                <a:cubicBezTo>
                  <a:pt x="543" y="59"/>
                  <a:pt x="543" y="59"/>
                  <a:pt x="543" y="59"/>
                </a:cubicBezTo>
                <a:cubicBezTo>
                  <a:pt x="543" y="55"/>
                  <a:pt x="543" y="55"/>
                  <a:pt x="543" y="55"/>
                </a:cubicBezTo>
                <a:cubicBezTo>
                  <a:pt x="543" y="50"/>
                  <a:pt x="542" y="46"/>
                  <a:pt x="540" y="44"/>
                </a:cubicBezTo>
                <a:cubicBezTo>
                  <a:pt x="537" y="41"/>
                  <a:pt x="534" y="40"/>
                  <a:pt x="529" y="40"/>
                </a:cubicBezTo>
                <a:cubicBezTo>
                  <a:pt x="525" y="40"/>
                  <a:pt x="521" y="41"/>
                  <a:pt x="518" y="42"/>
                </a:cubicBezTo>
                <a:cubicBezTo>
                  <a:pt x="514" y="43"/>
                  <a:pt x="511" y="44"/>
                  <a:pt x="508" y="46"/>
                </a:cubicBezTo>
                <a:cubicBezTo>
                  <a:pt x="502" y="34"/>
                  <a:pt x="502" y="34"/>
                  <a:pt x="502" y="34"/>
                </a:cubicBezTo>
                <a:cubicBezTo>
                  <a:pt x="507" y="32"/>
                  <a:pt x="511" y="31"/>
                  <a:pt x="516" y="29"/>
                </a:cubicBezTo>
                <a:cubicBezTo>
                  <a:pt x="521" y="28"/>
                  <a:pt x="525" y="28"/>
                  <a:pt x="530" y="28"/>
                </a:cubicBezTo>
                <a:cubicBezTo>
                  <a:pt x="539" y="28"/>
                  <a:pt x="547" y="30"/>
                  <a:pt x="551" y="34"/>
                </a:cubicBezTo>
                <a:cubicBezTo>
                  <a:pt x="556" y="38"/>
                  <a:pt x="559" y="45"/>
                  <a:pt x="559" y="54"/>
                </a:cubicBezTo>
                <a:cubicBezTo>
                  <a:pt x="559" y="105"/>
                  <a:pt x="559" y="105"/>
                  <a:pt x="559" y="105"/>
                </a:cubicBezTo>
                <a:cubicBezTo>
                  <a:pt x="547" y="105"/>
                  <a:pt x="547" y="105"/>
                  <a:pt x="547" y="105"/>
                </a:cubicBezTo>
                <a:close/>
                <a:moveTo>
                  <a:pt x="523" y="94"/>
                </a:moveTo>
                <a:cubicBezTo>
                  <a:pt x="529" y="94"/>
                  <a:pt x="534" y="92"/>
                  <a:pt x="537" y="89"/>
                </a:cubicBezTo>
                <a:cubicBezTo>
                  <a:pt x="541" y="86"/>
                  <a:pt x="543" y="81"/>
                  <a:pt x="543" y="75"/>
                </a:cubicBezTo>
                <a:cubicBezTo>
                  <a:pt x="543" y="69"/>
                  <a:pt x="543" y="69"/>
                  <a:pt x="543" y="69"/>
                </a:cubicBezTo>
                <a:cubicBezTo>
                  <a:pt x="533" y="69"/>
                  <a:pt x="533" y="69"/>
                  <a:pt x="533" y="69"/>
                </a:cubicBezTo>
                <a:cubicBezTo>
                  <a:pt x="526" y="69"/>
                  <a:pt x="520" y="71"/>
                  <a:pt x="517" y="73"/>
                </a:cubicBezTo>
                <a:cubicBezTo>
                  <a:pt x="513" y="75"/>
                  <a:pt x="511" y="79"/>
                  <a:pt x="511" y="83"/>
                </a:cubicBezTo>
                <a:cubicBezTo>
                  <a:pt x="511" y="87"/>
                  <a:pt x="512" y="89"/>
                  <a:pt x="514" y="91"/>
                </a:cubicBezTo>
                <a:cubicBezTo>
                  <a:pt x="516" y="93"/>
                  <a:pt x="519" y="94"/>
                  <a:pt x="523" y="94"/>
                </a:cubicBezTo>
                <a:close/>
                <a:moveTo>
                  <a:pt x="646" y="105"/>
                </a:moveTo>
                <a:cubicBezTo>
                  <a:pt x="630" y="105"/>
                  <a:pt x="630" y="105"/>
                  <a:pt x="630" y="105"/>
                </a:cubicBezTo>
                <a:cubicBezTo>
                  <a:pt x="630" y="58"/>
                  <a:pt x="630" y="58"/>
                  <a:pt x="630" y="58"/>
                </a:cubicBezTo>
                <a:cubicBezTo>
                  <a:pt x="630" y="52"/>
                  <a:pt x="629" y="48"/>
                  <a:pt x="626" y="45"/>
                </a:cubicBezTo>
                <a:cubicBezTo>
                  <a:pt x="624" y="42"/>
                  <a:pt x="620" y="41"/>
                  <a:pt x="615" y="41"/>
                </a:cubicBezTo>
                <a:cubicBezTo>
                  <a:pt x="608" y="41"/>
                  <a:pt x="603" y="43"/>
                  <a:pt x="600" y="47"/>
                </a:cubicBezTo>
                <a:cubicBezTo>
                  <a:pt x="597" y="51"/>
                  <a:pt x="595" y="58"/>
                  <a:pt x="595" y="67"/>
                </a:cubicBezTo>
                <a:cubicBezTo>
                  <a:pt x="595" y="105"/>
                  <a:pt x="595" y="105"/>
                  <a:pt x="595" y="105"/>
                </a:cubicBezTo>
                <a:cubicBezTo>
                  <a:pt x="579" y="105"/>
                  <a:pt x="579" y="105"/>
                  <a:pt x="579" y="105"/>
                </a:cubicBezTo>
                <a:cubicBezTo>
                  <a:pt x="579" y="29"/>
                  <a:pt x="579" y="29"/>
                  <a:pt x="579" y="29"/>
                </a:cubicBezTo>
                <a:cubicBezTo>
                  <a:pt x="592" y="29"/>
                  <a:pt x="592" y="29"/>
                  <a:pt x="592" y="29"/>
                </a:cubicBezTo>
                <a:cubicBezTo>
                  <a:pt x="594" y="39"/>
                  <a:pt x="594" y="39"/>
                  <a:pt x="594" y="39"/>
                </a:cubicBezTo>
                <a:cubicBezTo>
                  <a:pt x="595" y="39"/>
                  <a:pt x="595" y="39"/>
                  <a:pt x="595" y="39"/>
                </a:cubicBezTo>
                <a:cubicBezTo>
                  <a:pt x="597" y="35"/>
                  <a:pt x="601" y="33"/>
                  <a:pt x="605" y="31"/>
                </a:cubicBezTo>
                <a:cubicBezTo>
                  <a:pt x="609" y="29"/>
                  <a:pt x="614" y="28"/>
                  <a:pt x="619" y="28"/>
                </a:cubicBezTo>
                <a:cubicBezTo>
                  <a:pt x="637" y="28"/>
                  <a:pt x="646" y="37"/>
                  <a:pt x="646" y="55"/>
                </a:cubicBezTo>
                <a:cubicBezTo>
                  <a:pt x="646" y="105"/>
                  <a:pt x="646" y="105"/>
                  <a:pt x="646" y="105"/>
                </a:cubicBezTo>
                <a:close/>
                <a:moveTo>
                  <a:pt x="714" y="105"/>
                </a:moveTo>
                <a:cubicBezTo>
                  <a:pt x="710" y="94"/>
                  <a:pt x="710" y="94"/>
                  <a:pt x="710" y="94"/>
                </a:cubicBezTo>
                <a:cubicBezTo>
                  <a:pt x="710" y="94"/>
                  <a:pt x="710" y="94"/>
                  <a:pt x="710" y="94"/>
                </a:cubicBezTo>
                <a:cubicBezTo>
                  <a:pt x="706" y="99"/>
                  <a:pt x="702" y="102"/>
                  <a:pt x="699" y="104"/>
                </a:cubicBezTo>
                <a:cubicBezTo>
                  <a:pt x="695" y="105"/>
                  <a:pt x="690" y="106"/>
                  <a:pt x="685" y="106"/>
                </a:cubicBezTo>
                <a:cubicBezTo>
                  <a:pt x="677" y="106"/>
                  <a:pt x="671" y="104"/>
                  <a:pt x="667" y="100"/>
                </a:cubicBezTo>
                <a:cubicBezTo>
                  <a:pt x="663" y="96"/>
                  <a:pt x="661" y="90"/>
                  <a:pt x="661" y="83"/>
                </a:cubicBezTo>
                <a:cubicBezTo>
                  <a:pt x="661" y="75"/>
                  <a:pt x="664" y="69"/>
                  <a:pt x="670" y="65"/>
                </a:cubicBezTo>
                <a:cubicBezTo>
                  <a:pt x="675" y="61"/>
                  <a:pt x="684" y="59"/>
                  <a:pt x="696" y="59"/>
                </a:cubicBezTo>
                <a:cubicBezTo>
                  <a:pt x="709" y="59"/>
                  <a:pt x="709" y="59"/>
                  <a:pt x="709" y="59"/>
                </a:cubicBezTo>
                <a:cubicBezTo>
                  <a:pt x="709" y="55"/>
                  <a:pt x="709" y="55"/>
                  <a:pt x="709" y="55"/>
                </a:cubicBezTo>
                <a:cubicBezTo>
                  <a:pt x="709" y="50"/>
                  <a:pt x="708" y="46"/>
                  <a:pt x="706" y="44"/>
                </a:cubicBezTo>
                <a:cubicBezTo>
                  <a:pt x="703" y="41"/>
                  <a:pt x="700" y="40"/>
                  <a:pt x="695" y="40"/>
                </a:cubicBezTo>
                <a:cubicBezTo>
                  <a:pt x="691" y="40"/>
                  <a:pt x="688" y="41"/>
                  <a:pt x="684" y="42"/>
                </a:cubicBezTo>
                <a:cubicBezTo>
                  <a:pt x="681" y="43"/>
                  <a:pt x="677" y="44"/>
                  <a:pt x="674" y="46"/>
                </a:cubicBezTo>
                <a:cubicBezTo>
                  <a:pt x="669" y="34"/>
                  <a:pt x="669" y="34"/>
                  <a:pt x="669" y="34"/>
                </a:cubicBezTo>
                <a:cubicBezTo>
                  <a:pt x="673" y="32"/>
                  <a:pt x="677" y="31"/>
                  <a:pt x="682" y="29"/>
                </a:cubicBezTo>
                <a:cubicBezTo>
                  <a:pt x="687" y="28"/>
                  <a:pt x="692" y="28"/>
                  <a:pt x="696" y="28"/>
                </a:cubicBezTo>
                <a:cubicBezTo>
                  <a:pt x="706" y="28"/>
                  <a:pt x="713" y="30"/>
                  <a:pt x="718" y="34"/>
                </a:cubicBezTo>
                <a:cubicBezTo>
                  <a:pt x="723" y="38"/>
                  <a:pt x="725" y="45"/>
                  <a:pt x="725" y="54"/>
                </a:cubicBezTo>
                <a:cubicBezTo>
                  <a:pt x="725" y="105"/>
                  <a:pt x="725" y="105"/>
                  <a:pt x="725" y="105"/>
                </a:cubicBezTo>
                <a:cubicBezTo>
                  <a:pt x="714" y="105"/>
                  <a:pt x="714" y="105"/>
                  <a:pt x="714" y="105"/>
                </a:cubicBezTo>
                <a:close/>
                <a:moveTo>
                  <a:pt x="690" y="94"/>
                </a:moveTo>
                <a:cubicBezTo>
                  <a:pt x="695" y="94"/>
                  <a:pt x="700" y="92"/>
                  <a:pt x="704" y="89"/>
                </a:cubicBezTo>
                <a:cubicBezTo>
                  <a:pt x="707" y="86"/>
                  <a:pt x="709" y="81"/>
                  <a:pt x="709" y="75"/>
                </a:cubicBezTo>
                <a:cubicBezTo>
                  <a:pt x="709" y="69"/>
                  <a:pt x="709" y="69"/>
                  <a:pt x="709" y="69"/>
                </a:cubicBezTo>
                <a:cubicBezTo>
                  <a:pt x="699" y="69"/>
                  <a:pt x="699" y="69"/>
                  <a:pt x="699" y="69"/>
                </a:cubicBezTo>
                <a:cubicBezTo>
                  <a:pt x="692" y="69"/>
                  <a:pt x="686" y="71"/>
                  <a:pt x="683" y="73"/>
                </a:cubicBezTo>
                <a:cubicBezTo>
                  <a:pt x="679" y="75"/>
                  <a:pt x="678" y="79"/>
                  <a:pt x="678" y="83"/>
                </a:cubicBezTo>
                <a:cubicBezTo>
                  <a:pt x="678" y="87"/>
                  <a:pt x="679" y="89"/>
                  <a:pt x="681" y="91"/>
                </a:cubicBezTo>
                <a:cubicBezTo>
                  <a:pt x="683" y="93"/>
                  <a:pt x="686" y="94"/>
                  <a:pt x="690" y="94"/>
                </a:cubicBezTo>
                <a:close/>
                <a:moveTo>
                  <a:pt x="809" y="29"/>
                </a:moveTo>
                <a:cubicBezTo>
                  <a:pt x="809" y="38"/>
                  <a:pt x="809" y="38"/>
                  <a:pt x="809" y="38"/>
                </a:cubicBezTo>
                <a:cubicBezTo>
                  <a:pt x="796" y="40"/>
                  <a:pt x="796" y="40"/>
                  <a:pt x="796" y="40"/>
                </a:cubicBezTo>
                <a:cubicBezTo>
                  <a:pt x="798" y="42"/>
                  <a:pt x="799" y="44"/>
                  <a:pt x="799" y="46"/>
                </a:cubicBezTo>
                <a:cubicBezTo>
                  <a:pt x="800" y="49"/>
                  <a:pt x="801" y="51"/>
                  <a:pt x="801" y="54"/>
                </a:cubicBezTo>
                <a:cubicBezTo>
                  <a:pt x="801" y="61"/>
                  <a:pt x="798" y="68"/>
                  <a:pt x="792" y="72"/>
                </a:cubicBezTo>
                <a:cubicBezTo>
                  <a:pt x="787" y="76"/>
                  <a:pt x="780" y="79"/>
                  <a:pt x="770" y="79"/>
                </a:cubicBezTo>
                <a:cubicBezTo>
                  <a:pt x="768" y="79"/>
                  <a:pt x="766" y="79"/>
                  <a:pt x="764" y="78"/>
                </a:cubicBezTo>
                <a:cubicBezTo>
                  <a:pt x="760" y="80"/>
                  <a:pt x="759" y="83"/>
                  <a:pt x="759" y="86"/>
                </a:cubicBezTo>
                <a:cubicBezTo>
                  <a:pt x="759" y="87"/>
                  <a:pt x="759" y="89"/>
                  <a:pt x="761" y="90"/>
                </a:cubicBezTo>
                <a:cubicBezTo>
                  <a:pt x="763" y="90"/>
                  <a:pt x="766" y="91"/>
                  <a:pt x="770" y="91"/>
                </a:cubicBezTo>
                <a:cubicBezTo>
                  <a:pt x="783" y="91"/>
                  <a:pt x="783" y="91"/>
                  <a:pt x="783" y="91"/>
                </a:cubicBezTo>
                <a:cubicBezTo>
                  <a:pt x="791" y="91"/>
                  <a:pt x="798" y="93"/>
                  <a:pt x="802" y="96"/>
                </a:cubicBezTo>
                <a:cubicBezTo>
                  <a:pt x="806" y="100"/>
                  <a:pt x="809" y="105"/>
                  <a:pt x="809" y="112"/>
                </a:cubicBezTo>
                <a:cubicBezTo>
                  <a:pt x="809" y="120"/>
                  <a:pt x="805" y="127"/>
                  <a:pt x="798" y="131"/>
                </a:cubicBezTo>
                <a:cubicBezTo>
                  <a:pt x="791" y="136"/>
                  <a:pt x="781" y="138"/>
                  <a:pt x="767" y="138"/>
                </a:cubicBezTo>
                <a:cubicBezTo>
                  <a:pt x="757" y="138"/>
                  <a:pt x="749" y="136"/>
                  <a:pt x="744" y="133"/>
                </a:cubicBezTo>
                <a:cubicBezTo>
                  <a:pt x="738" y="129"/>
                  <a:pt x="736" y="124"/>
                  <a:pt x="736" y="117"/>
                </a:cubicBezTo>
                <a:cubicBezTo>
                  <a:pt x="736" y="113"/>
                  <a:pt x="737" y="109"/>
                  <a:pt x="740" y="106"/>
                </a:cubicBezTo>
                <a:cubicBezTo>
                  <a:pt x="743" y="102"/>
                  <a:pt x="747" y="100"/>
                  <a:pt x="752" y="99"/>
                </a:cubicBezTo>
                <a:cubicBezTo>
                  <a:pt x="750" y="98"/>
                  <a:pt x="749" y="97"/>
                  <a:pt x="747" y="95"/>
                </a:cubicBezTo>
                <a:cubicBezTo>
                  <a:pt x="746" y="93"/>
                  <a:pt x="745" y="90"/>
                  <a:pt x="745" y="88"/>
                </a:cubicBezTo>
                <a:cubicBezTo>
                  <a:pt x="745" y="85"/>
                  <a:pt x="746" y="83"/>
                  <a:pt x="747" y="81"/>
                </a:cubicBezTo>
                <a:cubicBezTo>
                  <a:pt x="749" y="79"/>
                  <a:pt x="751" y="77"/>
                  <a:pt x="755" y="75"/>
                </a:cubicBezTo>
                <a:cubicBezTo>
                  <a:pt x="751" y="74"/>
                  <a:pt x="747" y="71"/>
                  <a:pt x="745" y="67"/>
                </a:cubicBezTo>
                <a:cubicBezTo>
                  <a:pt x="743" y="63"/>
                  <a:pt x="741" y="59"/>
                  <a:pt x="741" y="54"/>
                </a:cubicBezTo>
                <a:cubicBezTo>
                  <a:pt x="741" y="45"/>
                  <a:pt x="744" y="39"/>
                  <a:pt x="749" y="35"/>
                </a:cubicBezTo>
                <a:cubicBezTo>
                  <a:pt x="754" y="30"/>
                  <a:pt x="762" y="28"/>
                  <a:pt x="771" y="28"/>
                </a:cubicBezTo>
                <a:cubicBezTo>
                  <a:pt x="773" y="28"/>
                  <a:pt x="776" y="28"/>
                  <a:pt x="778" y="28"/>
                </a:cubicBezTo>
                <a:cubicBezTo>
                  <a:pt x="780" y="29"/>
                  <a:pt x="782" y="29"/>
                  <a:pt x="783" y="29"/>
                </a:cubicBezTo>
                <a:cubicBezTo>
                  <a:pt x="809" y="29"/>
                  <a:pt x="809" y="29"/>
                  <a:pt x="809" y="29"/>
                </a:cubicBezTo>
                <a:close/>
                <a:moveTo>
                  <a:pt x="750" y="116"/>
                </a:moveTo>
                <a:cubicBezTo>
                  <a:pt x="750" y="120"/>
                  <a:pt x="752" y="123"/>
                  <a:pt x="755" y="124"/>
                </a:cubicBezTo>
                <a:cubicBezTo>
                  <a:pt x="758" y="126"/>
                  <a:pt x="762" y="127"/>
                  <a:pt x="768" y="127"/>
                </a:cubicBezTo>
                <a:cubicBezTo>
                  <a:pt x="777" y="127"/>
                  <a:pt x="783" y="126"/>
                  <a:pt x="787" y="123"/>
                </a:cubicBezTo>
                <a:cubicBezTo>
                  <a:pt x="792" y="121"/>
                  <a:pt x="794" y="118"/>
                  <a:pt x="794" y="113"/>
                </a:cubicBezTo>
                <a:cubicBezTo>
                  <a:pt x="794" y="110"/>
                  <a:pt x="793" y="108"/>
                  <a:pt x="790" y="106"/>
                </a:cubicBezTo>
                <a:cubicBezTo>
                  <a:pt x="788" y="105"/>
                  <a:pt x="784" y="104"/>
                  <a:pt x="777" y="104"/>
                </a:cubicBezTo>
                <a:cubicBezTo>
                  <a:pt x="765" y="104"/>
                  <a:pt x="765" y="104"/>
                  <a:pt x="765" y="104"/>
                </a:cubicBezTo>
                <a:cubicBezTo>
                  <a:pt x="760" y="104"/>
                  <a:pt x="757" y="105"/>
                  <a:pt x="754" y="108"/>
                </a:cubicBezTo>
                <a:cubicBezTo>
                  <a:pt x="751" y="110"/>
                  <a:pt x="750" y="113"/>
                  <a:pt x="750" y="116"/>
                </a:cubicBezTo>
                <a:close/>
                <a:moveTo>
                  <a:pt x="757" y="54"/>
                </a:moveTo>
                <a:cubicBezTo>
                  <a:pt x="757" y="58"/>
                  <a:pt x="758" y="62"/>
                  <a:pt x="761" y="65"/>
                </a:cubicBezTo>
                <a:cubicBezTo>
                  <a:pt x="763" y="67"/>
                  <a:pt x="766" y="68"/>
                  <a:pt x="771" y="68"/>
                </a:cubicBezTo>
                <a:cubicBezTo>
                  <a:pt x="780" y="68"/>
                  <a:pt x="785" y="63"/>
                  <a:pt x="785" y="53"/>
                </a:cubicBezTo>
                <a:cubicBezTo>
                  <a:pt x="785" y="49"/>
                  <a:pt x="784" y="45"/>
                  <a:pt x="782" y="42"/>
                </a:cubicBezTo>
                <a:cubicBezTo>
                  <a:pt x="779" y="39"/>
                  <a:pt x="776" y="38"/>
                  <a:pt x="771" y="38"/>
                </a:cubicBezTo>
                <a:cubicBezTo>
                  <a:pt x="766" y="38"/>
                  <a:pt x="763" y="39"/>
                  <a:pt x="760" y="42"/>
                </a:cubicBezTo>
                <a:cubicBezTo>
                  <a:pt x="758" y="45"/>
                  <a:pt x="757" y="49"/>
                  <a:pt x="757" y="54"/>
                </a:cubicBezTo>
                <a:close/>
                <a:moveTo>
                  <a:pt x="855" y="106"/>
                </a:moveTo>
                <a:cubicBezTo>
                  <a:pt x="843" y="106"/>
                  <a:pt x="834" y="103"/>
                  <a:pt x="827" y="96"/>
                </a:cubicBezTo>
                <a:cubicBezTo>
                  <a:pt x="820" y="89"/>
                  <a:pt x="817" y="80"/>
                  <a:pt x="817" y="67"/>
                </a:cubicBezTo>
                <a:cubicBezTo>
                  <a:pt x="817" y="55"/>
                  <a:pt x="820" y="45"/>
                  <a:pt x="826" y="38"/>
                </a:cubicBezTo>
                <a:cubicBezTo>
                  <a:pt x="832" y="31"/>
                  <a:pt x="841" y="28"/>
                  <a:pt x="852" y="28"/>
                </a:cubicBezTo>
                <a:cubicBezTo>
                  <a:pt x="862" y="28"/>
                  <a:pt x="869" y="31"/>
                  <a:pt x="875" y="37"/>
                </a:cubicBezTo>
                <a:cubicBezTo>
                  <a:pt x="881" y="43"/>
                  <a:pt x="884" y="51"/>
                  <a:pt x="884" y="62"/>
                </a:cubicBezTo>
                <a:cubicBezTo>
                  <a:pt x="884" y="71"/>
                  <a:pt x="884" y="71"/>
                  <a:pt x="884" y="71"/>
                </a:cubicBezTo>
                <a:cubicBezTo>
                  <a:pt x="834" y="71"/>
                  <a:pt x="834" y="71"/>
                  <a:pt x="834" y="71"/>
                </a:cubicBezTo>
                <a:cubicBezTo>
                  <a:pt x="834" y="78"/>
                  <a:pt x="836" y="84"/>
                  <a:pt x="839" y="87"/>
                </a:cubicBezTo>
                <a:cubicBezTo>
                  <a:pt x="843" y="91"/>
                  <a:pt x="848" y="93"/>
                  <a:pt x="855" y="93"/>
                </a:cubicBezTo>
                <a:cubicBezTo>
                  <a:pt x="860" y="93"/>
                  <a:pt x="864" y="93"/>
                  <a:pt x="868" y="92"/>
                </a:cubicBezTo>
                <a:cubicBezTo>
                  <a:pt x="872" y="91"/>
                  <a:pt x="876" y="90"/>
                  <a:pt x="880" y="88"/>
                </a:cubicBezTo>
                <a:cubicBezTo>
                  <a:pt x="880" y="101"/>
                  <a:pt x="880" y="101"/>
                  <a:pt x="880" y="101"/>
                </a:cubicBezTo>
                <a:cubicBezTo>
                  <a:pt x="876" y="103"/>
                  <a:pt x="872" y="104"/>
                  <a:pt x="868" y="105"/>
                </a:cubicBezTo>
                <a:cubicBezTo>
                  <a:pt x="864" y="106"/>
                  <a:pt x="860" y="106"/>
                  <a:pt x="855" y="106"/>
                </a:cubicBezTo>
                <a:close/>
                <a:moveTo>
                  <a:pt x="852" y="40"/>
                </a:moveTo>
                <a:cubicBezTo>
                  <a:pt x="846" y="40"/>
                  <a:pt x="842" y="42"/>
                  <a:pt x="839" y="45"/>
                </a:cubicBezTo>
                <a:cubicBezTo>
                  <a:pt x="836" y="48"/>
                  <a:pt x="834" y="53"/>
                  <a:pt x="834" y="59"/>
                </a:cubicBezTo>
                <a:cubicBezTo>
                  <a:pt x="868" y="59"/>
                  <a:pt x="868" y="59"/>
                  <a:pt x="868" y="59"/>
                </a:cubicBezTo>
                <a:cubicBezTo>
                  <a:pt x="868" y="53"/>
                  <a:pt x="866" y="48"/>
                  <a:pt x="864" y="45"/>
                </a:cubicBezTo>
                <a:cubicBezTo>
                  <a:pt x="861" y="42"/>
                  <a:pt x="857" y="40"/>
                  <a:pt x="852" y="40"/>
                </a:cubicBezTo>
                <a:close/>
                <a:moveTo>
                  <a:pt x="964" y="105"/>
                </a:moveTo>
                <a:cubicBezTo>
                  <a:pt x="948" y="105"/>
                  <a:pt x="948" y="105"/>
                  <a:pt x="948" y="105"/>
                </a:cubicBezTo>
                <a:cubicBezTo>
                  <a:pt x="948" y="58"/>
                  <a:pt x="948" y="58"/>
                  <a:pt x="948" y="58"/>
                </a:cubicBezTo>
                <a:cubicBezTo>
                  <a:pt x="948" y="52"/>
                  <a:pt x="947" y="48"/>
                  <a:pt x="945" y="45"/>
                </a:cubicBezTo>
                <a:cubicBezTo>
                  <a:pt x="942" y="42"/>
                  <a:pt x="939" y="41"/>
                  <a:pt x="934" y="41"/>
                </a:cubicBezTo>
                <a:cubicBezTo>
                  <a:pt x="928" y="41"/>
                  <a:pt x="924" y="43"/>
                  <a:pt x="921" y="47"/>
                </a:cubicBezTo>
                <a:cubicBezTo>
                  <a:pt x="918" y="51"/>
                  <a:pt x="916" y="58"/>
                  <a:pt x="916" y="67"/>
                </a:cubicBezTo>
                <a:cubicBezTo>
                  <a:pt x="916" y="105"/>
                  <a:pt x="916" y="105"/>
                  <a:pt x="916" y="105"/>
                </a:cubicBezTo>
                <a:cubicBezTo>
                  <a:pt x="900" y="105"/>
                  <a:pt x="900" y="105"/>
                  <a:pt x="900" y="105"/>
                </a:cubicBezTo>
                <a:cubicBezTo>
                  <a:pt x="900" y="29"/>
                  <a:pt x="900" y="29"/>
                  <a:pt x="900" y="29"/>
                </a:cubicBezTo>
                <a:cubicBezTo>
                  <a:pt x="913" y="29"/>
                  <a:pt x="913" y="29"/>
                  <a:pt x="913" y="29"/>
                </a:cubicBezTo>
                <a:cubicBezTo>
                  <a:pt x="915" y="39"/>
                  <a:pt x="915" y="39"/>
                  <a:pt x="915" y="39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18" y="35"/>
                  <a:pt x="921" y="33"/>
                  <a:pt x="925" y="31"/>
                </a:cubicBezTo>
                <a:cubicBezTo>
                  <a:pt x="929" y="29"/>
                  <a:pt x="933" y="28"/>
                  <a:pt x="938" y="28"/>
                </a:cubicBezTo>
                <a:cubicBezTo>
                  <a:pt x="950" y="28"/>
                  <a:pt x="957" y="32"/>
                  <a:pt x="961" y="40"/>
                </a:cubicBezTo>
                <a:cubicBezTo>
                  <a:pt x="962" y="40"/>
                  <a:pt x="962" y="40"/>
                  <a:pt x="962" y="40"/>
                </a:cubicBezTo>
                <a:cubicBezTo>
                  <a:pt x="965" y="36"/>
                  <a:pt x="968" y="33"/>
                  <a:pt x="972" y="31"/>
                </a:cubicBezTo>
                <a:cubicBezTo>
                  <a:pt x="976" y="29"/>
                  <a:pt x="980" y="28"/>
                  <a:pt x="986" y="28"/>
                </a:cubicBezTo>
                <a:cubicBezTo>
                  <a:pt x="995" y="28"/>
                  <a:pt x="1001" y="30"/>
                  <a:pt x="1005" y="35"/>
                </a:cubicBezTo>
                <a:cubicBezTo>
                  <a:pt x="1009" y="39"/>
                  <a:pt x="1012" y="46"/>
                  <a:pt x="1012" y="55"/>
                </a:cubicBezTo>
                <a:cubicBezTo>
                  <a:pt x="1012" y="105"/>
                  <a:pt x="1012" y="105"/>
                  <a:pt x="1012" y="105"/>
                </a:cubicBezTo>
                <a:cubicBezTo>
                  <a:pt x="996" y="105"/>
                  <a:pt x="996" y="105"/>
                  <a:pt x="996" y="105"/>
                </a:cubicBezTo>
                <a:cubicBezTo>
                  <a:pt x="996" y="58"/>
                  <a:pt x="996" y="58"/>
                  <a:pt x="996" y="58"/>
                </a:cubicBezTo>
                <a:cubicBezTo>
                  <a:pt x="996" y="52"/>
                  <a:pt x="994" y="48"/>
                  <a:pt x="992" y="45"/>
                </a:cubicBezTo>
                <a:cubicBezTo>
                  <a:pt x="990" y="42"/>
                  <a:pt x="987" y="41"/>
                  <a:pt x="982" y="41"/>
                </a:cubicBezTo>
                <a:cubicBezTo>
                  <a:pt x="976" y="41"/>
                  <a:pt x="971" y="43"/>
                  <a:pt x="968" y="47"/>
                </a:cubicBezTo>
                <a:cubicBezTo>
                  <a:pt x="965" y="51"/>
                  <a:pt x="964" y="57"/>
                  <a:pt x="964" y="65"/>
                </a:cubicBezTo>
                <a:cubicBezTo>
                  <a:pt x="964" y="105"/>
                  <a:pt x="964" y="105"/>
                  <a:pt x="964" y="105"/>
                </a:cubicBezTo>
                <a:close/>
                <a:moveTo>
                  <a:pt x="1065" y="106"/>
                </a:moveTo>
                <a:cubicBezTo>
                  <a:pt x="1053" y="106"/>
                  <a:pt x="1044" y="103"/>
                  <a:pt x="1038" y="96"/>
                </a:cubicBezTo>
                <a:cubicBezTo>
                  <a:pt x="1031" y="89"/>
                  <a:pt x="1028" y="80"/>
                  <a:pt x="1028" y="67"/>
                </a:cubicBezTo>
                <a:cubicBezTo>
                  <a:pt x="1028" y="55"/>
                  <a:pt x="1031" y="45"/>
                  <a:pt x="1037" y="38"/>
                </a:cubicBezTo>
                <a:cubicBezTo>
                  <a:pt x="1043" y="31"/>
                  <a:pt x="1051" y="28"/>
                  <a:pt x="1062" y="28"/>
                </a:cubicBezTo>
                <a:cubicBezTo>
                  <a:pt x="1072" y="28"/>
                  <a:pt x="1080" y="31"/>
                  <a:pt x="1086" y="37"/>
                </a:cubicBezTo>
                <a:cubicBezTo>
                  <a:pt x="1092" y="43"/>
                  <a:pt x="1094" y="51"/>
                  <a:pt x="1094" y="62"/>
                </a:cubicBezTo>
                <a:cubicBezTo>
                  <a:pt x="1094" y="71"/>
                  <a:pt x="1094" y="71"/>
                  <a:pt x="1094" y="71"/>
                </a:cubicBezTo>
                <a:cubicBezTo>
                  <a:pt x="1044" y="71"/>
                  <a:pt x="1044" y="71"/>
                  <a:pt x="1044" y="71"/>
                </a:cubicBezTo>
                <a:cubicBezTo>
                  <a:pt x="1044" y="78"/>
                  <a:pt x="1046" y="84"/>
                  <a:pt x="1050" y="87"/>
                </a:cubicBezTo>
                <a:cubicBezTo>
                  <a:pt x="1054" y="91"/>
                  <a:pt x="1059" y="93"/>
                  <a:pt x="1066" y="93"/>
                </a:cubicBezTo>
                <a:cubicBezTo>
                  <a:pt x="1070" y="93"/>
                  <a:pt x="1074" y="93"/>
                  <a:pt x="1078" y="92"/>
                </a:cubicBezTo>
                <a:cubicBezTo>
                  <a:pt x="1082" y="91"/>
                  <a:pt x="1086" y="90"/>
                  <a:pt x="1091" y="88"/>
                </a:cubicBezTo>
                <a:cubicBezTo>
                  <a:pt x="1091" y="101"/>
                  <a:pt x="1091" y="101"/>
                  <a:pt x="1091" y="101"/>
                </a:cubicBezTo>
                <a:cubicBezTo>
                  <a:pt x="1087" y="103"/>
                  <a:pt x="1083" y="104"/>
                  <a:pt x="1079" y="105"/>
                </a:cubicBezTo>
                <a:cubicBezTo>
                  <a:pt x="1075" y="106"/>
                  <a:pt x="1070" y="106"/>
                  <a:pt x="1065" y="106"/>
                </a:cubicBezTo>
                <a:close/>
                <a:moveTo>
                  <a:pt x="1062" y="40"/>
                </a:moveTo>
                <a:cubicBezTo>
                  <a:pt x="1057" y="40"/>
                  <a:pt x="1053" y="42"/>
                  <a:pt x="1050" y="45"/>
                </a:cubicBezTo>
                <a:cubicBezTo>
                  <a:pt x="1047" y="48"/>
                  <a:pt x="1045" y="53"/>
                  <a:pt x="1044" y="59"/>
                </a:cubicBezTo>
                <a:cubicBezTo>
                  <a:pt x="1079" y="59"/>
                  <a:pt x="1079" y="59"/>
                  <a:pt x="1079" y="59"/>
                </a:cubicBezTo>
                <a:cubicBezTo>
                  <a:pt x="1079" y="53"/>
                  <a:pt x="1077" y="48"/>
                  <a:pt x="1074" y="45"/>
                </a:cubicBezTo>
                <a:cubicBezTo>
                  <a:pt x="1071" y="42"/>
                  <a:pt x="1067" y="40"/>
                  <a:pt x="1062" y="40"/>
                </a:cubicBezTo>
                <a:close/>
                <a:moveTo>
                  <a:pt x="1177" y="105"/>
                </a:moveTo>
                <a:cubicBezTo>
                  <a:pt x="1161" y="105"/>
                  <a:pt x="1161" y="105"/>
                  <a:pt x="1161" y="105"/>
                </a:cubicBezTo>
                <a:cubicBezTo>
                  <a:pt x="1161" y="58"/>
                  <a:pt x="1161" y="58"/>
                  <a:pt x="1161" y="58"/>
                </a:cubicBezTo>
                <a:cubicBezTo>
                  <a:pt x="1161" y="52"/>
                  <a:pt x="1160" y="48"/>
                  <a:pt x="1158" y="45"/>
                </a:cubicBezTo>
                <a:cubicBezTo>
                  <a:pt x="1155" y="42"/>
                  <a:pt x="1152" y="41"/>
                  <a:pt x="1147" y="41"/>
                </a:cubicBezTo>
                <a:cubicBezTo>
                  <a:pt x="1140" y="41"/>
                  <a:pt x="1135" y="43"/>
                  <a:pt x="1132" y="47"/>
                </a:cubicBezTo>
                <a:cubicBezTo>
                  <a:pt x="1128" y="51"/>
                  <a:pt x="1127" y="58"/>
                  <a:pt x="1127" y="67"/>
                </a:cubicBezTo>
                <a:cubicBezTo>
                  <a:pt x="1127" y="105"/>
                  <a:pt x="1127" y="105"/>
                  <a:pt x="1127" y="105"/>
                </a:cubicBezTo>
                <a:cubicBezTo>
                  <a:pt x="1111" y="105"/>
                  <a:pt x="1111" y="105"/>
                  <a:pt x="1111" y="105"/>
                </a:cubicBezTo>
                <a:cubicBezTo>
                  <a:pt x="1111" y="29"/>
                  <a:pt x="1111" y="29"/>
                  <a:pt x="1111" y="29"/>
                </a:cubicBezTo>
                <a:cubicBezTo>
                  <a:pt x="1123" y="29"/>
                  <a:pt x="1123" y="29"/>
                  <a:pt x="1123" y="29"/>
                </a:cubicBezTo>
                <a:cubicBezTo>
                  <a:pt x="1126" y="39"/>
                  <a:pt x="1126" y="39"/>
                  <a:pt x="1126" y="39"/>
                </a:cubicBezTo>
                <a:cubicBezTo>
                  <a:pt x="1127" y="39"/>
                  <a:pt x="1127" y="39"/>
                  <a:pt x="1127" y="39"/>
                </a:cubicBezTo>
                <a:cubicBezTo>
                  <a:pt x="1129" y="35"/>
                  <a:pt x="1132" y="33"/>
                  <a:pt x="1136" y="31"/>
                </a:cubicBezTo>
                <a:cubicBezTo>
                  <a:pt x="1140" y="29"/>
                  <a:pt x="1145" y="28"/>
                  <a:pt x="1150" y="28"/>
                </a:cubicBezTo>
                <a:cubicBezTo>
                  <a:pt x="1168" y="28"/>
                  <a:pt x="1177" y="37"/>
                  <a:pt x="1177" y="55"/>
                </a:cubicBezTo>
                <a:cubicBezTo>
                  <a:pt x="1177" y="105"/>
                  <a:pt x="1177" y="105"/>
                  <a:pt x="1177" y="105"/>
                </a:cubicBezTo>
                <a:close/>
                <a:moveTo>
                  <a:pt x="1226" y="93"/>
                </a:moveTo>
                <a:cubicBezTo>
                  <a:pt x="1230" y="93"/>
                  <a:pt x="1234" y="92"/>
                  <a:pt x="1238" y="91"/>
                </a:cubicBezTo>
                <a:cubicBezTo>
                  <a:pt x="1238" y="103"/>
                  <a:pt x="1238" y="103"/>
                  <a:pt x="1238" y="103"/>
                </a:cubicBezTo>
                <a:cubicBezTo>
                  <a:pt x="1236" y="104"/>
                  <a:pt x="1234" y="105"/>
                  <a:pt x="1231" y="105"/>
                </a:cubicBezTo>
                <a:cubicBezTo>
                  <a:pt x="1228" y="106"/>
                  <a:pt x="1225" y="106"/>
                  <a:pt x="1222" y="106"/>
                </a:cubicBezTo>
                <a:cubicBezTo>
                  <a:pt x="1207" y="106"/>
                  <a:pt x="1199" y="98"/>
                  <a:pt x="1199" y="82"/>
                </a:cubicBezTo>
                <a:cubicBezTo>
                  <a:pt x="1199" y="41"/>
                  <a:pt x="1199" y="41"/>
                  <a:pt x="1199" y="41"/>
                </a:cubicBezTo>
                <a:cubicBezTo>
                  <a:pt x="1189" y="41"/>
                  <a:pt x="1189" y="41"/>
                  <a:pt x="1189" y="41"/>
                </a:cubicBezTo>
                <a:cubicBezTo>
                  <a:pt x="1189" y="34"/>
                  <a:pt x="1189" y="34"/>
                  <a:pt x="1189" y="34"/>
                </a:cubicBezTo>
                <a:cubicBezTo>
                  <a:pt x="1200" y="28"/>
                  <a:pt x="1200" y="28"/>
                  <a:pt x="1200" y="28"/>
                </a:cubicBezTo>
                <a:cubicBezTo>
                  <a:pt x="1206" y="12"/>
                  <a:pt x="1206" y="12"/>
                  <a:pt x="1206" y="12"/>
                </a:cubicBezTo>
                <a:cubicBezTo>
                  <a:pt x="1215" y="12"/>
                  <a:pt x="1215" y="12"/>
                  <a:pt x="1215" y="12"/>
                </a:cubicBezTo>
                <a:cubicBezTo>
                  <a:pt x="1215" y="29"/>
                  <a:pt x="1215" y="29"/>
                  <a:pt x="1215" y="29"/>
                </a:cubicBezTo>
                <a:cubicBezTo>
                  <a:pt x="1237" y="29"/>
                  <a:pt x="1237" y="29"/>
                  <a:pt x="1237" y="29"/>
                </a:cubicBezTo>
                <a:cubicBezTo>
                  <a:pt x="1237" y="41"/>
                  <a:pt x="1237" y="41"/>
                  <a:pt x="1237" y="41"/>
                </a:cubicBezTo>
                <a:cubicBezTo>
                  <a:pt x="1215" y="41"/>
                  <a:pt x="1215" y="41"/>
                  <a:pt x="1215" y="41"/>
                </a:cubicBezTo>
                <a:cubicBezTo>
                  <a:pt x="1215" y="82"/>
                  <a:pt x="1215" y="82"/>
                  <a:pt x="1215" y="82"/>
                </a:cubicBezTo>
                <a:cubicBezTo>
                  <a:pt x="1215" y="86"/>
                  <a:pt x="1216" y="88"/>
                  <a:pt x="1218" y="90"/>
                </a:cubicBezTo>
                <a:cubicBezTo>
                  <a:pt x="1220" y="92"/>
                  <a:pt x="1223" y="93"/>
                  <a:pt x="1226" y="93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0" name="Freeform 58"/>
          <p:cNvSpPr>
            <a:spLocks noEditPoints="1"/>
          </p:cNvSpPr>
          <p:nvPr/>
        </p:nvSpPr>
        <p:spPr bwMode="auto">
          <a:xfrm>
            <a:off x="6484773" y="6136416"/>
            <a:ext cx="665632" cy="93262"/>
          </a:xfrm>
          <a:custGeom>
            <a:avLst/>
            <a:gdLst>
              <a:gd name="T0" fmla="*/ 12 w 770"/>
              <a:gd name="T1" fmla="*/ 95 h 108"/>
              <a:gd name="T2" fmla="*/ 81 w 770"/>
              <a:gd name="T3" fmla="*/ 19 h 108"/>
              <a:gd name="T4" fmla="*/ 46 w 770"/>
              <a:gd name="T5" fmla="*/ 94 h 108"/>
              <a:gd name="T6" fmla="*/ 46 w 770"/>
              <a:gd name="T7" fmla="*/ 19 h 108"/>
              <a:gd name="T8" fmla="*/ 130 w 770"/>
              <a:gd name="T9" fmla="*/ 43 h 108"/>
              <a:gd name="T10" fmla="*/ 102 w 770"/>
              <a:gd name="T11" fmla="*/ 43 h 108"/>
              <a:gd name="T12" fmla="*/ 121 w 770"/>
              <a:gd name="T13" fmla="*/ 6 h 108"/>
              <a:gd name="T14" fmla="*/ 141 w 770"/>
              <a:gd name="T15" fmla="*/ 13 h 108"/>
              <a:gd name="T16" fmla="*/ 149 w 770"/>
              <a:gd name="T17" fmla="*/ 31 h 108"/>
              <a:gd name="T18" fmla="*/ 181 w 770"/>
              <a:gd name="T19" fmla="*/ 107 h 108"/>
              <a:gd name="T20" fmla="*/ 153 w 770"/>
              <a:gd name="T21" fmla="*/ 36 h 108"/>
              <a:gd name="T22" fmla="*/ 191 w 770"/>
              <a:gd name="T23" fmla="*/ 0 h 108"/>
              <a:gd name="T24" fmla="*/ 184 w 770"/>
              <a:gd name="T25" fmla="*/ 16 h 108"/>
              <a:gd name="T26" fmla="*/ 200 w 770"/>
              <a:gd name="T27" fmla="*/ 43 h 108"/>
              <a:gd name="T28" fmla="*/ 229 w 770"/>
              <a:gd name="T29" fmla="*/ 31 h 108"/>
              <a:gd name="T30" fmla="*/ 221 w 770"/>
              <a:gd name="T31" fmla="*/ 2 h 108"/>
              <a:gd name="T32" fmla="*/ 221 w 770"/>
              <a:gd name="T33" fmla="*/ 20 h 108"/>
              <a:gd name="T34" fmla="*/ 254 w 770"/>
              <a:gd name="T35" fmla="*/ 98 h 108"/>
              <a:gd name="T36" fmla="*/ 303 w 770"/>
              <a:gd name="T37" fmla="*/ 34 h 108"/>
              <a:gd name="T38" fmla="*/ 267 w 770"/>
              <a:gd name="T39" fmla="*/ 88 h 108"/>
              <a:gd name="T40" fmla="*/ 292 w 770"/>
              <a:gd name="T41" fmla="*/ 107 h 108"/>
              <a:gd name="T42" fmla="*/ 313 w 770"/>
              <a:gd name="T43" fmla="*/ 69 h 108"/>
              <a:gd name="T44" fmla="*/ 379 w 770"/>
              <a:gd name="T45" fmla="*/ 64 h 108"/>
              <a:gd name="T46" fmla="*/ 351 w 770"/>
              <a:gd name="T47" fmla="*/ 95 h 108"/>
              <a:gd name="T48" fmla="*/ 364 w 770"/>
              <a:gd name="T49" fmla="*/ 107 h 108"/>
              <a:gd name="T50" fmla="*/ 329 w 770"/>
              <a:gd name="T51" fmla="*/ 61 h 108"/>
              <a:gd name="T52" fmla="*/ 478 w 770"/>
              <a:gd name="T53" fmla="*/ 19 h 108"/>
              <a:gd name="T54" fmla="*/ 478 w 770"/>
              <a:gd name="T55" fmla="*/ 94 h 108"/>
              <a:gd name="T56" fmla="*/ 476 w 770"/>
              <a:gd name="T57" fmla="*/ 108 h 108"/>
              <a:gd name="T58" fmla="*/ 453 w 770"/>
              <a:gd name="T59" fmla="*/ 12 h 108"/>
              <a:gd name="T60" fmla="*/ 490 w 770"/>
              <a:gd name="T61" fmla="*/ 21 h 108"/>
              <a:gd name="T62" fmla="*/ 571 w 770"/>
              <a:gd name="T63" fmla="*/ 60 h 108"/>
              <a:gd name="T64" fmla="*/ 537 w 770"/>
              <a:gd name="T65" fmla="*/ 69 h 108"/>
              <a:gd name="T66" fmla="*/ 537 w 770"/>
              <a:gd name="T67" fmla="*/ 0 h 108"/>
              <a:gd name="T68" fmla="*/ 546 w 770"/>
              <a:gd name="T69" fmla="*/ 33 h 108"/>
              <a:gd name="T70" fmla="*/ 655 w 770"/>
              <a:gd name="T71" fmla="*/ 107 h 108"/>
              <a:gd name="T72" fmla="*/ 626 w 770"/>
              <a:gd name="T73" fmla="*/ 108 h 108"/>
              <a:gd name="T74" fmla="*/ 637 w 770"/>
              <a:gd name="T75" fmla="*/ 61 h 108"/>
              <a:gd name="T76" fmla="*/ 637 w 770"/>
              <a:gd name="T77" fmla="*/ 42 h 108"/>
              <a:gd name="T78" fmla="*/ 624 w 770"/>
              <a:gd name="T79" fmla="*/ 31 h 108"/>
              <a:gd name="T80" fmla="*/ 666 w 770"/>
              <a:gd name="T81" fmla="*/ 107 h 108"/>
              <a:gd name="T82" fmla="*/ 650 w 770"/>
              <a:gd name="T83" fmla="*/ 77 h 108"/>
              <a:gd name="T84" fmla="*/ 619 w 770"/>
              <a:gd name="T85" fmla="*/ 85 h 108"/>
              <a:gd name="T86" fmla="*/ 687 w 770"/>
              <a:gd name="T87" fmla="*/ 107 h 108"/>
              <a:gd name="T88" fmla="*/ 686 w 770"/>
              <a:gd name="T89" fmla="*/ 11 h 108"/>
              <a:gd name="T90" fmla="*/ 704 w 770"/>
              <a:gd name="T91" fmla="*/ 11 h 108"/>
              <a:gd name="T92" fmla="*/ 686 w 770"/>
              <a:gd name="T93" fmla="*/ 11 h 108"/>
              <a:gd name="T94" fmla="*/ 762 w 770"/>
              <a:gd name="T95" fmla="*/ 44 h 108"/>
              <a:gd name="T96" fmla="*/ 724 w 770"/>
              <a:gd name="T97" fmla="*/ 107 h 108"/>
              <a:gd name="T98" fmla="*/ 740 w 770"/>
              <a:gd name="T99" fmla="*/ 4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70" h="108">
                <a:moveTo>
                  <a:pt x="93" y="57"/>
                </a:moveTo>
                <a:cubicBezTo>
                  <a:pt x="93" y="73"/>
                  <a:pt x="89" y="85"/>
                  <a:pt x="81" y="94"/>
                </a:cubicBezTo>
                <a:cubicBezTo>
                  <a:pt x="73" y="103"/>
                  <a:pt x="61" y="108"/>
                  <a:pt x="46" y="108"/>
                </a:cubicBezTo>
                <a:cubicBezTo>
                  <a:pt x="31" y="108"/>
                  <a:pt x="20" y="103"/>
                  <a:pt x="12" y="95"/>
                </a:cubicBezTo>
                <a:cubicBezTo>
                  <a:pt x="4" y="86"/>
                  <a:pt x="0" y="73"/>
                  <a:pt x="0" y="56"/>
                </a:cubicBezTo>
                <a:cubicBezTo>
                  <a:pt x="0" y="40"/>
                  <a:pt x="4" y="27"/>
                  <a:pt x="12" y="18"/>
                </a:cubicBezTo>
                <a:cubicBezTo>
                  <a:pt x="20" y="10"/>
                  <a:pt x="31" y="5"/>
                  <a:pt x="46" y="5"/>
                </a:cubicBezTo>
                <a:cubicBezTo>
                  <a:pt x="61" y="5"/>
                  <a:pt x="73" y="10"/>
                  <a:pt x="81" y="19"/>
                </a:cubicBezTo>
                <a:cubicBezTo>
                  <a:pt x="89" y="28"/>
                  <a:pt x="93" y="40"/>
                  <a:pt x="93" y="57"/>
                </a:cubicBezTo>
                <a:close/>
                <a:moveTo>
                  <a:pt x="17" y="57"/>
                </a:moveTo>
                <a:cubicBezTo>
                  <a:pt x="17" y="69"/>
                  <a:pt x="19" y="78"/>
                  <a:pt x="24" y="84"/>
                </a:cubicBezTo>
                <a:cubicBezTo>
                  <a:pt x="29" y="91"/>
                  <a:pt x="37" y="94"/>
                  <a:pt x="46" y="94"/>
                </a:cubicBezTo>
                <a:cubicBezTo>
                  <a:pt x="56" y="94"/>
                  <a:pt x="63" y="91"/>
                  <a:pt x="68" y="85"/>
                </a:cubicBezTo>
                <a:cubicBezTo>
                  <a:pt x="73" y="78"/>
                  <a:pt x="76" y="69"/>
                  <a:pt x="76" y="57"/>
                </a:cubicBezTo>
                <a:cubicBezTo>
                  <a:pt x="76" y="44"/>
                  <a:pt x="73" y="35"/>
                  <a:pt x="68" y="29"/>
                </a:cubicBezTo>
                <a:cubicBezTo>
                  <a:pt x="63" y="22"/>
                  <a:pt x="56" y="19"/>
                  <a:pt x="46" y="19"/>
                </a:cubicBezTo>
                <a:cubicBezTo>
                  <a:pt x="37" y="19"/>
                  <a:pt x="29" y="22"/>
                  <a:pt x="24" y="29"/>
                </a:cubicBezTo>
                <a:cubicBezTo>
                  <a:pt x="19" y="35"/>
                  <a:pt x="17" y="44"/>
                  <a:pt x="17" y="57"/>
                </a:cubicBezTo>
                <a:close/>
                <a:moveTo>
                  <a:pt x="149" y="43"/>
                </a:moveTo>
                <a:cubicBezTo>
                  <a:pt x="130" y="43"/>
                  <a:pt x="130" y="43"/>
                  <a:pt x="130" y="43"/>
                </a:cubicBezTo>
                <a:cubicBezTo>
                  <a:pt x="130" y="107"/>
                  <a:pt x="130" y="107"/>
                  <a:pt x="130" y="107"/>
                </a:cubicBezTo>
                <a:cubicBezTo>
                  <a:pt x="114" y="107"/>
                  <a:pt x="114" y="107"/>
                  <a:pt x="114" y="107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36"/>
                  <a:pt x="102" y="36"/>
                  <a:pt x="102" y="36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4" y="17"/>
                  <a:pt x="116" y="10"/>
                  <a:pt x="121" y="6"/>
                </a:cubicBezTo>
                <a:cubicBezTo>
                  <a:pt x="125" y="2"/>
                  <a:pt x="131" y="0"/>
                  <a:pt x="140" y="0"/>
                </a:cubicBezTo>
                <a:cubicBezTo>
                  <a:pt x="145" y="0"/>
                  <a:pt x="151" y="1"/>
                  <a:pt x="156" y="2"/>
                </a:cubicBezTo>
                <a:cubicBezTo>
                  <a:pt x="152" y="15"/>
                  <a:pt x="152" y="15"/>
                  <a:pt x="152" y="15"/>
                </a:cubicBezTo>
                <a:cubicBezTo>
                  <a:pt x="148" y="13"/>
                  <a:pt x="144" y="13"/>
                  <a:pt x="141" y="13"/>
                </a:cubicBezTo>
                <a:cubicBezTo>
                  <a:pt x="137" y="13"/>
                  <a:pt x="135" y="14"/>
                  <a:pt x="133" y="16"/>
                </a:cubicBezTo>
                <a:cubicBezTo>
                  <a:pt x="131" y="18"/>
                  <a:pt x="130" y="22"/>
                  <a:pt x="130" y="26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49" y="31"/>
                  <a:pt x="149" y="31"/>
                  <a:pt x="149" y="31"/>
                </a:cubicBezTo>
                <a:cubicBezTo>
                  <a:pt x="149" y="43"/>
                  <a:pt x="149" y="43"/>
                  <a:pt x="149" y="43"/>
                </a:cubicBezTo>
                <a:close/>
                <a:moveTo>
                  <a:pt x="200" y="43"/>
                </a:moveTo>
                <a:cubicBezTo>
                  <a:pt x="181" y="43"/>
                  <a:pt x="181" y="43"/>
                  <a:pt x="181" y="43"/>
                </a:cubicBezTo>
                <a:cubicBezTo>
                  <a:pt x="181" y="107"/>
                  <a:pt x="181" y="107"/>
                  <a:pt x="181" y="107"/>
                </a:cubicBezTo>
                <a:cubicBezTo>
                  <a:pt x="165" y="107"/>
                  <a:pt x="165" y="107"/>
                  <a:pt x="165" y="107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3" y="36"/>
                  <a:pt x="153" y="36"/>
                  <a:pt x="153" y="36"/>
                </a:cubicBezTo>
                <a:cubicBezTo>
                  <a:pt x="165" y="31"/>
                  <a:pt x="165" y="31"/>
                  <a:pt x="165" y="31"/>
                </a:cubicBezTo>
                <a:cubicBezTo>
                  <a:pt x="165" y="26"/>
                  <a:pt x="165" y="26"/>
                  <a:pt x="165" y="26"/>
                </a:cubicBezTo>
                <a:cubicBezTo>
                  <a:pt x="165" y="17"/>
                  <a:pt x="167" y="10"/>
                  <a:pt x="171" y="6"/>
                </a:cubicBezTo>
                <a:cubicBezTo>
                  <a:pt x="176" y="2"/>
                  <a:pt x="182" y="0"/>
                  <a:pt x="191" y="0"/>
                </a:cubicBezTo>
                <a:cubicBezTo>
                  <a:pt x="196" y="0"/>
                  <a:pt x="202" y="1"/>
                  <a:pt x="207" y="2"/>
                </a:cubicBezTo>
                <a:cubicBezTo>
                  <a:pt x="203" y="15"/>
                  <a:pt x="203" y="15"/>
                  <a:pt x="203" y="15"/>
                </a:cubicBezTo>
                <a:cubicBezTo>
                  <a:pt x="199" y="13"/>
                  <a:pt x="195" y="13"/>
                  <a:pt x="192" y="13"/>
                </a:cubicBezTo>
                <a:cubicBezTo>
                  <a:pt x="188" y="13"/>
                  <a:pt x="185" y="14"/>
                  <a:pt x="184" y="16"/>
                </a:cubicBezTo>
                <a:cubicBezTo>
                  <a:pt x="182" y="18"/>
                  <a:pt x="181" y="22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200" y="31"/>
                  <a:pt x="200" y="31"/>
                  <a:pt x="200" y="31"/>
                </a:cubicBezTo>
                <a:cubicBezTo>
                  <a:pt x="200" y="43"/>
                  <a:pt x="200" y="43"/>
                  <a:pt x="200" y="43"/>
                </a:cubicBezTo>
                <a:close/>
                <a:moveTo>
                  <a:pt x="229" y="107"/>
                </a:moveTo>
                <a:cubicBezTo>
                  <a:pt x="212" y="107"/>
                  <a:pt x="212" y="107"/>
                  <a:pt x="212" y="107"/>
                </a:cubicBezTo>
                <a:cubicBezTo>
                  <a:pt x="212" y="31"/>
                  <a:pt x="212" y="31"/>
                  <a:pt x="212" y="31"/>
                </a:cubicBezTo>
                <a:cubicBezTo>
                  <a:pt x="229" y="31"/>
                  <a:pt x="229" y="31"/>
                  <a:pt x="229" y="31"/>
                </a:cubicBezTo>
                <a:cubicBezTo>
                  <a:pt x="229" y="107"/>
                  <a:pt x="229" y="107"/>
                  <a:pt x="229" y="107"/>
                </a:cubicBezTo>
                <a:close/>
                <a:moveTo>
                  <a:pt x="212" y="11"/>
                </a:moveTo>
                <a:cubicBezTo>
                  <a:pt x="212" y="8"/>
                  <a:pt x="212" y="6"/>
                  <a:pt x="214" y="4"/>
                </a:cubicBezTo>
                <a:cubicBezTo>
                  <a:pt x="215" y="3"/>
                  <a:pt x="218" y="2"/>
                  <a:pt x="221" y="2"/>
                </a:cubicBezTo>
                <a:cubicBezTo>
                  <a:pt x="223" y="2"/>
                  <a:pt x="226" y="3"/>
                  <a:pt x="227" y="4"/>
                </a:cubicBezTo>
                <a:cubicBezTo>
                  <a:pt x="229" y="6"/>
                  <a:pt x="230" y="8"/>
                  <a:pt x="230" y="11"/>
                </a:cubicBezTo>
                <a:cubicBezTo>
                  <a:pt x="230" y="14"/>
                  <a:pt x="229" y="16"/>
                  <a:pt x="227" y="18"/>
                </a:cubicBezTo>
                <a:cubicBezTo>
                  <a:pt x="226" y="19"/>
                  <a:pt x="223" y="20"/>
                  <a:pt x="221" y="20"/>
                </a:cubicBezTo>
                <a:cubicBezTo>
                  <a:pt x="218" y="20"/>
                  <a:pt x="215" y="19"/>
                  <a:pt x="214" y="18"/>
                </a:cubicBezTo>
                <a:cubicBezTo>
                  <a:pt x="212" y="16"/>
                  <a:pt x="212" y="14"/>
                  <a:pt x="212" y="11"/>
                </a:cubicBezTo>
                <a:close/>
                <a:moveTo>
                  <a:pt x="280" y="108"/>
                </a:moveTo>
                <a:cubicBezTo>
                  <a:pt x="269" y="108"/>
                  <a:pt x="260" y="105"/>
                  <a:pt x="254" y="98"/>
                </a:cubicBezTo>
                <a:cubicBezTo>
                  <a:pt x="248" y="91"/>
                  <a:pt x="245" y="82"/>
                  <a:pt x="245" y="69"/>
                </a:cubicBezTo>
                <a:cubicBezTo>
                  <a:pt x="245" y="57"/>
                  <a:pt x="248" y="47"/>
                  <a:pt x="254" y="40"/>
                </a:cubicBezTo>
                <a:cubicBezTo>
                  <a:pt x="261" y="33"/>
                  <a:pt x="270" y="30"/>
                  <a:pt x="281" y="30"/>
                </a:cubicBezTo>
                <a:cubicBezTo>
                  <a:pt x="289" y="30"/>
                  <a:pt x="297" y="31"/>
                  <a:pt x="303" y="34"/>
                </a:cubicBezTo>
                <a:cubicBezTo>
                  <a:pt x="298" y="47"/>
                  <a:pt x="298" y="47"/>
                  <a:pt x="298" y="47"/>
                </a:cubicBezTo>
                <a:cubicBezTo>
                  <a:pt x="291" y="44"/>
                  <a:pt x="286" y="43"/>
                  <a:pt x="281" y="43"/>
                </a:cubicBezTo>
                <a:cubicBezTo>
                  <a:pt x="268" y="43"/>
                  <a:pt x="262" y="52"/>
                  <a:pt x="262" y="69"/>
                </a:cubicBezTo>
                <a:cubicBezTo>
                  <a:pt x="262" y="78"/>
                  <a:pt x="263" y="84"/>
                  <a:pt x="267" y="88"/>
                </a:cubicBezTo>
                <a:cubicBezTo>
                  <a:pt x="270" y="92"/>
                  <a:pt x="275" y="95"/>
                  <a:pt x="281" y="95"/>
                </a:cubicBezTo>
                <a:cubicBezTo>
                  <a:pt x="288" y="95"/>
                  <a:pt x="295" y="93"/>
                  <a:pt x="301" y="89"/>
                </a:cubicBezTo>
                <a:cubicBezTo>
                  <a:pt x="301" y="103"/>
                  <a:pt x="301" y="103"/>
                  <a:pt x="301" y="103"/>
                </a:cubicBezTo>
                <a:cubicBezTo>
                  <a:pt x="298" y="105"/>
                  <a:pt x="295" y="106"/>
                  <a:pt x="292" y="107"/>
                </a:cubicBezTo>
                <a:cubicBezTo>
                  <a:pt x="289" y="108"/>
                  <a:pt x="285" y="108"/>
                  <a:pt x="280" y="108"/>
                </a:cubicBezTo>
                <a:close/>
                <a:moveTo>
                  <a:pt x="350" y="108"/>
                </a:moveTo>
                <a:cubicBezTo>
                  <a:pt x="338" y="108"/>
                  <a:pt x="329" y="105"/>
                  <a:pt x="322" y="98"/>
                </a:cubicBezTo>
                <a:cubicBezTo>
                  <a:pt x="316" y="91"/>
                  <a:pt x="313" y="81"/>
                  <a:pt x="313" y="69"/>
                </a:cubicBezTo>
                <a:cubicBezTo>
                  <a:pt x="313" y="57"/>
                  <a:pt x="316" y="47"/>
                  <a:pt x="322" y="40"/>
                </a:cubicBezTo>
                <a:cubicBezTo>
                  <a:pt x="328" y="33"/>
                  <a:pt x="336" y="30"/>
                  <a:pt x="347" y="30"/>
                </a:cubicBezTo>
                <a:cubicBezTo>
                  <a:pt x="357" y="30"/>
                  <a:pt x="365" y="33"/>
                  <a:pt x="371" y="39"/>
                </a:cubicBezTo>
                <a:cubicBezTo>
                  <a:pt x="376" y="45"/>
                  <a:pt x="379" y="53"/>
                  <a:pt x="379" y="64"/>
                </a:cubicBezTo>
                <a:cubicBezTo>
                  <a:pt x="379" y="72"/>
                  <a:pt x="379" y="72"/>
                  <a:pt x="379" y="72"/>
                </a:cubicBezTo>
                <a:cubicBezTo>
                  <a:pt x="329" y="72"/>
                  <a:pt x="329" y="72"/>
                  <a:pt x="329" y="72"/>
                </a:cubicBezTo>
                <a:cubicBezTo>
                  <a:pt x="329" y="80"/>
                  <a:pt x="331" y="85"/>
                  <a:pt x="335" y="89"/>
                </a:cubicBezTo>
                <a:cubicBezTo>
                  <a:pt x="339" y="93"/>
                  <a:pt x="344" y="95"/>
                  <a:pt x="351" y="95"/>
                </a:cubicBezTo>
                <a:cubicBezTo>
                  <a:pt x="355" y="95"/>
                  <a:pt x="359" y="95"/>
                  <a:pt x="363" y="94"/>
                </a:cubicBezTo>
                <a:cubicBezTo>
                  <a:pt x="367" y="93"/>
                  <a:pt x="371" y="92"/>
                  <a:pt x="376" y="90"/>
                </a:cubicBezTo>
                <a:cubicBezTo>
                  <a:pt x="376" y="103"/>
                  <a:pt x="376" y="103"/>
                  <a:pt x="376" y="103"/>
                </a:cubicBezTo>
                <a:cubicBezTo>
                  <a:pt x="372" y="105"/>
                  <a:pt x="368" y="106"/>
                  <a:pt x="364" y="107"/>
                </a:cubicBezTo>
                <a:cubicBezTo>
                  <a:pt x="360" y="108"/>
                  <a:pt x="355" y="108"/>
                  <a:pt x="350" y="108"/>
                </a:cubicBezTo>
                <a:close/>
                <a:moveTo>
                  <a:pt x="347" y="42"/>
                </a:moveTo>
                <a:cubicBezTo>
                  <a:pt x="342" y="42"/>
                  <a:pt x="338" y="43"/>
                  <a:pt x="335" y="47"/>
                </a:cubicBezTo>
                <a:cubicBezTo>
                  <a:pt x="332" y="50"/>
                  <a:pt x="330" y="55"/>
                  <a:pt x="329" y="61"/>
                </a:cubicBezTo>
                <a:cubicBezTo>
                  <a:pt x="364" y="61"/>
                  <a:pt x="364" y="61"/>
                  <a:pt x="364" y="61"/>
                </a:cubicBezTo>
                <a:cubicBezTo>
                  <a:pt x="364" y="55"/>
                  <a:pt x="362" y="50"/>
                  <a:pt x="359" y="47"/>
                </a:cubicBezTo>
                <a:cubicBezTo>
                  <a:pt x="356" y="43"/>
                  <a:pt x="352" y="42"/>
                  <a:pt x="347" y="42"/>
                </a:cubicBezTo>
                <a:close/>
                <a:moveTo>
                  <a:pt x="478" y="19"/>
                </a:moveTo>
                <a:cubicBezTo>
                  <a:pt x="469" y="19"/>
                  <a:pt x="461" y="23"/>
                  <a:pt x="456" y="29"/>
                </a:cubicBezTo>
                <a:cubicBezTo>
                  <a:pt x="451" y="36"/>
                  <a:pt x="448" y="45"/>
                  <a:pt x="448" y="57"/>
                </a:cubicBezTo>
                <a:cubicBezTo>
                  <a:pt x="448" y="69"/>
                  <a:pt x="451" y="78"/>
                  <a:pt x="456" y="85"/>
                </a:cubicBezTo>
                <a:cubicBezTo>
                  <a:pt x="461" y="91"/>
                  <a:pt x="468" y="94"/>
                  <a:pt x="478" y="94"/>
                </a:cubicBezTo>
                <a:cubicBezTo>
                  <a:pt x="482" y="94"/>
                  <a:pt x="486" y="94"/>
                  <a:pt x="490" y="93"/>
                </a:cubicBezTo>
                <a:cubicBezTo>
                  <a:pt x="494" y="92"/>
                  <a:pt x="499" y="91"/>
                  <a:pt x="503" y="89"/>
                </a:cubicBezTo>
                <a:cubicBezTo>
                  <a:pt x="503" y="104"/>
                  <a:pt x="503" y="104"/>
                  <a:pt x="503" y="104"/>
                </a:cubicBezTo>
                <a:cubicBezTo>
                  <a:pt x="495" y="106"/>
                  <a:pt x="486" y="108"/>
                  <a:pt x="476" y="108"/>
                </a:cubicBezTo>
                <a:cubicBezTo>
                  <a:pt x="462" y="108"/>
                  <a:pt x="450" y="104"/>
                  <a:pt x="443" y="95"/>
                </a:cubicBezTo>
                <a:cubicBezTo>
                  <a:pt x="435" y="86"/>
                  <a:pt x="431" y="73"/>
                  <a:pt x="431" y="57"/>
                </a:cubicBezTo>
                <a:cubicBezTo>
                  <a:pt x="431" y="46"/>
                  <a:pt x="433" y="37"/>
                  <a:pt x="436" y="29"/>
                </a:cubicBezTo>
                <a:cubicBezTo>
                  <a:pt x="440" y="22"/>
                  <a:pt x="446" y="16"/>
                  <a:pt x="453" y="12"/>
                </a:cubicBezTo>
                <a:cubicBezTo>
                  <a:pt x="460" y="7"/>
                  <a:pt x="469" y="5"/>
                  <a:pt x="478" y="5"/>
                </a:cubicBezTo>
                <a:cubicBezTo>
                  <a:pt x="488" y="5"/>
                  <a:pt x="498" y="7"/>
                  <a:pt x="507" y="12"/>
                </a:cubicBezTo>
                <a:cubicBezTo>
                  <a:pt x="501" y="25"/>
                  <a:pt x="501" y="25"/>
                  <a:pt x="501" y="25"/>
                </a:cubicBezTo>
                <a:cubicBezTo>
                  <a:pt x="497" y="24"/>
                  <a:pt x="494" y="22"/>
                  <a:pt x="490" y="21"/>
                </a:cubicBezTo>
                <a:cubicBezTo>
                  <a:pt x="486" y="20"/>
                  <a:pt x="482" y="19"/>
                  <a:pt x="478" y="19"/>
                </a:cubicBezTo>
                <a:close/>
                <a:moveTo>
                  <a:pt x="587" y="107"/>
                </a:moveTo>
                <a:cubicBezTo>
                  <a:pt x="571" y="107"/>
                  <a:pt x="571" y="107"/>
                  <a:pt x="571" y="107"/>
                </a:cubicBezTo>
                <a:cubicBezTo>
                  <a:pt x="571" y="60"/>
                  <a:pt x="571" y="60"/>
                  <a:pt x="571" y="60"/>
                </a:cubicBezTo>
                <a:cubicBezTo>
                  <a:pt x="571" y="54"/>
                  <a:pt x="570" y="50"/>
                  <a:pt x="568" y="47"/>
                </a:cubicBezTo>
                <a:cubicBezTo>
                  <a:pt x="565" y="44"/>
                  <a:pt x="562" y="43"/>
                  <a:pt x="556" y="43"/>
                </a:cubicBezTo>
                <a:cubicBezTo>
                  <a:pt x="550" y="43"/>
                  <a:pt x="545" y="45"/>
                  <a:pt x="542" y="49"/>
                </a:cubicBezTo>
                <a:cubicBezTo>
                  <a:pt x="538" y="53"/>
                  <a:pt x="537" y="60"/>
                  <a:pt x="537" y="69"/>
                </a:cubicBezTo>
                <a:cubicBezTo>
                  <a:pt x="537" y="107"/>
                  <a:pt x="537" y="107"/>
                  <a:pt x="537" y="107"/>
                </a:cubicBezTo>
                <a:cubicBezTo>
                  <a:pt x="521" y="107"/>
                  <a:pt x="521" y="107"/>
                  <a:pt x="521" y="107"/>
                </a:cubicBezTo>
                <a:cubicBezTo>
                  <a:pt x="521" y="0"/>
                  <a:pt x="521" y="0"/>
                  <a:pt x="521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37" y="27"/>
                  <a:pt x="537" y="27"/>
                  <a:pt x="537" y="27"/>
                </a:cubicBezTo>
                <a:cubicBezTo>
                  <a:pt x="537" y="32"/>
                  <a:pt x="537" y="36"/>
                  <a:pt x="536" y="41"/>
                </a:cubicBezTo>
                <a:cubicBezTo>
                  <a:pt x="537" y="41"/>
                  <a:pt x="537" y="41"/>
                  <a:pt x="537" y="41"/>
                </a:cubicBezTo>
                <a:cubicBezTo>
                  <a:pt x="539" y="37"/>
                  <a:pt x="542" y="35"/>
                  <a:pt x="546" y="33"/>
                </a:cubicBezTo>
                <a:cubicBezTo>
                  <a:pt x="550" y="31"/>
                  <a:pt x="555" y="30"/>
                  <a:pt x="560" y="30"/>
                </a:cubicBezTo>
                <a:cubicBezTo>
                  <a:pt x="578" y="30"/>
                  <a:pt x="587" y="39"/>
                  <a:pt x="587" y="57"/>
                </a:cubicBezTo>
                <a:cubicBezTo>
                  <a:pt x="587" y="107"/>
                  <a:pt x="587" y="107"/>
                  <a:pt x="587" y="107"/>
                </a:cubicBezTo>
                <a:close/>
                <a:moveTo>
                  <a:pt x="655" y="107"/>
                </a:moveTo>
                <a:cubicBezTo>
                  <a:pt x="652" y="96"/>
                  <a:pt x="652" y="96"/>
                  <a:pt x="652" y="96"/>
                </a:cubicBezTo>
                <a:cubicBezTo>
                  <a:pt x="651" y="96"/>
                  <a:pt x="651" y="96"/>
                  <a:pt x="651" y="96"/>
                </a:cubicBezTo>
                <a:cubicBezTo>
                  <a:pt x="648" y="101"/>
                  <a:pt x="644" y="104"/>
                  <a:pt x="640" y="105"/>
                </a:cubicBezTo>
                <a:cubicBezTo>
                  <a:pt x="637" y="107"/>
                  <a:pt x="632" y="108"/>
                  <a:pt x="626" y="108"/>
                </a:cubicBezTo>
                <a:cubicBezTo>
                  <a:pt x="619" y="108"/>
                  <a:pt x="613" y="106"/>
                  <a:pt x="609" y="102"/>
                </a:cubicBezTo>
                <a:cubicBezTo>
                  <a:pt x="604" y="98"/>
                  <a:pt x="602" y="92"/>
                  <a:pt x="602" y="85"/>
                </a:cubicBezTo>
                <a:cubicBezTo>
                  <a:pt x="602" y="77"/>
                  <a:pt x="605" y="71"/>
                  <a:pt x="611" y="67"/>
                </a:cubicBezTo>
                <a:cubicBezTo>
                  <a:pt x="617" y="63"/>
                  <a:pt x="626" y="61"/>
                  <a:pt x="637" y="61"/>
                </a:cubicBezTo>
                <a:cubicBezTo>
                  <a:pt x="651" y="60"/>
                  <a:pt x="651" y="60"/>
                  <a:pt x="651" y="60"/>
                </a:cubicBezTo>
                <a:cubicBezTo>
                  <a:pt x="651" y="56"/>
                  <a:pt x="651" y="56"/>
                  <a:pt x="651" y="56"/>
                </a:cubicBezTo>
                <a:cubicBezTo>
                  <a:pt x="651" y="52"/>
                  <a:pt x="649" y="48"/>
                  <a:pt x="647" y="46"/>
                </a:cubicBezTo>
                <a:cubicBezTo>
                  <a:pt x="645" y="43"/>
                  <a:pt x="641" y="42"/>
                  <a:pt x="637" y="42"/>
                </a:cubicBezTo>
                <a:cubicBezTo>
                  <a:pt x="633" y="42"/>
                  <a:pt x="629" y="43"/>
                  <a:pt x="626" y="44"/>
                </a:cubicBezTo>
                <a:cubicBezTo>
                  <a:pt x="622" y="45"/>
                  <a:pt x="619" y="46"/>
                  <a:pt x="615" y="48"/>
                </a:cubicBezTo>
                <a:cubicBezTo>
                  <a:pt x="610" y="36"/>
                  <a:pt x="610" y="36"/>
                  <a:pt x="610" y="36"/>
                </a:cubicBezTo>
                <a:cubicBezTo>
                  <a:pt x="614" y="34"/>
                  <a:pt x="619" y="32"/>
                  <a:pt x="624" y="31"/>
                </a:cubicBezTo>
                <a:cubicBezTo>
                  <a:pt x="628" y="30"/>
                  <a:pt x="633" y="30"/>
                  <a:pt x="637" y="30"/>
                </a:cubicBezTo>
                <a:cubicBezTo>
                  <a:pt x="647" y="30"/>
                  <a:pt x="654" y="32"/>
                  <a:pt x="659" y="36"/>
                </a:cubicBezTo>
                <a:cubicBezTo>
                  <a:pt x="664" y="40"/>
                  <a:pt x="666" y="47"/>
                  <a:pt x="666" y="56"/>
                </a:cubicBezTo>
                <a:cubicBezTo>
                  <a:pt x="666" y="107"/>
                  <a:pt x="666" y="107"/>
                  <a:pt x="666" y="107"/>
                </a:cubicBezTo>
                <a:cubicBezTo>
                  <a:pt x="655" y="107"/>
                  <a:pt x="655" y="107"/>
                  <a:pt x="655" y="107"/>
                </a:cubicBezTo>
                <a:close/>
                <a:moveTo>
                  <a:pt x="631" y="96"/>
                </a:moveTo>
                <a:cubicBezTo>
                  <a:pt x="637" y="96"/>
                  <a:pt x="642" y="94"/>
                  <a:pt x="645" y="91"/>
                </a:cubicBezTo>
                <a:cubicBezTo>
                  <a:pt x="649" y="88"/>
                  <a:pt x="650" y="83"/>
                  <a:pt x="650" y="77"/>
                </a:cubicBezTo>
                <a:cubicBezTo>
                  <a:pt x="650" y="70"/>
                  <a:pt x="650" y="70"/>
                  <a:pt x="650" y="70"/>
                </a:cubicBezTo>
                <a:cubicBezTo>
                  <a:pt x="641" y="71"/>
                  <a:pt x="641" y="71"/>
                  <a:pt x="641" y="71"/>
                </a:cubicBezTo>
                <a:cubicBezTo>
                  <a:pt x="633" y="71"/>
                  <a:pt x="628" y="72"/>
                  <a:pt x="624" y="75"/>
                </a:cubicBezTo>
                <a:cubicBezTo>
                  <a:pt x="621" y="77"/>
                  <a:pt x="619" y="80"/>
                  <a:pt x="619" y="85"/>
                </a:cubicBezTo>
                <a:cubicBezTo>
                  <a:pt x="619" y="88"/>
                  <a:pt x="620" y="91"/>
                  <a:pt x="622" y="93"/>
                </a:cubicBezTo>
                <a:cubicBezTo>
                  <a:pt x="624" y="95"/>
                  <a:pt x="627" y="96"/>
                  <a:pt x="631" y="96"/>
                </a:cubicBezTo>
                <a:close/>
                <a:moveTo>
                  <a:pt x="703" y="107"/>
                </a:moveTo>
                <a:cubicBezTo>
                  <a:pt x="687" y="107"/>
                  <a:pt x="687" y="107"/>
                  <a:pt x="687" y="107"/>
                </a:cubicBezTo>
                <a:cubicBezTo>
                  <a:pt x="687" y="31"/>
                  <a:pt x="687" y="31"/>
                  <a:pt x="687" y="31"/>
                </a:cubicBezTo>
                <a:cubicBezTo>
                  <a:pt x="703" y="31"/>
                  <a:pt x="703" y="31"/>
                  <a:pt x="703" y="31"/>
                </a:cubicBezTo>
                <a:cubicBezTo>
                  <a:pt x="703" y="107"/>
                  <a:pt x="703" y="107"/>
                  <a:pt x="703" y="107"/>
                </a:cubicBezTo>
                <a:close/>
                <a:moveTo>
                  <a:pt x="686" y="11"/>
                </a:moveTo>
                <a:cubicBezTo>
                  <a:pt x="686" y="8"/>
                  <a:pt x="687" y="6"/>
                  <a:pt x="688" y="4"/>
                </a:cubicBezTo>
                <a:cubicBezTo>
                  <a:pt x="690" y="3"/>
                  <a:pt x="692" y="2"/>
                  <a:pt x="695" y="2"/>
                </a:cubicBezTo>
                <a:cubicBezTo>
                  <a:pt x="698" y="2"/>
                  <a:pt x="700" y="3"/>
                  <a:pt x="702" y="4"/>
                </a:cubicBezTo>
                <a:cubicBezTo>
                  <a:pt x="703" y="6"/>
                  <a:pt x="704" y="8"/>
                  <a:pt x="704" y="11"/>
                </a:cubicBezTo>
                <a:cubicBezTo>
                  <a:pt x="704" y="14"/>
                  <a:pt x="703" y="16"/>
                  <a:pt x="702" y="18"/>
                </a:cubicBezTo>
                <a:cubicBezTo>
                  <a:pt x="700" y="19"/>
                  <a:pt x="698" y="20"/>
                  <a:pt x="695" y="20"/>
                </a:cubicBezTo>
                <a:cubicBezTo>
                  <a:pt x="692" y="20"/>
                  <a:pt x="690" y="19"/>
                  <a:pt x="688" y="18"/>
                </a:cubicBezTo>
                <a:cubicBezTo>
                  <a:pt x="687" y="16"/>
                  <a:pt x="686" y="14"/>
                  <a:pt x="686" y="11"/>
                </a:cubicBezTo>
                <a:close/>
                <a:moveTo>
                  <a:pt x="762" y="30"/>
                </a:moveTo>
                <a:cubicBezTo>
                  <a:pt x="766" y="30"/>
                  <a:pt x="768" y="30"/>
                  <a:pt x="770" y="30"/>
                </a:cubicBezTo>
                <a:cubicBezTo>
                  <a:pt x="769" y="45"/>
                  <a:pt x="769" y="45"/>
                  <a:pt x="769" y="45"/>
                </a:cubicBezTo>
                <a:cubicBezTo>
                  <a:pt x="767" y="45"/>
                  <a:pt x="764" y="44"/>
                  <a:pt x="762" y="44"/>
                </a:cubicBezTo>
                <a:cubicBezTo>
                  <a:pt x="755" y="44"/>
                  <a:pt x="750" y="47"/>
                  <a:pt x="746" y="51"/>
                </a:cubicBezTo>
                <a:cubicBezTo>
                  <a:pt x="742" y="55"/>
                  <a:pt x="740" y="60"/>
                  <a:pt x="740" y="67"/>
                </a:cubicBezTo>
                <a:cubicBezTo>
                  <a:pt x="740" y="107"/>
                  <a:pt x="740" y="107"/>
                  <a:pt x="740" y="107"/>
                </a:cubicBezTo>
                <a:cubicBezTo>
                  <a:pt x="724" y="107"/>
                  <a:pt x="724" y="107"/>
                  <a:pt x="724" y="107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37" y="31"/>
                  <a:pt x="737" y="31"/>
                  <a:pt x="737" y="31"/>
                </a:cubicBezTo>
                <a:cubicBezTo>
                  <a:pt x="739" y="44"/>
                  <a:pt x="739" y="44"/>
                  <a:pt x="739" y="44"/>
                </a:cubicBezTo>
                <a:cubicBezTo>
                  <a:pt x="740" y="44"/>
                  <a:pt x="740" y="44"/>
                  <a:pt x="740" y="44"/>
                </a:cubicBezTo>
                <a:cubicBezTo>
                  <a:pt x="742" y="40"/>
                  <a:pt x="745" y="36"/>
                  <a:pt x="749" y="34"/>
                </a:cubicBezTo>
                <a:cubicBezTo>
                  <a:pt x="753" y="31"/>
                  <a:pt x="758" y="30"/>
                  <a:pt x="762" y="30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1" name="Freeform 59"/>
          <p:cNvSpPr>
            <a:spLocks noEditPoints="1"/>
          </p:cNvSpPr>
          <p:nvPr/>
        </p:nvSpPr>
        <p:spPr bwMode="auto">
          <a:xfrm>
            <a:off x="6373224" y="1868323"/>
            <a:ext cx="888363" cy="93627"/>
          </a:xfrm>
          <a:custGeom>
            <a:avLst/>
            <a:gdLst>
              <a:gd name="T0" fmla="*/ 48 w 1028"/>
              <a:gd name="T1" fmla="*/ 108 h 108"/>
              <a:gd name="T2" fmla="*/ 82 w 1028"/>
              <a:gd name="T3" fmla="*/ 11 h 108"/>
              <a:gd name="T4" fmla="*/ 26 w 1028"/>
              <a:gd name="T5" fmla="*/ 84 h 108"/>
              <a:gd name="T6" fmla="*/ 46 w 1028"/>
              <a:gd name="T7" fmla="*/ 52 h 108"/>
              <a:gd name="T8" fmla="*/ 119 w 1028"/>
              <a:gd name="T9" fmla="*/ 106 h 108"/>
              <a:gd name="T10" fmla="*/ 140 w 1028"/>
              <a:gd name="T11" fmla="*/ 89 h 108"/>
              <a:gd name="T12" fmla="*/ 207 w 1028"/>
              <a:gd name="T13" fmla="*/ 69 h 108"/>
              <a:gd name="T14" fmla="*/ 157 w 1028"/>
              <a:gd name="T15" fmla="*/ 49 h 108"/>
              <a:gd name="T16" fmla="*/ 285 w 1028"/>
              <a:gd name="T17" fmla="*/ 97 h 108"/>
              <a:gd name="T18" fmla="*/ 224 w 1028"/>
              <a:gd name="T19" fmla="*/ 106 h 108"/>
              <a:gd name="T20" fmla="*/ 239 w 1028"/>
              <a:gd name="T21" fmla="*/ 41 h 108"/>
              <a:gd name="T22" fmla="*/ 240 w 1028"/>
              <a:gd name="T23" fmla="*/ 67 h 108"/>
              <a:gd name="T24" fmla="*/ 276 w 1028"/>
              <a:gd name="T25" fmla="*/ 68 h 108"/>
              <a:gd name="T26" fmla="*/ 342 w 1028"/>
              <a:gd name="T27" fmla="*/ 105 h 108"/>
              <a:gd name="T28" fmla="*/ 339 w 1028"/>
              <a:gd name="T29" fmla="*/ 61 h 108"/>
              <a:gd name="T30" fmla="*/ 327 w 1028"/>
              <a:gd name="T31" fmla="*/ 44 h 108"/>
              <a:gd name="T32" fmla="*/ 361 w 1028"/>
              <a:gd name="T33" fmla="*/ 36 h 108"/>
              <a:gd name="T34" fmla="*/ 347 w 1028"/>
              <a:gd name="T35" fmla="*/ 91 h 108"/>
              <a:gd name="T36" fmla="*/ 321 w 1028"/>
              <a:gd name="T37" fmla="*/ 85 h 108"/>
              <a:gd name="T38" fmla="*/ 389 w 1028"/>
              <a:gd name="T39" fmla="*/ 0 h 108"/>
              <a:gd name="T40" fmla="*/ 525 w 1028"/>
              <a:gd name="T41" fmla="*/ 13 h 108"/>
              <a:gd name="T42" fmla="*/ 532 w 1028"/>
              <a:gd name="T43" fmla="*/ 62 h 108"/>
              <a:gd name="T44" fmla="*/ 466 w 1028"/>
              <a:gd name="T45" fmla="*/ 7 h 108"/>
              <a:gd name="T46" fmla="*/ 512 w 1028"/>
              <a:gd name="T47" fmla="*/ 23 h 108"/>
              <a:gd name="T48" fmla="*/ 482 w 1028"/>
              <a:gd name="T49" fmla="*/ 93 h 108"/>
              <a:gd name="T50" fmla="*/ 499 w 1028"/>
              <a:gd name="T51" fmla="*/ 61 h 108"/>
              <a:gd name="T52" fmla="*/ 595 w 1028"/>
              <a:gd name="T53" fmla="*/ 105 h 108"/>
              <a:gd name="T54" fmla="*/ 570 w 1028"/>
              <a:gd name="T55" fmla="*/ 31 h 108"/>
              <a:gd name="T56" fmla="*/ 604 w 1028"/>
              <a:gd name="T57" fmla="*/ 69 h 108"/>
              <a:gd name="T58" fmla="*/ 692 w 1028"/>
              <a:gd name="T59" fmla="*/ 85 h 108"/>
              <a:gd name="T60" fmla="*/ 662 w 1028"/>
              <a:gd name="T61" fmla="*/ 96 h 108"/>
              <a:gd name="T62" fmla="*/ 641 w 1028"/>
              <a:gd name="T63" fmla="*/ 63 h 108"/>
              <a:gd name="T64" fmla="*/ 686 w 1028"/>
              <a:gd name="T65" fmla="*/ 47 h 108"/>
              <a:gd name="T66" fmla="*/ 684 w 1028"/>
              <a:gd name="T67" fmla="*/ 69 h 108"/>
              <a:gd name="T68" fmla="*/ 708 w 1028"/>
              <a:gd name="T69" fmla="*/ 31 h 108"/>
              <a:gd name="T70" fmla="*/ 716 w 1028"/>
              <a:gd name="T71" fmla="*/ 2 h 108"/>
              <a:gd name="T72" fmla="*/ 709 w 1028"/>
              <a:gd name="T73" fmla="*/ 17 h 108"/>
              <a:gd name="T74" fmla="*/ 792 w 1028"/>
              <a:gd name="T75" fmla="*/ 47 h 108"/>
              <a:gd name="T76" fmla="*/ 745 w 1028"/>
              <a:gd name="T77" fmla="*/ 106 h 108"/>
              <a:gd name="T78" fmla="*/ 770 w 1028"/>
              <a:gd name="T79" fmla="*/ 32 h 108"/>
              <a:gd name="T80" fmla="*/ 837 w 1028"/>
              <a:gd name="T81" fmla="*/ 98 h 108"/>
              <a:gd name="T82" fmla="*/ 894 w 1028"/>
              <a:gd name="T83" fmla="*/ 64 h 108"/>
              <a:gd name="T84" fmla="*/ 878 w 1028"/>
              <a:gd name="T85" fmla="*/ 94 h 108"/>
              <a:gd name="T86" fmla="*/ 862 w 1028"/>
              <a:gd name="T87" fmla="*/ 42 h 108"/>
              <a:gd name="T88" fmla="*/ 862 w 1028"/>
              <a:gd name="T89" fmla="*/ 42 h 108"/>
              <a:gd name="T90" fmla="*/ 906 w 1028"/>
              <a:gd name="T91" fmla="*/ 89 h 108"/>
              <a:gd name="T92" fmla="*/ 928 w 1028"/>
              <a:gd name="T93" fmla="*/ 73 h 108"/>
              <a:gd name="T94" fmla="*/ 960 w 1028"/>
              <a:gd name="T95" fmla="*/ 35 h 108"/>
              <a:gd name="T96" fmla="*/ 939 w 1028"/>
              <a:gd name="T97" fmla="*/ 62 h 108"/>
              <a:gd name="T98" fmla="*/ 1019 w 1028"/>
              <a:gd name="T99" fmla="*/ 102 h 108"/>
              <a:gd name="T100" fmla="*/ 1012 w 1028"/>
              <a:gd name="T101" fmla="*/ 87 h 108"/>
              <a:gd name="T102" fmla="*/ 972 w 1028"/>
              <a:gd name="T103" fmla="*/ 50 h 108"/>
              <a:gd name="T104" fmla="*/ 1001 w 1028"/>
              <a:gd name="T105" fmla="*/ 42 h 108"/>
              <a:gd name="T106" fmla="*/ 1025 w 1028"/>
              <a:gd name="T107" fmla="*/ 7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28" h="108">
                <a:moveTo>
                  <a:pt x="46" y="52"/>
                </a:moveTo>
                <a:cubicBezTo>
                  <a:pt x="83" y="52"/>
                  <a:pt x="83" y="52"/>
                  <a:pt x="83" y="52"/>
                </a:cubicBezTo>
                <a:cubicBezTo>
                  <a:pt x="83" y="102"/>
                  <a:pt x="83" y="102"/>
                  <a:pt x="83" y="102"/>
                </a:cubicBezTo>
                <a:cubicBezTo>
                  <a:pt x="77" y="104"/>
                  <a:pt x="71" y="106"/>
                  <a:pt x="66" y="107"/>
                </a:cubicBezTo>
                <a:cubicBezTo>
                  <a:pt x="60" y="107"/>
                  <a:pt x="54" y="108"/>
                  <a:pt x="48" y="108"/>
                </a:cubicBezTo>
                <a:cubicBezTo>
                  <a:pt x="33" y="108"/>
                  <a:pt x="21" y="103"/>
                  <a:pt x="13" y="94"/>
                </a:cubicBezTo>
                <a:cubicBezTo>
                  <a:pt x="5" y="85"/>
                  <a:pt x="0" y="73"/>
                  <a:pt x="0" y="57"/>
                </a:cubicBezTo>
                <a:cubicBezTo>
                  <a:pt x="0" y="40"/>
                  <a:pt x="5" y="28"/>
                  <a:pt x="14" y="19"/>
                </a:cubicBezTo>
                <a:cubicBezTo>
                  <a:pt x="24" y="10"/>
                  <a:pt x="36" y="5"/>
                  <a:pt x="52" y="5"/>
                </a:cubicBezTo>
                <a:cubicBezTo>
                  <a:pt x="63" y="5"/>
                  <a:pt x="73" y="7"/>
                  <a:pt x="82" y="11"/>
                </a:cubicBezTo>
                <a:cubicBezTo>
                  <a:pt x="76" y="25"/>
                  <a:pt x="76" y="25"/>
                  <a:pt x="76" y="25"/>
                </a:cubicBezTo>
                <a:cubicBezTo>
                  <a:pt x="68" y="21"/>
                  <a:pt x="60" y="19"/>
                  <a:pt x="52" y="19"/>
                </a:cubicBezTo>
                <a:cubicBezTo>
                  <a:pt x="41" y="19"/>
                  <a:pt x="33" y="23"/>
                  <a:pt x="27" y="29"/>
                </a:cubicBezTo>
                <a:cubicBezTo>
                  <a:pt x="21" y="36"/>
                  <a:pt x="18" y="45"/>
                  <a:pt x="18" y="57"/>
                </a:cubicBezTo>
                <a:cubicBezTo>
                  <a:pt x="18" y="69"/>
                  <a:pt x="20" y="78"/>
                  <a:pt x="26" y="84"/>
                </a:cubicBezTo>
                <a:cubicBezTo>
                  <a:pt x="31" y="91"/>
                  <a:pt x="39" y="94"/>
                  <a:pt x="50" y="94"/>
                </a:cubicBezTo>
                <a:cubicBezTo>
                  <a:pt x="55" y="94"/>
                  <a:pt x="61" y="93"/>
                  <a:pt x="67" y="92"/>
                </a:cubicBezTo>
                <a:cubicBezTo>
                  <a:pt x="67" y="66"/>
                  <a:pt x="67" y="66"/>
                  <a:pt x="6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52"/>
                  <a:pt x="46" y="52"/>
                  <a:pt x="46" y="52"/>
                </a:cubicBezTo>
                <a:close/>
                <a:moveTo>
                  <a:pt x="119" y="106"/>
                </a:moveTo>
                <a:cubicBezTo>
                  <a:pt x="103" y="106"/>
                  <a:pt x="103" y="106"/>
                  <a:pt x="103" y="10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06"/>
                  <a:pt x="119" y="106"/>
                  <a:pt x="119" y="106"/>
                </a:cubicBezTo>
                <a:close/>
                <a:moveTo>
                  <a:pt x="207" y="69"/>
                </a:moveTo>
                <a:cubicBezTo>
                  <a:pt x="207" y="81"/>
                  <a:pt x="204" y="91"/>
                  <a:pt x="198" y="97"/>
                </a:cubicBezTo>
                <a:cubicBezTo>
                  <a:pt x="192" y="104"/>
                  <a:pt x="183" y="108"/>
                  <a:pt x="172" y="108"/>
                </a:cubicBezTo>
                <a:cubicBezTo>
                  <a:pt x="165" y="108"/>
                  <a:pt x="158" y="106"/>
                  <a:pt x="153" y="103"/>
                </a:cubicBezTo>
                <a:cubicBezTo>
                  <a:pt x="147" y="100"/>
                  <a:pt x="143" y="95"/>
                  <a:pt x="140" y="89"/>
                </a:cubicBezTo>
                <a:cubicBezTo>
                  <a:pt x="137" y="83"/>
                  <a:pt x="136" y="76"/>
                  <a:pt x="136" y="69"/>
                </a:cubicBezTo>
                <a:cubicBezTo>
                  <a:pt x="136" y="56"/>
                  <a:pt x="139" y="47"/>
                  <a:pt x="145" y="40"/>
                </a:cubicBezTo>
                <a:cubicBezTo>
                  <a:pt x="152" y="33"/>
                  <a:pt x="161" y="30"/>
                  <a:pt x="172" y="30"/>
                </a:cubicBezTo>
                <a:cubicBezTo>
                  <a:pt x="183" y="30"/>
                  <a:pt x="192" y="33"/>
                  <a:pt x="198" y="40"/>
                </a:cubicBezTo>
                <a:cubicBezTo>
                  <a:pt x="204" y="47"/>
                  <a:pt x="207" y="57"/>
                  <a:pt x="207" y="69"/>
                </a:cubicBezTo>
                <a:close/>
                <a:moveTo>
                  <a:pt x="153" y="69"/>
                </a:moveTo>
                <a:cubicBezTo>
                  <a:pt x="153" y="86"/>
                  <a:pt x="159" y="95"/>
                  <a:pt x="172" y="95"/>
                </a:cubicBezTo>
                <a:cubicBezTo>
                  <a:pt x="185" y="95"/>
                  <a:pt x="191" y="86"/>
                  <a:pt x="191" y="69"/>
                </a:cubicBezTo>
                <a:cubicBezTo>
                  <a:pt x="191" y="51"/>
                  <a:pt x="185" y="43"/>
                  <a:pt x="172" y="43"/>
                </a:cubicBezTo>
                <a:cubicBezTo>
                  <a:pt x="165" y="43"/>
                  <a:pt x="160" y="45"/>
                  <a:pt x="157" y="49"/>
                </a:cubicBezTo>
                <a:cubicBezTo>
                  <a:pt x="154" y="54"/>
                  <a:pt x="153" y="60"/>
                  <a:pt x="153" y="69"/>
                </a:cubicBezTo>
                <a:close/>
                <a:moveTo>
                  <a:pt x="263" y="30"/>
                </a:moveTo>
                <a:cubicBezTo>
                  <a:pt x="272" y="30"/>
                  <a:pt x="279" y="33"/>
                  <a:pt x="285" y="40"/>
                </a:cubicBezTo>
                <a:cubicBezTo>
                  <a:pt x="290" y="47"/>
                  <a:pt x="293" y="56"/>
                  <a:pt x="293" y="69"/>
                </a:cubicBezTo>
                <a:cubicBezTo>
                  <a:pt x="293" y="81"/>
                  <a:pt x="290" y="91"/>
                  <a:pt x="285" y="97"/>
                </a:cubicBezTo>
                <a:cubicBezTo>
                  <a:pt x="279" y="104"/>
                  <a:pt x="272" y="108"/>
                  <a:pt x="262" y="108"/>
                </a:cubicBezTo>
                <a:cubicBezTo>
                  <a:pt x="253" y="108"/>
                  <a:pt x="245" y="104"/>
                  <a:pt x="240" y="97"/>
                </a:cubicBezTo>
                <a:cubicBezTo>
                  <a:pt x="239" y="97"/>
                  <a:pt x="239" y="97"/>
                  <a:pt x="239" y="97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24" y="106"/>
                  <a:pt x="224" y="106"/>
                  <a:pt x="224" y="106"/>
                </a:cubicBezTo>
                <a:cubicBezTo>
                  <a:pt x="224" y="0"/>
                  <a:pt x="224" y="0"/>
                  <a:pt x="224" y="0"/>
                </a:cubicBezTo>
                <a:cubicBezTo>
                  <a:pt x="240" y="0"/>
                  <a:pt x="240" y="0"/>
                  <a:pt x="240" y="0"/>
                </a:cubicBezTo>
                <a:cubicBezTo>
                  <a:pt x="240" y="25"/>
                  <a:pt x="240" y="25"/>
                  <a:pt x="240" y="25"/>
                </a:cubicBezTo>
                <a:cubicBezTo>
                  <a:pt x="240" y="27"/>
                  <a:pt x="240" y="30"/>
                  <a:pt x="240" y="34"/>
                </a:cubicBezTo>
                <a:cubicBezTo>
                  <a:pt x="240" y="37"/>
                  <a:pt x="240" y="40"/>
                  <a:pt x="239" y="41"/>
                </a:cubicBezTo>
                <a:cubicBezTo>
                  <a:pt x="240" y="41"/>
                  <a:pt x="240" y="41"/>
                  <a:pt x="240" y="41"/>
                </a:cubicBezTo>
                <a:cubicBezTo>
                  <a:pt x="245" y="33"/>
                  <a:pt x="253" y="30"/>
                  <a:pt x="263" y="30"/>
                </a:cubicBezTo>
                <a:close/>
                <a:moveTo>
                  <a:pt x="259" y="43"/>
                </a:moveTo>
                <a:cubicBezTo>
                  <a:pt x="252" y="43"/>
                  <a:pt x="247" y="45"/>
                  <a:pt x="245" y="48"/>
                </a:cubicBezTo>
                <a:cubicBezTo>
                  <a:pt x="242" y="52"/>
                  <a:pt x="240" y="59"/>
                  <a:pt x="240" y="67"/>
                </a:cubicBezTo>
                <a:cubicBezTo>
                  <a:pt x="240" y="69"/>
                  <a:pt x="240" y="69"/>
                  <a:pt x="240" y="69"/>
                </a:cubicBezTo>
                <a:cubicBezTo>
                  <a:pt x="240" y="78"/>
                  <a:pt x="242" y="84"/>
                  <a:pt x="245" y="88"/>
                </a:cubicBezTo>
                <a:cubicBezTo>
                  <a:pt x="247" y="93"/>
                  <a:pt x="252" y="95"/>
                  <a:pt x="259" y="95"/>
                </a:cubicBezTo>
                <a:cubicBezTo>
                  <a:pt x="264" y="95"/>
                  <a:pt x="269" y="92"/>
                  <a:pt x="272" y="88"/>
                </a:cubicBezTo>
                <a:cubicBezTo>
                  <a:pt x="275" y="83"/>
                  <a:pt x="276" y="77"/>
                  <a:pt x="276" y="68"/>
                </a:cubicBezTo>
                <a:cubicBezTo>
                  <a:pt x="276" y="51"/>
                  <a:pt x="270" y="43"/>
                  <a:pt x="259" y="43"/>
                </a:cubicBezTo>
                <a:close/>
                <a:moveTo>
                  <a:pt x="357" y="106"/>
                </a:moveTo>
                <a:cubicBezTo>
                  <a:pt x="353" y="96"/>
                  <a:pt x="353" y="96"/>
                  <a:pt x="353" y="96"/>
                </a:cubicBezTo>
                <a:cubicBezTo>
                  <a:pt x="353" y="96"/>
                  <a:pt x="353" y="96"/>
                  <a:pt x="353" y="96"/>
                </a:cubicBezTo>
                <a:cubicBezTo>
                  <a:pt x="349" y="101"/>
                  <a:pt x="346" y="104"/>
                  <a:pt x="342" y="105"/>
                </a:cubicBezTo>
                <a:cubicBezTo>
                  <a:pt x="338" y="107"/>
                  <a:pt x="333" y="108"/>
                  <a:pt x="328" y="108"/>
                </a:cubicBezTo>
                <a:cubicBezTo>
                  <a:pt x="320" y="108"/>
                  <a:pt x="314" y="106"/>
                  <a:pt x="310" y="102"/>
                </a:cubicBezTo>
                <a:cubicBezTo>
                  <a:pt x="306" y="98"/>
                  <a:pt x="304" y="92"/>
                  <a:pt x="304" y="85"/>
                </a:cubicBezTo>
                <a:cubicBezTo>
                  <a:pt x="304" y="77"/>
                  <a:pt x="307" y="71"/>
                  <a:pt x="313" y="67"/>
                </a:cubicBezTo>
                <a:cubicBezTo>
                  <a:pt x="319" y="63"/>
                  <a:pt x="327" y="61"/>
                  <a:pt x="339" y="61"/>
                </a:cubicBezTo>
                <a:cubicBezTo>
                  <a:pt x="352" y="60"/>
                  <a:pt x="352" y="60"/>
                  <a:pt x="352" y="60"/>
                </a:cubicBezTo>
                <a:cubicBezTo>
                  <a:pt x="352" y="56"/>
                  <a:pt x="352" y="56"/>
                  <a:pt x="352" y="56"/>
                </a:cubicBezTo>
                <a:cubicBezTo>
                  <a:pt x="352" y="51"/>
                  <a:pt x="351" y="48"/>
                  <a:pt x="349" y="45"/>
                </a:cubicBezTo>
                <a:cubicBezTo>
                  <a:pt x="347" y="43"/>
                  <a:pt x="343" y="42"/>
                  <a:pt x="338" y="42"/>
                </a:cubicBezTo>
                <a:cubicBezTo>
                  <a:pt x="334" y="42"/>
                  <a:pt x="331" y="42"/>
                  <a:pt x="327" y="44"/>
                </a:cubicBezTo>
                <a:cubicBezTo>
                  <a:pt x="324" y="45"/>
                  <a:pt x="320" y="46"/>
                  <a:pt x="317" y="48"/>
                </a:cubicBezTo>
                <a:cubicBezTo>
                  <a:pt x="312" y="36"/>
                  <a:pt x="312" y="36"/>
                  <a:pt x="312" y="36"/>
                </a:cubicBezTo>
                <a:cubicBezTo>
                  <a:pt x="316" y="34"/>
                  <a:pt x="320" y="32"/>
                  <a:pt x="325" y="31"/>
                </a:cubicBezTo>
                <a:cubicBezTo>
                  <a:pt x="330" y="30"/>
                  <a:pt x="335" y="30"/>
                  <a:pt x="339" y="30"/>
                </a:cubicBezTo>
                <a:cubicBezTo>
                  <a:pt x="349" y="30"/>
                  <a:pt x="356" y="32"/>
                  <a:pt x="361" y="36"/>
                </a:cubicBezTo>
                <a:cubicBezTo>
                  <a:pt x="366" y="40"/>
                  <a:pt x="368" y="47"/>
                  <a:pt x="368" y="56"/>
                </a:cubicBezTo>
                <a:cubicBezTo>
                  <a:pt x="368" y="106"/>
                  <a:pt x="368" y="106"/>
                  <a:pt x="368" y="106"/>
                </a:cubicBezTo>
                <a:cubicBezTo>
                  <a:pt x="357" y="106"/>
                  <a:pt x="357" y="106"/>
                  <a:pt x="357" y="106"/>
                </a:cubicBezTo>
                <a:close/>
                <a:moveTo>
                  <a:pt x="333" y="96"/>
                </a:moveTo>
                <a:cubicBezTo>
                  <a:pt x="339" y="96"/>
                  <a:pt x="343" y="94"/>
                  <a:pt x="347" y="91"/>
                </a:cubicBezTo>
                <a:cubicBezTo>
                  <a:pt x="350" y="87"/>
                  <a:pt x="352" y="83"/>
                  <a:pt x="352" y="77"/>
                </a:cubicBezTo>
                <a:cubicBezTo>
                  <a:pt x="352" y="70"/>
                  <a:pt x="352" y="70"/>
                  <a:pt x="352" y="70"/>
                </a:cubicBezTo>
                <a:cubicBezTo>
                  <a:pt x="342" y="71"/>
                  <a:pt x="342" y="71"/>
                  <a:pt x="342" y="71"/>
                </a:cubicBezTo>
                <a:cubicBezTo>
                  <a:pt x="335" y="71"/>
                  <a:pt x="329" y="72"/>
                  <a:pt x="326" y="75"/>
                </a:cubicBezTo>
                <a:cubicBezTo>
                  <a:pt x="322" y="77"/>
                  <a:pt x="321" y="80"/>
                  <a:pt x="321" y="85"/>
                </a:cubicBezTo>
                <a:cubicBezTo>
                  <a:pt x="321" y="88"/>
                  <a:pt x="322" y="91"/>
                  <a:pt x="324" y="93"/>
                </a:cubicBezTo>
                <a:cubicBezTo>
                  <a:pt x="326" y="95"/>
                  <a:pt x="329" y="96"/>
                  <a:pt x="333" y="96"/>
                </a:cubicBezTo>
                <a:close/>
                <a:moveTo>
                  <a:pt x="405" y="106"/>
                </a:moveTo>
                <a:cubicBezTo>
                  <a:pt x="389" y="106"/>
                  <a:pt x="389" y="106"/>
                  <a:pt x="389" y="106"/>
                </a:cubicBezTo>
                <a:cubicBezTo>
                  <a:pt x="389" y="0"/>
                  <a:pt x="389" y="0"/>
                  <a:pt x="389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405" y="106"/>
                  <a:pt x="405" y="106"/>
                  <a:pt x="405" y="106"/>
                </a:cubicBezTo>
                <a:close/>
                <a:moveTo>
                  <a:pt x="466" y="7"/>
                </a:moveTo>
                <a:cubicBezTo>
                  <a:pt x="495" y="7"/>
                  <a:pt x="495" y="7"/>
                  <a:pt x="495" y="7"/>
                </a:cubicBezTo>
                <a:cubicBezTo>
                  <a:pt x="509" y="7"/>
                  <a:pt x="519" y="9"/>
                  <a:pt x="525" y="13"/>
                </a:cubicBezTo>
                <a:cubicBezTo>
                  <a:pt x="531" y="17"/>
                  <a:pt x="534" y="23"/>
                  <a:pt x="534" y="32"/>
                </a:cubicBezTo>
                <a:cubicBezTo>
                  <a:pt x="534" y="37"/>
                  <a:pt x="533" y="42"/>
                  <a:pt x="530" y="46"/>
                </a:cubicBezTo>
                <a:cubicBezTo>
                  <a:pt x="527" y="50"/>
                  <a:pt x="522" y="52"/>
                  <a:pt x="517" y="53"/>
                </a:cubicBezTo>
                <a:cubicBezTo>
                  <a:pt x="517" y="54"/>
                  <a:pt x="517" y="54"/>
                  <a:pt x="517" y="54"/>
                </a:cubicBezTo>
                <a:cubicBezTo>
                  <a:pt x="524" y="55"/>
                  <a:pt x="529" y="58"/>
                  <a:pt x="532" y="62"/>
                </a:cubicBezTo>
                <a:cubicBezTo>
                  <a:pt x="536" y="66"/>
                  <a:pt x="537" y="71"/>
                  <a:pt x="537" y="78"/>
                </a:cubicBezTo>
                <a:cubicBezTo>
                  <a:pt x="537" y="87"/>
                  <a:pt x="534" y="94"/>
                  <a:pt x="528" y="99"/>
                </a:cubicBezTo>
                <a:cubicBezTo>
                  <a:pt x="522" y="104"/>
                  <a:pt x="513" y="106"/>
                  <a:pt x="502" y="106"/>
                </a:cubicBezTo>
                <a:cubicBezTo>
                  <a:pt x="466" y="106"/>
                  <a:pt x="466" y="106"/>
                  <a:pt x="466" y="106"/>
                </a:cubicBezTo>
                <a:cubicBezTo>
                  <a:pt x="466" y="7"/>
                  <a:pt x="466" y="7"/>
                  <a:pt x="466" y="7"/>
                </a:cubicBezTo>
                <a:close/>
                <a:moveTo>
                  <a:pt x="482" y="48"/>
                </a:moveTo>
                <a:cubicBezTo>
                  <a:pt x="498" y="48"/>
                  <a:pt x="498" y="48"/>
                  <a:pt x="498" y="48"/>
                </a:cubicBezTo>
                <a:cubicBezTo>
                  <a:pt x="505" y="48"/>
                  <a:pt x="510" y="47"/>
                  <a:pt x="513" y="45"/>
                </a:cubicBezTo>
                <a:cubicBezTo>
                  <a:pt x="516" y="42"/>
                  <a:pt x="517" y="39"/>
                  <a:pt x="517" y="34"/>
                </a:cubicBezTo>
                <a:cubicBezTo>
                  <a:pt x="517" y="29"/>
                  <a:pt x="516" y="26"/>
                  <a:pt x="512" y="23"/>
                </a:cubicBezTo>
                <a:cubicBezTo>
                  <a:pt x="509" y="21"/>
                  <a:pt x="503" y="20"/>
                  <a:pt x="496" y="20"/>
                </a:cubicBezTo>
                <a:cubicBezTo>
                  <a:pt x="482" y="20"/>
                  <a:pt x="482" y="20"/>
                  <a:pt x="482" y="20"/>
                </a:cubicBezTo>
                <a:cubicBezTo>
                  <a:pt x="482" y="48"/>
                  <a:pt x="482" y="48"/>
                  <a:pt x="482" y="48"/>
                </a:cubicBezTo>
                <a:close/>
                <a:moveTo>
                  <a:pt x="482" y="61"/>
                </a:moveTo>
                <a:cubicBezTo>
                  <a:pt x="482" y="93"/>
                  <a:pt x="482" y="93"/>
                  <a:pt x="482" y="93"/>
                </a:cubicBezTo>
                <a:cubicBezTo>
                  <a:pt x="499" y="93"/>
                  <a:pt x="499" y="93"/>
                  <a:pt x="499" y="93"/>
                </a:cubicBezTo>
                <a:cubicBezTo>
                  <a:pt x="506" y="93"/>
                  <a:pt x="511" y="91"/>
                  <a:pt x="515" y="89"/>
                </a:cubicBezTo>
                <a:cubicBezTo>
                  <a:pt x="518" y="86"/>
                  <a:pt x="520" y="82"/>
                  <a:pt x="520" y="76"/>
                </a:cubicBezTo>
                <a:cubicBezTo>
                  <a:pt x="520" y="71"/>
                  <a:pt x="518" y="67"/>
                  <a:pt x="515" y="65"/>
                </a:cubicBezTo>
                <a:cubicBezTo>
                  <a:pt x="511" y="62"/>
                  <a:pt x="506" y="61"/>
                  <a:pt x="499" y="61"/>
                </a:cubicBezTo>
                <a:cubicBezTo>
                  <a:pt x="482" y="61"/>
                  <a:pt x="482" y="61"/>
                  <a:pt x="482" y="61"/>
                </a:cubicBezTo>
                <a:close/>
                <a:moveTo>
                  <a:pt x="608" y="106"/>
                </a:moveTo>
                <a:cubicBezTo>
                  <a:pt x="605" y="97"/>
                  <a:pt x="605" y="97"/>
                  <a:pt x="605" y="97"/>
                </a:cubicBezTo>
                <a:cubicBezTo>
                  <a:pt x="605" y="97"/>
                  <a:pt x="605" y="97"/>
                  <a:pt x="605" y="97"/>
                </a:cubicBezTo>
                <a:cubicBezTo>
                  <a:pt x="602" y="100"/>
                  <a:pt x="599" y="103"/>
                  <a:pt x="595" y="105"/>
                </a:cubicBezTo>
                <a:cubicBezTo>
                  <a:pt x="591" y="107"/>
                  <a:pt x="586" y="108"/>
                  <a:pt x="581" y="108"/>
                </a:cubicBezTo>
                <a:cubicBezTo>
                  <a:pt x="572" y="108"/>
                  <a:pt x="565" y="106"/>
                  <a:pt x="561" y="101"/>
                </a:cubicBezTo>
                <a:cubicBezTo>
                  <a:pt x="556" y="96"/>
                  <a:pt x="554" y="90"/>
                  <a:pt x="554" y="80"/>
                </a:cubicBezTo>
                <a:cubicBezTo>
                  <a:pt x="554" y="31"/>
                  <a:pt x="554" y="31"/>
                  <a:pt x="554" y="31"/>
                </a:cubicBezTo>
                <a:cubicBezTo>
                  <a:pt x="570" y="31"/>
                  <a:pt x="570" y="31"/>
                  <a:pt x="570" y="31"/>
                </a:cubicBezTo>
                <a:cubicBezTo>
                  <a:pt x="570" y="77"/>
                  <a:pt x="570" y="77"/>
                  <a:pt x="570" y="77"/>
                </a:cubicBezTo>
                <a:cubicBezTo>
                  <a:pt x="570" y="83"/>
                  <a:pt x="571" y="88"/>
                  <a:pt x="574" y="90"/>
                </a:cubicBezTo>
                <a:cubicBezTo>
                  <a:pt x="576" y="93"/>
                  <a:pt x="580" y="95"/>
                  <a:pt x="585" y="95"/>
                </a:cubicBezTo>
                <a:cubicBezTo>
                  <a:pt x="591" y="95"/>
                  <a:pt x="596" y="93"/>
                  <a:pt x="600" y="89"/>
                </a:cubicBezTo>
                <a:cubicBezTo>
                  <a:pt x="603" y="85"/>
                  <a:pt x="604" y="78"/>
                  <a:pt x="604" y="69"/>
                </a:cubicBezTo>
                <a:cubicBezTo>
                  <a:pt x="604" y="31"/>
                  <a:pt x="604" y="31"/>
                  <a:pt x="604" y="31"/>
                </a:cubicBezTo>
                <a:cubicBezTo>
                  <a:pt x="620" y="31"/>
                  <a:pt x="620" y="31"/>
                  <a:pt x="620" y="31"/>
                </a:cubicBezTo>
                <a:cubicBezTo>
                  <a:pt x="620" y="106"/>
                  <a:pt x="620" y="106"/>
                  <a:pt x="620" y="106"/>
                </a:cubicBezTo>
                <a:cubicBezTo>
                  <a:pt x="608" y="106"/>
                  <a:pt x="608" y="106"/>
                  <a:pt x="608" y="106"/>
                </a:cubicBezTo>
                <a:close/>
                <a:moveTo>
                  <a:pt x="692" y="85"/>
                </a:moveTo>
                <a:cubicBezTo>
                  <a:pt x="692" y="92"/>
                  <a:pt x="689" y="98"/>
                  <a:pt x="684" y="102"/>
                </a:cubicBezTo>
                <a:cubicBezTo>
                  <a:pt x="679" y="106"/>
                  <a:pt x="671" y="108"/>
                  <a:pt x="661" y="108"/>
                </a:cubicBezTo>
                <a:cubicBezTo>
                  <a:pt x="651" y="108"/>
                  <a:pt x="643" y="106"/>
                  <a:pt x="637" y="103"/>
                </a:cubicBezTo>
                <a:cubicBezTo>
                  <a:pt x="637" y="89"/>
                  <a:pt x="637" y="89"/>
                  <a:pt x="637" y="89"/>
                </a:cubicBezTo>
                <a:cubicBezTo>
                  <a:pt x="646" y="93"/>
                  <a:pt x="654" y="96"/>
                  <a:pt x="662" y="96"/>
                </a:cubicBezTo>
                <a:cubicBezTo>
                  <a:pt x="671" y="96"/>
                  <a:pt x="676" y="93"/>
                  <a:pt x="676" y="87"/>
                </a:cubicBezTo>
                <a:cubicBezTo>
                  <a:pt x="676" y="85"/>
                  <a:pt x="676" y="83"/>
                  <a:pt x="675" y="82"/>
                </a:cubicBezTo>
                <a:cubicBezTo>
                  <a:pt x="674" y="81"/>
                  <a:pt x="672" y="79"/>
                  <a:pt x="669" y="78"/>
                </a:cubicBezTo>
                <a:cubicBezTo>
                  <a:pt x="667" y="76"/>
                  <a:pt x="663" y="75"/>
                  <a:pt x="659" y="73"/>
                </a:cubicBezTo>
                <a:cubicBezTo>
                  <a:pt x="650" y="70"/>
                  <a:pt x="644" y="66"/>
                  <a:pt x="641" y="63"/>
                </a:cubicBezTo>
                <a:cubicBezTo>
                  <a:pt x="638" y="60"/>
                  <a:pt x="637" y="55"/>
                  <a:pt x="637" y="50"/>
                </a:cubicBezTo>
                <a:cubicBezTo>
                  <a:pt x="637" y="43"/>
                  <a:pt x="639" y="38"/>
                  <a:pt x="644" y="35"/>
                </a:cubicBezTo>
                <a:cubicBezTo>
                  <a:pt x="650" y="31"/>
                  <a:pt x="657" y="30"/>
                  <a:pt x="666" y="30"/>
                </a:cubicBezTo>
                <a:cubicBezTo>
                  <a:pt x="675" y="30"/>
                  <a:pt x="683" y="31"/>
                  <a:pt x="691" y="35"/>
                </a:cubicBezTo>
                <a:cubicBezTo>
                  <a:pt x="686" y="47"/>
                  <a:pt x="686" y="47"/>
                  <a:pt x="686" y="47"/>
                </a:cubicBezTo>
                <a:cubicBezTo>
                  <a:pt x="678" y="44"/>
                  <a:pt x="671" y="42"/>
                  <a:pt x="665" y="42"/>
                </a:cubicBezTo>
                <a:cubicBezTo>
                  <a:pt x="657" y="42"/>
                  <a:pt x="652" y="44"/>
                  <a:pt x="652" y="49"/>
                </a:cubicBezTo>
                <a:cubicBezTo>
                  <a:pt x="652" y="52"/>
                  <a:pt x="654" y="54"/>
                  <a:pt x="656" y="55"/>
                </a:cubicBezTo>
                <a:cubicBezTo>
                  <a:pt x="658" y="57"/>
                  <a:pt x="663" y="59"/>
                  <a:pt x="670" y="62"/>
                </a:cubicBezTo>
                <a:cubicBezTo>
                  <a:pt x="676" y="64"/>
                  <a:pt x="681" y="67"/>
                  <a:pt x="684" y="69"/>
                </a:cubicBezTo>
                <a:cubicBezTo>
                  <a:pt x="687" y="71"/>
                  <a:pt x="689" y="73"/>
                  <a:pt x="690" y="76"/>
                </a:cubicBezTo>
                <a:cubicBezTo>
                  <a:pt x="691" y="78"/>
                  <a:pt x="692" y="81"/>
                  <a:pt x="692" y="85"/>
                </a:cubicBezTo>
                <a:close/>
                <a:moveTo>
                  <a:pt x="724" y="106"/>
                </a:moveTo>
                <a:cubicBezTo>
                  <a:pt x="708" y="106"/>
                  <a:pt x="708" y="106"/>
                  <a:pt x="708" y="106"/>
                </a:cubicBezTo>
                <a:cubicBezTo>
                  <a:pt x="708" y="31"/>
                  <a:pt x="708" y="31"/>
                  <a:pt x="708" y="31"/>
                </a:cubicBezTo>
                <a:cubicBezTo>
                  <a:pt x="724" y="31"/>
                  <a:pt x="724" y="31"/>
                  <a:pt x="724" y="31"/>
                </a:cubicBezTo>
                <a:cubicBezTo>
                  <a:pt x="724" y="106"/>
                  <a:pt x="724" y="106"/>
                  <a:pt x="724" y="106"/>
                </a:cubicBezTo>
                <a:close/>
                <a:moveTo>
                  <a:pt x="707" y="11"/>
                </a:moveTo>
                <a:cubicBezTo>
                  <a:pt x="707" y="8"/>
                  <a:pt x="707" y="6"/>
                  <a:pt x="709" y="4"/>
                </a:cubicBezTo>
                <a:cubicBezTo>
                  <a:pt x="711" y="3"/>
                  <a:pt x="713" y="2"/>
                  <a:pt x="716" y="2"/>
                </a:cubicBezTo>
                <a:cubicBezTo>
                  <a:pt x="719" y="2"/>
                  <a:pt x="721" y="3"/>
                  <a:pt x="722" y="4"/>
                </a:cubicBezTo>
                <a:cubicBezTo>
                  <a:pt x="724" y="6"/>
                  <a:pt x="725" y="8"/>
                  <a:pt x="725" y="11"/>
                </a:cubicBezTo>
                <a:cubicBezTo>
                  <a:pt x="725" y="14"/>
                  <a:pt x="724" y="16"/>
                  <a:pt x="722" y="17"/>
                </a:cubicBezTo>
                <a:cubicBezTo>
                  <a:pt x="721" y="19"/>
                  <a:pt x="719" y="20"/>
                  <a:pt x="716" y="20"/>
                </a:cubicBezTo>
                <a:cubicBezTo>
                  <a:pt x="713" y="20"/>
                  <a:pt x="711" y="19"/>
                  <a:pt x="709" y="17"/>
                </a:cubicBezTo>
                <a:cubicBezTo>
                  <a:pt x="707" y="16"/>
                  <a:pt x="707" y="14"/>
                  <a:pt x="707" y="11"/>
                </a:cubicBezTo>
                <a:close/>
                <a:moveTo>
                  <a:pt x="811" y="106"/>
                </a:moveTo>
                <a:cubicBezTo>
                  <a:pt x="795" y="106"/>
                  <a:pt x="795" y="106"/>
                  <a:pt x="795" y="106"/>
                </a:cubicBezTo>
                <a:cubicBezTo>
                  <a:pt x="795" y="60"/>
                  <a:pt x="795" y="60"/>
                  <a:pt x="795" y="60"/>
                </a:cubicBezTo>
                <a:cubicBezTo>
                  <a:pt x="795" y="54"/>
                  <a:pt x="794" y="50"/>
                  <a:pt x="792" y="47"/>
                </a:cubicBezTo>
                <a:cubicBezTo>
                  <a:pt x="789" y="44"/>
                  <a:pt x="786" y="43"/>
                  <a:pt x="780" y="43"/>
                </a:cubicBezTo>
                <a:cubicBezTo>
                  <a:pt x="774" y="43"/>
                  <a:pt x="769" y="45"/>
                  <a:pt x="766" y="49"/>
                </a:cubicBezTo>
                <a:cubicBezTo>
                  <a:pt x="762" y="53"/>
                  <a:pt x="761" y="59"/>
                  <a:pt x="761" y="69"/>
                </a:cubicBezTo>
                <a:cubicBezTo>
                  <a:pt x="761" y="106"/>
                  <a:pt x="761" y="106"/>
                  <a:pt x="761" y="106"/>
                </a:cubicBezTo>
                <a:cubicBezTo>
                  <a:pt x="745" y="106"/>
                  <a:pt x="745" y="106"/>
                  <a:pt x="745" y="106"/>
                </a:cubicBezTo>
                <a:cubicBezTo>
                  <a:pt x="745" y="31"/>
                  <a:pt x="745" y="31"/>
                  <a:pt x="745" y="31"/>
                </a:cubicBezTo>
                <a:cubicBezTo>
                  <a:pt x="757" y="31"/>
                  <a:pt x="757" y="31"/>
                  <a:pt x="757" y="31"/>
                </a:cubicBezTo>
                <a:cubicBezTo>
                  <a:pt x="760" y="41"/>
                  <a:pt x="760" y="41"/>
                  <a:pt x="760" y="41"/>
                </a:cubicBezTo>
                <a:cubicBezTo>
                  <a:pt x="760" y="41"/>
                  <a:pt x="760" y="41"/>
                  <a:pt x="760" y="41"/>
                </a:cubicBezTo>
                <a:cubicBezTo>
                  <a:pt x="763" y="37"/>
                  <a:pt x="766" y="34"/>
                  <a:pt x="770" y="32"/>
                </a:cubicBezTo>
                <a:cubicBezTo>
                  <a:pt x="774" y="30"/>
                  <a:pt x="779" y="30"/>
                  <a:pt x="784" y="30"/>
                </a:cubicBezTo>
                <a:cubicBezTo>
                  <a:pt x="802" y="30"/>
                  <a:pt x="811" y="39"/>
                  <a:pt x="811" y="57"/>
                </a:cubicBezTo>
                <a:cubicBezTo>
                  <a:pt x="811" y="106"/>
                  <a:pt x="811" y="106"/>
                  <a:pt x="811" y="106"/>
                </a:cubicBezTo>
                <a:close/>
                <a:moveTo>
                  <a:pt x="865" y="108"/>
                </a:moveTo>
                <a:cubicBezTo>
                  <a:pt x="853" y="108"/>
                  <a:pt x="844" y="104"/>
                  <a:pt x="837" y="98"/>
                </a:cubicBezTo>
                <a:cubicBezTo>
                  <a:pt x="831" y="91"/>
                  <a:pt x="827" y="81"/>
                  <a:pt x="827" y="69"/>
                </a:cubicBezTo>
                <a:cubicBezTo>
                  <a:pt x="827" y="57"/>
                  <a:pt x="830" y="47"/>
                  <a:pt x="836" y="40"/>
                </a:cubicBezTo>
                <a:cubicBezTo>
                  <a:pt x="843" y="33"/>
                  <a:pt x="851" y="30"/>
                  <a:pt x="862" y="30"/>
                </a:cubicBezTo>
                <a:cubicBezTo>
                  <a:pt x="872" y="30"/>
                  <a:pt x="880" y="33"/>
                  <a:pt x="885" y="39"/>
                </a:cubicBezTo>
                <a:cubicBezTo>
                  <a:pt x="891" y="45"/>
                  <a:pt x="894" y="53"/>
                  <a:pt x="894" y="64"/>
                </a:cubicBezTo>
                <a:cubicBezTo>
                  <a:pt x="894" y="72"/>
                  <a:pt x="894" y="72"/>
                  <a:pt x="894" y="72"/>
                </a:cubicBezTo>
                <a:cubicBezTo>
                  <a:pt x="844" y="72"/>
                  <a:pt x="844" y="72"/>
                  <a:pt x="844" y="72"/>
                </a:cubicBezTo>
                <a:cubicBezTo>
                  <a:pt x="844" y="80"/>
                  <a:pt x="846" y="85"/>
                  <a:pt x="850" y="89"/>
                </a:cubicBezTo>
                <a:cubicBezTo>
                  <a:pt x="853" y="93"/>
                  <a:pt x="859" y="95"/>
                  <a:pt x="865" y="95"/>
                </a:cubicBezTo>
                <a:cubicBezTo>
                  <a:pt x="870" y="95"/>
                  <a:pt x="874" y="95"/>
                  <a:pt x="878" y="94"/>
                </a:cubicBezTo>
                <a:cubicBezTo>
                  <a:pt x="882" y="93"/>
                  <a:pt x="886" y="92"/>
                  <a:pt x="890" y="90"/>
                </a:cubicBezTo>
                <a:cubicBezTo>
                  <a:pt x="890" y="103"/>
                  <a:pt x="890" y="103"/>
                  <a:pt x="890" y="103"/>
                </a:cubicBezTo>
                <a:cubicBezTo>
                  <a:pt x="886" y="105"/>
                  <a:pt x="882" y="106"/>
                  <a:pt x="878" y="107"/>
                </a:cubicBezTo>
                <a:cubicBezTo>
                  <a:pt x="874" y="107"/>
                  <a:pt x="870" y="108"/>
                  <a:pt x="865" y="108"/>
                </a:cubicBezTo>
                <a:close/>
                <a:moveTo>
                  <a:pt x="862" y="42"/>
                </a:moveTo>
                <a:cubicBezTo>
                  <a:pt x="857" y="42"/>
                  <a:pt x="853" y="43"/>
                  <a:pt x="850" y="47"/>
                </a:cubicBezTo>
                <a:cubicBezTo>
                  <a:pt x="846" y="50"/>
                  <a:pt x="845" y="54"/>
                  <a:pt x="844" y="61"/>
                </a:cubicBezTo>
                <a:cubicBezTo>
                  <a:pt x="878" y="61"/>
                  <a:pt x="878" y="61"/>
                  <a:pt x="878" y="61"/>
                </a:cubicBezTo>
                <a:cubicBezTo>
                  <a:pt x="878" y="54"/>
                  <a:pt x="877" y="50"/>
                  <a:pt x="874" y="47"/>
                </a:cubicBezTo>
                <a:cubicBezTo>
                  <a:pt x="871" y="43"/>
                  <a:pt x="867" y="42"/>
                  <a:pt x="862" y="42"/>
                </a:cubicBezTo>
                <a:close/>
                <a:moveTo>
                  <a:pt x="961" y="85"/>
                </a:moveTo>
                <a:cubicBezTo>
                  <a:pt x="961" y="92"/>
                  <a:pt x="959" y="98"/>
                  <a:pt x="953" y="102"/>
                </a:cubicBezTo>
                <a:cubicBezTo>
                  <a:pt x="948" y="106"/>
                  <a:pt x="940" y="108"/>
                  <a:pt x="930" y="108"/>
                </a:cubicBezTo>
                <a:cubicBezTo>
                  <a:pt x="920" y="108"/>
                  <a:pt x="912" y="106"/>
                  <a:pt x="906" y="103"/>
                </a:cubicBezTo>
                <a:cubicBezTo>
                  <a:pt x="906" y="89"/>
                  <a:pt x="906" y="89"/>
                  <a:pt x="906" y="89"/>
                </a:cubicBezTo>
                <a:cubicBezTo>
                  <a:pt x="915" y="93"/>
                  <a:pt x="923" y="96"/>
                  <a:pt x="931" y="96"/>
                </a:cubicBezTo>
                <a:cubicBezTo>
                  <a:pt x="941" y="96"/>
                  <a:pt x="945" y="93"/>
                  <a:pt x="945" y="87"/>
                </a:cubicBezTo>
                <a:cubicBezTo>
                  <a:pt x="945" y="85"/>
                  <a:pt x="945" y="83"/>
                  <a:pt x="944" y="82"/>
                </a:cubicBezTo>
                <a:cubicBezTo>
                  <a:pt x="943" y="81"/>
                  <a:pt x="941" y="79"/>
                  <a:pt x="938" y="78"/>
                </a:cubicBezTo>
                <a:cubicBezTo>
                  <a:pt x="936" y="76"/>
                  <a:pt x="932" y="75"/>
                  <a:pt x="928" y="73"/>
                </a:cubicBezTo>
                <a:cubicBezTo>
                  <a:pt x="919" y="70"/>
                  <a:pt x="913" y="66"/>
                  <a:pt x="910" y="63"/>
                </a:cubicBezTo>
                <a:cubicBezTo>
                  <a:pt x="907" y="60"/>
                  <a:pt x="906" y="55"/>
                  <a:pt x="906" y="50"/>
                </a:cubicBezTo>
                <a:cubicBezTo>
                  <a:pt x="906" y="43"/>
                  <a:pt x="908" y="38"/>
                  <a:pt x="914" y="35"/>
                </a:cubicBezTo>
                <a:cubicBezTo>
                  <a:pt x="919" y="31"/>
                  <a:pt x="926" y="30"/>
                  <a:pt x="935" y="30"/>
                </a:cubicBezTo>
                <a:cubicBezTo>
                  <a:pt x="944" y="30"/>
                  <a:pt x="952" y="31"/>
                  <a:pt x="960" y="35"/>
                </a:cubicBezTo>
                <a:cubicBezTo>
                  <a:pt x="955" y="47"/>
                  <a:pt x="955" y="47"/>
                  <a:pt x="955" y="47"/>
                </a:cubicBezTo>
                <a:cubicBezTo>
                  <a:pt x="947" y="44"/>
                  <a:pt x="940" y="42"/>
                  <a:pt x="934" y="42"/>
                </a:cubicBezTo>
                <a:cubicBezTo>
                  <a:pt x="926" y="42"/>
                  <a:pt x="922" y="44"/>
                  <a:pt x="922" y="49"/>
                </a:cubicBezTo>
                <a:cubicBezTo>
                  <a:pt x="922" y="52"/>
                  <a:pt x="923" y="54"/>
                  <a:pt x="925" y="55"/>
                </a:cubicBezTo>
                <a:cubicBezTo>
                  <a:pt x="927" y="57"/>
                  <a:pt x="932" y="59"/>
                  <a:pt x="939" y="62"/>
                </a:cubicBezTo>
                <a:cubicBezTo>
                  <a:pt x="946" y="64"/>
                  <a:pt x="950" y="67"/>
                  <a:pt x="953" y="69"/>
                </a:cubicBezTo>
                <a:cubicBezTo>
                  <a:pt x="956" y="71"/>
                  <a:pt x="958" y="73"/>
                  <a:pt x="959" y="76"/>
                </a:cubicBezTo>
                <a:cubicBezTo>
                  <a:pt x="961" y="78"/>
                  <a:pt x="961" y="81"/>
                  <a:pt x="961" y="85"/>
                </a:cubicBezTo>
                <a:close/>
                <a:moveTo>
                  <a:pt x="1028" y="85"/>
                </a:moveTo>
                <a:cubicBezTo>
                  <a:pt x="1028" y="92"/>
                  <a:pt x="1025" y="98"/>
                  <a:pt x="1019" y="102"/>
                </a:cubicBezTo>
                <a:cubicBezTo>
                  <a:pt x="1014" y="106"/>
                  <a:pt x="1006" y="108"/>
                  <a:pt x="996" y="108"/>
                </a:cubicBezTo>
                <a:cubicBezTo>
                  <a:pt x="986" y="108"/>
                  <a:pt x="978" y="106"/>
                  <a:pt x="972" y="103"/>
                </a:cubicBezTo>
                <a:cubicBezTo>
                  <a:pt x="972" y="89"/>
                  <a:pt x="972" y="89"/>
                  <a:pt x="972" y="89"/>
                </a:cubicBezTo>
                <a:cubicBezTo>
                  <a:pt x="981" y="93"/>
                  <a:pt x="989" y="96"/>
                  <a:pt x="997" y="96"/>
                </a:cubicBezTo>
                <a:cubicBezTo>
                  <a:pt x="1007" y="96"/>
                  <a:pt x="1012" y="93"/>
                  <a:pt x="1012" y="87"/>
                </a:cubicBezTo>
                <a:cubicBezTo>
                  <a:pt x="1012" y="85"/>
                  <a:pt x="1011" y="83"/>
                  <a:pt x="1010" y="82"/>
                </a:cubicBezTo>
                <a:cubicBezTo>
                  <a:pt x="1009" y="81"/>
                  <a:pt x="1007" y="79"/>
                  <a:pt x="1005" y="78"/>
                </a:cubicBezTo>
                <a:cubicBezTo>
                  <a:pt x="1002" y="76"/>
                  <a:pt x="999" y="75"/>
                  <a:pt x="994" y="73"/>
                </a:cubicBezTo>
                <a:cubicBezTo>
                  <a:pt x="986" y="70"/>
                  <a:pt x="980" y="66"/>
                  <a:pt x="977" y="63"/>
                </a:cubicBezTo>
                <a:cubicBezTo>
                  <a:pt x="974" y="60"/>
                  <a:pt x="972" y="55"/>
                  <a:pt x="972" y="50"/>
                </a:cubicBezTo>
                <a:cubicBezTo>
                  <a:pt x="972" y="43"/>
                  <a:pt x="975" y="38"/>
                  <a:pt x="980" y="35"/>
                </a:cubicBezTo>
                <a:cubicBezTo>
                  <a:pt x="985" y="31"/>
                  <a:pt x="992" y="30"/>
                  <a:pt x="1001" y="30"/>
                </a:cubicBezTo>
                <a:cubicBezTo>
                  <a:pt x="1010" y="30"/>
                  <a:pt x="1018" y="31"/>
                  <a:pt x="1026" y="35"/>
                </a:cubicBezTo>
                <a:cubicBezTo>
                  <a:pt x="1021" y="47"/>
                  <a:pt x="1021" y="47"/>
                  <a:pt x="1021" y="47"/>
                </a:cubicBezTo>
                <a:cubicBezTo>
                  <a:pt x="1013" y="44"/>
                  <a:pt x="1006" y="42"/>
                  <a:pt x="1001" y="42"/>
                </a:cubicBezTo>
                <a:cubicBezTo>
                  <a:pt x="992" y="42"/>
                  <a:pt x="988" y="44"/>
                  <a:pt x="988" y="49"/>
                </a:cubicBezTo>
                <a:cubicBezTo>
                  <a:pt x="988" y="52"/>
                  <a:pt x="989" y="54"/>
                  <a:pt x="991" y="55"/>
                </a:cubicBezTo>
                <a:cubicBezTo>
                  <a:pt x="993" y="57"/>
                  <a:pt x="998" y="59"/>
                  <a:pt x="1006" y="62"/>
                </a:cubicBezTo>
                <a:cubicBezTo>
                  <a:pt x="1012" y="64"/>
                  <a:pt x="1016" y="67"/>
                  <a:pt x="1019" y="69"/>
                </a:cubicBezTo>
                <a:cubicBezTo>
                  <a:pt x="1022" y="71"/>
                  <a:pt x="1024" y="73"/>
                  <a:pt x="1025" y="76"/>
                </a:cubicBezTo>
                <a:cubicBezTo>
                  <a:pt x="1027" y="78"/>
                  <a:pt x="1028" y="81"/>
                  <a:pt x="1028" y="85"/>
                </a:cubicBezTo>
                <a:close/>
              </a:path>
            </a:pathLst>
          </a:custGeom>
          <a:solidFill>
            <a:srgbClr val="383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36169" y="2157524"/>
            <a:ext cx="5194051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b="1" spc="1200" dirty="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插入</a:t>
            </a:r>
            <a:r>
              <a:rPr lang="zh-CN" altLang="en-US" sz="6600" b="1" spc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小标题</a:t>
            </a:r>
            <a:endParaRPr lang="zh-CN" altLang="en-US" sz="6600" b="1" spc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10556" y="3211287"/>
            <a:ext cx="2645276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spc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SUBTITLE</a:t>
            </a:r>
            <a:endParaRPr lang="zh-CN" altLang="en-US" sz="1600" spc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6655822" y="3184822"/>
            <a:ext cx="938784" cy="86413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6201846" y="1658407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507141" y="2157524"/>
            <a:ext cx="453976" cy="4178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3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accel="5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5731" y="1488398"/>
            <a:ext cx="5541688" cy="326959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065731" y="4757994"/>
            <a:ext cx="2178133" cy="859594"/>
            <a:chOff x="5620885" y="4541410"/>
            <a:chExt cx="2178133" cy="859594"/>
          </a:xfrm>
          <a:solidFill>
            <a:schemeClr val="accent2">
              <a:lumMod val="75000"/>
            </a:schemeClr>
          </a:solidFill>
        </p:grpSpPr>
        <p:sp>
          <p:nvSpPr>
            <p:cNvPr id="8" name="矩形 7"/>
            <p:cNvSpPr/>
            <p:nvPr/>
          </p:nvSpPr>
          <p:spPr>
            <a:xfrm>
              <a:off x="5620885" y="4541410"/>
              <a:ext cx="2178133" cy="85959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0" tIns="0" rIns="0" bIns="0" numCol="1" anchor="ctr" anchorCtr="0" compatLnSpc="1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770287" y="4615487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旗下分支机构</a:t>
              </a:r>
              <a:endParaRPr lang="zh-CN" altLang="en-US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770287" y="4875829"/>
              <a:ext cx="1877437" cy="43088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填写名称、填写名称、填写</a:t>
              </a:r>
              <a:endParaRPr lang="en-US" altLang="zh-CN"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  <a:p>
              <a:r>
                <a:rPr lang="zh-CN" altLang="en-US" sz="11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名称、填写名称</a:t>
              </a:r>
              <a:endParaRPr lang="zh-CN" altLang="en-US" sz="11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847162" y="4757994"/>
            <a:ext cx="1760257" cy="859594"/>
            <a:chOff x="9402316" y="4541410"/>
            <a:chExt cx="1760257" cy="859594"/>
          </a:xfrm>
          <a:solidFill>
            <a:schemeClr val="accent2">
              <a:lumMod val="7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9402316" y="4541410"/>
              <a:ext cx="1760257" cy="85959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0" tIns="0" rIns="0" bIns="0" numCol="1" anchor="ctr" anchorCtr="0" compatLnSpc="1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79232" y="4648318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产品总销售额</a:t>
              </a:r>
              <a:endParaRPr lang="zh-CN" altLang="en-US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95156" y="4902192"/>
              <a:ext cx="1497526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¥60,000,000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07325" y="4757994"/>
            <a:ext cx="1476375" cy="859594"/>
            <a:chOff x="7862479" y="4541410"/>
            <a:chExt cx="1476375" cy="859594"/>
          </a:xfrm>
          <a:solidFill>
            <a:schemeClr val="accent2">
              <a:lumMod val="75000"/>
            </a:schemeClr>
          </a:solidFill>
        </p:grpSpPr>
        <p:sp>
          <p:nvSpPr>
            <p:cNvPr id="17" name="矩形 16"/>
            <p:cNvSpPr/>
            <p:nvPr/>
          </p:nvSpPr>
          <p:spPr>
            <a:xfrm>
              <a:off x="7862479" y="4541410"/>
              <a:ext cx="1476375" cy="859594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0" tIns="0" rIns="0" bIns="0" numCol="1" anchor="ctr" anchorCtr="0" compatLnSpc="1"/>
            <a:lstStyle/>
            <a:p>
              <a:pPr algn="ctr">
                <a:lnSpc>
                  <a:spcPct val="150000"/>
                </a:lnSpc>
              </a:pPr>
              <a:endParaRPr lang="zh-CN" altLang="en-US" sz="14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969724" y="4648318"/>
              <a:ext cx="1261884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拥有员工数量</a:t>
              </a:r>
              <a:endParaRPr lang="zh-CN" altLang="en-US" sz="1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981105" y="4883707"/>
              <a:ext cx="877163" cy="4001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10,000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sp>
        <p:nvSpPr>
          <p:cNvPr id="20" name="TextBox 16"/>
          <p:cNvSpPr txBox="1"/>
          <p:nvPr/>
        </p:nvSpPr>
        <p:spPr>
          <a:xfrm>
            <a:off x="699732" y="1303884"/>
            <a:ext cx="478543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400" b="1" dirty="0">
                <a:solidFill>
                  <a:srgbClr val="2F3743"/>
                </a:solidFill>
                <a:latin typeface="+mj-ea"/>
                <a:ea typeface="+mj-ea"/>
                <a:sym typeface="Arial" panose="020B0604020202020204" pitchFamily="34" charset="0"/>
              </a:rPr>
              <a:t>Since1987</a:t>
            </a:r>
            <a:endParaRPr lang="zh-CN" altLang="en-US" sz="5400" b="1" dirty="0">
              <a:solidFill>
                <a:srgbClr val="2F3743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42644" y="2098630"/>
            <a:ext cx="5205592" cy="579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zh-CN" altLang="en-US" sz="11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我们坚持以客户为中心，快速响应客户需求，持续为客户创造长期价值进而成就客户。</a:t>
            </a:r>
            <a:endParaRPr lang="zh-CN" altLang="en-US" sz="11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29820" y="3607530"/>
            <a:ext cx="4198664" cy="357592"/>
            <a:chOff x="5410690" y="2117214"/>
            <a:chExt cx="3148998" cy="268194"/>
          </a:xfrm>
        </p:grpSpPr>
        <p:sp>
          <p:nvSpPr>
            <p:cNvPr id="23" name="矩形 22"/>
            <p:cNvSpPr>
              <a:spLocks noChangeArrowheads="1"/>
            </p:cNvSpPr>
            <p:nvPr/>
          </p:nvSpPr>
          <p:spPr bwMode="auto">
            <a:xfrm>
              <a:off x="5410690" y="2117214"/>
              <a:ext cx="1033518" cy="26819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2135" b="1" cap="all" spc="300" dirty="0">
                  <a:solidFill>
                    <a:schemeClr val="accent2">
                      <a:lumMod val="75000"/>
                    </a:schemeClr>
                  </a:solidFill>
                  <a:latin typeface="+mj-ea"/>
                  <a:ea typeface="+mj-ea"/>
                </a:rPr>
                <a:t>以人为本</a:t>
              </a:r>
              <a:endParaRPr lang="en-US" altLang="zh-CN" sz="2135" b="1" cap="all" spc="3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557010" y="2251311"/>
              <a:ext cx="2002678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5"/>
          <p:cNvSpPr txBox="1"/>
          <p:nvPr/>
        </p:nvSpPr>
        <p:spPr>
          <a:xfrm>
            <a:off x="738186" y="4029583"/>
            <a:ext cx="4635904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Gill Sans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29819" y="4773407"/>
            <a:ext cx="4198663" cy="324760"/>
            <a:chOff x="5410691" y="2973772"/>
            <a:chExt cx="3076045" cy="243570"/>
          </a:xfrm>
        </p:grpSpPr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5410691" y="2973772"/>
              <a:ext cx="1033517" cy="243570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r>
                <a:rPr lang="zh-CN" altLang="en-US" sz="2135" b="1" cap="all" spc="300" dirty="0">
                  <a:solidFill>
                    <a:schemeClr val="accent3">
                      <a:lumMod val="75000"/>
                    </a:schemeClr>
                  </a:solidFill>
                  <a:latin typeface="+mj-ea"/>
                  <a:ea typeface="+mj-ea"/>
                  <a:cs typeface="+mj-cs"/>
                </a:rPr>
                <a:t>科技创新</a:t>
              </a:r>
              <a:endParaRPr lang="en-US" altLang="zh-CN" sz="2135" b="1" cap="all" spc="300" dirty="0">
                <a:solidFill>
                  <a:schemeClr val="accent3">
                    <a:lumMod val="75000"/>
                  </a:schemeClr>
                </a:solidFill>
                <a:latin typeface="+mj-ea"/>
                <a:ea typeface="+mj-ea"/>
                <a:cs typeface="+mj-cs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588224" y="3095557"/>
              <a:ext cx="1898512" cy="1505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Box 5"/>
          <p:cNvSpPr txBox="1"/>
          <p:nvPr/>
        </p:nvSpPr>
        <p:spPr>
          <a:xfrm>
            <a:off x="738186" y="5139286"/>
            <a:ext cx="4635904" cy="464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30" name="Freeform 89"/>
          <p:cNvSpPr/>
          <p:nvPr/>
        </p:nvSpPr>
        <p:spPr bwMode="auto">
          <a:xfrm>
            <a:off x="757977" y="4805321"/>
            <a:ext cx="345592" cy="260933"/>
          </a:xfrm>
          <a:custGeom>
            <a:avLst/>
            <a:gdLst/>
            <a:ahLst/>
            <a:cxnLst/>
            <a:rect l="l" t="t" r="r" b="b"/>
            <a:pathLst>
              <a:path w="473075" h="357188">
                <a:moveTo>
                  <a:pt x="373063" y="188913"/>
                </a:moveTo>
                <a:lnTo>
                  <a:pt x="473075" y="273051"/>
                </a:lnTo>
                <a:lnTo>
                  <a:pt x="373063" y="357188"/>
                </a:lnTo>
                <a:lnTo>
                  <a:pt x="373063" y="307976"/>
                </a:lnTo>
                <a:lnTo>
                  <a:pt x="323850" y="307976"/>
                </a:lnTo>
                <a:lnTo>
                  <a:pt x="306388" y="306388"/>
                </a:lnTo>
                <a:lnTo>
                  <a:pt x="287338" y="301626"/>
                </a:lnTo>
                <a:lnTo>
                  <a:pt x="271463" y="292101"/>
                </a:lnTo>
                <a:lnTo>
                  <a:pt x="255588" y="284163"/>
                </a:lnTo>
                <a:lnTo>
                  <a:pt x="236538" y="269876"/>
                </a:lnTo>
                <a:lnTo>
                  <a:pt x="219075" y="254001"/>
                </a:lnTo>
                <a:lnTo>
                  <a:pt x="244475" y="227013"/>
                </a:lnTo>
                <a:lnTo>
                  <a:pt x="260350" y="207963"/>
                </a:lnTo>
                <a:lnTo>
                  <a:pt x="276225" y="220663"/>
                </a:lnTo>
                <a:lnTo>
                  <a:pt x="290513" y="230188"/>
                </a:lnTo>
                <a:lnTo>
                  <a:pt x="303213" y="238126"/>
                </a:lnTo>
                <a:lnTo>
                  <a:pt x="315913" y="241301"/>
                </a:lnTo>
                <a:lnTo>
                  <a:pt x="323850" y="242888"/>
                </a:lnTo>
                <a:lnTo>
                  <a:pt x="373063" y="242888"/>
                </a:lnTo>
                <a:close/>
                <a:moveTo>
                  <a:pt x="0" y="52388"/>
                </a:moveTo>
                <a:lnTo>
                  <a:pt x="57150" y="52388"/>
                </a:lnTo>
                <a:lnTo>
                  <a:pt x="74613" y="53976"/>
                </a:lnTo>
                <a:lnTo>
                  <a:pt x="93663" y="58738"/>
                </a:lnTo>
                <a:lnTo>
                  <a:pt x="109538" y="65088"/>
                </a:lnTo>
                <a:lnTo>
                  <a:pt x="125413" y="73026"/>
                </a:lnTo>
                <a:lnTo>
                  <a:pt x="142875" y="88901"/>
                </a:lnTo>
                <a:lnTo>
                  <a:pt x="161925" y="104776"/>
                </a:lnTo>
                <a:lnTo>
                  <a:pt x="138113" y="130176"/>
                </a:lnTo>
                <a:lnTo>
                  <a:pt x="117475" y="150813"/>
                </a:lnTo>
                <a:lnTo>
                  <a:pt x="103188" y="138113"/>
                </a:lnTo>
                <a:lnTo>
                  <a:pt x="90488" y="128588"/>
                </a:lnTo>
                <a:lnTo>
                  <a:pt x="77788" y="120651"/>
                </a:lnTo>
                <a:lnTo>
                  <a:pt x="65088" y="115888"/>
                </a:lnTo>
                <a:lnTo>
                  <a:pt x="57150" y="114301"/>
                </a:lnTo>
                <a:lnTo>
                  <a:pt x="0" y="114301"/>
                </a:lnTo>
                <a:close/>
                <a:moveTo>
                  <a:pt x="373063" y="0"/>
                </a:moveTo>
                <a:lnTo>
                  <a:pt x="473075" y="82550"/>
                </a:lnTo>
                <a:lnTo>
                  <a:pt x="373063" y="166688"/>
                </a:lnTo>
                <a:lnTo>
                  <a:pt x="373063" y="114300"/>
                </a:lnTo>
                <a:lnTo>
                  <a:pt x="323850" y="114300"/>
                </a:lnTo>
                <a:lnTo>
                  <a:pt x="317500" y="115888"/>
                </a:lnTo>
                <a:lnTo>
                  <a:pt x="307975" y="119063"/>
                </a:lnTo>
                <a:lnTo>
                  <a:pt x="300038" y="122238"/>
                </a:lnTo>
                <a:lnTo>
                  <a:pt x="290513" y="128588"/>
                </a:lnTo>
                <a:lnTo>
                  <a:pt x="269875" y="144463"/>
                </a:lnTo>
                <a:lnTo>
                  <a:pt x="246063" y="166688"/>
                </a:lnTo>
                <a:lnTo>
                  <a:pt x="196850" y="219075"/>
                </a:lnTo>
                <a:lnTo>
                  <a:pt x="171450" y="246063"/>
                </a:lnTo>
                <a:lnTo>
                  <a:pt x="142875" y="269875"/>
                </a:lnTo>
                <a:lnTo>
                  <a:pt x="125413" y="284163"/>
                </a:lnTo>
                <a:lnTo>
                  <a:pt x="103188" y="296863"/>
                </a:lnTo>
                <a:lnTo>
                  <a:pt x="92075" y="301625"/>
                </a:lnTo>
                <a:lnTo>
                  <a:pt x="79375" y="304800"/>
                </a:lnTo>
                <a:lnTo>
                  <a:pt x="68263" y="306388"/>
                </a:lnTo>
                <a:lnTo>
                  <a:pt x="55563" y="307975"/>
                </a:lnTo>
                <a:lnTo>
                  <a:pt x="0" y="307975"/>
                </a:lnTo>
                <a:lnTo>
                  <a:pt x="0" y="242888"/>
                </a:lnTo>
                <a:lnTo>
                  <a:pt x="55563" y="242888"/>
                </a:lnTo>
                <a:lnTo>
                  <a:pt x="63500" y="242888"/>
                </a:lnTo>
                <a:lnTo>
                  <a:pt x="69850" y="239713"/>
                </a:lnTo>
                <a:lnTo>
                  <a:pt x="79375" y="236538"/>
                </a:lnTo>
                <a:lnTo>
                  <a:pt x="90488" y="230188"/>
                </a:lnTo>
                <a:lnTo>
                  <a:pt x="111125" y="214313"/>
                </a:lnTo>
                <a:lnTo>
                  <a:pt x="134938" y="192088"/>
                </a:lnTo>
                <a:lnTo>
                  <a:pt x="184150" y="139700"/>
                </a:lnTo>
                <a:lnTo>
                  <a:pt x="209550" y="114300"/>
                </a:lnTo>
                <a:lnTo>
                  <a:pt x="236538" y="88900"/>
                </a:lnTo>
                <a:lnTo>
                  <a:pt x="255588" y="73025"/>
                </a:lnTo>
                <a:lnTo>
                  <a:pt x="276225" y="63500"/>
                </a:lnTo>
                <a:lnTo>
                  <a:pt x="287338" y="58738"/>
                </a:lnTo>
                <a:lnTo>
                  <a:pt x="298450" y="53975"/>
                </a:lnTo>
                <a:lnTo>
                  <a:pt x="311150" y="52387"/>
                </a:lnTo>
                <a:lnTo>
                  <a:pt x="323850" y="52387"/>
                </a:lnTo>
                <a:lnTo>
                  <a:pt x="373063" y="52387"/>
                </a:lnTo>
                <a:close/>
              </a:path>
            </a:pathLst>
          </a:custGeom>
          <a:solidFill>
            <a:srgbClr val="2F374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31" name="Freeform 23"/>
          <p:cNvSpPr/>
          <p:nvPr/>
        </p:nvSpPr>
        <p:spPr bwMode="auto">
          <a:xfrm>
            <a:off x="742597" y="3587309"/>
            <a:ext cx="376352" cy="376349"/>
          </a:xfrm>
          <a:custGeom>
            <a:avLst/>
            <a:gdLst/>
            <a:ahLst/>
            <a:cxnLst/>
            <a:rect l="l" t="t" r="r" b="b"/>
            <a:pathLst>
              <a:path w="422275" h="422276">
                <a:moveTo>
                  <a:pt x="178365" y="222250"/>
                </a:moveTo>
                <a:cubicBezTo>
                  <a:pt x="178365" y="222250"/>
                  <a:pt x="178365" y="222250"/>
                  <a:pt x="206455" y="261159"/>
                </a:cubicBezTo>
                <a:cubicBezTo>
                  <a:pt x="206455" y="261159"/>
                  <a:pt x="206455" y="261159"/>
                  <a:pt x="206455" y="259214"/>
                </a:cubicBezTo>
                <a:lnTo>
                  <a:pt x="206455" y="245596"/>
                </a:lnTo>
                <a:cubicBezTo>
                  <a:pt x="206455" y="245596"/>
                  <a:pt x="206455" y="245596"/>
                  <a:pt x="205285" y="244234"/>
                </a:cubicBezTo>
                <a:lnTo>
                  <a:pt x="197092" y="234701"/>
                </a:lnTo>
                <a:cubicBezTo>
                  <a:pt x="197092" y="234701"/>
                  <a:pt x="197092" y="234701"/>
                  <a:pt x="225183" y="234701"/>
                </a:cubicBezTo>
                <a:cubicBezTo>
                  <a:pt x="225183" y="234701"/>
                  <a:pt x="225183" y="234701"/>
                  <a:pt x="224012" y="236063"/>
                </a:cubicBezTo>
                <a:lnTo>
                  <a:pt x="215819" y="245596"/>
                </a:lnTo>
                <a:cubicBezTo>
                  <a:pt x="215819" y="245596"/>
                  <a:pt x="215819" y="245596"/>
                  <a:pt x="215819" y="247541"/>
                </a:cubicBezTo>
                <a:lnTo>
                  <a:pt x="215819" y="261159"/>
                </a:lnTo>
                <a:cubicBezTo>
                  <a:pt x="215819" y="261159"/>
                  <a:pt x="215819" y="261159"/>
                  <a:pt x="243910" y="222250"/>
                </a:cubicBezTo>
                <a:lnTo>
                  <a:pt x="300091" y="247152"/>
                </a:lnTo>
                <a:cubicBezTo>
                  <a:pt x="303212" y="259603"/>
                  <a:pt x="301652" y="273610"/>
                  <a:pt x="292288" y="284505"/>
                </a:cubicBezTo>
                <a:cubicBezTo>
                  <a:pt x="284485" y="295400"/>
                  <a:pt x="272000" y="301625"/>
                  <a:pt x="259516" y="301625"/>
                </a:cubicBezTo>
                <a:cubicBezTo>
                  <a:pt x="259516" y="301625"/>
                  <a:pt x="259516" y="301625"/>
                  <a:pt x="164319" y="301625"/>
                </a:cubicBezTo>
                <a:cubicBezTo>
                  <a:pt x="150274" y="301625"/>
                  <a:pt x="137789" y="295400"/>
                  <a:pt x="129986" y="284505"/>
                </a:cubicBezTo>
                <a:cubicBezTo>
                  <a:pt x="122183" y="273610"/>
                  <a:pt x="119062" y="259603"/>
                  <a:pt x="122183" y="247152"/>
                </a:cubicBezTo>
                <a:cubicBezTo>
                  <a:pt x="122183" y="247152"/>
                  <a:pt x="122183" y="247152"/>
                  <a:pt x="178365" y="222250"/>
                </a:cubicBezTo>
                <a:close/>
                <a:moveTo>
                  <a:pt x="386304" y="211138"/>
                </a:moveTo>
                <a:cubicBezTo>
                  <a:pt x="386316" y="211138"/>
                  <a:pt x="386979" y="211138"/>
                  <a:pt x="422275" y="211138"/>
                </a:cubicBezTo>
                <a:cubicBezTo>
                  <a:pt x="422275" y="328437"/>
                  <a:pt x="328436" y="422276"/>
                  <a:pt x="211138" y="422276"/>
                </a:cubicBezTo>
                <a:cubicBezTo>
                  <a:pt x="142323" y="422276"/>
                  <a:pt x="81327" y="389432"/>
                  <a:pt x="42228" y="337821"/>
                </a:cubicBezTo>
                <a:cubicBezTo>
                  <a:pt x="42221" y="337828"/>
                  <a:pt x="41696" y="338353"/>
                  <a:pt x="0" y="380049"/>
                </a:cubicBezTo>
                <a:cubicBezTo>
                  <a:pt x="0" y="380031"/>
                  <a:pt x="0" y="378683"/>
                  <a:pt x="0" y="272134"/>
                </a:cubicBezTo>
                <a:cubicBezTo>
                  <a:pt x="17" y="272134"/>
                  <a:pt x="1377" y="272134"/>
                  <a:pt x="109479" y="272134"/>
                </a:cubicBezTo>
                <a:cubicBezTo>
                  <a:pt x="109472" y="272140"/>
                  <a:pt x="108964" y="272629"/>
                  <a:pt x="68815" y="311233"/>
                </a:cubicBezTo>
                <a:cubicBezTo>
                  <a:pt x="100095" y="356589"/>
                  <a:pt x="151706" y="386304"/>
                  <a:pt x="211138" y="386304"/>
                </a:cubicBezTo>
                <a:cubicBezTo>
                  <a:pt x="308105" y="386304"/>
                  <a:pt x="386304" y="308105"/>
                  <a:pt x="386304" y="211138"/>
                </a:cubicBezTo>
                <a:close/>
                <a:moveTo>
                  <a:pt x="199440" y="122214"/>
                </a:moveTo>
                <a:cubicBezTo>
                  <a:pt x="211917" y="120650"/>
                  <a:pt x="218156" y="122214"/>
                  <a:pt x="225954" y="128467"/>
                </a:cubicBezTo>
                <a:cubicBezTo>
                  <a:pt x="244670" y="131594"/>
                  <a:pt x="254028" y="144102"/>
                  <a:pt x="246229" y="164427"/>
                </a:cubicBezTo>
                <a:cubicBezTo>
                  <a:pt x="250908" y="165990"/>
                  <a:pt x="255587" y="172244"/>
                  <a:pt x="255587" y="176934"/>
                </a:cubicBezTo>
                <a:cubicBezTo>
                  <a:pt x="255587" y="184752"/>
                  <a:pt x="250908" y="191006"/>
                  <a:pt x="244670" y="191006"/>
                </a:cubicBezTo>
                <a:cubicBezTo>
                  <a:pt x="239991" y="211330"/>
                  <a:pt x="229073" y="223838"/>
                  <a:pt x="210357" y="223838"/>
                </a:cubicBezTo>
                <a:cubicBezTo>
                  <a:pt x="191642" y="223838"/>
                  <a:pt x="182284" y="211330"/>
                  <a:pt x="177605" y="191006"/>
                </a:cubicBezTo>
                <a:cubicBezTo>
                  <a:pt x="171366" y="191006"/>
                  <a:pt x="166687" y="184752"/>
                  <a:pt x="166687" y="176934"/>
                </a:cubicBezTo>
                <a:cubicBezTo>
                  <a:pt x="166687" y="172244"/>
                  <a:pt x="169807" y="165990"/>
                  <a:pt x="174485" y="164427"/>
                </a:cubicBezTo>
                <a:cubicBezTo>
                  <a:pt x="171366" y="156610"/>
                  <a:pt x="171366" y="148792"/>
                  <a:pt x="176045" y="140975"/>
                </a:cubicBezTo>
                <a:cubicBezTo>
                  <a:pt x="180724" y="130031"/>
                  <a:pt x="186963" y="123777"/>
                  <a:pt x="199440" y="122214"/>
                </a:cubicBezTo>
                <a:close/>
                <a:moveTo>
                  <a:pt x="211138" y="0"/>
                </a:moveTo>
                <a:cubicBezTo>
                  <a:pt x="279953" y="0"/>
                  <a:pt x="340948" y="34408"/>
                  <a:pt x="380048" y="84455"/>
                </a:cubicBezTo>
                <a:cubicBezTo>
                  <a:pt x="380054" y="84449"/>
                  <a:pt x="380580" y="83924"/>
                  <a:pt x="422275" y="42228"/>
                </a:cubicBezTo>
                <a:cubicBezTo>
                  <a:pt x="422275" y="42245"/>
                  <a:pt x="422275" y="43617"/>
                  <a:pt x="422275" y="151707"/>
                </a:cubicBezTo>
                <a:cubicBezTo>
                  <a:pt x="422258" y="151707"/>
                  <a:pt x="420922" y="151707"/>
                  <a:pt x="314361" y="151707"/>
                </a:cubicBezTo>
                <a:cubicBezTo>
                  <a:pt x="314369" y="151698"/>
                  <a:pt x="314937" y="151107"/>
                  <a:pt x="353460" y="111043"/>
                </a:cubicBezTo>
                <a:cubicBezTo>
                  <a:pt x="322180" y="65688"/>
                  <a:pt x="270569" y="35972"/>
                  <a:pt x="211138" y="35972"/>
                </a:cubicBezTo>
                <a:cubicBezTo>
                  <a:pt x="115735" y="35972"/>
                  <a:pt x="35972" y="115735"/>
                  <a:pt x="35972" y="211138"/>
                </a:cubicBezTo>
                <a:cubicBezTo>
                  <a:pt x="35959" y="211138"/>
                  <a:pt x="35296" y="211138"/>
                  <a:pt x="0" y="211138"/>
                </a:cubicBezTo>
                <a:cubicBezTo>
                  <a:pt x="0" y="95403"/>
                  <a:pt x="95403" y="0"/>
                  <a:pt x="211138" y="0"/>
                </a:cubicBezTo>
                <a:close/>
              </a:path>
            </a:pathLst>
          </a:custGeom>
          <a:solidFill>
            <a:srgbClr val="2F374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49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49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49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989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489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5" grpId="0"/>
      <p:bldP spid="29" grpId="0"/>
      <p:bldP spid="30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grpSp>
        <p:nvGrpSpPr>
          <p:cNvPr id="79" name="Group 1"/>
          <p:cNvGrpSpPr/>
          <p:nvPr/>
        </p:nvGrpSpPr>
        <p:grpSpPr>
          <a:xfrm>
            <a:off x="3359414" y="2229717"/>
            <a:ext cx="5012042" cy="2294135"/>
            <a:chOff x="3212076" y="2449974"/>
            <a:chExt cx="5771680" cy="2641840"/>
          </a:xfrm>
        </p:grpSpPr>
        <p:sp>
          <p:nvSpPr>
            <p:cNvPr id="80" name="Freeform 5"/>
            <p:cNvSpPr/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6" tIns="39703" rIns="79406" bIns="3970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/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6" tIns="39703" rIns="79406" bIns="3970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7"/>
            <p:cNvSpPr/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6" tIns="39703" rIns="79406" bIns="3970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8"/>
            <p:cNvSpPr/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6" tIns="39703" rIns="79406" bIns="3970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9"/>
            <p:cNvSpPr/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79406" tIns="39703" rIns="79406" bIns="39703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760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5" name="Rounded Rectangle 123"/>
          <p:cNvSpPr/>
          <p:nvPr/>
        </p:nvSpPr>
        <p:spPr>
          <a:xfrm rot="5400000">
            <a:off x="2815835" y="3124964"/>
            <a:ext cx="1591917" cy="51141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124"/>
          <p:cNvSpPr/>
          <p:nvPr/>
        </p:nvSpPr>
        <p:spPr>
          <a:xfrm rot="5400000">
            <a:off x="3307275" y="3124966"/>
            <a:ext cx="2403964" cy="51141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125"/>
          <p:cNvSpPr/>
          <p:nvPr/>
        </p:nvSpPr>
        <p:spPr>
          <a:xfrm rot="5400000">
            <a:off x="4417083" y="3124966"/>
            <a:ext cx="1997941" cy="51141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126"/>
          <p:cNvSpPr/>
          <p:nvPr/>
        </p:nvSpPr>
        <p:spPr>
          <a:xfrm rot="5400000">
            <a:off x="4903628" y="3124967"/>
            <a:ext cx="2812204" cy="51141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127"/>
          <p:cNvSpPr/>
          <p:nvPr/>
        </p:nvSpPr>
        <p:spPr>
          <a:xfrm rot="5400000">
            <a:off x="6020156" y="3124967"/>
            <a:ext cx="2403966" cy="511411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128"/>
          <p:cNvSpPr/>
          <p:nvPr/>
        </p:nvSpPr>
        <p:spPr>
          <a:xfrm rot="5400000">
            <a:off x="7455718" y="3124966"/>
            <a:ext cx="1319020" cy="51141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760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2"/>
          <p:cNvSpPr txBox="1"/>
          <p:nvPr/>
        </p:nvSpPr>
        <p:spPr>
          <a:xfrm>
            <a:off x="8617492" y="1427752"/>
            <a:ext cx="2042029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131"/>
          <p:cNvSpPr/>
          <p:nvPr/>
        </p:nvSpPr>
        <p:spPr>
          <a:xfrm>
            <a:off x="7854500" y="1418899"/>
            <a:ext cx="525108" cy="525108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en-US" altLang="zh-CN" sz="1325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02</a:t>
            </a:r>
            <a:endParaRPr lang="en-AU" sz="1325" dirty="0">
              <a:solidFill>
                <a:srgbClr val="FFFFF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2"/>
          <p:cNvSpPr txBox="1"/>
          <p:nvPr/>
        </p:nvSpPr>
        <p:spPr>
          <a:xfrm>
            <a:off x="8641832" y="4735800"/>
            <a:ext cx="2042029" cy="62324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133"/>
          <p:cNvSpPr/>
          <p:nvPr/>
        </p:nvSpPr>
        <p:spPr>
          <a:xfrm>
            <a:off x="7878841" y="4726947"/>
            <a:ext cx="525108" cy="525108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en-US" altLang="zh-CN" sz="1325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04</a:t>
            </a:r>
            <a:endParaRPr lang="en-US" sz="1325" dirty="0">
              <a:solidFill>
                <a:srgbClr val="FFFFF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Arc 134"/>
          <p:cNvSpPr/>
          <p:nvPr/>
        </p:nvSpPr>
        <p:spPr>
          <a:xfrm rot="14978043" flipH="1">
            <a:off x="6430308" y="3660433"/>
            <a:ext cx="1545026" cy="1545026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Arc 135"/>
          <p:cNvSpPr/>
          <p:nvPr/>
        </p:nvSpPr>
        <p:spPr>
          <a:xfrm rot="6621957" flipH="1" flipV="1">
            <a:off x="7087531" y="1612963"/>
            <a:ext cx="1545026" cy="1545026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Text Placeholder 32"/>
          <p:cNvSpPr txBox="1"/>
          <p:nvPr/>
        </p:nvSpPr>
        <p:spPr>
          <a:xfrm flipH="1">
            <a:off x="1057544" y="1427752"/>
            <a:ext cx="1921889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137"/>
          <p:cNvSpPr/>
          <p:nvPr/>
        </p:nvSpPr>
        <p:spPr>
          <a:xfrm flipH="1">
            <a:off x="3277949" y="1418899"/>
            <a:ext cx="525108" cy="525108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en-US" altLang="zh-CN" sz="1325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0 1</a:t>
            </a:r>
            <a:endParaRPr lang="en-US" sz="1325" dirty="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 Placeholder 32"/>
          <p:cNvSpPr txBox="1"/>
          <p:nvPr/>
        </p:nvSpPr>
        <p:spPr>
          <a:xfrm flipH="1">
            <a:off x="1033202" y="4735800"/>
            <a:ext cx="1921889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900" spc="30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90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90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139"/>
          <p:cNvSpPr/>
          <p:nvPr/>
        </p:nvSpPr>
        <p:spPr>
          <a:xfrm flipH="1">
            <a:off x="3253607" y="4726947"/>
            <a:ext cx="525108" cy="525108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en-US" altLang="zh-CN" sz="1325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03</a:t>
            </a:r>
            <a:endParaRPr lang="en-US" sz="1325" dirty="0">
              <a:solidFill>
                <a:srgbClr val="FFFFFF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Arc 140"/>
          <p:cNvSpPr/>
          <p:nvPr/>
        </p:nvSpPr>
        <p:spPr>
          <a:xfrm rot="6621957">
            <a:off x="3636771" y="3391260"/>
            <a:ext cx="1766444" cy="1766444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Arc 141"/>
          <p:cNvSpPr/>
          <p:nvPr/>
        </p:nvSpPr>
        <p:spPr>
          <a:xfrm rot="14978043" flipV="1">
            <a:off x="3024997" y="1612963"/>
            <a:ext cx="1545026" cy="1545026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760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/>
      <p:bldP spid="92" grpId="0" animBg="1"/>
      <p:bldP spid="93" grpId="0"/>
      <p:bldP spid="94" grpId="0" animBg="1"/>
      <p:bldP spid="95" grpId="0" animBg="1"/>
      <p:bldP spid="96" grpId="0" animBg="1"/>
      <p:bldP spid="97" grpId="0"/>
      <p:bldP spid="98" grpId="0" animBg="1"/>
      <p:bldP spid="99" grpId="0"/>
      <p:bldP spid="100" grpId="0" animBg="1"/>
      <p:bldP spid="101" grpId="0" animBg="1"/>
      <p:bldP spid="1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1270" y="819150"/>
            <a:ext cx="6496050" cy="433070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32647" y="1747108"/>
            <a:ext cx="6183085" cy="437746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8" name="文本框 217"/>
          <p:cNvSpPr txBox="1"/>
          <p:nvPr/>
        </p:nvSpPr>
        <p:spPr>
          <a:xfrm>
            <a:off x="1499907" y="2549916"/>
            <a:ext cx="18170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rgbClr val="313131"/>
                </a:solidFill>
                <a:latin typeface="+mj-ea"/>
                <a:ea typeface="+mj-ea"/>
              </a:rPr>
              <a:t>业绩综述</a:t>
            </a:r>
            <a:endParaRPr lang="zh-CN" altLang="en-US" sz="2800">
              <a:solidFill>
                <a:srgbClr val="31313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609128" y="2364766"/>
            <a:ext cx="381597" cy="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矩形 19"/>
          <p:cNvSpPr/>
          <p:nvPr/>
        </p:nvSpPr>
        <p:spPr>
          <a:xfrm>
            <a:off x="1250305" y="3199704"/>
            <a:ext cx="5118564" cy="1283243"/>
          </a:xfrm>
          <a:prstGeom prst="rect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48372" y="3321529"/>
            <a:ext cx="4751458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  <a:spcAft>
                <a:spcPts val="600"/>
              </a:spcAft>
            </a:pPr>
            <a:r>
              <a:rPr lang="zh-CN" altLang="en-US" sz="1200" spc="300" dirty="0">
                <a:solidFill>
                  <a:schemeClr val="bg1"/>
                </a:solidFill>
                <a:latin typeface="+mj-ea"/>
                <a:ea typeface="+mj-ea"/>
              </a:rPr>
              <a:t>我们坚持以客户为中心，快速响应客户需求，持续为客户创造长期价值进而成就客户为客户提供有效服务。</a:t>
            </a:r>
            <a:endParaRPr lang="en-US" altLang="zh-CN" sz="12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Freeform 92"/>
          <p:cNvSpPr>
            <a:spLocks noChangeArrowheads="1"/>
          </p:cNvSpPr>
          <p:nvPr/>
        </p:nvSpPr>
        <p:spPr bwMode="auto">
          <a:xfrm>
            <a:off x="1717293" y="4946768"/>
            <a:ext cx="308601" cy="404287"/>
          </a:xfrm>
          <a:custGeom>
            <a:avLst/>
            <a:gdLst>
              <a:gd name="T0" fmla="*/ 143373 w 472"/>
              <a:gd name="T1" fmla="*/ 26330 h 619"/>
              <a:gd name="T2" fmla="*/ 143373 w 472"/>
              <a:gd name="T3" fmla="*/ 26330 h 619"/>
              <a:gd name="T4" fmla="*/ 127482 w 472"/>
              <a:gd name="T5" fmla="*/ 26330 h 619"/>
              <a:gd name="T6" fmla="*/ 84868 w 472"/>
              <a:gd name="T7" fmla="*/ 0 h 619"/>
              <a:gd name="T8" fmla="*/ 42253 w 472"/>
              <a:gd name="T9" fmla="*/ 26330 h 619"/>
              <a:gd name="T10" fmla="*/ 26363 w 472"/>
              <a:gd name="T11" fmla="*/ 26330 h 619"/>
              <a:gd name="T12" fmla="*/ 0 w 472"/>
              <a:gd name="T13" fmla="*/ 53021 h 619"/>
              <a:gd name="T14" fmla="*/ 0 w 472"/>
              <a:gd name="T15" fmla="*/ 196214 h 619"/>
              <a:gd name="T16" fmla="*/ 26363 w 472"/>
              <a:gd name="T17" fmla="*/ 222904 h 619"/>
              <a:gd name="T18" fmla="*/ 143373 w 472"/>
              <a:gd name="T19" fmla="*/ 222904 h 619"/>
              <a:gd name="T20" fmla="*/ 170097 w 472"/>
              <a:gd name="T21" fmla="*/ 196214 h 619"/>
              <a:gd name="T22" fmla="*/ 170097 w 472"/>
              <a:gd name="T23" fmla="*/ 53021 h 619"/>
              <a:gd name="T24" fmla="*/ 143373 w 472"/>
              <a:gd name="T25" fmla="*/ 26330 h 619"/>
              <a:gd name="T26" fmla="*/ 84868 w 472"/>
              <a:gd name="T27" fmla="*/ 10460 h 619"/>
              <a:gd name="T28" fmla="*/ 84868 w 472"/>
              <a:gd name="T29" fmla="*/ 10460 h 619"/>
              <a:gd name="T30" fmla="*/ 111592 w 472"/>
              <a:gd name="T31" fmla="*/ 26330 h 619"/>
              <a:gd name="T32" fmla="*/ 58505 w 472"/>
              <a:gd name="T33" fmla="*/ 26330 h 619"/>
              <a:gd name="T34" fmla="*/ 84868 w 472"/>
              <a:gd name="T35" fmla="*/ 10460 h 619"/>
              <a:gd name="T36" fmla="*/ 153846 w 472"/>
              <a:gd name="T37" fmla="*/ 196214 h 619"/>
              <a:gd name="T38" fmla="*/ 153846 w 472"/>
              <a:gd name="T39" fmla="*/ 196214 h 619"/>
              <a:gd name="T40" fmla="*/ 143373 w 472"/>
              <a:gd name="T41" fmla="*/ 212444 h 619"/>
              <a:gd name="T42" fmla="*/ 26363 w 472"/>
              <a:gd name="T43" fmla="*/ 212444 h 619"/>
              <a:gd name="T44" fmla="*/ 15890 w 472"/>
              <a:gd name="T45" fmla="*/ 196214 h 619"/>
              <a:gd name="T46" fmla="*/ 15890 w 472"/>
              <a:gd name="T47" fmla="*/ 180343 h 619"/>
              <a:gd name="T48" fmla="*/ 153846 w 472"/>
              <a:gd name="T49" fmla="*/ 180343 h 619"/>
              <a:gd name="T50" fmla="*/ 153846 w 472"/>
              <a:gd name="T51" fmla="*/ 196214 h 619"/>
              <a:gd name="T52" fmla="*/ 153846 w 472"/>
              <a:gd name="T53" fmla="*/ 169883 h 619"/>
              <a:gd name="T54" fmla="*/ 153846 w 472"/>
              <a:gd name="T55" fmla="*/ 169883 h 619"/>
              <a:gd name="T56" fmla="*/ 15890 w 472"/>
              <a:gd name="T57" fmla="*/ 169883 h 619"/>
              <a:gd name="T58" fmla="*/ 15890 w 472"/>
              <a:gd name="T59" fmla="*/ 53021 h 619"/>
              <a:gd name="T60" fmla="*/ 26363 w 472"/>
              <a:gd name="T61" fmla="*/ 42561 h 619"/>
              <a:gd name="T62" fmla="*/ 42253 w 472"/>
              <a:gd name="T63" fmla="*/ 42561 h 619"/>
              <a:gd name="T64" fmla="*/ 42253 w 472"/>
              <a:gd name="T65" fmla="*/ 84761 h 619"/>
              <a:gd name="T66" fmla="*/ 58505 w 472"/>
              <a:gd name="T67" fmla="*/ 84761 h 619"/>
              <a:gd name="T68" fmla="*/ 58505 w 472"/>
              <a:gd name="T69" fmla="*/ 42561 h 619"/>
              <a:gd name="T70" fmla="*/ 111592 w 472"/>
              <a:gd name="T71" fmla="*/ 42561 h 619"/>
              <a:gd name="T72" fmla="*/ 111592 w 472"/>
              <a:gd name="T73" fmla="*/ 84761 h 619"/>
              <a:gd name="T74" fmla="*/ 127482 w 472"/>
              <a:gd name="T75" fmla="*/ 84761 h 619"/>
              <a:gd name="T76" fmla="*/ 127482 w 472"/>
              <a:gd name="T77" fmla="*/ 42561 h 619"/>
              <a:gd name="T78" fmla="*/ 143373 w 472"/>
              <a:gd name="T79" fmla="*/ 42561 h 619"/>
              <a:gd name="T80" fmla="*/ 153846 w 472"/>
              <a:gd name="T81" fmla="*/ 53021 h 619"/>
              <a:gd name="T82" fmla="*/ 153846 w 472"/>
              <a:gd name="T83" fmla="*/ 169883 h 6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472" h="619">
                <a:moveTo>
                  <a:pt x="397" y="73"/>
                </a:moveTo>
                <a:lnTo>
                  <a:pt x="397" y="73"/>
                </a:lnTo>
                <a:cubicBezTo>
                  <a:pt x="353" y="73"/>
                  <a:pt x="353" y="73"/>
                  <a:pt x="353" y="73"/>
                </a:cubicBezTo>
                <a:cubicBezTo>
                  <a:pt x="353" y="29"/>
                  <a:pt x="294" y="0"/>
                  <a:pt x="235" y="0"/>
                </a:cubicBezTo>
                <a:cubicBezTo>
                  <a:pt x="176" y="0"/>
                  <a:pt x="117" y="29"/>
                  <a:pt x="117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29" y="73"/>
                  <a:pt x="0" y="103"/>
                  <a:pt x="0" y="147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589"/>
                  <a:pt x="29" y="618"/>
                  <a:pt x="73" y="618"/>
                </a:cubicBezTo>
                <a:cubicBezTo>
                  <a:pt x="397" y="618"/>
                  <a:pt x="397" y="618"/>
                  <a:pt x="397" y="618"/>
                </a:cubicBezTo>
                <a:cubicBezTo>
                  <a:pt x="441" y="618"/>
                  <a:pt x="471" y="589"/>
                  <a:pt x="471" y="544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71" y="103"/>
                  <a:pt x="441" y="73"/>
                  <a:pt x="397" y="73"/>
                </a:cubicBezTo>
                <a:close/>
                <a:moveTo>
                  <a:pt x="235" y="29"/>
                </a:moveTo>
                <a:lnTo>
                  <a:pt x="235" y="29"/>
                </a:lnTo>
                <a:cubicBezTo>
                  <a:pt x="279" y="29"/>
                  <a:pt x="309" y="44"/>
                  <a:pt x="309" y="73"/>
                </a:cubicBezTo>
                <a:cubicBezTo>
                  <a:pt x="162" y="73"/>
                  <a:pt x="162" y="73"/>
                  <a:pt x="162" y="73"/>
                </a:cubicBezTo>
                <a:cubicBezTo>
                  <a:pt x="162" y="44"/>
                  <a:pt x="191" y="29"/>
                  <a:pt x="235" y="29"/>
                </a:cubicBezTo>
                <a:close/>
                <a:moveTo>
                  <a:pt x="426" y="544"/>
                </a:moveTo>
                <a:lnTo>
                  <a:pt x="426" y="544"/>
                </a:lnTo>
                <a:cubicBezTo>
                  <a:pt x="426" y="559"/>
                  <a:pt x="412" y="589"/>
                  <a:pt x="39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8" y="589"/>
                  <a:pt x="44" y="559"/>
                  <a:pt x="44" y="544"/>
                </a:cubicBezTo>
                <a:cubicBezTo>
                  <a:pt x="44" y="500"/>
                  <a:pt x="44" y="500"/>
                  <a:pt x="44" y="500"/>
                </a:cubicBezTo>
                <a:cubicBezTo>
                  <a:pt x="426" y="500"/>
                  <a:pt x="426" y="500"/>
                  <a:pt x="426" y="500"/>
                </a:cubicBezTo>
                <a:lnTo>
                  <a:pt x="426" y="544"/>
                </a:lnTo>
                <a:close/>
                <a:moveTo>
                  <a:pt x="426" y="471"/>
                </a:moveTo>
                <a:lnTo>
                  <a:pt x="426" y="471"/>
                </a:lnTo>
                <a:cubicBezTo>
                  <a:pt x="44" y="471"/>
                  <a:pt x="44" y="471"/>
                  <a:pt x="44" y="471"/>
                </a:cubicBezTo>
                <a:cubicBezTo>
                  <a:pt x="44" y="147"/>
                  <a:pt x="44" y="147"/>
                  <a:pt x="44" y="147"/>
                </a:cubicBezTo>
                <a:cubicBezTo>
                  <a:pt x="44" y="132"/>
                  <a:pt x="58" y="118"/>
                  <a:pt x="73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7" y="235"/>
                  <a:pt x="117" y="235"/>
                  <a:pt x="117" y="235"/>
                </a:cubicBezTo>
                <a:cubicBezTo>
                  <a:pt x="162" y="235"/>
                  <a:pt x="162" y="235"/>
                  <a:pt x="162" y="235"/>
                </a:cubicBezTo>
                <a:cubicBezTo>
                  <a:pt x="162" y="118"/>
                  <a:pt x="162" y="118"/>
                  <a:pt x="162" y="118"/>
                </a:cubicBezTo>
                <a:cubicBezTo>
                  <a:pt x="309" y="118"/>
                  <a:pt x="309" y="118"/>
                  <a:pt x="309" y="118"/>
                </a:cubicBezTo>
                <a:cubicBezTo>
                  <a:pt x="309" y="235"/>
                  <a:pt x="309" y="235"/>
                  <a:pt x="309" y="235"/>
                </a:cubicBezTo>
                <a:cubicBezTo>
                  <a:pt x="353" y="235"/>
                  <a:pt x="353" y="235"/>
                  <a:pt x="353" y="235"/>
                </a:cubicBezTo>
                <a:cubicBezTo>
                  <a:pt x="353" y="118"/>
                  <a:pt x="353" y="118"/>
                  <a:pt x="353" y="118"/>
                </a:cubicBezTo>
                <a:cubicBezTo>
                  <a:pt x="397" y="118"/>
                  <a:pt x="397" y="118"/>
                  <a:pt x="397" y="118"/>
                </a:cubicBezTo>
                <a:cubicBezTo>
                  <a:pt x="412" y="118"/>
                  <a:pt x="426" y="132"/>
                  <a:pt x="426" y="147"/>
                </a:cubicBezTo>
                <a:lnTo>
                  <a:pt x="426" y="47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537524" y="4815782"/>
            <a:ext cx="668138" cy="66813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4" name="Freeform 109"/>
          <p:cNvSpPr>
            <a:spLocks noChangeArrowheads="1"/>
          </p:cNvSpPr>
          <p:nvPr/>
        </p:nvSpPr>
        <p:spPr bwMode="auto">
          <a:xfrm>
            <a:off x="2600914" y="4942900"/>
            <a:ext cx="413859" cy="413855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473774" y="4811914"/>
            <a:ext cx="668138" cy="668136"/>
          </a:xfrm>
          <a:prstGeom prst="ellipse">
            <a:avLst/>
          </a:prstGeom>
          <a:noFill/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62373" y="1751439"/>
            <a:ext cx="2459308" cy="2459308"/>
            <a:chOff x="8162373" y="1751439"/>
            <a:chExt cx="2459308" cy="2459308"/>
          </a:xfrm>
        </p:grpSpPr>
        <p:sp>
          <p:nvSpPr>
            <p:cNvPr id="27" name="椭圆 26"/>
            <p:cNvSpPr/>
            <p:nvPr/>
          </p:nvSpPr>
          <p:spPr>
            <a:xfrm rot="20826042">
              <a:off x="8162373" y="1751439"/>
              <a:ext cx="2459308" cy="2459308"/>
            </a:xfrm>
            <a:prstGeom prst="ellipse">
              <a:avLst/>
            </a:prstGeom>
            <a:solidFill>
              <a:schemeClr val="accent1">
                <a:lumMod val="7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8353425" y="1955510"/>
              <a:ext cx="2057980" cy="2057980"/>
              <a:chOff x="8353425" y="1955510"/>
              <a:chExt cx="2057980" cy="2057980"/>
            </a:xfrm>
          </p:grpSpPr>
          <p:sp>
            <p:nvSpPr>
              <p:cNvPr id="29" name="椭圆 28"/>
              <p:cNvSpPr/>
              <p:nvPr/>
            </p:nvSpPr>
            <p:spPr>
              <a:xfrm rot="20826042">
                <a:off x="8353425" y="1955510"/>
                <a:ext cx="2057980" cy="20579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0826042">
                <a:off x="8478487" y="2080572"/>
                <a:ext cx="1807856" cy="1807856"/>
              </a:xfrm>
              <a:prstGeom prst="ellipse">
                <a:avLst/>
              </a:prstGeom>
              <a:noFill/>
              <a:ln w="19050">
                <a:solidFill>
                  <a:schemeClr val="accent2">
                    <a:lumMod val="7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1" name="TextBox 64"/>
              <p:cNvSpPr txBox="1"/>
              <p:nvPr/>
            </p:nvSpPr>
            <p:spPr>
              <a:xfrm rot="20826042">
                <a:off x="8632447" y="2661334"/>
                <a:ext cx="14999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b="1" spc="75" dirty="0">
                    <a:latin typeface="+mj-ea"/>
                    <a:ea typeface="+mj-ea"/>
                  </a:rPr>
                  <a:t>180%</a:t>
                </a:r>
                <a:endParaRPr lang="zh-CN" altLang="en-US" sz="3600" b="1" spc="75" dirty="0">
                  <a:latin typeface="+mj-ea"/>
                  <a:ea typeface="+mj-ea"/>
                </a:endParaRPr>
              </a:p>
            </p:txBody>
          </p:sp>
          <p:sp>
            <p:nvSpPr>
              <p:cNvPr id="32" name="TextBox 64"/>
              <p:cNvSpPr txBox="1"/>
              <p:nvPr/>
            </p:nvSpPr>
            <p:spPr>
              <a:xfrm rot="20826042">
                <a:off x="8736479" y="3163864"/>
                <a:ext cx="14999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b="1" spc="75">
                    <a:latin typeface="+mj-ea"/>
                    <a:ea typeface="+mj-ea"/>
                  </a:rPr>
                  <a:t>业绩增长</a:t>
                </a:r>
                <a:endParaRPr lang="zh-CN" altLang="en-US" sz="1400" b="1" spc="75" dirty="0">
                  <a:latin typeface="+mj-ea"/>
                  <a:ea typeface="+mj-ea"/>
                </a:endParaRPr>
              </a:p>
            </p:txBody>
          </p:sp>
          <p:sp>
            <p:nvSpPr>
              <p:cNvPr id="33" name="五角星 20"/>
              <p:cNvSpPr/>
              <p:nvPr/>
            </p:nvSpPr>
            <p:spPr>
              <a:xfrm rot="20826042">
                <a:off x="9046909" y="2411995"/>
                <a:ext cx="359228" cy="359228"/>
              </a:xfrm>
              <a:prstGeom prst="star5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decel="52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20" grpId="0" animBg="1"/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椭圆 18"/>
          <p:cNvSpPr/>
          <p:nvPr/>
        </p:nvSpPr>
        <p:spPr>
          <a:xfrm rot="20700000">
            <a:off x="2057899" y="-1939713"/>
            <a:ext cx="10123488" cy="6982525"/>
          </a:xfrm>
          <a:custGeom>
            <a:avLst/>
            <a:gdLst>
              <a:gd name="connsiteX0" fmla="*/ 0 w 20246976"/>
              <a:gd name="connsiteY0" fmla="*/ 3741738 h 7483475"/>
              <a:gd name="connsiteX1" fmla="*/ 10123488 w 20246976"/>
              <a:gd name="connsiteY1" fmla="*/ 0 h 7483475"/>
              <a:gd name="connsiteX2" fmla="*/ 20246976 w 20246976"/>
              <a:gd name="connsiteY2" fmla="*/ 3741738 h 7483475"/>
              <a:gd name="connsiteX3" fmla="*/ 10123488 w 20246976"/>
              <a:gd name="connsiteY3" fmla="*/ 7483476 h 7483475"/>
              <a:gd name="connsiteX4" fmla="*/ 0 w 20246976"/>
              <a:gd name="connsiteY4" fmla="*/ 3741738 h 7483475"/>
              <a:gd name="connsiteX0-1" fmla="*/ 10123488 w 20246976"/>
              <a:gd name="connsiteY0-2" fmla="*/ 0 h 7483476"/>
              <a:gd name="connsiteX1-3" fmla="*/ 20246976 w 20246976"/>
              <a:gd name="connsiteY1-4" fmla="*/ 3741738 h 7483476"/>
              <a:gd name="connsiteX2-5" fmla="*/ 10123488 w 20246976"/>
              <a:gd name="connsiteY2-6" fmla="*/ 7483476 h 7483476"/>
              <a:gd name="connsiteX3-7" fmla="*/ 0 w 20246976"/>
              <a:gd name="connsiteY3-8" fmla="*/ 3741738 h 7483476"/>
              <a:gd name="connsiteX4-9" fmla="*/ 10214928 w 20246976"/>
              <a:gd name="connsiteY4-10" fmla="*/ 91440 h 7483476"/>
              <a:gd name="connsiteX0-11" fmla="*/ 10321136 w 20444624"/>
              <a:gd name="connsiteY0-12" fmla="*/ 0 h 9044296"/>
              <a:gd name="connsiteX1-13" fmla="*/ 20444624 w 20444624"/>
              <a:gd name="connsiteY1-14" fmla="*/ 3741738 h 9044296"/>
              <a:gd name="connsiteX2-15" fmla="*/ 10321136 w 20444624"/>
              <a:gd name="connsiteY2-16" fmla="*/ 7483476 h 9044296"/>
              <a:gd name="connsiteX3-17" fmla="*/ 197648 w 20444624"/>
              <a:gd name="connsiteY3-18" fmla="*/ 3741738 h 9044296"/>
              <a:gd name="connsiteX4-19" fmla="*/ 6140074 w 20444624"/>
              <a:gd name="connsiteY4-20" fmla="*/ 9044296 h 9044296"/>
              <a:gd name="connsiteX0-21" fmla="*/ 4181062 w 14304550"/>
              <a:gd name="connsiteY0-22" fmla="*/ 0 h 9044296"/>
              <a:gd name="connsiteX1-23" fmla="*/ 14304550 w 14304550"/>
              <a:gd name="connsiteY1-24" fmla="*/ 3741738 h 9044296"/>
              <a:gd name="connsiteX2-25" fmla="*/ 4181062 w 14304550"/>
              <a:gd name="connsiteY2-26" fmla="*/ 7483476 h 9044296"/>
              <a:gd name="connsiteX3-27" fmla="*/ 0 w 14304550"/>
              <a:gd name="connsiteY3-28" fmla="*/ 9044296 h 9044296"/>
              <a:gd name="connsiteX0-29" fmla="*/ 0 w 10123488"/>
              <a:gd name="connsiteY0-30" fmla="*/ 0 h 7483476"/>
              <a:gd name="connsiteX1-31" fmla="*/ 10123488 w 10123488"/>
              <a:gd name="connsiteY1-32" fmla="*/ 3741738 h 7483476"/>
              <a:gd name="connsiteX2-33" fmla="*/ 0 w 10123488"/>
              <a:gd name="connsiteY2-34" fmla="*/ 7483476 h 7483476"/>
              <a:gd name="connsiteX0-35" fmla="*/ 0 w 10123488"/>
              <a:gd name="connsiteY0-36" fmla="*/ 0 h 6982525"/>
              <a:gd name="connsiteX1-37" fmla="*/ 10123488 w 10123488"/>
              <a:gd name="connsiteY1-38" fmla="*/ 3741738 h 6982525"/>
              <a:gd name="connsiteX2-39" fmla="*/ 1810600 w 10123488"/>
              <a:gd name="connsiteY2-40" fmla="*/ 6982525 h 69825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0123488" h="6982525">
                <a:moveTo>
                  <a:pt x="0" y="0"/>
                </a:moveTo>
                <a:cubicBezTo>
                  <a:pt x="5591048" y="0"/>
                  <a:pt x="10123488" y="1675233"/>
                  <a:pt x="10123488" y="3741738"/>
                </a:cubicBezTo>
                <a:cubicBezTo>
                  <a:pt x="10123488" y="5808243"/>
                  <a:pt x="4194692" y="6098765"/>
                  <a:pt x="1810600" y="6982525"/>
                </a:cubicBezTo>
              </a:path>
            </a:pathLst>
          </a:custGeom>
          <a:noFill/>
          <a:ln w="3175">
            <a:solidFill>
              <a:schemeClr val="tx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6" name="任意多边形 2"/>
          <p:cNvSpPr/>
          <p:nvPr/>
        </p:nvSpPr>
        <p:spPr>
          <a:xfrm>
            <a:off x="0" y="3802511"/>
            <a:ext cx="4935660" cy="3055489"/>
          </a:xfrm>
          <a:custGeom>
            <a:avLst/>
            <a:gdLst>
              <a:gd name="connsiteX0" fmla="*/ 2803774 w 7226300"/>
              <a:gd name="connsiteY0" fmla="*/ 0 h 4473541"/>
              <a:gd name="connsiteX1" fmla="*/ 7226300 w 7226300"/>
              <a:gd name="connsiteY1" fmla="*/ 4422526 h 4473541"/>
              <a:gd name="connsiteX2" fmla="*/ 7225010 w 7226300"/>
              <a:gd name="connsiteY2" fmla="*/ 4473541 h 4473541"/>
              <a:gd name="connsiteX3" fmla="*/ 0 w 7226300"/>
              <a:gd name="connsiteY3" fmla="*/ 4473541 h 4473541"/>
              <a:gd name="connsiteX4" fmla="*/ 0 w 7226300"/>
              <a:gd name="connsiteY4" fmla="*/ 1002532 h 4473541"/>
              <a:gd name="connsiteX5" fmla="*/ 157706 w 7226300"/>
              <a:gd name="connsiteY5" fmla="*/ 878599 h 4473541"/>
              <a:gd name="connsiteX6" fmla="*/ 2803774 w 7226300"/>
              <a:gd name="connsiteY6" fmla="*/ 0 h 4473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26300" h="4473541">
                <a:moveTo>
                  <a:pt x="2803774" y="0"/>
                </a:moveTo>
                <a:cubicBezTo>
                  <a:pt x="5246268" y="0"/>
                  <a:pt x="7226300" y="1980032"/>
                  <a:pt x="7226300" y="4422526"/>
                </a:cubicBezTo>
                <a:lnTo>
                  <a:pt x="7225010" y="4473541"/>
                </a:lnTo>
                <a:lnTo>
                  <a:pt x="0" y="4473541"/>
                </a:lnTo>
                <a:lnTo>
                  <a:pt x="0" y="1002532"/>
                </a:lnTo>
                <a:lnTo>
                  <a:pt x="157706" y="878599"/>
                </a:lnTo>
                <a:cubicBezTo>
                  <a:pt x="895572" y="326783"/>
                  <a:pt x="1811511" y="0"/>
                  <a:pt x="2803774" y="0"/>
                </a:cubicBezTo>
                <a:close/>
              </a:path>
            </a:pathLst>
          </a:custGeom>
          <a:noFill/>
          <a:ln>
            <a:solidFill>
              <a:schemeClr val="tx1">
                <a:alpha val="48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3"/>
          <p:cNvSpPr/>
          <p:nvPr/>
        </p:nvSpPr>
        <p:spPr>
          <a:xfrm>
            <a:off x="-292080" y="3957008"/>
            <a:ext cx="5049448" cy="2985914"/>
          </a:xfrm>
          <a:custGeom>
            <a:avLst/>
            <a:gdLst>
              <a:gd name="connsiteX0" fmla="*/ 2842877 w 6720815"/>
              <a:gd name="connsiteY0" fmla="*/ 0 h 3974251"/>
              <a:gd name="connsiteX1" fmla="*/ 6720815 w 6720815"/>
              <a:gd name="connsiteY1" fmla="*/ 3877938 h 3974251"/>
              <a:gd name="connsiteX2" fmla="*/ 6718380 w 6720815"/>
              <a:gd name="connsiteY2" fmla="*/ 3974251 h 3974251"/>
              <a:gd name="connsiteX3" fmla="*/ 0 w 6720815"/>
              <a:gd name="connsiteY3" fmla="*/ 3974251 h 3974251"/>
              <a:gd name="connsiteX4" fmla="*/ 0 w 6720815"/>
              <a:gd name="connsiteY4" fmla="*/ 1246687 h 3974251"/>
              <a:gd name="connsiteX5" fmla="*/ 100761 w 6720815"/>
              <a:gd name="connsiteY5" fmla="*/ 1135822 h 3974251"/>
              <a:gd name="connsiteX6" fmla="*/ 2842877 w 6720815"/>
              <a:gd name="connsiteY6" fmla="*/ 0 h 397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20815" h="3974251">
                <a:moveTo>
                  <a:pt x="2842877" y="0"/>
                </a:moveTo>
                <a:cubicBezTo>
                  <a:pt x="4984603" y="0"/>
                  <a:pt x="6720815" y="1736212"/>
                  <a:pt x="6720815" y="3877938"/>
                </a:cubicBezTo>
                <a:lnTo>
                  <a:pt x="6718380" y="3974251"/>
                </a:lnTo>
                <a:lnTo>
                  <a:pt x="0" y="3974251"/>
                </a:lnTo>
                <a:lnTo>
                  <a:pt x="0" y="1246687"/>
                </a:lnTo>
                <a:lnTo>
                  <a:pt x="100761" y="1135822"/>
                </a:lnTo>
                <a:cubicBezTo>
                  <a:pt x="802530" y="434053"/>
                  <a:pt x="1772014" y="0"/>
                  <a:pt x="2842877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shade val="30000"/>
                  <a:satMod val="115000"/>
                </a:schemeClr>
              </a:gs>
              <a:gs pos="50000">
                <a:schemeClr val="accent1">
                  <a:lumMod val="75000"/>
                  <a:shade val="67500"/>
                  <a:satMod val="115000"/>
                </a:schemeClr>
              </a:gs>
              <a:gs pos="100000">
                <a:schemeClr val="accent1">
                  <a:lumMod val="75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  <a:effectLst>
            <a:outerShdw blurRad="76200" dist="381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180012" flipH="1" flipV="1">
            <a:off x="1104789" y="3643222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180012" flipH="1" flipV="1">
            <a:off x="246015" y="3342572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180012" flipH="1" flipV="1">
            <a:off x="638129" y="3947611"/>
            <a:ext cx="120512" cy="120512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9273309" flipH="1" flipV="1">
            <a:off x="4608872" y="5600393"/>
            <a:ext cx="341737" cy="34173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9273309" flipH="1" flipV="1">
            <a:off x="5578104" y="5266171"/>
            <a:ext cx="217335" cy="21733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9273309" flipH="1" flipV="1">
            <a:off x="4989593" y="5165263"/>
            <a:ext cx="120512" cy="120512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199861" y="5465424"/>
            <a:ext cx="1892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AIM AT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9480962" y="1818791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accent2">
                    <a:lumMod val="75000"/>
                  </a:schemeClr>
                </a:solidFill>
                <a:effectLst>
                  <a:reflection blurRad="6350" stA="19000" endPos="45500" dist="12700" dir="5400000" sy="-100000" algn="bl" rotWithShape="0"/>
                </a:effectLst>
                <a:latin typeface="Impact" panose="020B0806030902050204" pitchFamily="34" charset="0"/>
              </a:rPr>
              <a:t>2</a:t>
            </a:r>
            <a:endParaRPr lang="zh-CN" altLang="en-US" sz="4800" dirty="0" err="1">
              <a:solidFill>
                <a:schemeClr val="accent2">
                  <a:lumMod val="75000"/>
                </a:schemeClr>
              </a:solidFill>
              <a:effectLst>
                <a:reflection blurRad="6350" stA="19000" endPos="45500" dist="12700" dir="5400000" sy="-100000" algn="bl" rotWithShape="0"/>
              </a:effectLst>
              <a:latin typeface="Impact" panose="020B0806030902050204" pitchFamily="34" charset="0"/>
            </a:endParaRPr>
          </a:p>
        </p:txBody>
      </p:sp>
      <p:sp>
        <p:nvSpPr>
          <p:cNvPr id="18" name="文本框 17" descr="e7d195523061f1c011414db08df74492ac20befa3fb15586EED641F7DA837B3633596E05B8AE62E50B5E5456BD3C648DCE2D234CC482E88EB223CB95B207F69907A09C8021443F850886F0462B4D95DAE7E52E05A390C4CE625F38A433E56E1506C378848893C4809CC188E12B64E27FF9994B107CB3C3C2C94CAA84DC1D73C7FCCF51DAA75E7A6B"/>
          <p:cNvSpPr txBox="1"/>
          <p:nvPr/>
        </p:nvSpPr>
        <p:spPr>
          <a:xfrm>
            <a:off x="7158808" y="3159838"/>
            <a:ext cx="9120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effectLst>
                  <a:reflection blurRad="6350" stA="19000" endPos="45500" dist="12700" dir="5400000" sy="-100000" algn="bl" rotWithShape="0"/>
                </a:effectLst>
                <a:latin typeface="Impact" panose="020B0806030902050204" pitchFamily="34" charset="0"/>
              </a:rPr>
              <a:t>1</a:t>
            </a:r>
            <a:endParaRPr lang="zh-CN" altLang="en-US" sz="4800" dirty="0" err="1">
              <a:effectLst>
                <a:reflection blurRad="6350" stA="19000" endPos="45500" dist="12700" dir="5400000" sy="-100000" algn="bl" rotWithShape="0"/>
              </a:effectLst>
              <a:latin typeface="Impact" panose="020B0806030902050204" pitchFamily="34" charset="0"/>
            </a:endParaRPr>
          </a:p>
        </p:txBody>
      </p:sp>
      <p:sp>
        <p:nvSpPr>
          <p:cNvPr id="19" name="Freeform 124"/>
          <p:cNvSpPr>
            <a:spLocks noEditPoints="1"/>
          </p:cNvSpPr>
          <p:nvPr/>
        </p:nvSpPr>
        <p:spPr bwMode="auto">
          <a:xfrm>
            <a:off x="1801161" y="4547300"/>
            <a:ext cx="689701" cy="689701"/>
          </a:xfrm>
          <a:custGeom>
            <a:avLst/>
            <a:gdLst>
              <a:gd name="T0" fmla="*/ 101 w 140"/>
              <a:gd name="T1" fmla="*/ 21 h 140"/>
              <a:gd name="T2" fmla="*/ 117 w 140"/>
              <a:gd name="T3" fmla="*/ 5 h 140"/>
              <a:gd name="T4" fmla="*/ 119 w 140"/>
              <a:gd name="T5" fmla="*/ 6 h 140"/>
              <a:gd name="T6" fmla="*/ 120 w 140"/>
              <a:gd name="T7" fmla="*/ 20 h 140"/>
              <a:gd name="T8" fmla="*/ 134 w 140"/>
              <a:gd name="T9" fmla="*/ 22 h 140"/>
              <a:gd name="T10" fmla="*/ 135 w 140"/>
              <a:gd name="T11" fmla="*/ 24 h 140"/>
              <a:gd name="T12" fmla="*/ 120 w 140"/>
              <a:gd name="T13" fmla="*/ 39 h 140"/>
              <a:gd name="T14" fmla="*/ 116 w 140"/>
              <a:gd name="T15" fmla="*/ 40 h 140"/>
              <a:gd name="T16" fmla="*/ 107 w 140"/>
              <a:gd name="T17" fmla="*/ 39 h 140"/>
              <a:gd name="T18" fmla="*/ 80 w 140"/>
              <a:gd name="T19" fmla="*/ 66 h 140"/>
              <a:gd name="T20" fmla="*/ 78 w 140"/>
              <a:gd name="T21" fmla="*/ 79 h 140"/>
              <a:gd name="T22" fmla="*/ 61 w 140"/>
              <a:gd name="T23" fmla="*/ 79 h 140"/>
              <a:gd name="T24" fmla="*/ 61 w 140"/>
              <a:gd name="T25" fmla="*/ 62 h 140"/>
              <a:gd name="T26" fmla="*/ 75 w 140"/>
              <a:gd name="T27" fmla="*/ 60 h 140"/>
              <a:gd name="T28" fmla="*/ 101 w 140"/>
              <a:gd name="T29" fmla="*/ 34 h 140"/>
              <a:gd name="T30" fmla="*/ 100 w 140"/>
              <a:gd name="T31" fmla="*/ 25 h 140"/>
              <a:gd name="T32" fmla="*/ 101 w 140"/>
              <a:gd name="T33" fmla="*/ 21 h 140"/>
              <a:gd name="T34" fmla="*/ 130 w 140"/>
              <a:gd name="T35" fmla="*/ 34 h 140"/>
              <a:gd name="T36" fmla="*/ 122 w 140"/>
              <a:gd name="T37" fmla="*/ 42 h 140"/>
              <a:gd name="T38" fmla="*/ 118 w 140"/>
              <a:gd name="T39" fmla="*/ 44 h 140"/>
              <a:gd name="T40" fmla="*/ 124 w 140"/>
              <a:gd name="T41" fmla="*/ 70 h 140"/>
              <a:gd name="T42" fmla="*/ 70 w 140"/>
              <a:gd name="T43" fmla="*/ 125 h 140"/>
              <a:gd name="T44" fmla="*/ 15 w 140"/>
              <a:gd name="T45" fmla="*/ 70 h 140"/>
              <a:gd name="T46" fmla="*/ 70 w 140"/>
              <a:gd name="T47" fmla="*/ 16 h 140"/>
              <a:gd name="T48" fmla="*/ 96 w 140"/>
              <a:gd name="T49" fmla="*/ 23 h 140"/>
              <a:gd name="T50" fmla="*/ 99 w 140"/>
              <a:gd name="T51" fmla="*/ 18 h 140"/>
              <a:gd name="T52" fmla="*/ 106 w 140"/>
              <a:gd name="T53" fmla="*/ 11 h 140"/>
              <a:gd name="T54" fmla="*/ 70 w 140"/>
              <a:gd name="T55" fmla="*/ 0 h 140"/>
              <a:gd name="T56" fmla="*/ 0 w 140"/>
              <a:gd name="T57" fmla="*/ 70 h 140"/>
              <a:gd name="T58" fmla="*/ 70 w 140"/>
              <a:gd name="T59" fmla="*/ 140 h 140"/>
              <a:gd name="T60" fmla="*/ 140 w 140"/>
              <a:gd name="T61" fmla="*/ 70 h 140"/>
              <a:gd name="T62" fmla="*/ 130 w 140"/>
              <a:gd name="T63" fmla="*/ 34 h 140"/>
              <a:gd name="T64" fmla="*/ 70 w 140"/>
              <a:gd name="T65" fmla="*/ 47 h 140"/>
              <a:gd name="T66" fmla="*/ 80 w 140"/>
              <a:gd name="T67" fmla="*/ 49 h 140"/>
              <a:gd name="T68" fmla="*/ 93 w 140"/>
              <a:gd name="T69" fmla="*/ 37 h 140"/>
              <a:gd name="T70" fmla="*/ 70 w 140"/>
              <a:gd name="T71" fmla="*/ 29 h 140"/>
              <a:gd name="T72" fmla="*/ 29 w 140"/>
              <a:gd name="T73" fmla="*/ 70 h 140"/>
              <a:gd name="T74" fmla="*/ 70 w 140"/>
              <a:gd name="T75" fmla="*/ 111 h 140"/>
              <a:gd name="T76" fmla="*/ 111 w 140"/>
              <a:gd name="T77" fmla="*/ 70 h 140"/>
              <a:gd name="T78" fmla="*/ 104 w 140"/>
              <a:gd name="T79" fmla="*/ 48 h 140"/>
              <a:gd name="T80" fmla="*/ 91 w 140"/>
              <a:gd name="T81" fmla="*/ 61 h 140"/>
              <a:gd name="T82" fmla="*/ 93 w 140"/>
              <a:gd name="T83" fmla="*/ 70 h 140"/>
              <a:gd name="T84" fmla="*/ 70 w 140"/>
              <a:gd name="T85" fmla="*/ 94 h 140"/>
              <a:gd name="T86" fmla="*/ 46 w 140"/>
              <a:gd name="T87" fmla="*/ 70 h 140"/>
              <a:gd name="T88" fmla="*/ 70 w 140"/>
              <a:gd name="T89" fmla="*/ 4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0" h="140">
                <a:moveTo>
                  <a:pt x="101" y="21"/>
                </a:moveTo>
                <a:cubicBezTo>
                  <a:pt x="117" y="5"/>
                  <a:pt x="117" y="5"/>
                  <a:pt x="117" y="5"/>
                </a:cubicBezTo>
                <a:cubicBezTo>
                  <a:pt x="118" y="5"/>
                  <a:pt x="118" y="5"/>
                  <a:pt x="119" y="6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6" y="22"/>
                  <a:pt x="136" y="23"/>
                  <a:pt x="135" y="24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19" y="40"/>
                  <a:pt x="117" y="40"/>
                  <a:pt x="116" y="40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80" y="66"/>
                  <a:pt x="80" y="66"/>
                  <a:pt x="80" y="66"/>
                </a:cubicBezTo>
                <a:cubicBezTo>
                  <a:pt x="82" y="70"/>
                  <a:pt x="82" y="75"/>
                  <a:pt x="78" y="79"/>
                </a:cubicBezTo>
                <a:cubicBezTo>
                  <a:pt x="73" y="84"/>
                  <a:pt x="66" y="84"/>
                  <a:pt x="61" y="79"/>
                </a:cubicBezTo>
                <a:cubicBezTo>
                  <a:pt x="57" y="74"/>
                  <a:pt x="57" y="67"/>
                  <a:pt x="61" y="62"/>
                </a:cubicBezTo>
                <a:cubicBezTo>
                  <a:pt x="65" y="59"/>
                  <a:pt x="70" y="58"/>
                  <a:pt x="75" y="60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3"/>
                  <a:pt x="101" y="22"/>
                  <a:pt x="101" y="21"/>
                </a:cubicBezTo>
                <a:close/>
                <a:moveTo>
                  <a:pt x="130" y="34"/>
                </a:moveTo>
                <a:cubicBezTo>
                  <a:pt x="122" y="42"/>
                  <a:pt x="122" y="42"/>
                  <a:pt x="122" y="42"/>
                </a:cubicBezTo>
                <a:cubicBezTo>
                  <a:pt x="121" y="43"/>
                  <a:pt x="119" y="44"/>
                  <a:pt x="118" y="44"/>
                </a:cubicBezTo>
                <a:cubicBezTo>
                  <a:pt x="122" y="52"/>
                  <a:pt x="124" y="61"/>
                  <a:pt x="124" y="70"/>
                </a:cubicBezTo>
                <a:cubicBezTo>
                  <a:pt x="124" y="100"/>
                  <a:pt x="100" y="125"/>
                  <a:pt x="70" y="125"/>
                </a:cubicBezTo>
                <a:cubicBezTo>
                  <a:pt x="40" y="125"/>
                  <a:pt x="15" y="100"/>
                  <a:pt x="15" y="70"/>
                </a:cubicBezTo>
                <a:cubicBezTo>
                  <a:pt x="15" y="40"/>
                  <a:pt x="40" y="16"/>
                  <a:pt x="70" y="16"/>
                </a:cubicBezTo>
                <a:cubicBezTo>
                  <a:pt x="79" y="16"/>
                  <a:pt x="88" y="18"/>
                  <a:pt x="96" y="23"/>
                </a:cubicBezTo>
                <a:cubicBezTo>
                  <a:pt x="97" y="21"/>
                  <a:pt x="98" y="19"/>
                  <a:pt x="99" y="18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96" y="4"/>
                  <a:pt x="83" y="0"/>
                  <a:pt x="70" y="0"/>
                </a:cubicBezTo>
                <a:cubicBezTo>
                  <a:pt x="31" y="0"/>
                  <a:pt x="0" y="32"/>
                  <a:pt x="0" y="70"/>
                </a:cubicBezTo>
                <a:cubicBezTo>
                  <a:pt x="0" y="109"/>
                  <a:pt x="31" y="140"/>
                  <a:pt x="70" y="140"/>
                </a:cubicBezTo>
                <a:cubicBezTo>
                  <a:pt x="108" y="140"/>
                  <a:pt x="140" y="109"/>
                  <a:pt x="140" y="70"/>
                </a:cubicBezTo>
                <a:cubicBezTo>
                  <a:pt x="140" y="57"/>
                  <a:pt x="136" y="45"/>
                  <a:pt x="130" y="34"/>
                </a:cubicBezTo>
                <a:close/>
                <a:moveTo>
                  <a:pt x="70" y="47"/>
                </a:moveTo>
                <a:cubicBezTo>
                  <a:pt x="73" y="47"/>
                  <a:pt x="77" y="48"/>
                  <a:pt x="80" y="49"/>
                </a:cubicBezTo>
                <a:cubicBezTo>
                  <a:pt x="93" y="37"/>
                  <a:pt x="93" y="37"/>
                  <a:pt x="93" y="37"/>
                </a:cubicBezTo>
                <a:cubicBezTo>
                  <a:pt x="86" y="32"/>
                  <a:pt x="78" y="29"/>
                  <a:pt x="70" y="29"/>
                </a:cubicBezTo>
                <a:cubicBezTo>
                  <a:pt x="47" y="29"/>
                  <a:pt x="29" y="48"/>
                  <a:pt x="29" y="70"/>
                </a:cubicBezTo>
                <a:cubicBezTo>
                  <a:pt x="29" y="93"/>
                  <a:pt x="47" y="111"/>
                  <a:pt x="70" y="111"/>
                </a:cubicBezTo>
                <a:cubicBezTo>
                  <a:pt x="92" y="111"/>
                  <a:pt x="111" y="93"/>
                  <a:pt x="111" y="70"/>
                </a:cubicBezTo>
                <a:cubicBezTo>
                  <a:pt x="111" y="62"/>
                  <a:pt x="108" y="54"/>
                  <a:pt x="104" y="48"/>
                </a:cubicBezTo>
                <a:cubicBezTo>
                  <a:pt x="91" y="61"/>
                  <a:pt x="91" y="61"/>
                  <a:pt x="91" y="61"/>
                </a:cubicBezTo>
                <a:cubicBezTo>
                  <a:pt x="92" y="64"/>
                  <a:pt x="93" y="67"/>
                  <a:pt x="93" y="70"/>
                </a:cubicBezTo>
                <a:cubicBezTo>
                  <a:pt x="93" y="83"/>
                  <a:pt x="83" y="94"/>
                  <a:pt x="70" y="94"/>
                </a:cubicBezTo>
                <a:cubicBezTo>
                  <a:pt x="57" y="94"/>
                  <a:pt x="46" y="83"/>
                  <a:pt x="46" y="70"/>
                </a:cubicBezTo>
                <a:cubicBezTo>
                  <a:pt x="46" y="57"/>
                  <a:pt x="57" y="47"/>
                  <a:pt x="7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Rectangle 63"/>
          <p:cNvSpPr/>
          <p:nvPr/>
        </p:nvSpPr>
        <p:spPr>
          <a:xfrm>
            <a:off x="4028182" y="2647315"/>
            <a:ext cx="3150023" cy="60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输入你的标题</a:t>
            </a:r>
            <a:endParaRPr lang="id-ID" sz="2400" b="1" spc="300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34"/>
          <p:cNvSpPr txBox="1"/>
          <p:nvPr/>
        </p:nvSpPr>
        <p:spPr>
          <a:xfrm>
            <a:off x="3635759" y="3341048"/>
            <a:ext cx="354244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点击输入本栏的具体文字，简明扼要的说明分项内容，此为概念图解。</a:t>
            </a:r>
            <a:endParaRPr lang="zh-CN" altLang="en-US" sz="1100" spc="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Rectangle 63"/>
          <p:cNvSpPr/>
          <p:nvPr/>
        </p:nvSpPr>
        <p:spPr>
          <a:xfrm>
            <a:off x="6330939" y="1004170"/>
            <a:ext cx="3150023" cy="601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 spc="300" dirty="0">
                <a:solidFill>
                  <a:schemeClr val="accent2">
                    <a:lumMod val="75000"/>
                  </a:schemeClr>
                </a:solidFill>
                <a:latin typeface="+mj-ea"/>
                <a:ea typeface="+mj-ea"/>
              </a:rPr>
              <a:t>输入你的标题</a:t>
            </a:r>
            <a:endParaRPr lang="id-ID" sz="2400" b="1" spc="300" dirty="0">
              <a:solidFill>
                <a:schemeClr val="accent2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34"/>
          <p:cNvSpPr txBox="1"/>
          <p:nvPr/>
        </p:nvSpPr>
        <p:spPr>
          <a:xfrm>
            <a:off x="5938516" y="1697903"/>
            <a:ext cx="354244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详细内容</a:t>
            </a:r>
            <a:r>
              <a:rPr lang="en-US" altLang="zh-CN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……</a:t>
            </a:r>
            <a:r>
              <a:rPr lang="zh-CN" altLang="en-US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点击输入本栏的具体文字，简明扼要的说明分项内容，此为概念图解。</a:t>
            </a:r>
            <a:endParaRPr lang="zh-CN" altLang="en-US" sz="1100" spc="6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1524 4.81481E-6 L -0.06315 4.81481E-6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1602 4.81481E-6 L -3.95833E-6 4.8148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8" grpId="1" animBg="1"/>
      <p:bldP spid="8" grpId="2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/>
      <p:bldP spid="18" grpId="0"/>
      <p:bldP spid="19" grpId="0" animBg="1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28" name="图片占位符 6"/>
          <p:cNvPicPr>
            <a:picLocks noChangeAspect="1"/>
          </p:cNvPicPr>
          <p:nvPr/>
        </p:nvPicPr>
        <p:blipFill>
          <a:blip r:embed="rId1" cstate="hqprint"/>
          <a:srcRect/>
          <a:stretch>
            <a:fillRect/>
          </a:stretch>
        </p:blipFill>
        <p:spPr>
          <a:xfrm>
            <a:off x="969266" y="1825808"/>
            <a:ext cx="4969744" cy="3753338"/>
          </a:xfrm>
          <a:prstGeom prst="rect">
            <a:avLst/>
          </a:prstGeom>
        </p:spPr>
      </p:pic>
      <p:pic>
        <p:nvPicPr>
          <p:cNvPr id="29" name="图片占位符 8"/>
          <p:cNvPicPr>
            <a:picLocks noChangeAspect="1"/>
          </p:cNvPicPr>
          <p:nvPr/>
        </p:nvPicPr>
        <p:blipFill>
          <a:blip r:embed="rId2" cstate="hqprint"/>
          <a:srcRect/>
          <a:stretch>
            <a:fillRect/>
          </a:stretch>
        </p:blipFill>
        <p:spPr>
          <a:xfrm>
            <a:off x="6440563" y="1825808"/>
            <a:ext cx="4969744" cy="3753338"/>
          </a:xfrm>
          <a:prstGeom prst="rect">
            <a:avLst/>
          </a:prstGeom>
        </p:spPr>
      </p:pic>
      <p:sp>
        <p:nvSpPr>
          <p:cNvPr id="30" name="Rectangle 44"/>
          <p:cNvSpPr/>
          <p:nvPr/>
        </p:nvSpPr>
        <p:spPr>
          <a:xfrm>
            <a:off x="969266" y="4615358"/>
            <a:ext cx="4969744" cy="990621"/>
          </a:xfrm>
          <a:prstGeom prst="rect">
            <a:avLst/>
          </a:prstGeom>
          <a:solidFill>
            <a:schemeClr val="accent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Impact" panose="020B0806030902050204" pitchFamily="34" charset="0"/>
            </a:endParaRPr>
          </a:p>
        </p:txBody>
      </p:sp>
      <p:sp>
        <p:nvSpPr>
          <p:cNvPr id="31" name="Rectangle 45"/>
          <p:cNvSpPr/>
          <p:nvPr/>
        </p:nvSpPr>
        <p:spPr>
          <a:xfrm>
            <a:off x="6440563" y="4588525"/>
            <a:ext cx="4969744" cy="990621"/>
          </a:xfrm>
          <a:prstGeom prst="rect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Impact" panose="020B0806030902050204" pitchFamily="34" charset="0"/>
            </a:endParaRPr>
          </a:p>
        </p:txBody>
      </p:sp>
      <p:grpSp>
        <p:nvGrpSpPr>
          <p:cNvPr id="32" name="Group 46"/>
          <p:cNvGrpSpPr/>
          <p:nvPr/>
        </p:nvGrpSpPr>
        <p:grpSpPr>
          <a:xfrm>
            <a:off x="1177720" y="4837763"/>
            <a:ext cx="1260281" cy="534516"/>
            <a:chOff x="1253920" y="5294963"/>
            <a:chExt cx="1260281" cy="534516"/>
          </a:xfrm>
        </p:grpSpPr>
        <p:sp>
          <p:nvSpPr>
            <p:cNvPr id="33" name="TextBox 47"/>
            <p:cNvSpPr txBox="1"/>
            <p:nvPr/>
          </p:nvSpPr>
          <p:spPr>
            <a:xfrm>
              <a:off x="1253920" y="5294963"/>
              <a:ext cx="10534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TIGER KIDS</a:t>
              </a:r>
              <a:endParaRPr lang="id-ID" sz="1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48"/>
            <p:cNvSpPr txBox="1"/>
            <p:nvPr/>
          </p:nvSpPr>
          <p:spPr>
            <a:xfrm>
              <a:off x="1253920" y="5567869"/>
              <a:ext cx="126028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100" dirty="0">
                  <a:solidFill>
                    <a:schemeClr val="bg1"/>
                  </a:solidFill>
                  <a:latin typeface="Impact" panose="020B0806030902050204" pitchFamily="34" charset="0"/>
                </a:rPr>
                <a:t>Illustration Design</a:t>
              </a:r>
              <a:endParaRPr lang="id-ID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5" name="Group 49"/>
          <p:cNvGrpSpPr/>
          <p:nvPr/>
        </p:nvGrpSpPr>
        <p:grpSpPr>
          <a:xfrm>
            <a:off x="4884197" y="4969617"/>
            <a:ext cx="798194" cy="338554"/>
            <a:chOff x="4960397" y="5426817"/>
            <a:chExt cx="798194" cy="338554"/>
          </a:xfrm>
        </p:grpSpPr>
        <p:grpSp>
          <p:nvGrpSpPr>
            <p:cNvPr id="36" name="Group 50"/>
            <p:cNvGrpSpPr/>
            <p:nvPr/>
          </p:nvGrpSpPr>
          <p:grpSpPr>
            <a:xfrm>
              <a:off x="4960397" y="5448851"/>
              <a:ext cx="251169" cy="251169"/>
              <a:chOff x="8121650" y="-184150"/>
              <a:chExt cx="1181100" cy="1181100"/>
            </a:xfrm>
            <a:solidFill>
              <a:schemeClr val="bg1"/>
            </a:solidFill>
          </p:grpSpPr>
          <p:sp>
            <p:nvSpPr>
              <p:cNvPr id="38" name="Freeform 5"/>
              <p:cNvSpPr>
                <a:spLocks noEditPoints="1"/>
              </p:cNvSpPr>
              <p:nvPr/>
            </p:nvSpPr>
            <p:spPr bwMode="auto">
              <a:xfrm>
                <a:off x="8121650" y="-184150"/>
                <a:ext cx="1181100" cy="1181100"/>
              </a:xfrm>
              <a:custGeom>
                <a:avLst/>
                <a:gdLst>
                  <a:gd name="T0" fmla="*/ 202 w 312"/>
                  <a:gd name="T1" fmla="*/ 98 h 312"/>
                  <a:gd name="T2" fmla="*/ 156 w 312"/>
                  <a:gd name="T3" fmla="*/ 0 h 312"/>
                  <a:gd name="T4" fmla="*/ 88 w 312"/>
                  <a:gd name="T5" fmla="*/ 100 h 312"/>
                  <a:gd name="T6" fmla="*/ 78 w 312"/>
                  <a:gd name="T7" fmla="*/ 105 h 312"/>
                  <a:gd name="T8" fmla="*/ 29 w 312"/>
                  <a:gd name="T9" fmla="*/ 98 h 312"/>
                  <a:gd name="T10" fmla="*/ 0 w 312"/>
                  <a:gd name="T11" fmla="*/ 283 h 312"/>
                  <a:gd name="T12" fmla="*/ 59 w 312"/>
                  <a:gd name="T13" fmla="*/ 312 h 312"/>
                  <a:gd name="T14" fmla="*/ 85 w 312"/>
                  <a:gd name="T15" fmla="*/ 295 h 312"/>
                  <a:gd name="T16" fmla="*/ 88 w 312"/>
                  <a:gd name="T17" fmla="*/ 296 h 312"/>
                  <a:gd name="T18" fmla="*/ 186 w 312"/>
                  <a:gd name="T19" fmla="*/ 312 h 312"/>
                  <a:gd name="T20" fmla="*/ 274 w 312"/>
                  <a:gd name="T21" fmla="*/ 293 h 312"/>
                  <a:gd name="T22" fmla="*/ 278 w 312"/>
                  <a:gd name="T23" fmla="*/ 266 h 312"/>
                  <a:gd name="T24" fmla="*/ 294 w 312"/>
                  <a:gd name="T25" fmla="*/ 214 h 312"/>
                  <a:gd name="T26" fmla="*/ 303 w 312"/>
                  <a:gd name="T27" fmla="*/ 164 h 312"/>
                  <a:gd name="T28" fmla="*/ 312 w 312"/>
                  <a:gd name="T29" fmla="*/ 140 h 312"/>
                  <a:gd name="T30" fmla="*/ 284 w 312"/>
                  <a:gd name="T31" fmla="*/ 102 h 312"/>
                  <a:gd name="T32" fmla="*/ 59 w 312"/>
                  <a:gd name="T33" fmla="*/ 293 h 312"/>
                  <a:gd name="T34" fmla="*/ 20 w 312"/>
                  <a:gd name="T35" fmla="*/ 283 h 312"/>
                  <a:gd name="T36" fmla="*/ 29 w 312"/>
                  <a:gd name="T37" fmla="*/ 117 h 312"/>
                  <a:gd name="T38" fmla="*/ 68 w 312"/>
                  <a:gd name="T39" fmla="*/ 127 h 312"/>
                  <a:gd name="T40" fmla="*/ 292 w 312"/>
                  <a:gd name="T41" fmla="*/ 142 h 312"/>
                  <a:gd name="T42" fmla="*/ 254 w 312"/>
                  <a:gd name="T43" fmla="*/ 156 h 312"/>
                  <a:gd name="T44" fmla="*/ 254 w 312"/>
                  <a:gd name="T45" fmla="*/ 166 h 312"/>
                  <a:gd name="T46" fmla="*/ 288 w 312"/>
                  <a:gd name="T47" fmla="*/ 184 h 312"/>
                  <a:gd name="T48" fmla="*/ 244 w 312"/>
                  <a:gd name="T49" fmla="*/ 205 h 312"/>
                  <a:gd name="T50" fmla="*/ 244 w 312"/>
                  <a:gd name="T51" fmla="*/ 215 h 312"/>
                  <a:gd name="T52" fmla="*/ 276 w 312"/>
                  <a:gd name="T53" fmla="*/ 235 h 312"/>
                  <a:gd name="T54" fmla="*/ 234 w 312"/>
                  <a:gd name="T55" fmla="*/ 254 h 312"/>
                  <a:gd name="T56" fmla="*/ 234 w 312"/>
                  <a:gd name="T57" fmla="*/ 263 h 312"/>
                  <a:gd name="T58" fmla="*/ 259 w 312"/>
                  <a:gd name="T59" fmla="*/ 277 h 312"/>
                  <a:gd name="T60" fmla="*/ 239 w 312"/>
                  <a:gd name="T61" fmla="*/ 293 h 312"/>
                  <a:gd name="T62" fmla="*/ 132 w 312"/>
                  <a:gd name="T63" fmla="*/ 286 h 312"/>
                  <a:gd name="T64" fmla="*/ 78 w 312"/>
                  <a:gd name="T65" fmla="*/ 267 h 312"/>
                  <a:gd name="T66" fmla="*/ 86 w 312"/>
                  <a:gd name="T67" fmla="*/ 122 h 312"/>
                  <a:gd name="T68" fmla="*/ 146 w 312"/>
                  <a:gd name="T69" fmla="*/ 29 h 312"/>
                  <a:gd name="T70" fmla="*/ 185 w 312"/>
                  <a:gd name="T71" fmla="*/ 66 h 312"/>
                  <a:gd name="T72" fmla="*/ 281 w 312"/>
                  <a:gd name="T73" fmla="*/ 121 h 312"/>
                  <a:gd name="T74" fmla="*/ 292 w 312"/>
                  <a:gd name="T75" fmla="*/ 14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2" h="312">
                    <a:moveTo>
                      <a:pt x="284" y="102"/>
                    </a:moveTo>
                    <a:cubicBezTo>
                      <a:pt x="272" y="99"/>
                      <a:pt x="244" y="99"/>
                      <a:pt x="202" y="98"/>
                    </a:cubicBezTo>
                    <a:cubicBezTo>
                      <a:pt x="204" y="89"/>
                      <a:pt x="204" y="80"/>
                      <a:pt x="204" y="66"/>
                    </a:cubicBezTo>
                    <a:cubicBezTo>
                      <a:pt x="204" y="31"/>
                      <a:pt x="179" y="0"/>
                      <a:pt x="156" y="0"/>
                    </a:cubicBezTo>
                    <a:cubicBezTo>
                      <a:pt x="140" y="0"/>
                      <a:pt x="127" y="13"/>
                      <a:pt x="127" y="29"/>
                    </a:cubicBezTo>
                    <a:cubicBezTo>
                      <a:pt x="127" y="49"/>
                      <a:pt x="120" y="83"/>
                      <a:pt x="88" y="100"/>
                    </a:cubicBezTo>
                    <a:cubicBezTo>
                      <a:pt x="85" y="101"/>
                      <a:pt x="78" y="104"/>
                      <a:pt x="77" y="105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3" y="101"/>
                      <a:pt x="66" y="98"/>
                      <a:pt x="59" y="98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13" y="98"/>
                      <a:pt x="0" y="111"/>
                      <a:pt x="0" y="127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299"/>
                      <a:pt x="13" y="312"/>
                      <a:pt x="29" y="312"/>
                    </a:cubicBezTo>
                    <a:cubicBezTo>
                      <a:pt x="59" y="312"/>
                      <a:pt x="59" y="312"/>
                      <a:pt x="59" y="312"/>
                    </a:cubicBezTo>
                    <a:cubicBezTo>
                      <a:pt x="70" y="312"/>
                      <a:pt x="80" y="305"/>
                      <a:pt x="85" y="295"/>
                    </a:cubicBezTo>
                    <a:cubicBezTo>
                      <a:pt x="85" y="295"/>
                      <a:pt x="85" y="295"/>
                      <a:pt x="85" y="295"/>
                    </a:cubicBezTo>
                    <a:cubicBezTo>
                      <a:pt x="86" y="295"/>
                      <a:pt x="86" y="296"/>
                      <a:pt x="87" y="296"/>
                    </a:cubicBezTo>
                    <a:cubicBezTo>
                      <a:pt x="87" y="296"/>
                      <a:pt x="88" y="296"/>
                      <a:pt x="88" y="296"/>
                    </a:cubicBezTo>
                    <a:cubicBezTo>
                      <a:pt x="93" y="297"/>
                      <a:pt x="104" y="300"/>
                      <a:pt x="127" y="305"/>
                    </a:cubicBezTo>
                    <a:cubicBezTo>
                      <a:pt x="132" y="306"/>
                      <a:pt x="158" y="312"/>
                      <a:pt x="186" y="312"/>
                    </a:cubicBezTo>
                    <a:cubicBezTo>
                      <a:pt x="239" y="312"/>
                      <a:pt x="239" y="312"/>
                      <a:pt x="239" y="312"/>
                    </a:cubicBezTo>
                    <a:cubicBezTo>
                      <a:pt x="255" y="312"/>
                      <a:pt x="267" y="306"/>
                      <a:pt x="274" y="293"/>
                    </a:cubicBezTo>
                    <a:cubicBezTo>
                      <a:pt x="274" y="293"/>
                      <a:pt x="276" y="289"/>
                      <a:pt x="278" y="283"/>
                    </a:cubicBezTo>
                    <a:cubicBezTo>
                      <a:pt x="279" y="278"/>
                      <a:pt x="280" y="272"/>
                      <a:pt x="278" y="266"/>
                    </a:cubicBezTo>
                    <a:cubicBezTo>
                      <a:pt x="289" y="258"/>
                      <a:pt x="292" y="247"/>
                      <a:pt x="294" y="240"/>
                    </a:cubicBezTo>
                    <a:cubicBezTo>
                      <a:pt x="298" y="229"/>
                      <a:pt x="297" y="220"/>
                      <a:pt x="294" y="214"/>
                    </a:cubicBezTo>
                    <a:cubicBezTo>
                      <a:pt x="300" y="208"/>
                      <a:pt x="305" y="200"/>
                      <a:pt x="307" y="187"/>
                    </a:cubicBezTo>
                    <a:cubicBezTo>
                      <a:pt x="309" y="179"/>
                      <a:pt x="307" y="171"/>
                      <a:pt x="303" y="164"/>
                    </a:cubicBezTo>
                    <a:cubicBezTo>
                      <a:pt x="309" y="158"/>
                      <a:pt x="311" y="150"/>
                      <a:pt x="312" y="143"/>
                    </a:cubicBezTo>
                    <a:cubicBezTo>
                      <a:pt x="312" y="140"/>
                      <a:pt x="312" y="140"/>
                      <a:pt x="312" y="140"/>
                    </a:cubicBezTo>
                    <a:cubicBezTo>
                      <a:pt x="312" y="139"/>
                      <a:pt x="312" y="138"/>
                      <a:pt x="312" y="136"/>
                    </a:cubicBezTo>
                    <a:cubicBezTo>
                      <a:pt x="312" y="123"/>
                      <a:pt x="303" y="108"/>
                      <a:pt x="284" y="102"/>
                    </a:cubicBezTo>
                    <a:close/>
                    <a:moveTo>
                      <a:pt x="68" y="283"/>
                    </a:moveTo>
                    <a:cubicBezTo>
                      <a:pt x="68" y="288"/>
                      <a:pt x="64" y="293"/>
                      <a:pt x="59" y="293"/>
                    </a:cubicBezTo>
                    <a:cubicBezTo>
                      <a:pt x="29" y="293"/>
                      <a:pt x="29" y="293"/>
                      <a:pt x="29" y="293"/>
                    </a:cubicBezTo>
                    <a:cubicBezTo>
                      <a:pt x="24" y="293"/>
                      <a:pt x="20" y="288"/>
                      <a:pt x="20" y="283"/>
                    </a:cubicBezTo>
                    <a:cubicBezTo>
                      <a:pt x="20" y="127"/>
                      <a:pt x="20" y="127"/>
                      <a:pt x="20" y="127"/>
                    </a:cubicBezTo>
                    <a:cubicBezTo>
                      <a:pt x="20" y="121"/>
                      <a:pt x="24" y="117"/>
                      <a:pt x="29" y="117"/>
                    </a:cubicBezTo>
                    <a:cubicBezTo>
                      <a:pt x="59" y="117"/>
                      <a:pt x="59" y="117"/>
                      <a:pt x="59" y="117"/>
                    </a:cubicBezTo>
                    <a:cubicBezTo>
                      <a:pt x="64" y="117"/>
                      <a:pt x="68" y="121"/>
                      <a:pt x="68" y="127"/>
                    </a:cubicBezTo>
                    <a:lnTo>
                      <a:pt x="68" y="283"/>
                    </a:lnTo>
                    <a:close/>
                    <a:moveTo>
                      <a:pt x="292" y="142"/>
                    </a:moveTo>
                    <a:cubicBezTo>
                      <a:pt x="292" y="147"/>
                      <a:pt x="290" y="156"/>
                      <a:pt x="273" y="156"/>
                    </a:cubicBezTo>
                    <a:cubicBezTo>
                      <a:pt x="258" y="156"/>
                      <a:pt x="254" y="156"/>
                      <a:pt x="254" y="156"/>
                    </a:cubicBezTo>
                    <a:cubicBezTo>
                      <a:pt x="251" y="156"/>
                      <a:pt x="249" y="158"/>
                      <a:pt x="249" y="161"/>
                    </a:cubicBezTo>
                    <a:cubicBezTo>
                      <a:pt x="249" y="164"/>
                      <a:pt x="251" y="166"/>
                      <a:pt x="254" y="166"/>
                    </a:cubicBezTo>
                    <a:cubicBezTo>
                      <a:pt x="254" y="166"/>
                      <a:pt x="258" y="166"/>
                      <a:pt x="272" y="166"/>
                    </a:cubicBezTo>
                    <a:cubicBezTo>
                      <a:pt x="287" y="166"/>
                      <a:pt x="289" y="178"/>
                      <a:pt x="288" y="184"/>
                    </a:cubicBezTo>
                    <a:cubicBezTo>
                      <a:pt x="287" y="191"/>
                      <a:pt x="283" y="205"/>
                      <a:pt x="267" y="205"/>
                    </a:cubicBezTo>
                    <a:cubicBezTo>
                      <a:pt x="250" y="205"/>
                      <a:pt x="244" y="205"/>
                      <a:pt x="244" y="205"/>
                    </a:cubicBezTo>
                    <a:cubicBezTo>
                      <a:pt x="241" y="205"/>
                      <a:pt x="239" y="207"/>
                      <a:pt x="239" y="210"/>
                    </a:cubicBezTo>
                    <a:cubicBezTo>
                      <a:pt x="239" y="212"/>
                      <a:pt x="241" y="215"/>
                      <a:pt x="244" y="215"/>
                    </a:cubicBezTo>
                    <a:cubicBezTo>
                      <a:pt x="244" y="215"/>
                      <a:pt x="255" y="215"/>
                      <a:pt x="263" y="215"/>
                    </a:cubicBezTo>
                    <a:cubicBezTo>
                      <a:pt x="279" y="215"/>
                      <a:pt x="278" y="227"/>
                      <a:pt x="276" y="235"/>
                    </a:cubicBezTo>
                    <a:cubicBezTo>
                      <a:pt x="272" y="244"/>
                      <a:pt x="271" y="254"/>
                      <a:pt x="250" y="254"/>
                    </a:cubicBezTo>
                    <a:cubicBezTo>
                      <a:pt x="243" y="254"/>
                      <a:pt x="234" y="254"/>
                      <a:pt x="234" y="254"/>
                    </a:cubicBezTo>
                    <a:cubicBezTo>
                      <a:pt x="231" y="254"/>
                      <a:pt x="229" y="256"/>
                      <a:pt x="229" y="258"/>
                    </a:cubicBezTo>
                    <a:cubicBezTo>
                      <a:pt x="229" y="261"/>
                      <a:pt x="231" y="263"/>
                      <a:pt x="234" y="263"/>
                    </a:cubicBezTo>
                    <a:cubicBezTo>
                      <a:pt x="234" y="263"/>
                      <a:pt x="241" y="263"/>
                      <a:pt x="249" y="263"/>
                    </a:cubicBezTo>
                    <a:cubicBezTo>
                      <a:pt x="260" y="263"/>
                      <a:pt x="260" y="273"/>
                      <a:pt x="259" y="277"/>
                    </a:cubicBezTo>
                    <a:cubicBezTo>
                      <a:pt x="258" y="281"/>
                      <a:pt x="257" y="284"/>
                      <a:pt x="257" y="284"/>
                    </a:cubicBezTo>
                    <a:cubicBezTo>
                      <a:pt x="254" y="289"/>
                      <a:pt x="249" y="293"/>
                      <a:pt x="239" y="293"/>
                    </a:cubicBezTo>
                    <a:cubicBezTo>
                      <a:pt x="186" y="293"/>
                      <a:pt x="186" y="293"/>
                      <a:pt x="186" y="293"/>
                    </a:cubicBezTo>
                    <a:cubicBezTo>
                      <a:pt x="159" y="293"/>
                      <a:pt x="132" y="286"/>
                      <a:pt x="132" y="286"/>
                    </a:cubicBezTo>
                    <a:cubicBezTo>
                      <a:pt x="91" y="277"/>
                      <a:pt x="89" y="276"/>
                      <a:pt x="86" y="275"/>
                    </a:cubicBezTo>
                    <a:cubicBezTo>
                      <a:pt x="86" y="275"/>
                      <a:pt x="78" y="274"/>
                      <a:pt x="78" y="267"/>
                    </a:cubicBezTo>
                    <a:cubicBezTo>
                      <a:pt x="78" y="132"/>
                      <a:pt x="78" y="132"/>
                      <a:pt x="78" y="132"/>
                    </a:cubicBezTo>
                    <a:cubicBezTo>
                      <a:pt x="78" y="128"/>
                      <a:pt x="81" y="124"/>
                      <a:pt x="86" y="122"/>
                    </a:cubicBezTo>
                    <a:cubicBezTo>
                      <a:pt x="86" y="122"/>
                      <a:pt x="87" y="122"/>
                      <a:pt x="88" y="121"/>
                    </a:cubicBezTo>
                    <a:cubicBezTo>
                      <a:pt x="132" y="103"/>
                      <a:pt x="146" y="62"/>
                      <a:pt x="146" y="29"/>
                    </a:cubicBezTo>
                    <a:cubicBezTo>
                      <a:pt x="146" y="25"/>
                      <a:pt x="150" y="20"/>
                      <a:pt x="156" y="20"/>
                    </a:cubicBezTo>
                    <a:cubicBezTo>
                      <a:pt x="166" y="20"/>
                      <a:pt x="185" y="40"/>
                      <a:pt x="185" y="66"/>
                    </a:cubicBezTo>
                    <a:cubicBezTo>
                      <a:pt x="185" y="89"/>
                      <a:pt x="184" y="93"/>
                      <a:pt x="176" y="117"/>
                    </a:cubicBezTo>
                    <a:cubicBezTo>
                      <a:pt x="273" y="117"/>
                      <a:pt x="272" y="118"/>
                      <a:pt x="281" y="121"/>
                    </a:cubicBezTo>
                    <a:cubicBezTo>
                      <a:pt x="292" y="124"/>
                      <a:pt x="293" y="133"/>
                      <a:pt x="293" y="136"/>
                    </a:cubicBezTo>
                    <a:cubicBezTo>
                      <a:pt x="293" y="139"/>
                      <a:pt x="292" y="138"/>
                      <a:pt x="292" y="1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Freeform 6"/>
              <p:cNvSpPr>
                <a:spLocks noEditPoints="1"/>
              </p:cNvSpPr>
              <p:nvPr/>
            </p:nvSpPr>
            <p:spPr bwMode="auto">
              <a:xfrm>
                <a:off x="8231188" y="777875"/>
                <a:ext cx="112713" cy="109538"/>
              </a:xfrm>
              <a:custGeom>
                <a:avLst/>
                <a:gdLst>
                  <a:gd name="T0" fmla="*/ 15 w 30"/>
                  <a:gd name="T1" fmla="*/ 0 h 29"/>
                  <a:gd name="T2" fmla="*/ 0 w 30"/>
                  <a:gd name="T3" fmla="*/ 14 h 29"/>
                  <a:gd name="T4" fmla="*/ 15 w 30"/>
                  <a:gd name="T5" fmla="*/ 29 h 29"/>
                  <a:gd name="T6" fmla="*/ 30 w 30"/>
                  <a:gd name="T7" fmla="*/ 14 h 29"/>
                  <a:gd name="T8" fmla="*/ 15 w 30"/>
                  <a:gd name="T9" fmla="*/ 0 h 29"/>
                  <a:gd name="T10" fmla="*/ 15 w 30"/>
                  <a:gd name="T11" fmla="*/ 19 h 29"/>
                  <a:gd name="T12" fmla="*/ 10 w 30"/>
                  <a:gd name="T13" fmla="*/ 14 h 29"/>
                  <a:gd name="T14" fmla="*/ 15 w 30"/>
                  <a:gd name="T15" fmla="*/ 9 h 29"/>
                  <a:gd name="T16" fmla="*/ 20 w 30"/>
                  <a:gd name="T17" fmla="*/ 14 h 29"/>
                  <a:gd name="T18" fmla="*/ 15 w 30"/>
                  <a:gd name="T1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9">
                    <a:moveTo>
                      <a:pt x="15" y="0"/>
                    </a:moveTo>
                    <a:cubicBezTo>
                      <a:pt x="7" y="0"/>
                      <a:pt x="0" y="6"/>
                      <a:pt x="0" y="14"/>
                    </a:cubicBezTo>
                    <a:cubicBezTo>
                      <a:pt x="0" y="22"/>
                      <a:pt x="7" y="29"/>
                      <a:pt x="15" y="29"/>
                    </a:cubicBezTo>
                    <a:cubicBezTo>
                      <a:pt x="23" y="29"/>
                      <a:pt x="30" y="22"/>
                      <a:pt x="30" y="14"/>
                    </a:cubicBezTo>
                    <a:cubicBezTo>
                      <a:pt x="30" y="6"/>
                      <a:pt x="23" y="0"/>
                      <a:pt x="15" y="0"/>
                    </a:cubicBezTo>
                    <a:close/>
                    <a:moveTo>
                      <a:pt x="15" y="19"/>
                    </a:moveTo>
                    <a:cubicBezTo>
                      <a:pt x="12" y="19"/>
                      <a:pt x="10" y="17"/>
                      <a:pt x="10" y="14"/>
                    </a:cubicBezTo>
                    <a:cubicBezTo>
                      <a:pt x="10" y="11"/>
                      <a:pt x="12" y="9"/>
                      <a:pt x="15" y="9"/>
                    </a:cubicBezTo>
                    <a:cubicBezTo>
                      <a:pt x="18" y="9"/>
                      <a:pt x="20" y="11"/>
                      <a:pt x="20" y="14"/>
                    </a:cubicBezTo>
                    <a:cubicBezTo>
                      <a:pt x="20" y="17"/>
                      <a:pt x="18" y="19"/>
                      <a:pt x="15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7" name="TextBox 51"/>
            <p:cNvSpPr txBox="1"/>
            <p:nvPr/>
          </p:nvSpPr>
          <p:spPr>
            <a:xfrm>
              <a:off x="5251721" y="5426817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535</a:t>
              </a:r>
              <a:endParaRPr lang="id-ID" sz="1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0" name="Group 54"/>
          <p:cNvGrpSpPr/>
          <p:nvPr/>
        </p:nvGrpSpPr>
        <p:grpSpPr>
          <a:xfrm>
            <a:off x="6677234" y="4837763"/>
            <a:ext cx="1292341" cy="534516"/>
            <a:chOff x="6753434" y="5294963"/>
            <a:chExt cx="1292341" cy="534516"/>
          </a:xfrm>
        </p:grpSpPr>
        <p:sp>
          <p:nvSpPr>
            <p:cNvPr id="41" name="TextBox 55"/>
            <p:cNvSpPr txBox="1"/>
            <p:nvPr/>
          </p:nvSpPr>
          <p:spPr>
            <a:xfrm>
              <a:off x="6753434" y="5294963"/>
              <a:ext cx="10310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WOLF KIDS</a:t>
              </a:r>
              <a:endParaRPr lang="id-ID" sz="1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TextBox 56"/>
            <p:cNvSpPr txBox="1"/>
            <p:nvPr/>
          </p:nvSpPr>
          <p:spPr>
            <a:xfrm>
              <a:off x="6753434" y="5567869"/>
              <a:ext cx="12923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100" dirty="0">
                  <a:solidFill>
                    <a:schemeClr val="bg1"/>
                  </a:solidFill>
                  <a:latin typeface="Impact" panose="020B0806030902050204" pitchFamily="34" charset="0"/>
                </a:rPr>
                <a:t>Branding Company</a:t>
              </a:r>
              <a:endParaRPr lang="id-ID" sz="1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3" name="Group 57"/>
          <p:cNvGrpSpPr/>
          <p:nvPr/>
        </p:nvGrpSpPr>
        <p:grpSpPr>
          <a:xfrm>
            <a:off x="10388540" y="4969617"/>
            <a:ext cx="793365" cy="338554"/>
            <a:chOff x="10464740" y="5426817"/>
            <a:chExt cx="793365" cy="338554"/>
          </a:xfrm>
        </p:grpSpPr>
        <p:sp>
          <p:nvSpPr>
            <p:cNvPr id="44" name="TextBox 58"/>
            <p:cNvSpPr txBox="1"/>
            <p:nvPr/>
          </p:nvSpPr>
          <p:spPr>
            <a:xfrm>
              <a:off x="10751235" y="5426817"/>
              <a:ext cx="5068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sz="16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535</a:t>
              </a:r>
              <a:endParaRPr lang="id-ID" sz="16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5" name="Group 59"/>
            <p:cNvGrpSpPr/>
            <p:nvPr/>
          </p:nvGrpSpPr>
          <p:grpSpPr>
            <a:xfrm>
              <a:off x="10464740" y="5497340"/>
              <a:ext cx="286495" cy="247097"/>
              <a:chOff x="6577013" y="-1389063"/>
              <a:chExt cx="3567113" cy="3076576"/>
            </a:xfrm>
            <a:solidFill>
              <a:schemeClr val="bg1"/>
            </a:solidFill>
          </p:grpSpPr>
          <p:sp>
            <p:nvSpPr>
              <p:cNvPr id="46" name="Freeform 10"/>
              <p:cNvSpPr>
                <a:spLocks noEditPoints="1"/>
              </p:cNvSpPr>
              <p:nvPr/>
            </p:nvSpPr>
            <p:spPr bwMode="auto">
              <a:xfrm>
                <a:off x="6577013" y="-1389063"/>
                <a:ext cx="3567113" cy="3076576"/>
              </a:xfrm>
              <a:custGeom>
                <a:avLst/>
                <a:gdLst>
                  <a:gd name="T0" fmla="*/ 843 w 948"/>
                  <a:gd name="T1" fmla="*/ 102 h 817"/>
                  <a:gd name="T2" fmla="*/ 474 w 948"/>
                  <a:gd name="T3" fmla="*/ 94 h 817"/>
                  <a:gd name="T4" fmla="*/ 105 w 948"/>
                  <a:gd name="T5" fmla="*/ 102 h 817"/>
                  <a:gd name="T6" fmla="*/ 105 w 948"/>
                  <a:gd name="T7" fmla="*/ 478 h 817"/>
                  <a:gd name="T8" fmla="*/ 414 w 948"/>
                  <a:gd name="T9" fmla="*/ 784 h 817"/>
                  <a:gd name="T10" fmla="*/ 534 w 948"/>
                  <a:gd name="T11" fmla="*/ 784 h 817"/>
                  <a:gd name="T12" fmla="*/ 843 w 948"/>
                  <a:gd name="T13" fmla="*/ 478 h 817"/>
                  <a:gd name="T14" fmla="*/ 843 w 948"/>
                  <a:gd name="T15" fmla="*/ 102 h 817"/>
                  <a:gd name="T16" fmla="*/ 803 w 948"/>
                  <a:gd name="T17" fmla="*/ 438 h 817"/>
                  <a:gd name="T18" fmla="*/ 494 w 948"/>
                  <a:gd name="T19" fmla="*/ 745 h 817"/>
                  <a:gd name="T20" fmla="*/ 454 w 948"/>
                  <a:gd name="T21" fmla="*/ 745 h 817"/>
                  <a:gd name="T22" fmla="*/ 145 w 948"/>
                  <a:gd name="T23" fmla="*/ 438 h 817"/>
                  <a:gd name="T24" fmla="*/ 145 w 948"/>
                  <a:gd name="T25" fmla="*/ 142 h 817"/>
                  <a:gd name="T26" fmla="*/ 436 w 948"/>
                  <a:gd name="T27" fmla="*/ 136 h 817"/>
                  <a:gd name="T28" fmla="*/ 474 w 948"/>
                  <a:gd name="T29" fmla="*/ 170 h 817"/>
                  <a:gd name="T30" fmla="*/ 512 w 948"/>
                  <a:gd name="T31" fmla="*/ 136 h 817"/>
                  <a:gd name="T32" fmla="*/ 803 w 948"/>
                  <a:gd name="T33" fmla="*/ 142 h 817"/>
                  <a:gd name="T34" fmla="*/ 803 w 948"/>
                  <a:gd name="T35" fmla="*/ 438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8" h="817">
                    <a:moveTo>
                      <a:pt x="843" y="102"/>
                    </a:moveTo>
                    <a:cubicBezTo>
                      <a:pt x="742" y="2"/>
                      <a:pt x="579" y="0"/>
                      <a:pt x="474" y="94"/>
                    </a:cubicBezTo>
                    <a:cubicBezTo>
                      <a:pt x="369" y="0"/>
                      <a:pt x="206" y="2"/>
                      <a:pt x="105" y="102"/>
                    </a:cubicBezTo>
                    <a:cubicBezTo>
                      <a:pt x="0" y="206"/>
                      <a:pt x="0" y="374"/>
                      <a:pt x="105" y="478"/>
                    </a:cubicBezTo>
                    <a:cubicBezTo>
                      <a:pt x="135" y="508"/>
                      <a:pt x="414" y="784"/>
                      <a:pt x="414" y="784"/>
                    </a:cubicBezTo>
                    <a:cubicBezTo>
                      <a:pt x="447" y="817"/>
                      <a:pt x="501" y="817"/>
                      <a:pt x="534" y="784"/>
                    </a:cubicBezTo>
                    <a:cubicBezTo>
                      <a:pt x="534" y="784"/>
                      <a:pt x="840" y="481"/>
                      <a:pt x="843" y="478"/>
                    </a:cubicBezTo>
                    <a:cubicBezTo>
                      <a:pt x="948" y="374"/>
                      <a:pt x="948" y="206"/>
                      <a:pt x="843" y="102"/>
                    </a:cubicBezTo>
                    <a:close/>
                    <a:moveTo>
                      <a:pt x="803" y="438"/>
                    </a:moveTo>
                    <a:cubicBezTo>
                      <a:pt x="494" y="745"/>
                      <a:pt x="494" y="745"/>
                      <a:pt x="494" y="745"/>
                    </a:cubicBezTo>
                    <a:cubicBezTo>
                      <a:pt x="483" y="756"/>
                      <a:pt x="465" y="756"/>
                      <a:pt x="454" y="745"/>
                    </a:cubicBezTo>
                    <a:cubicBezTo>
                      <a:pt x="145" y="438"/>
                      <a:pt x="145" y="438"/>
                      <a:pt x="145" y="438"/>
                    </a:cubicBezTo>
                    <a:cubicBezTo>
                      <a:pt x="62" y="357"/>
                      <a:pt x="62" y="224"/>
                      <a:pt x="145" y="142"/>
                    </a:cubicBezTo>
                    <a:cubicBezTo>
                      <a:pt x="224" y="63"/>
                      <a:pt x="352" y="60"/>
                      <a:pt x="436" y="136"/>
                    </a:cubicBezTo>
                    <a:cubicBezTo>
                      <a:pt x="474" y="170"/>
                      <a:pt x="474" y="170"/>
                      <a:pt x="474" y="170"/>
                    </a:cubicBezTo>
                    <a:cubicBezTo>
                      <a:pt x="512" y="136"/>
                      <a:pt x="512" y="136"/>
                      <a:pt x="512" y="136"/>
                    </a:cubicBezTo>
                    <a:cubicBezTo>
                      <a:pt x="596" y="60"/>
                      <a:pt x="724" y="63"/>
                      <a:pt x="803" y="142"/>
                    </a:cubicBezTo>
                    <a:cubicBezTo>
                      <a:pt x="886" y="224"/>
                      <a:pt x="886" y="357"/>
                      <a:pt x="803" y="4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  <p:sp>
            <p:nvSpPr>
              <p:cNvPr id="47" name="Freeform 11"/>
              <p:cNvSpPr/>
              <p:nvPr/>
            </p:nvSpPr>
            <p:spPr bwMode="auto">
              <a:xfrm>
                <a:off x="7200900" y="-766763"/>
                <a:ext cx="500063" cy="500063"/>
              </a:xfrm>
              <a:custGeom>
                <a:avLst/>
                <a:gdLst>
                  <a:gd name="T0" fmla="*/ 119 w 133"/>
                  <a:gd name="T1" fmla="*/ 0 h 133"/>
                  <a:gd name="T2" fmla="*/ 119 w 133"/>
                  <a:gd name="T3" fmla="*/ 0 h 133"/>
                  <a:gd name="T4" fmla="*/ 0 w 133"/>
                  <a:gd name="T5" fmla="*/ 119 h 133"/>
                  <a:gd name="T6" fmla="*/ 0 w 133"/>
                  <a:gd name="T7" fmla="*/ 119 h 133"/>
                  <a:gd name="T8" fmla="*/ 14 w 133"/>
                  <a:gd name="T9" fmla="*/ 133 h 133"/>
                  <a:gd name="T10" fmla="*/ 28 w 133"/>
                  <a:gd name="T11" fmla="*/ 119 h 133"/>
                  <a:gd name="T12" fmla="*/ 28 w 133"/>
                  <a:gd name="T13" fmla="*/ 119 h 133"/>
                  <a:gd name="T14" fmla="*/ 119 w 133"/>
                  <a:gd name="T15" fmla="*/ 28 h 133"/>
                  <a:gd name="T16" fmla="*/ 119 w 133"/>
                  <a:gd name="T17" fmla="*/ 28 h 133"/>
                  <a:gd name="T18" fmla="*/ 133 w 133"/>
                  <a:gd name="T19" fmla="*/ 14 h 133"/>
                  <a:gd name="T20" fmla="*/ 119 w 133"/>
                  <a:gd name="T21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33">
                    <a:moveTo>
                      <a:pt x="119" y="0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3" y="0"/>
                      <a:pt x="0" y="53"/>
                      <a:pt x="0" y="119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27"/>
                      <a:pt x="6" y="133"/>
                      <a:pt x="14" y="133"/>
                    </a:cubicBezTo>
                    <a:cubicBezTo>
                      <a:pt x="22" y="133"/>
                      <a:pt x="28" y="127"/>
                      <a:pt x="28" y="119"/>
                    </a:cubicBezTo>
                    <a:cubicBezTo>
                      <a:pt x="28" y="119"/>
                      <a:pt x="28" y="119"/>
                      <a:pt x="28" y="119"/>
                    </a:cubicBezTo>
                    <a:cubicBezTo>
                      <a:pt x="28" y="69"/>
                      <a:pt x="69" y="28"/>
                      <a:pt x="119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27" y="28"/>
                      <a:pt x="133" y="22"/>
                      <a:pt x="133" y="14"/>
                    </a:cubicBezTo>
                    <a:cubicBezTo>
                      <a:pt x="133" y="6"/>
                      <a:pt x="127" y="0"/>
                      <a:pt x="1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latin typeface="Impact" panose="020B0806030902050204" pitchFamily="34" charset="0"/>
                </a:endParaRPr>
              </a:p>
            </p:txBody>
          </p:sp>
        </p:grpSp>
      </p:grp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66546" y="285903"/>
            <a:ext cx="5349423" cy="575247"/>
            <a:chOff x="-309396" y="382967"/>
            <a:chExt cx="5349423" cy="575247"/>
          </a:xfrm>
        </p:grpSpPr>
        <p:sp>
          <p:nvSpPr>
            <p:cNvPr id="7" name="标题 1"/>
            <p:cNvSpPr txBox="1"/>
            <p:nvPr/>
          </p:nvSpPr>
          <p:spPr>
            <a:xfrm>
              <a:off x="-309396" y="382967"/>
              <a:ext cx="3458995" cy="534502"/>
            </a:xfrm>
            <a:prstGeom prst="rect">
              <a:avLst/>
            </a:prstGeom>
            <a:ln>
              <a:noFill/>
            </a:ln>
          </p:spPr>
          <p:txBody>
            <a:bodyPr vert="horz" lIns="91440" tIns="45720" rIns="91440" bIns="45720" rtlCol="0" anchor="b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 eaLnBrk="0" hangingPunct="0">
                <a:defRPr/>
              </a:pPr>
              <a:r>
                <a:rPr lang="zh-CN" altLang="en-US" sz="3600" b="1" kern="0" spc="600" dirty="0">
                  <a:solidFill>
                    <a:srgbClr val="00B0F0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  <a:cs typeface="+mn-cs"/>
                </a:rPr>
                <a:t>插入小标题</a:t>
              </a:r>
              <a:endParaRPr lang="zh-CN" altLang="en-US" sz="3600" b="1" kern="0" spc="600" dirty="0">
                <a:solidFill>
                  <a:srgbClr val="00B0F0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087248" y="558104"/>
              <a:ext cx="195277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spc="600" dirty="0">
                  <a:solidFill>
                    <a:schemeClr val="bg1">
                      <a:lumMod val="65000"/>
                    </a:schemeClr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SUBTITLE</a:t>
              </a:r>
              <a:endParaRPr lang="zh-CN" altLang="en-US" sz="2000" spc="600" dirty="0">
                <a:solidFill>
                  <a:schemeClr val="bg1">
                    <a:lumMod val="65000"/>
                  </a:schemeClr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sp>
        <p:nvSpPr>
          <p:cNvPr id="5" name="Shape 1452"/>
          <p:cNvSpPr/>
          <p:nvPr/>
        </p:nvSpPr>
        <p:spPr>
          <a:xfrm>
            <a:off x="1063168" y="2580300"/>
            <a:ext cx="2292565" cy="2611916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8" tIns="19048" rIns="19048" bIns="19048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454"/>
          <p:cNvSpPr/>
          <p:nvPr/>
        </p:nvSpPr>
        <p:spPr>
          <a:xfrm>
            <a:off x="3610216" y="2580300"/>
            <a:ext cx="2292567" cy="2611916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8" tIns="19048" rIns="19048" bIns="19048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456"/>
          <p:cNvSpPr/>
          <p:nvPr/>
        </p:nvSpPr>
        <p:spPr>
          <a:xfrm>
            <a:off x="6136821" y="2580300"/>
            <a:ext cx="2292567" cy="2611916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8" tIns="19048" rIns="19048" bIns="19048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458"/>
          <p:cNvSpPr/>
          <p:nvPr/>
        </p:nvSpPr>
        <p:spPr>
          <a:xfrm>
            <a:off x="8683870" y="2580300"/>
            <a:ext cx="2292567" cy="2611916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8" tIns="19048" rIns="19048" bIns="19048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0"/>
          <p:cNvSpPr/>
          <p:nvPr/>
        </p:nvSpPr>
        <p:spPr>
          <a:xfrm>
            <a:off x="1365636" y="1741372"/>
            <a:ext cx="1687628" cy="1687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9048" tIns="19048" rIns="19048" bIns="1904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20"/>
          <p:cNvGrpSpPr/>
          <p:nvPr/>
        </p:nvGrpSpPr>
        <p:grpSpPr>
          <a:xfrm>
            <a:off x="1293408" y="1781600"/>
            <a:ext cx="473966" cy="473966"/>
            <a:chOff x="1369087" y="2088729"/>
            <a:chExt cx="474017" cy="474016"/>
          </a:xfrm>
        </p:grpSpPr>
        <p:sp>
          <p:nvSpPr>
            <p:cNvPr id="13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25398" tIns="25398" rIns="25398" bIns="25398" anchor="ctr"/>
            <a:lstStyle/>
            <a:p>
              <a:pPr lvl="0">
                <a:lnSpc>
                  <a:spcPct val="120000"/>
                </a:lnSpc>
              </a:pPr>
              <a:endParaRPr sz="1735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735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Shape 1465"/>
          <p:cNvSpPr/>
          <p:nvPr/>
        </p:nvSpPr>
        <p:spPr>
          <a:xfrm>
            <a:off x="3912687" y="1741372"/>
            <a:ext cx="1687628" cy="1687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9048" tIns="19048" rIns="19048" bIns="1904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468"/>
          <p:cNvSpPr/>
          <p:nvPr/>
        </p:nvSpPr>
        <p:spPr>
          <a:xfrm>
            <a:off x="6457158" y="1741508"/>
            <a:ext cx="1684170" cy="1684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9048" tIns="19048" rIns="19048" bIns="1904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471"/>
          <p:cNvSpPr/>
          <p:nvPr/>
        </p:nvSpPr>
        <p:spPr>
          <a:xfrm>
            <a:off x="9008517" y="1743099"/>
            <a:ext cx="1684170" cy="1684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19048" tIns="19048" rIns="19048" bIns="19048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32"/>
          <p:cNvGrpSpPr/>
          <p:nvPr/>
        </p:nvGrpSpPr>
        <p:grpSpPr>
          <a:xfrm>
            <a:off x="3830632" y="1781598"/>
            <a:ext cx="473966" cy="473966"/>
            <a:chOff x="3906591" y="2088732"/>
            <a:chExt cx="474017" cy="474017"/>
          </a:xfrm>
        </p:grpSpPr>
        <p:sp>
          <p:nvSpPr>
            <p:cNvPr id="19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>
              <a:miter lim="400000"/>
            </a:ln>
          </p:spPr>
          <p:txBody>
            <a:bodyPr lIns="25398" tIns="25398" rIns="25398" bIns="25398" anchor="ctr"/>
            <a:lstStyle/>
            <a:p>
              <a:pPr lvl="0">
                <a:lnSpc>
                  <a:spcPct val="120000"/>
                </a:lnSpc>
              </a:pPr>
              <a:endParaRPr sz="1735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21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73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735">
                  <a:latin typeface="+mj-ea"/>
                  <a:ea typeface="+mj-ea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40"/>
          <p:cNvGrpSpPr/>
          <p:nvPr/>
        </p:nvGrpSpPr>
        <p:grpSpPr>
          <a:xfrm>
            <a:off x="8918448" y="1781599"/>
            <a:ext cx="473966" cy="473966"/>
            <a:chOff x="8994965" y="2088733"/>
            <a:chExt cx="474017" cy="474017"/>
          </a:xfrm>
        </p:grpSpPr>
        <p:sp>
          <p:nvSpPr>
            <p:cNvPr id="24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>
              <a:miter lim="400000"/>
            </a:ln>
          </p:spPr>
          <p:txBody>
            <a:bodyPr lIns="25398" tIns="25398" rIns="25398" bIns="25398" anchor="ctr"/>
            <a:lstStyle/>
            <a:p>
              <a:pPr lvl="0">
                <a:lnSpc>
                  <a:spcPct val="120000"/>
                </a:lnSpc>
              </a:pPr>
              <a:endParaRPr sz="1735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735">
                <a:latin typeface="+mj-ea"/>
                <a:ea typeface="+mj-ea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Text Placeholder 5"/>
          <p:cNvSpPr txBox="1"/>
          <p:nvPr/>
        </p:nvSpPr>
        <p:spPr>
          <a:xfrm>
            <a:off x="1523295" y="2390199"/>
            <a:ext cx="1308130" cy="38997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0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20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/>
          <p:nvPr/>
        </p:nvSpPr>
        <p:spPr>
          <a:xfrm>
            <a:off x="1181991" y="3700895"/>
            <a:ext cx="2053806" cy="113406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5"/>
          <p:cNvSpPr txBox="1"/>
          <p:nvPr/>
        </p:nvSpPr>
        <p:spPr>
          <a:xfrm>
            <a:off x="4182058" y="2390199"/>
            <a:ext cx="1216622" cy="38997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105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5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Placeholder 5"/>
          <p:cNvSpPr txBox="1"/>
          <p:nvPr/>
        </p:nvSpPr>
        <p:spPr>
          <a:xfrm>
            <a:off x="9276158" y="2390199"/>
            <a:ext cx="1216622" cy="38997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105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5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6"/>
          <p:cNvSpPr txBox="1"/>
          <p:nvPr/>
        </p:nvSpPr>
        <p:spPr>
          <a:xfrm>
            <a:off x="3848976" y="3700895"/>
            <a:ext cx="1815047" cy="11340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6"/>
          <p:cNvSpPr txBox="1"/>
          <p:nvPr/>
        </p:nvSpPr>
        <p:spPr>
          <a:xfrm>
            <a:off x="6386743" y="3700895"/>
            <a:ext cx="1815047" cy="11340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/>
          <p:nvPr/>
        </p:nvSpPr>
        <p:spPr>
          <a:xfrm>
            <a:off x="8943077" y="3700895"/>
            <a:ext cx="1815047" cy="1134066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050" spc="3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请替换文字内容，修改文字内容，也可以直接复制你的内容到此。</a:t>
            </a:r>
            <a:endParaRPr lang="en-US" altLang="zh-CN" sz="1050" spc="3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5"/>
          <p:cNvSpPr txBox="1"/>
          <p:nvPr/>
        </p:nvSpPr>
        <p:spPr>
          <a:xfrm>
            <a:off x="6719823" y="2390199"/>
            <a:ext cx="1216622" cy="389977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70000"/>
              </a:lnSpc>
            </a:pPr>
            <a:r>
              <a:rPr lang="zh-CN" altLang="en-US" sz="1050" b="1" spc="3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Arial" panose="020B0604020202020204" pitchFamily="34" charset="0"/>
              </a:rPr>
              <a:t>点击请替换文字内容</a:t>
            </a:r>
            <a:endParaRPr lang="zh-CN" altLang="en-US" sz="1050" b="1" spc="300" dirty="0">
              <a:solidFill>
                <a:schemeClr val="bg1"/>
              </a:solidFill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Shape 1475"/>
          <p:cNvSpPr/>
          <p:nvPr/>
        </p:nvSpPr>
        <p:spPr>
          <a:xfrm>
            <a:off x="6374540" y="1781598"/>
            <a:ext cx="473966" cy="473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12700">
            <a:miter lim="400000"/>
          </a:ln>
        </p:spPr>
        <p:txBody>
          <a:bodyPr lIns="19048" tIns="19048" rIns="19048" bIns="19048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Shape 1480"/>
          <p:cNvSpPr/>
          <p:nvPr/>
        </p:nvSpPr>
        <p:spPr>
          <a:xfrm>
            <a:off x="6518038" y="1904644"/>
            <a:ext cx="186327" cy="1863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735">
              <a:latin typeface="+mj-ea"/>
              <a:ea typeface="+mj-ea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5" grpId="0" animBg="1"/>
      <p:bldP spid="16" grpId="0" animBg="1"/>
      <p:bldP spid="17" grpId="0" animBg="1"/>
      <p:bldP spid="26" grpId="0" build="p"/>
      <p:bldP spid="27" grpId="0" build="p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2A87C7"/>
      </a:accent1>
      <a:accent2>
        <a:srgbClr val="265D96"/>
      </a:accent2>
      <a:accent3>
        <a:srgbClr val="00AAEA"/>
      </a:accent3>
      <a:accent4>
        <a:srgbClr val="3977B5"/>
      </a:accent4>
      <a:accent5>
        <a:srgbClr val="41BAAF"/>
      </a:accent5>
      <a:accent6>
        <a:srgbClr val="225588"/>
      </a:accent6>
      <a:hlink>
        <a:srgbClr val="4472C4"/>
      </a:hlink>
      <a:folHlink>
        <a:srgbClr val="BFBFBF"/>
      </a:folHlink>
    </a:clrScheme>
    <a:fontScheme name="自定义 9">
      <a:majorFont>
        <a:latin typeface="等线 Light"/>
        <a:ea typeface="汉仪尚巍手书W"/>
        <a:cs typeface=""/>
      </a:majorFont>
      <a:minorFont>
        <a:latin typeface="等线"/>
        <a:ea typeface="汉仪尚巍手书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2A87C7"/>
    </a:accent1>
    <a:accent2>
      <a:srgbClr val="265D96"/>
    </a:accent2>
    <a:accent3>
      <a:srgbClr val="00AAEA"/>
    </a:accent3>
    <a:accent4>
      <a:srgbClr val="3977B5"/>
    </a:accent4>
    <a:accent5>
      <a:srgbClr val="41BAAF"/>
    </a:accent5>
    <a:accent6>
      <a:srgbClr val="22558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2101</Words>
  <Application>WPS 演示</Application>
  <PresentationFormat>宽屏</PresentationFormat>
  <Paragraphs>297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汉仪尚巍手书W</vt:lpstr>
      <vt:lpstr>Open Sans</vt:lpstr>
      <vt:lpstr>Open Sans</vt:lpstr>
      <vt:lpstr>Gill Sans</vt:lpstr>
      <vt:lpstr>Gill Sans MT</vt:lpstr>
      <vt:lpstr>Neris Thin</vt:lpstr>
      <vt:lpstr>Impact</vt:lpstr>
      <vt:lpstr>Arial Unicode MS</vt:lpstr>
      <vt:lpstr>等线 Light</vt:lpstr>
      <vt:lpstr>等线</vt:lpstr>
      <vt:lpstr>Lato Regular</vt:lpstr>
      <vt:lpstr>Calibri</vt:lpstr>
      <vt:lpstr>Lato</vt:lpstr>
      <vt:lpstr>Calibri</vt:lpstr>
      <vt:lpstr>Lato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凡</cp:lastModifiedBy>
  <cp:revision>12</cp:revision>
  <dcterms:created xsi:type="dcterms:W3CDTF">2018-06-12T02:12:00Z</dcterms:created>
  <dcterms:modified xsi:type="dcterms:W3CDTF">2019-04-23T02:38:57Z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